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8"/>
  </p:notesMasterIdLst>
  <p:sldIdLst>
    <p:sldId id="287" r:id="rId2"/>
    <p:sldId id="1079" r:id="rId3"/>
    <p:sldId id="376" r:id="rId4"/>
    <p:sldId id="337" r:id="rId5"/>
    <p:sldId id="350" r:id="rId6"/>
    <p:sldId id="278" r:id="rId7"/>
    <p:sldId id="330" r:id="rId8"/>
    <p:sldId id="260" r:id="rId9"/>
    <p:sldId id="347" r:id="rId10"/>
    <p:sldId id="353" r:id="rId11"/>
    <p:sldId id="340" r:id="rId12"/>
    <p:sldId id="366" r:id="rId13"/>
    <p:sldId id="365" r:id="rId14"/>
    <p:sldId id="295" r:id="rId15"/>
    <p:sldId id="321" r:id="rId16"/>
    <p:sldId id="373" r:id="rId17"/>
    <p:sldId id="357" r:id="rId18"/>
    <p:sldId id="341" r:id="rId19"/>
    <p:sldId id="358" r:id="rId20"/>
    <p:sldId id="308" r:id="rId21"/>
    <p:sldId id="367" r:id="rId22"/>
    <p:sldId id="324" r:id="rId23"/>
    <p:sldId id="371" r:id="rId24"/>
    <p:sldId id="291" r:id="rId25"/>
    <p:sldId id="377" r:id="rId26"/>
    <p:sldId id="288" r:id="rId27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00000"/>
    <a:srgbClr val="FFEDA8"/>
    <a:srgbClr val="6DACB9"/>
    <a:srgbClr val="349187"/>
    <a:srgbClr val="003628"/>
    <a:srgbClr val="FFFAC7"/>
    <a:srgbClr val="376A5F"/>
    <a:srgbClr val="FFF6B6"/>
    <a:srgbClr val="E9E6B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vertBarState="minimized" horzBarState="maximized">
    <p:restoredLeft sz="15620"/>
    <p:restoredTop sz="99826" autoAdjust="0"/>
  </p:normalViewPr>
  <p:slideViewPr>
    <p:cSldViewPr snapToGrid="0" snapToObjects="1" showGuides="1">
      <p:cViewPr varScale="1">
        <p:scale>
          <a:sx n="187" d="100"/>
          <a:sy n="187" d="100"/>
        </p:scale>
        <p:origin x="2456" y="20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F7023E-1B44-9A46-865A-031DD9458250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188339-7C6A-9246-A331-5037F99AB2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59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ABF8CD1-50B7-554A-9BA4-36468C6E1461}" type="slidenum">
              <a:rPr lang="en-US"/>
              <a:pPr/>
              <a:t>1</a:t>
            </a:fld>
            <a:endParaRPr lang="en-US"/>
          </a:p>
        </p:txBody>
      </p:sp>
      <p:sp>
        <p:nvSpPr>
          <p:cNvPr id="15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252125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40009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97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433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0C8C11-F84B-474A-9157-77FC9F66562D}" type="slidenum">
              <a:rPr lang="en-US"/>
              <a:pPr/>
              <a:t>19</a:t>
            </a:fld>
            <a:endParaRPr lang="en-US"/>
          </a:p>
        </p:txBody>
      </p:sp>
      <p:sp>
        <p:nvSpPr>
          <p:cNvPr id="133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3174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0C8C11-F84B-474A-9157-77FC9F66562D}" type="slidenum">
              <a:rPr lang="en-US"/>
              <a:pPr/>
              <a:t>20</a:t>
            </a:fld>
            <a:endParaRPr lang="en-US"/>
          </a:p>
        </p:txBody>
      </p:sp>
      <p:sp>
        <p:nvSpPr>
          <p:cNvPr id="133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030231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0C8C11-F84B-474A-9157-77FC9F66562D}" type="slidenum">
              <a:rPr lang="en-US"/>
              <a:pPr/>
              <a:t>21</a:t>
            </a:fld>
            <a:endParaRPr lang="en-US"/>
          </a:p>
        </p:txBody>
      </p:sp>
      <p:sp>
        <p:nvSpPr>
          <p:cNvPr id="133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56048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428471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2B8A4A1-8069-934F-BE06-169397FD5822}" type="slidenum">
              <a:rPr lang="en-US"/>
              <a:pPr/>
              <a:t>26</a:t>
            </a:fld>
            <a:endParaRPr lang="en-US"/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78644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386EA3A-DB93-684A-919E-5E94CD53246D}" type="slidenum">
              <a:rPr lang="en-US"/>
              <a:pPr/>
              <a:t>2</a:t>
            </a:fld>
            <a:endParaRPr lang="en-US"/>
          </a:p>
        </p:txBody>
      </p:sp>
      <p:sp>
        <p:nvSpPr>
          <p:cNvPr id="41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  <a:ln/>
        </p:spPr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47480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7238382-2E0E-C54A-BB1D-F07956D79B4D}" type="slidenum">
              <a:rPr lang="en-US"/>
              <a:pPr>
                <a:defRPr/>
              </a:pPr>
              <a:t>3</a:t>
            </a:fld>
            <a:endParaRPr lang="en-US"/>
          </a:p>
        </p:txBody>
      </p:sp>
      <p:sp>
        <p:nvSpPr>
          <p:cNvPr id="4813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24940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spcBef>
                <a:spcPct val="0"/>
              </a:spcBef>
            </a:pPr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21127919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2D70CCB-415E-8F46-9735-4128A212E038}" type="slidenum">
              <a:rPr lang="en-US"/>
              <a:pPr/>
              <a:t>7</a:t>
            </a:fld>
            <a:endParaRPr lang="en-US"/>
          </a:p>
        </p:txBody>
      </p:sp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spcBef>
                <a:spcPct val="0"/>
              </a:spcBef>
            </a:pPr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1051511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6707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2786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56139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44643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870CA1-198D-4249-925A-DE45C2D0EA16}" type="datetimeFigureOut">
              <a:rPr lang="en-US" smtClean="0"/>
              <a:t>9/4/2018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93786E-5589-6549-A044-0FF33AFF8BF0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g"/><Relationship Id="rId3" Type="http://schemas.openxmlformats.org/officeDocument/2006/relationships/image" Target="../media/image28.jpg"/><Relationship Id="rId7" Type="http://schemas.openxmlformats.org/officeDocument/2006/relationships/image" Target="../media/image3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jpg"/><Relationship Id="rId11" Type="http://schemas.openxmlformats.org/officeDocument/2006/relationships/image" Target="../media/image36.jpeg"/><Relationship Id="rId5" Type="http://schemas.openxmlformats.org/officeDocument/2006/relationships/image" Target="../media/image30.jpg"/><Relationship Id="rId10" Type="http://schemas.openxmlformats.org/officeDocument/2006/relationships/image" Target="../media/image35.png"/><Relationship Id="rId4" Type="http://schemas.openxmlformats.org/officeDocument/2006/relationships/image" Target="../media/image29.jpg"/><Relationship Id="rId9" Type="http://schemas.openxmlformats.org/officeDocument/2006/relationships/image" Target="../media/image3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49187"/>
            </a:gs>
            <a:gs pos="100000">
              <a:srgbClr val="003628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4877374" y="746649"/>
            <a:ext cx="436626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4000" dirty="0">
                <a:solidFill>
                  <a:srgbClr val="FFEDA8"/>
                </a:solidFill>
                <a:latin typeface="Arial" charset="0"/>
                <a:ea typeface="Arial" charset="0"/>
                <a:cs typeface="Arial" charset="0"/>
              </a:rPr>
              <a:t>Breast tumor evolution</a:t>
            </a:r>
          </a:p>
        </p:txBody>
      </p:sp>
      <p:sp>
        <p:nvSpPr>
          <p:cNvPr id="14339" name="Text Box 9"/>
          <p:cNvSpPr txBox="1">
            <a:spLocks noChangeArrowheads="1"/>
          </p:cNvSpPr>
          <p:nvPr/>
        </p:nvSpPr>
        <p:spPr bwMode="auto">
          <a:xfrm>
            <a:off x="5259051" y="2993431"/>
            <a:ext cx="373447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 eaLnBrk="1" hangingPunct="1"/>
            <a:r>
              <a:rPr lang="en-US" altLang="ja-JP" sz="2400" dirty="0">
                <a:latin typeface="Arial" charset="0"/>
                <a:ea typeface="Arial" charset="0"/>
                <a:cs typeface="Arial" charset="0"/>
              </a:rPr>
              <a:t>Kornelia Polyak, MD, PhD</a:t>
            </a:r>
          </a:p>
          <a:p>
            <a:pPr algn="ctr" eaLnBrk="1" hangingPunct="1"/>
            <a:r>
              <a:rPr lang="en-US" altLang="ja-JP" sz="2400" dirty="0">
                <a:latin typeface="Arial" charset="0"/>
                <a:ea typeface="Arial" charset="0"/>
                <a:cs typeface="Arial" charset="0"/>
              </a:rPr>
              <a:t>Dana-Farber Cancer Institute Harvard Medical School, Boston, MA</a:t>
            </a:r>
          </a:p>
        </p:txBody>
      </p:sp>
      <p:pic>
        <p:nvPicPr>
          <p:cNvPr id="5" name="Picture 11" descr="lab logo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59051" y="4651598"/>
            <a:ext cx="3772883" cy="1587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5259051" y="6327111"/>
            <a:ext cx="34451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dirty="0"/>
              <a:t>http://</a:t>
            </a:r>
            <a:r>
              <a:rPr lang="en-US" dirty="0" err="1"/>
              <a:t>polyaklab.dfci.harvard.edu</a:t>
            </a:r>
            <a:r>
              <a:rPr lang="en-US" dirty="0"/>
              <a:t>/</a:t>
            </a:r>
          </a:p>
        </p:txBody>
      </p:sp>
      <p:pic>
        <p:nvPicPr>
          <p:cNvPr id="8" name="Picture 2" descr="Spring Garden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29174" y="385098"/>
            <a:ext cx="4648200" cy="5942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0123688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7606552" y="1709893"/>
            <a:ext cx="1373959" cy="440766"/>
          </a:xfrm>
          <a:prstGeom prst="rect">
            <a:avLst/>
          </a:prstGeom>
          <a:ln>
            <a:solidFill>
              <a:srgbClr val="FFFF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357905" y="4460999"/>
            <a:ext cx="3113741" cy="235199"/>
          </a:xfrm>
          <a:prstGeom prst="rect">
            <a:avLst/>
          </a:prstGeom>
          <a:ln>
            <a:solidFill>
              <a:srgbClr val="FFFF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1575"/>
            <a:ext cx="9143999" cy="1143000"/>
          </a:xfrm>
        </p:spPr>
        <p:txBody>
          <a:bodyPr>
            <a:normAutofit fontScale="90000"/>
          </a:bodyPr>
          <a:lstStyle/>
          <a:p>
            <a:r>
              <a:rPr lang="en-US" sz="3600" dirty="0">
                <a:solidFill>
                  <a:srgbClr val="800000"/>
                </a:solidFill>
                <a:latin typeface="Arial"/>
                <a:cs typeface="Arial"/>
              </a:rPr>
              <a:t>Enrichment for T cell signatures based on </a:t>
            </a:r>
            <a:r>
              <a:rPr lang="en-US" sz="3600" dirty="0" err="1">
                <a:solidFill>
                  <a:srgbClr val="800000"/>
                </a:solidFill>
                <a:latin typeface="Arial"/>
                <a:cs typeface="Arial"/>
              </a:rPr>
              <a:t>ImmuneSigDB</a:t>
            </a:r>
            <a:r>
              <a:rPr lang="en-US" sz="3600" dirty="0">
                <a:solidFill>
                  <a:srgbClr val="800000"/>
                </a:solidFill>
                <a:latin typeface="Arial"/>
                <a:cs typeface="Arial"/>
              </a:rPr>
              <a:t> and CIBERSORT</a:t>
            </a:r>
          </a:p>
        </p:txBody>
      </p:sp>
      <p:sp>
        <p:nvSpPr>
          <p:cNvPr id="10" name="Rectangle 9"/>
          <p:cNvSpPr/>
          <p:nvPr/>
        </p:nvSpPr>
        <p:spPr>
          <a:xfrm>
            <a:off x="1" y="1614707"/>
            <a:ext cx="370390" cy="440766"/>
          </a:xfrm>
          <a:prstGeom prst="rect">
            <a:avLst/>
          </a:prstGeom>
          <a:ln>
            <a:solidFill>
              <a:srgbClr val="FFFF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97565" y="4910100"/>
            <a:ext cx="79829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CD8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cytotoxic T cell: HER2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IDC &gt; TN IDC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CD8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cytotoxic T cell: DCIS and normal &gt; IDC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NKT cells: DCIS &gt;IDC and HER2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IDC &gt; TN IDC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CD4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naïve T cell: DCIS &gt; normal and IDC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400" dirty="0" err="1">
                <a:latin typeface="Arial"/>
                <a:cs typeface="Arial"/>
              </a:rPr>
              <a:t>Tregs</a:t>
            </a:r>
            <a:r>
              <a:rPr lang="en-US" sz="2400" dirty="0">
                <a:latin typeface="Arial"/>
                <a:cs typeface="Arial"/>
              </a:rPr>
              <a:t>: IDC &gt; DCIS &gt; normal and TN IDC &gt; HER2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IDC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47" y="1214935"/>
            <a:ext cx="3190483" cy="373677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4376" y="1760885"/>
            <a:ext cx="5555237" cy="2093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5808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81156" y="141612"/>
            <a:ext cx="8579963" cy="457200"/>
          </a:xfrm>
        </p:spPr>
        <p:txBody>
          <a:bodyPr>
            <a:no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Activated CD8</a:t>
            </a:r>
            <a:r>
              <a:rPr lang="en-US" sz="3200" baseline="300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+</a:t>
            </a:r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 T cells </a:t>
            </a:r>
            <a:r>
              <a:rPr lang="mr-IN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–</a:t>
            </a:r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 based on RNA-</a:t>
            </a:r>
            <a:r>
              <a:rPr lang="en-US" sz="3200" dirty="0" err="1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seq</a:t>
            </a:r>
            <a:endParaRPr lang="en-US" sz="3200" dirty="0">
              <a:solidFill>
                <a:srgbClr val="800000"/>
              </a:solidFill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26231" y="6077652"/>
            <a:ext cx="74234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Arial"/>
                <a:cs typeface="Arial"/>
              </a:rPr>
              <a:t>Granzyme</a:t>
            </a:r>
            <a:r>
              <a:rPr lang="en-US" sz="2400" dirty="0">
                <a:latin typeface="Arial"/>
                <a:cs typeface="Arial"/>
              </a:rPr>
              <a:t> B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and Ki67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CD8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T cells in DCIS</a:t>
            </a:r>
            <a:endParaRPr lang="en-US" sz="2400" baseline="30000" dirty="0">
              <a:latin typeface="Arial"/>
              <a:cs typeface="Arial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586" y="1089935"/>
            <a:ext cx="7962744" cy="4727427"/>
          </a:xfrm>
          <a:prstGeom prst="rect">
            <a:avLst/>
          </a:prstGeom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95421956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26877" y="4452"/>
            <a:ext cx="7772400" cy="457200"/>
          </a:xfrm>
        </p:spPr>
        <p:txBody>
          <a:bodyPr>
            <a:no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Frequency of activated CD8</a:t>
            </a:r>
            <a:r>
              <a:rPr lang="en-US" sz="3200" baseline="300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+</a:t>
            </a:r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 T cells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57550" y="6053559"/>
            <a:ext cx="8542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/>
                <a:cs typeface="Arial"/>
              </a:rPr>
              <a:t>More </a:t>
            </a:r>
            <a:r>
              <a:rPr lang="en-US" sz="2400" dirty="0" err="1">
                <a:latin typeface="Arial"/>
                <a:cs typeface="Arial"/>
              </a:rPr>
              <a:t>Granzyme</a:t>
            </a:r>
            <a:r>
              <a:rPr lang="en-US" sz="2400" dirty="0">
                <a:latin typeface="Arial"/>
                <a:cs typeface="Arial"/>
              </a:rPr>
              <a:t> B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and Ki67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CD8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T cells in DCIS vs. IDC</a:t>
            </a:r>
            <a:endParaRPr lang="en-US" sz="2400" baseline="30000" dirty="0">
              <a:latin typeface="Arial"/>
              <a:cs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77" y="743566"/>
            <a:ext cx="8372790" cy="5309994"/>
          </a:xfrm>
          <a:prstGeom prst="rect">
            <a:avLst/>
          </a:prstGeom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13171736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26877" y="4452"/>
            <a:ext cx="7772400" cy="457200"/>
          </a:xfrm>
        </p:spPr>
        <p:txBody>
          <a:bodyPr>
            <a:no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DCIS and matched locally recurrent IDC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57550" y="6147418"/>
            <a:ext cx="8542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/>
                <a:cs typeface="Arial"/>
              </a:rPr>
              <a:t>Decrease in GZMB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and Ki67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CD8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T cells in recurrent IDC</a:t>
            </a:r>
            <a:endParaRPr lang="en-US" sz="2400" baseline="30000" dirty="0">
              <a:latin typeface="Arial"/>
              <a:cs typeface="Arial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7950" y="564522"/>
            <a:ext cx="5662930" cy="5690231"/>
          </a:xfrm>
          <a:prstGeom prst="rect">
            <a:avLst/>
          </a:prstGeom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99723072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52528" y="157496"/>
            <a:ext cx="8784226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800000"/>
                </a:solidFill>
                <a:latin typeface="Arial"/>
                <a:cs typeface="Arial"/>
              </a:rPr>
              <a:t>What is the TCR </a:t>
            </a:r>
            <a:r>
              <a:rPr lang="en-US" sz="3200" dirty="0" err="1">
                <a:solidFill>
                  <a:srgbClr val="800000"/>
                </a:solidFill>
                <a:latin typeface="Arial"/>
                <a:cs typeface="Arial"/>
              </a:rPr>
              <a:t>clonotype</a:t>
            </a:r>
            <a:r>
              <a:rPr lang="en-US" sz="3200" dirty="0">
                <a:solidFill>
                  <a:srgbClr val="800000"/>
                </a:solidFill>
                <a:latin typeface="Arial"/>
                <a:cs typeface="Arial"/>
              </a:rPr>
              <a:t> of T cells in DCIS?</a:t>
            </a:r>
            <a:endParaRPr lang="en-US" sz="3200" dirty="0">
              <a:latin typeface="Arial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528" y="5735020"/>
            <a:ext cx="8875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/>
                <a:cs typeface="Arial"/>
              </a:rPr>
              <a:t>TCR </a:t>
            </a:r>
            <a:r>
              <a:rPr lang="en-US" sz="2400" dirty="0" err="1">
                <a:latin typeface="Arial"/>
                <a:cs typeface="Arial"/>
              </a:rPr>
              <a:t>clonotype</a:t>
            </a:r>
            <a:r>
              <a:rPr lang="en-US" sz="2400" dirty="0">
                <a:latin typeface="Arial"/>
                <a:cs typeface="Arial"/>
              </a:rPr>
              <a:t> diversity is significantly higher in DCIS vs. IDC</a:t>
            </a:r>
            <a:endParaRPr lang="en-US" sz="2400" baseline="30000" dirty="0">
              <a:latin typeface="Arial"/>
              <a:cs typeface="Arial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2524" y="1180522"/>
            <a:ext cx="3364230" cy="365110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528" y="1268730"/>
            <a:ext cx="5338766" cy="3875800"/>
          </a:xfrm>
          <a:prstGeom prst="rect">
            <a:avLst/>
          </a:prstGeom>
        </p:spPr>
      </p:pic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2324016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26877" y="4452"/>
            <a:ext cx="7772400" cy="457200"/>
          </a:xfrm>
        </p:spPr>
        <p:txBody>
          <a:bodyPr>
            <a:no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Immune-checkpoint proteins: PD-1/PD-L1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26877" y="5657672"/>
            <a:ext cx="7685903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Subset of tumor epithelial cells are PD-L1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endParaRPr lang="en-US" sz="2400" dirty="0">
              <a:latin typeface="Arial"/>
              <a:cs typeface="Arial"/>
            </a:endParaRPr>
          </a:p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More of these cells in invasive tumors than in DCIS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More CD3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T cells in ducts in TNBCs</a:t>
            </a:r>
            <a:endParaRPr lang="en-US" sz="2400" baseline="30000" dirty="0">
              <a:latin typeface="Arial"/>
              <a:cs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1386" y="455730"/>
            <a:ext cx="4903381" cy="5207865"/>
          </a:xfrm>
          <a:prstGeom prst="rect">
            <a:avLst/>
          </a:prstGeom>
        </p:spPr>
      </p:pic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378848449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14366" y="45155"/>
            <a:ext cx="7772400" cy="457200"/>
          </a:xfrm>
        </p:spPr>
        <p:txBody>
          <a:bodyPr>
            <a:no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Immune-checkpoint proteins: PD-1/PD-L1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949" y="1017270"/>
            <a:ext cx="7315235" cy="4568190"/>
          </a:xfrm>
          <a:prstGeom prst="rect">
            <a:avLst/>
          </a:prstGeom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214187578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42503" y="6268597"/>
            <a:ext cx="1341862" cy="384578"/>
          </a:xfrm>
          <a:prstGeom prst="rect">
            <a:avLst/>
          </a:prstGeom>
          <a:ln>
            <a:solidFill>
              <a:srgbClr val="FFFF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65" y="585120"/>
            <a:ext cx="5382228" cy="5403586"/>
          </a:xfrm>
          <a:prstGeom prst="rect">
            <a:avLst/>
          </a:prstGeom>
        </p:spPr>
      </p:pic>
      <p:sp>
        <p:nvSpPr>
          <p:cNvPr id="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26877" y="127742"/>
            <a:ext cx="7772400" cy="457200"/>
          </a:xfrm>
        </p:spPr>
        <p:txBody>
          <a:bodyPr>
            <a:no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PD-L1 (CD274) is amplified in TNBCs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003477" y="5988706"/>
            <a:ext cx="7195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9p24 amplicon – only </a:t>
            </a:r>
            <a:r>
              <a:rPr lang="en-US" sz="2400">
                <a:latin typeface="Arial"/>
                <a:cs typeface="Arial"/>
              </a:rPr>
              <a:t>in TNBCs, ~30</a:t>
            </a:r>
            <a:r>
              <a:rPr lang="en-US" sz="2400" dirty="0">
                <a:latin typeface="Arial"/>
                <a:cs typeface="Arial"/>
              </a:rPr>
              <a:t>% of TNBCs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400" dirty="0">
                <a:latin typeface="Arial"/>
                <a:cs typeface="Arial"/>
              </a:rPr>
              <a:t>Almost exclusively in IDCs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12477943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26877" y="127742"/>
            <a:ext cx="7772400" cy="457200"/>
          </a:xfrm>
        </p:spPr>
        <p:txBody>
          <a:bodyPr>
            <a:noAutofit/>
          </a:bodyPr>
          <a:lstStyle/>
          <a:p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PD-L1 (CD274) is amplified in TNBCs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04824" y="5287199"/>
            <a:ext cx="846508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Higher PD-L1 expression in tumor epithelial cells in invasive tumors than in TN DCIS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Amplification of PD-L1 in IDCs (3/10) but not in DCIS (0/10): amplification in DCIS component of IDC also if IDC amplified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740" y="678951"/>
            <a:ext cx="6084673" cy="4675027"/>
          </a:xfrm>
          <a:prstGeom prst="rect">
            <a:avLst/>
          </a:prstGeom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116155378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1" descr="ccr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7313" y="914400"/>
            <a:ext cx="5170487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2" name="Picture 4" descr="figure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3816"/>
          <a:stretch>
            <a:fillRect/>
          </a:stretch>
        </p:blipFill>
        <p:spPr bwMode="auto">
          <a:xfrm>
            <a:off x="34925" y="1897063"/>
            <a:ext cx="3832225" cy="3436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-138607" y="205740"/>
            <a:ext cx="9363919" cy="4572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Other genomic regions with immune-related genes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3968462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Rectangle 2"/>
          <p:cNvSpPr>
            <a:spLocks noGrp="1" noChangeArrowheads="1"/>
          </p:cNvSpPr>
          <p:nvPr>
            <p:ph type="title"/>
          </p:nvPr>
        </p:nvSpPr>
        <p:spPr>
          <a:xfrm>
            <a:off x="213154" y="1322379"/>
            <a:ext cx="8498359" cy="586011"/>
          </a:xfrm>
          <a:solidFill>
            <a:schemeClr val="bg1"/>
          </a:solidFill>
        </p:spPr>
        <p:txBody>
          <a:bodyPr>
            <a:noAutofit/>
          </a:bodyPr>
          <a:lstStyle/>
          <a:p>
            <a:pPr algn="ctr"/>
            <a:r>
              <a:rPr lang="en-US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Disclosure Information</a:t>
            </a:r>
            <a:br>
              <a:rPr lang="en-US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</a:br>
            <a:r>
              <a:rPr lang="en-US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Kornelia Polyak, MD, PhD</a:t>
            </a:r>
          </a:p>
        </p:txBody>
      </p:sp>
      <p:sp>
        <p:nvSpPr>
          <p:cNvPr id="40962" name="Rectangle 3"/>
          <p:cNvSpPr>
            <a:spLocks noGrp="1" noChangeArrowheads="1"/>
          </p:cNvSpPr>
          <p:nvPr>
            <p:ph idx="1"/>
          </p:nvPr>
        </p:nvSpPr>
        <p:spPr>
          <a:xfrm>
            <a:off x="639463" y="2435053"/>
            <a:ext cx="7775489" cy="2316410"/>
          </a:xfrm>
        </p:spPr>
        <p:txBody>
          <a:bodyPr>
            <a:noAutofit/>
          </a:bodyPr>
          <a:lstStyle/>
          <a:p>
            <a:pPr>
              <a:lnSpc>
                <a:spcPct val="80000"/>
              </a:lnSpc>
              <a:buFontTx/>
              <a:buNone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I have the following financial relationships to disclose:</a:t>
            </a:r>
          </a:p>
          <a:p>
            <a:pPr>
              <a:lnSpc>
                <a:spcPct val="80000"/>
              </a:lnSpc>
              <a:buFontTx/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Scientific Advisory Board (current):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Mitra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Biotech</a:t>
            </a:r>
          </a:p>
          <a:p>
            <a:pPr>
              <a:lnSpc>
                <a:spcPct val="80000"/>
              </a:lnSpc>
              <a:buFontTx/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Research grant (past): Novartis Oncology</a:t>
            </a:r>
          </a:p>
          <a:p>
            <a:pPr>
              <a:lnSpc>
                <a:spcPct val="80000"/>
              </a:lnSpc>
              <a:buFontTx/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Consultancy (past): Novartis Oncology</a:t>
            </a:r>
          </a:p>
          <a:p>
            <a:pPr>
              <a:lnSpc>
                <a:spcPct val="80000"/>
              </a:lnSpc>
              <a:buFontTx/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  <a:buFontTx/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I will not discuss off label use and/or investigational use in my presentation.</a:t>
            </a:r>
          </a:p>
          <a:p>
            <a:pPr>
              <a:lnSpc>
                <a:spcPct val="80000"/>
              </a:lnSpc>
              <a:buFontTx/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9325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-115747" y="72342"/>
            <a:ext cx="9363919" cy="4572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17q12 chemokine amplicon in HER2</a:t>
            </a:r>
            <a:r>
              <a:rPr lang="en-US" sz="3200" baseline="300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+</a:t>
            </a:r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 tumors</a:t>
            </a:r>
          </a:p>
        </p:txBody>
      </p:sp>
      <p:sp>
        <p:nvSpPr>
          <p:cNvPr id="7" name="Rectangle 6"/>
          <p:cNvSpPr/>
          <p:nvPr/>
        </p:nvSpPr>
        <p:spPr>
          <a:xfrm>
            <a:off x="7465475" y="669100"/>
            <a:ext cx="1412307" cy="8340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4896091" y="5625298"/>
            <a:ext cx="3981691" cy="106487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1671" y="669100"/>
            <a:ext cx="6729081" cy="506248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85651" y="5773012"/>
            <a:ext cx="89611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>
                <a:latin typeface="Arial"/>
                <a:cs typeface="Arial"/>
              </a:rPr>
              <a:t>Differences for 17q12 copy number alterations subdivide HER2</a:t>
            </a:r>
            <a:r>
              <a:rPr lang="en-US" sz="2200" baseline="30000" dirty="0">
                <a:latin typeface="Arial"/>
                <a:cs typeface="Arial"/>
              </a:rPr>
              <a:t>+</a:t>
            </a:r>
            <a:r>
              <a:rPr lang="en-US" sz="2200" dirty="0">
                <a:latin typeface="Arial"/>
                <a:cs typeface="Arial"/>
              </a:rPr>
              <a:t> breast tumors into molecularly and </a:t>
            </a:r>
            <a:r>
              <a:rPr lang="en-US" sz="2200">
                <a:latin typeface="Arial"/>
                <a:cs typeface="Arial"/>
              </a:rPr>
              <a:t>clinically distinct groups</a:t>
            </a:r>
            <a:endParaRPr lang="en-US" sz="2200" dirty="0">
              <a:latin typeface="Arial"/>
              <a:cs typeface="Arial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246094842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-115747" y="72342"/>
            <a:ext cx="9363919" cy="4572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17q12 chemokine amplicon in HER2</a:t>
            </a:r>
            <a:r>
              <a:rPr lang="en-US" sz="3200" baseline="300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+</a:t>
            </a:r>
            <a:r>
              <a:rPr lang="en-US" sz="3200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 tumors</a:t>
            </a:r>
          </a:p>
        </p:txBody>
      </p:sp>
      <p:sp>
        <p:nvSpPr>
          <p:cNvPr id="7" name="Rectangle 6"/>
          <p:cNvSpPr/>
          <p:nvPr/>
        </p:nvSpPr>
        <p:spPr>
          <a:xfrm>
            <a:off x="7465475" y="669100"/>
            <a:ext cx="1412307" cy="8340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461" y="669100"/>
            <a:ext cx="4431030" cy="552075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667491" y="2813863"/>
            <a:ext cx="44765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Arial"/>
                <a:cs typeface="Arial"/>
              </a:rPr>
              <a:t>Tumors w/o amplicon:</a:t>
            </a:r>
          </a:p>
          <a:p>
            <a:r>
              <a:rPr lang="en-US" sz="2000" dirty="0">
                <a:latin typeface="Arial"/>
                <a:cs typeface="Arial"/>
              </a:rPr>
              <a:t>More prominent activated/exhausted T cell signature</a:t>
            </a: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103350528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685800"/>
          </a:xfrm>
        </p:spPr>
        <p:txBody>
          <a:bodyPr>
            <a:normAutofit fontScale="90000"/>
          </a:bodyPr>
          <a:lstStyle/>
          <a:p>
            <a:r>
              <a:rPr lang="en-US" i="1" dirty="0">
                <a:solidFill>
                  <a:srgbClr val="800000"/>
                </a:solidFill>
                <a:latin typeface="Arial"/>
                <a:cs typeface="Arial"/>
              </a:rPr>
              <a:t>ERBB2</a:t>
            </a:r>
            <a:r>
              <a:rPr lang="en-US" dirty="0">
                <a:solidFill>
                  <a:srgbClr val="800000"/>
                </a:solidFill>
                <a:latin typeface="Arial"/>
                <a:cs typeface="Arial"/>
              </a:rPr>
              <a:t> and CC cluster are co-amplified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752842" y="3978740"/>
            <a:ext cx="421031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HER2amp cells have higher probability of CC-cluster amplification</a:t>
            </a:r>
          </a:p>
          <a:p>
            <a:pPr marL="342900" indent="-342900">
              <a:buFont typeface="Arial" charset="0"/>
              <a:buChar char="•"/>
            </a:pPr>
            <a:endParaRPr lang="en-US" sz="2000" dirty="0">
              <a:latin typeface="Arial"/>
              <a:cs typeface="Arial"/>
            </a:endParaRPr>
          </a:p>
          <a:p>
            <a:pPr marL="342900" indent="-342900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CC cluster amplification is more common in DCIS than in IDC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879029"/>
            <a:ext cx="3827292" cy="278262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20" y="685800"/>
            <a:ext cx="3954780" cy="6011417"/>
          </a:xfrm>
          <a:prstGeom prst="rect">
            <a:avLst/>
          </a:prstGeom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8402877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5381"/>
            <a:ext cx="9144000" cy="457200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>
                <a:solidFill>
                  <a:srgbClr val="800000"/>
                </a:solidFill>
                <a:latin typeface="Arial"/>
                <a:ea typeface="ＭＳ Ｐゴシック" charset="0"/>
                <a:cs typeface="Arial"/>
              </a:rPr>
              <a:t>CC amplicon and T cell activity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6036080"/>
            <a:ext cx="92131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/>
                <a:cs typeface="Arial"/>
              </a:rPr>
              <a:t>Negative correlation between </a:t>
            </a:r>
            <a:r>
              <a:rPr lang="en-US" sz="2400">
                <a:latin typeface="Arial"/>
                <a:cs typeface="Arial"/>
              </a:rPr>
              <a:t>17q12 amplicon and T cell activation</a:t>
            </a:r>
            <a:endParaRPr lang="en-US" sz="2400" dirty="0">
              <a:latin typeface="Arial"/>
              <a:cs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510" y="1014864"/>
            <a:ext cx="6247130" cy="4480333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191770327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7408" y="-270229"/>
            <a:ext cx="7772400" cy="1143000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800000"/>
                </a:solidFill>
                <a:latin typeface="Arial"/>
                <a:cs typeface="Arial"/>
              </a:rPr>
              <a:t>Summary</a:t>
            </a:r>
          </a:p>
        </p:txBody>
      </p:sp>
      <p:sp>
        <p:nvSpPr>
          <p:cNvPr id="5" name="Rectangle 4"/>
          <p:cNvSpPr/>
          <p:nvPr/>
        </p:nvSpPr>
        <p:spPr>
          <a:xfrm>
            <a:off x="87368" y="529871"/>
            <a:ext cx="9144000" cy="637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Dynamic changes in leukocytes populations during breast tumor progression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Differences between low vs. high grade DCIS, DCIS vs. IDC, HER2</a:t>
            </a:r>
            <a:r>
              <a:rPr lang="en-US" sz="2400" baseline="30000" dirty="0">
                <a:latin typeface="Arial" charset="0"/>
                <a:ea typeface="ＭＳ Ｐゴシック" charset="0"/>
                <a:cs typeface="ＭＳ Ｐゴシック" charset="0"/>
              </a:rPr>
              <a:t>+</a:t>
            </a:r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 IDC vs. TN IDC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Some T cells in DCIS may represent clonal expansion and some of these may be shared among tumors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CTLA4, PD-1/PD-L1, and TIGIT expression changes during DCIS-IDC transition and also different between HER2</a:t>
            </a:r>
            <a:r>
              <a:rPr lang="en-US" sz="2400" baseline="30000" dirty="0">
                <a:latin typeface="Arial" charset="0"/>
                <a:ea typeface="ＭＳ Ｐゴシック" charset="0"/>
                <a:cs typeface="ＭＳ Ｐゴシック" charset="0"/>
              </a:rPr>
              <a:t>+</a:t>
            </a:r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 and TN tumors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Basal and luminal HER2</a:t>
            </a:r>
            <a:r>
              <a:rPr lang="en-US" sz="2400" baseline="30000" dirty="0">
                <a:latin typeface="Arial" charset="0"/>
                <a:ea typeface="ＭＳ Ｐゴシック" charset="0"/>
                <a:cs typeface="ＭＳ Ｐゴシック" charset="0"/>
              </a:rPr>
              <a:t>+</a:t>
            </a:r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 tumors differ in CC amplicon and T cell fraction/status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Switch to a more suppressive immune environment during progression due to multiple factors </a:t>
            </a:r>
          </a:p>
        </p:txBody>
      </p:sp>
    </p:spTree>
    <p:extLst>
      <p:ext uri="{BB962C8B-B14F-4D97-AF65-F5344CB8AC3E}">
        <p14:creationId xmlns:p14="http://schemas.microsoft.com/office/powerpoint/2010/main" val="17589853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7408" y="-270229"/>
            <a:ext cx="7772400" cy="1143000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800000"/>
                </a:solidFill>
                <a:latin typeface="Arial"/>
                <a:cs typeface="Arial"/>
              </a:rPr>
              <a:t>Future aims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1044221"/>
            <a:ext cx="9144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Characterize clonal evolution of </a:t>
            </a:r>
            <a:r>
              <a:rPr lang="en-US" sz="2400" dirty="0" err="1">
                <a:latin typeface="Arial" charset="0"/>
                <a:ea typeface="ＭＳ Ｐゴシック" charset="0"/>
                <a:cs typeface="ＭＳ Ｐゴシック" charset="0"/>
              </a:rPr>
              <a:t>neoantigens</a:t>
            </a:r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 during DCIS-IDC transition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Develop and characterize experimental models that can be used for functional studies testing immune editing DCIS-IDC transition</a:t>
            </a:r>
          </a:p>
          <a:p>
            <a:endParaRPr lang="en-US" sz="240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Determine </a:t>
            </a:r>
            <a:r>
              <a:rPr lang="en-US" sz="2400" dirty="0" err="1">
                <a:latin typeface="Arial" charset="0"/>
                <a:ea typeface="ＭＳ Ｐゴシック" charset="0"/>
                <a:cs typeface="ＭＳ Ｐゴシック" charset="0"/>
              </a:rPr>
              <a:t>microenvironmental</a:t>
            </a:r>
            <a:r>
              <a:rPr lang="en-US" sz="2400" dirty="0">
                <a:latin typeface="Arial" charset="0"/>
                <a:ea typeface="ＭＳ Ｐゴシック" charset="0"/>
                <a:cs typeface="ＭＳ Ｐゴシック" charset="0"/>
              </a:rPr>
              <a:t> changes that influence T cell entry into mammary ducts</a:t>
            </a:r>
          </a:p>
        </p:txBody>
      </p:sp>
    </p:spTree>
    <p:extLst>
      <p:ext uri="{BB962C8B-B14F-4D97-AF65-F5344CB8AC3E}">
        <p14:creationId xmlns:p14="http://schemas.microsoft.com/office/powerpoint/2010/main" val="18894881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 bwMode="auto">
          <a:xfrm>
            <a:off x="5080000" y="0"/>
            <a:ext cx="4064000" cy="6858000"/>
          </a:xfrm>
          <a:prstGeom prst="rect">
            <a:avLst/>
          </a:prstGeom>
          <a:gradFill flip="none" rotWithShape="1">
            <a:gsLst>
              <a:gs pos="0">
                <a:srgbClr val="DFFF8F"/>
              </a:gs>
              <a:gs pos="100000">
                <a:srgbClr val="FFFFFF"/>
              </a:gs>
            </a:gsLst>
            <a:lin ang="11100000" scaled="0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0" y="0"/>
            <a:ext cx="4965700" cy="6858000"/>
          </a:xfrm>
          <a:prstGeom prst="rect">
            <a:avLst/>
          </a:prstGeom>
          <a:gradFill flip="none" rotWithShape="1">
            <a:gsLst>
              <a:gs pos="0">
                <a:srgbClr val="FFED9F"/>
              </a:gs>
              <a:gs pos="100000">
                <a:srgbClr val="FFFFFF"/>
              </a:gs>
            </a:gsLst>
            <a:lin ang="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43010" name="Text Box 6"/>
          <p:cNvSpPr txBox="1">
            <a:spLocks noChangeArrowheads="1"/>
          </p:cNvSpPr>
          <p:nvPr/>
        </p:nvSpPr>
        <p:spPr bwMode="auto">
          <a:xfrm>
            <a:off x="3457693" y="4978598"/>
            <a:ext cx="91001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Ying Su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324568" y="-47072"/>
            <a:ext cx="2981471" cy="69865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Yale University</a:t>
            </a:r>
          </a:p>
          <a:p>
            <a:pPr algn="ctr"/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Xiaoyuan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Zi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Minsuk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Kwak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Rong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Fan</a:t>
            </a:r>
          </a:p>
          <a:p>
            <a:pPr algn="ctr"/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Genentech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Jane Grogan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Patrick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Caplazi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Washington University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Craig Allred</a:t>
            </a:r>
          </a:p>
          <a:p>
            <a:pPr algn="ctr"/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Seoul National University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So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Yeon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Park</a:t>
            </a:r>
          </a:p>
          <a:p>
            <a:pPr algn="ctr"/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 err="1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Yonsei</a:t>
            </a:r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 University</a:t>
            </a:r>
          </a:p>
          <a:p>
            <a:pPr algn="ctr"/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Joon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Jeong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Oslo University Hospital</a:t>
            </a:r>
          </a:p>
          <a:p>
            <a:pPr algn="ctr"/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Hege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G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Russnes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Helga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Bergholtz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Theresa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Sorlie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Sutter Roseville Medical Center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Kristie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Bobolis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Elizabeth Min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Hui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 Kim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Charles H McDonnell III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Ron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Rowberry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Kristen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Babski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endParaRPr lang="en-US" sz="1400" dirty="0">
              <a:solidFill>
                <a:srgbClr val="C00000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4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Oregon Health Science University</a:t>
            </a:r>
          </a:p>
          <a:p>
            <a:pPr algn="ctr"/>
            <a:r>
              <a:rPr lang="en-US" sz="1400" dirty="0">
                <a:latin typeface="Arial" charset="0"/>
                <a:ea typeface="Arial" charset="0"/>
                <a:cs typeface="Arial" charset="0"/>
              </a:rPr>
              <a:t>Lisa </a:t>
            </a:r>
            <a:r>
              <a:rPr lang="en-US" sz="1400" dirty="0" err="1">
                <a:latin typeface="Arial" charset="0"/>
                <a:ea typeface="Arial" charset="0"/>
                <a:cs typeface="Arial" charset="0"/>
              </a:rPr>
              <a:t>Coussens</a:t>
            </a:r>
            <a:endParaRPr lang="en-US" sz="14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152782" y="1275493"/>
            <a:ext cx="149066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Sung Jin Huh</a:t>
            </a:r>
          </a:p>
        </p:txBody>
      </p:sp>
      <p:pic>
        <p:nvPicPr>
          <p:cNvPr id="3" name="Picture 2" descr="su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101" y="13753"/>
            <a:ext cx="1058708" cy="1323385"/>
          </a:xfrm>
          <a:prstGeom prst="rect">
            <a:avLst/>
          </a:prstGeom>
        </p:spPr>
      </p:pic>
      <p:pic>
        <p:nvPicPr>
          <p:cNvPr id="4" name="Picture 3" descr="ekram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690" y="3489775"/>
            <a:ext cx="1121838" cy="1493447"/>
          </a:xfrm>
          <a:prstGeom prst="rect">
            <a:avLst/>
          </a:prstGeom>
        </p:spPr>
      </p:pic>
      <p:pic>
        <p:nvPicPr>
          <p:cNvPr id="5" name="Picture 4" descr="ying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1014" y="3613089"/>
            <a:ext cx="1008957" cy="1261196"/>
          </a:xfrm>
          <a:prstGeom prst="rect">
            <a:avLst/>
          </a:prstGeom>
        </p:spPr>
      </p:pic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-105967" y="4910543"/>
            <a:ext cx="196872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Muhammad </a:t>
            </a:r>
            <a:r>
              <a:rPr lang="en-US" sz="1600" dirty="0" err="1">
                <a:latin typeface="Arial" charset="0"/>
                <a:ea typeface="Arial" charset="0"/>
                <a:cs typeface="Arial" charset="0"/>
              </a:rPr>
              <a:t>Ekram</a:t>
            </a:r>
            <a:endParaRPr lang="en-US" sz="16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688326" y="4948867"/>
            <a:ext cx="165506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Francisco </a:t>
            </a:r>
            <a:r>
              <a:rPr lang="en-US" sz="1600" dirty="0" err="1">
                <a:latin typeface="Arial" charset="0"/>
                <a:ea typeface="Arial" charset="0"/>
                <a:cs typeface="Arial" charset="0"/>
              </a:rPr>
              <a:t>Beca</a:t>
            </a:r>
            <a:endParaRPr lang="en-US" sz="1600" dirty="0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6" descr="francisco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171" y="3613090"/>
            <a:ext cx="947378" cy="1261196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3838749" y="3280775"/>
            <a:ext cx="3136831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800000"/>
                </a:solidFill>
                <a:latin typeface="Arial" charset="0"/>
                <a:ea typeface="Arial" charset="0"/>
                <a:cs typeface="Arial" charset="0"/>
              </a:rPr>
              <a:t>Dana-Farber Cancer Institute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Gordon Freeman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Franziska Michor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Lin Liu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Deborah Dillon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Lina Ding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Judy Garber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Andrea Richardson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Catherine Wu</a:t>
            </a:r>
          </a:p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Sachet Shukla</a:t>
            </a:r>
          </a:p>
        </p:txBody>
      </p:sp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-114300" y="3181070"/>
            <a:ext cx="224582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Carlos Gil Del Alcazar </a:t>
            </a:r>
          </a:p>
        </p:txBody>
      </p:sp>
      <p:pic>
        <p:nvPicPr>
          <p:cNvPr id="10" name="Picture 9" descr="carlos_gil-del-alcazar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376" y="1614047"/>
            <a:ext cx="1376313" cy="159432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170" y="5206558"/>
            <a:ext cx="1260236" cy="1315434"/>
          </a:xfrm>
          <a:prstGeom prst="rect">
            <a:avLst/>
          </a:prstGeom>
        </p:spPr>
      </p:pic>
      <p:sp>
        <p:nvSpPr>
          <p:cNvPr id="22" name="Text Box 6"/>
          <p:cNvSpPr txBox="1">
            <a:spLocks noChangeArrowheads="1"/>
          </p:cNvSpPr>
          <p:nvPr/>
        </p:nvSpPr>
        <p:spPr bwMode="auto">
          <a:xfrm>
            <a:off x="-61784" y="6506461"/>
            <a:ext cx="156705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Arial" charset="0"/>
                <a:ea typeface="Arial" charset="0"/>
                <a:cs typeface="Arial" charset="0"/>
              </a:rPr>
              <a:t>Anne Trinh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23612" y="5513765"/>
            <a:ext cx="1449416" cy="951762"/>
          </a:xfrm>
          <a:prstGeom prst="rect">
            <a:avLst/>
          </a:prstGeom>
        </p:spPr>
      </p:pic>
      <p:pic>
        <p:nvPicPr>
          <p:cNvPr id="24" name="Picture 8"/>
          <p:cNvPicPr>
            <a:picLocks noChangeAspect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318157" y="5716474"/>
            <a:ext cx="879814" cy="5463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6283" y="176923"/>
            <a:ext cx="5223376" cy="2983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83307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4"/>
          <p:cNvSpPr txBox="1">
            <a:spLocks noChangeArrowheads="1"/>
          </p:cNvSpPr>
          <p:nvPr/>
        </p:nvSpPr>
        <p:spPr bwMode="auto">
          <a:xfrm>
            <a:off x="1522413" y="0"/>
            <a:ext cx="583364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4400" dirty="0">
                <a:solidFill>
                  <a:srgbClr val="800000"/>
                </a:solidFill>
                <a:latin typeface="Arial"/>
                <a:cs typeface="Arial"/>
              </a:rPr>
              <a:t>Breast tumor evolution</a:t>
            </a:r>
          </a:p>
        </p:txBody>
      </p:sp>
      <p:pic>
        <p:nvPicPr>
          <p:cNvPr id="47107" name="Picture 2" descr="progression stroma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9238" y="769441"/>
            <a:ext cx="8688387" cy="5478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Rectangle 1"/>
          <p:cNvSpPr/>
          <p:nvPr/>
        </p:nvSpPr>
        <p:spPr>
          <a:xfrm>
            <a:off x="6411434" y="3279511"/>
            <a:ext cx="2732566" cy="336581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797255" y="3066836"/>
            <a:ext cx="814037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marL="342900" indent="-342900" eaLnBrk="1" hangingPunct="1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Gene expression changes occur in all cell types</a:t>
            </a:r>
          </a:p>
          <a:p>
            <a:pPr marL="342900" indent="-342900" eaLnBrk="1" hangingPunct="1">
              <a:buFont typeface="Arial" charset="0"/>
              <a:buChar char="•"/>
            </a:pPr>
            <a:endParaRPr lang="en-US" sz="2000" dirty="0">
              <a:latin typeface="Arial"/>
              <a:cs typeface="Arial"/>
            </a:endParaRPr>
          </a:p>
          <a:p>
            <a:pPr marL="342900" indent="-342900" eaLnBrk="1" hangingPunct="1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Clonal genetic changes are limited to tumor epithelial cells</a:t>
            </a:r>
          </a:p>
          <a:p>
            <a:pPr marL="342900" indent="-342900" eaLnBrk="1" hangingPunct="1">
              <a:buFont typeface="Arial" charset="0"/>
              <a:buChar char="•"/>
            </a:pPr>
            <a:endParaRPr lang="en-US" sz="2000" dirty="0">
              <a:latin typeface="Arial"/>
              <a:cs typeface="Arial"/>
            </a:endParaRPr>
          </a:p>
          <a:p>
            <a:pPr marL="342900" indent="-342900" eaLnBrk="1" hangingPunct="1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DNA methylation changes occur in all cell types</a:t>
            </a:r>
          </a:p>
          <a:p>
            <a:pPr marL="342900" indent="-342900" eaLnBrk="1" hangingPunct="1">
              <a:buFont typeface="Arial" charset="0"/>
              <a:buChar char="•"/>
            </a:pPr>
            <a:endParaRPr lang="en-US" sz="2000" dirty="0">
              <a:latin typeface="Arial"/>
              <a:cs typeface="Arial"/>
            </a:endParaRPr>
          </a:p>
          <a:p>
            <a:pPr marL="342900" indent="-342900" eaLnBrk="1" hangingPunct="1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No clear DCIS and IDC genetic alteration and expression signature</a:t>
            </a:r>
          </a:p>
        </p:txBody>
      </p:sp>
      <p:sp>
        <p:nvSpPr>
          <p:cNvPr id="47109" name="Text Box 9"/>
          <p:cNvSpPr txBox="1">
            <a:spLocks noChangeArrowheads="1"/>
          </p:cNvSpPr>
          <p:nvPr/>
        </p:nvSpPr>
        <p:spPr bwMode="auto">
          <a:xfrm>
            <a:off x="6544185" y="5473005"/>
            <a:ext cx="25998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dirty="0">
                <a:latin typeface="Arial"/>
                <a:cs typeface="Arial"/>
              </a:rPr>
              <a:t>Porter et al. Cancer Res 2001</a:t>
            </a:r>
          </a:p>
          <a:p>
            <a:r>
              <a:rPr lang="en-US" sz="1400" dirty="0" err="1">
                <a:latin typeface="Arial"/>
                <a:cs typeface="Arial"/>
              </a:rPr>
              <a:t>Allinen</a:t>
            </a:r>
            <a:r>
              <a:rPr lang="en-US" sz="1400" dirty="0">
                <a:latin typeface="Arial"/>
                <a:cs typeface="Arial"/>
              </a:rPr>
              <a:t> et al. Cancer Cell 2004</a:t>
            </a:r>
          </a:p>
          <a:p>
            <a:r>
              <a:rPr lang="en-US" sz="1400" dirty="0">
                <a:latin typeface="Arial"/>
                <a:cs typeface="Arial"/>
              </a:rPr>
              <a:t>Hu et al. Nature Genet 2005</a:t>
            </a:r>
          </a:p>
          <a:p>
            <a:r>
              <a:rPr lang="en-US" sz="1400" dirty="0">
                <a:latin typeface="Arial"/>
                <a:cs typeface="Arial"/>
              </a:rPr>
              <a:t>Yao et al. Cancer Res 2006</a:t>
            </a:r>
          </a:p>
          <a:p>
            <a:r>
              <a:rPr lang="en-US" sz="1400" dirty="0">
                <a:latin typeface="Arial"/>
                <a:cs typeface="Arial"/>
              </a:rPr>
              <a:t>Hu et al. Cancer Cell 2008</a:t>
            </a:r>
          </a:p>
          <a:p>
            <a:r>
              <a:rPr lang="en-US" sz="1400" dirty="0">
                <a:latin typeface="Arial"/>
                <a:cs typeface="Arial"/>
              </a:rPr>
              <a:t>Hu et al. PNAS 2009</a:t>
            </a:r>
          </a:p>
        </p:txBody>
      </p:sp>
    </p:spTree>
    <p:extLst>
      <p:ext uri="{BB962C8B-B14F-4D97-AF65-F5344CB8AC3E}">
        <p14:creationId xmlns:p14="http://schemas.microsoft.com/office/powerpoint/2010/main" val="10094950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Freeform 85"/>
          <p:cNvSpPr>
            <a:spLocks/>
          </p:cNvSpPr>
          <p:nvPr/>
        </p:nvSpPr>
        <p:spPr bwMode="auto">
          <a:xfrm flipV="1">
            <a:off x="1443038" y="4873625"/>
            <a:ext cx="6350" cy="7938"/>
          </a:xfrm>
          <a:custGeom>
            <a:avLst/>
            <a:gdLst>
              <a:gd name="T0" fmla="*/ 0 w 4"/>
              <a:gd name="T1" fmla="*/ 2147483647 h 5"/>
              <a:gd name="T2" fmla="*/ 0 w 4"/>
              <a:gd name="T3" fmla="*/ 0 h 5"/>
              <a:gd name="T4" fmla="*/ 2147483647 w 4"/>
              <a:gd name="T5" fmla="*/ 2147483647 h 5"/>
              <a:gd name="T6" fmla="*/ 0 w 4"/>
              <a:gd name="T7" fmla="*/ 214748364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5"/>
                </a:moveTo>
                <a:lnTo>
                  <a:pt x="0" y="0"/>
                </a:lnTo>
                <a:lnTo>
                  <a:pt x="4" y="5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Freeform 292"/>
          <p:cNvSpPr>
            <a:spLocks/>
          </p:cNvSpPr>
          <p:nvPr/>
        </p:nvSpPr>
        <p:spPr bwMode="auto">
          <a:xfrm flipV="1">
            <a:off x="1027113" y="4010025"/>
            <a:ext cx="6350" cy="7938"/>
          </a:xfrm>
          <a:custGeom>
            <a:avLst/>
            <a:gdLst>
              <a:gd name="T0" fmla="*/ 0 w 4"/>
              <a:gd name="T1" fmla="*/ 2147483647 h 5"/>
              <a:gd name="T2" fmla="*/ 2147483647 w 4"/>
              <a:gd name="T3" fmla="*/ 0 h 5"/>
              <a:gd name="T4" fmla="*/ 2147483647 w 4"/>
              <a:gd name="T5" fmla="*/ 2147483647 h 5"/>
              <a:gd name="T6" fmla="*/ 0 w 4"/>
              <a:gd name="T7" fmla="*/ 214748364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5"/>
                </a:moveTo>
                <a:lnTo>
                  <a:pt x="4" y="0"/>
                </a:lnTo>
                <a:lnTo>
                  <a:pt x="4" y="5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Freeform 837"/>
          <p:cNvSpPr>
            <a:spLocks/>
          </p:cNvSpPr>
          <p:nvPr/>
        </p:nvSpPr>
        <p:spPr bwMode="auto">
          <a:xfrm flipV="1">
            <a:off x="3603625" y="4543425"/>
            <a:ext cx="6350" cy="7938"/>
          </a:xfrm>
          <a:custGeom>
            <a:avLst/>
            <a:gdLst>
              <a:gd name="T0" fmla="*/ 0 w 4"/>
              <a:gd name="T1" fmla="*/ 0 h 5"/>
              <a:gd name="T2" fmla="*/ 2147483647 w 4"/>
              <a:gd name="T3" fmla="*/ 0 h 5"/>
              <a:gd name="T4" fmla="*/ 0 w 4"/>
              <a:gd name="T5" fmla="*/ 214748364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4" y="0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Freeform 292"/>
          <p:cNvSpPr>
            <a:spLocks/>
          </p:cNvSpPr>
          <p:nvPr/>
        </p:nvSpPr>
        <p:spPr bwMode="auto">
          <a:xfrm flipV="1">
            <a:off x="3155950" y="4265613"/>
            <a:ext cx="6350" cy="7937"/>
          </a:xfrm>
          <a:custGeom>
            <a:avLst/>
            <a:gdLst>
              <a:gd name="T0" fmla="*/ 0 w 4"/>
              <a:gd name="T1" fmla="*/ 0 h 5"/>
              <a:gd name="T2" fmla="*/ 2147483647 w 4"/>
              <a:gd name="T3" fmla="*/ 0 h 5"/>
              <a:gd name="T4" fmla="*/ 2147483647 w 4"/>
              <a:gd name="T5" fmla="*/ 214748364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4" y="0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Freeform 348"/>
          <p:cNvSpPr>
            <a:spLocks/>
          </p:cNvSpPr>
          <p:nvPr/>
        </p:nvSpPr>
        <p:spPr bwMode="auto">
          <a:xfrm flipV="1">
            <a:off x="4762500" y="4683125"/>
            <a:ext cx="6350" cy="7938"/>
          </a:xfrm>
          <a:custGeom>
            <a:avLst/>
            <a:gdLst>
              <a:gd name="T0" fmla="*/ 0 w 4"/>
              <a:gd name="T1" fmla="*/ 2147483647 h 5"/>
              <a:gd name="T2" fmla="*/ 2147483647 w 4"/>
              <a:gd name="T3" fmla="*/ 0 h 5"/>
              <a:gd name="T4" fmla="*/ 2147483647 w 4"/>
              <a:gd name="T5" fmla="*/ 2147483647 h 5"/>
              <a:gd name="T6" fmla="*/ 0 w 4"/>
              <a:gd name="T7" fmla="*/ 214748364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5"/>
                </a:moveTo>
                <a:lnTo>
                  <a:pt x="4" y="0"/>
                </a:lnTo>
                <a:lnTo>
                  <a:pt x="4" y="5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Freeform 702"/>
          <p:cNvSpPr>
            <a:spLocks/>
          </p:cNvSpPr>
          <p:nvPr/>
        </p:nvSpPr>
        <p:spPr bwMode="auto">
          <a:xfrm flipV="1">
            <a:off x="5727700" y="4049713"/>
            <a:ext cx="6350" cy="6350"/>
          </a:xfrm>
          <a:custGeom>
            <a:avLst/>
            <a:gdLst>
              <a:gd name="T0" fmla="*/ 0 w 4"/>
              <a:gd name="T1" fmla="*/ 0 h 4"/>
              <a:gd name="T2" fmla="*/ 2147483647 w 4"/>
              <a:gd name="T3" fmla="*/ 0 h 4"/>
              <a:gd name="T4" fmla="*/ 0 w 4"/>
              <a:gd name="T5" fmla="*/ 2147483647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4" y="0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5784" name="Group 565"/>
          <p:cNvGrpSpPr>
            <a:grpSpLocks/>
          </p:cNvGrpSpPr>
          <p:nvPr/>
        </p:nvGrpSpPr>
        <p:grpSpPr bwMode="auto">
          <a:xfrm>
            <a:off x="37797" y="1215784"/>
            <a:ext cx="9056687" cy="3605213"/>
            <a:chOff x="15" y="1056"/>
            <a:chExt cx="5705" cy="2271"/>
          </a:xfrm>
        </p:grpSpPr>
        <p:grpSp>
          <p:nvGrpSpPr>
            <p:cNvPr id="75785" name="Group 560"/>
            <p:cNvGrpSpPr>
              <a:grpSpLocks/>
            </p:cNvGrpSpPr>
            <p:nvPr/>
          </p:nvGrpSpPr>
          <p:grpSpPr bwMode="auto">
            <a:xfrm>
              <a:off x="15" y="1056"/>
              <a:ext cx="1889" cy="2271"/>
              <a:chOff x="15" y="1056"/>
              <a:chExt cx="1889" cy="2271"/>
            </a:xfrm>
          </p:grpSpPr>
          <p:sp>
            <p:nvSpPr>
              <p:cNvPr id="117500" name="Rectangle 11"/>
              <p:cNvSpPr>
                <a:spLocks noChangeArrowheads="1"/>
              </p:cNvSpPr>
              <p:nvPr/>
            </p:nvSpPr>
            <p:spPr bwMode="auto">
              <a:xfrm>
                <a:off x="23" y="1056"/>
                <a:ext cx="1872" cy="2064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80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501" name="Text Box 12"/>
              <p:cNvSpPr txBox="1">
                <a:spLocks noChangeArrowheads="1"/>
              </p:cNvSpPr>
              <p:nvPr/>
            </p:nvSpPr>
            <p:spPr bwMode="auto">
              <a:xfrm>
                <a:off x="287" y="1080"/>
                <a:ext cx="1344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sz="1600" b="1" dirty="0">
                    <a:solidFill>
                      <a:srgbClr val="800000"/>
                    </a:solidFill>
                  </a:rPr>
                  <a:t>1. Elimination</a:t>
                </a:r>
              </a:p>
            </p:txBody>
          </p:sp>
          <p:sp>
            <p:nvSpPr>
              <p:cNvPr id="117502" name="Text Box 13"/>
              <p:cNvSpPr txBox="1">
                <a:spLocks noChangeArrowheads="1"/>
              </p:cNvSpPr>
              <p:nvPr/>
            </p:nvSpPr>
            <p:spPr bwMode="auto">
              <a:xfrm>
                <a:off x="575" y="3096"/>
                <a:ext cx="76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sz="1800">
                    <a:solidFill>
                      <a:srgbClr val="FF0000"/>
                    </a:solidFill>
                  </a:rPr>
                  <a:t>DCIS</a:t>
                </a:r>
              </a:p>
            </p:txBody>
          </p:sp>
          <p:sp>
            <p:nvSpPr>
              <p:cNvPr id="117503" name="Freeform 15"/>
              <p:cNvSpPr>
                <a:spLocks/>
              </p:cNvSpPr>
              <p:nvPr/>
            </p:nvSpPr>
            <p:spPr bwMode="auto">
              <a:xfrm flipV="1">
                <a:off x="1295" y="2886"/>
                <a:ext cx="53" cy="71"/>
              </a:xfrm>
              <a:custGeom>
                <a:avLst/>
                <a:gdLst>
                  <a:gd name="T0" fmla="*/ 0 w 53"/>
                  <a:gd name="T1" fmla="*/ 34 h 68"/>
                  <a:gd name="T2" fmla="*/ 35 w 53"/>
                  <a:gd name="T3" fmla="*/ 5 h 68"/>
                  <a:gd name="T4" fmla="*/ 49 w 53"/>
                  <a:gd name="T5" fmla="*/ 0 h 68"/>
                  <a:gd name="T6" fmla="*/ 53 w 53"/>
                  <a:gd name="T7" fmla="*/ 29 h 68"/>
                  <a:gd name="T8" fmla="*/ 53 w 53"/>
                  <a:gd name="T9" fmla="*/ 66 h 68"/>
                  <a:gd name="T10" fmla="*/ 53 w 53"/>
                  <a:gd name="T11" fmla="*/ 78 h 68"/>
                  <a:gd name="T12" fmla="*/ 44 w 53"/>
                  <a:gd name="T13" fmla="*/ 84 h 68"/>
                  <a:gd name="T14" fmla="*/ 0 w 53"/>
                  <a:gd name="T15" fmla="*/ 84 h 68"/>
                  <a:gd name="T16" fmla="*/ 0 w 53"/>
                  <a:gd name="T17" fmla="*/ 34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68">
                    <a:moveTo>
                      <a:pt x="0" y="29"/>
                    </a:moveTo>
                    <a:lnTo>
                      <a:pt x="35" y="5"/>
                    </a:lnTo>
                    <a:lnTo>
                      <a:pt x="49" y="0"/>
                    </a:lnTo>
                    <a:lnTo>
                      <a:pt x="53" y="24"/>
                    </a:lnTo>
                    <a:lnTo>
                      <a:pt x="53" y="53"/>
                    </a:lnTo>
                    <a:lnTo>
                      <a:pt x="53" y="63"/>
                    </a:lnTo>
                    <a:lnTo>
                      <a:pt x="44" y="68"/>
                    </a:lnTo>
                    <a:lnTo>
                      <a:pt x="0" y="6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4" name="Freeform 16"/>
              <p:cNvSpPr>
                <a:spLocks/>
              </p:cNvSpPr>
              <p:nvPr/>
            </p:nvSpPr>
            <p:spPr bwMode="auto">
              <a:xfrm>
                <a:off x="449" y="2755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5" name="Freeform 17"/>
              <p:cNvSpPr>
                <a:spLocks/>
              </p:cNvSpPr>
              <p:nvPr/>
            </p:nvSpPr>
            <p:spPr bwMode="auto">
              <a:xfrm flipV="1">
                <a:off x="347" y="287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0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6" name="Freeform 18"/>
              <p:cNvSpPr>
                <a:spLocks/>
              </p:cNvSpPr>
              <p:nvPr/>
            </p:nvSpPr>
            <p:spPr bwMode="auto">
              <a:xfrm flipV="1">
                <a:off x="16" y="2248"/>
                <a:ext cx="1870" cy="827"/>
              </a:xfrm>
              <a:custGeom>
                <a:avLst/>
                <a:gdLst>
                  <a:gd name="T0" fmla="*/ 0 w 1864"/>
                  <a:gd name="T1" fmla="*/ 907 h 802"/>
                  <a:gd name="T2" fmla="*/ 146 w 1864"/>
                  <a:gd name="T3" fmla="*/ 923 h 802"/>
                  <a:gd name="T4" fmla="*/ 324 w 1864"/>
                  <a:gd name="T5" fmla="*/ 935 h 802"/>
                  <a:gd name="T6" fmla="*/ 599 w 1864"/>
                  <a:gd name="T7" fmla="*/ 935 h 802"/>
                  <a:gd name="T8" fmla="*/ 918 w 1864"/>
                  <a:gd name="T9" fmla="*/ 929 h 802"/>
                  <a:gd name="T10" fmla="*/ 1299 w 1864"/>
                  <a:gd name="T11" fmla="*/ 913 h 802"/>
                  <a:gd name="T12" fmla="*/ 1468 w 1864"/>
                  <a:gd name="T13" fmla="*/ 907 h 802"/>
                  <a:gd name="T14" fmla="*/ 1632 w 1864"/>
                  <a:gd name="T15" fmla="*/ 913 h 802"/>
                  <a:gd name="T16" fmla="*/ 1783 w 1864"/>
                  <a:gd name="T17" fmla="*/ 918 h 802"/>
                  <a:gd name="T18" fmla="*/ 1894 w 1864"/>
                  <a:gd name="T19" fmla="*/ 907 h 802"/>
                  <a:gd name="T20" fmla="*/ 1894 w 1864"/>
                  <a:gd name="T21" fmla="*/ 0 h 802"/>
                  <a:gd name="T22" fmla="*/ 1739 w 1864"/>
                  <a:gd name="T23" fmla="*/ 0 h 802"/>
                  <a:gd name="T24" fmla="*/ 1557 w 1864"/>
                  <a:gd name="T25" fmla="*/ 5 h 802"/>
                  <a:gd name="T26" fmla="*/ 936 w 1864"/>
                  <a:gd name="T27" fmla="*/ 24 h 802"/>
                  <a:gd name="T28" fmla="*/ 564 w 1864"/>
                  <a:gd name="T29" fmla="*/ 29 h 802"/>
                  <a:gd name="T30" fmla="*/ 342 w 1864"/>
                  <a:gd name="T31" fmla="*/ 24 h 802"/>
                  <a:gd name="T32" fmla="*/ 0 w 1864"/>
                  <a:gd name="T33" fmla="*/ 0 h 802"/>
                  <a:gd name="T34" fmla="*/ 0 w 1864"/>
                  <a:gd name="T35" fmla="*/ 907 h 80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64" h="802">
                    <a:moveTo>
                      <a:pt x="0" y="778"/>
                    </a:moveTo>
                    <a:lnTo>
                      <a:pt x="146" y="792"/>
                    </a:lnTo>
                    <a:lnTo>
                      <a:pt x="319" y="802"/>
                    </a:lnTo>
                    <a:lnTo>
                      <a:pt x="589" y="802"/>
                    </a:lnTo>
                    <a:lnTo>
                      <a:pt x="903" y="797"/>
                    </a:lnTo>
                    <a:lnTo>
                      <a:pt x="1279" y="783"/>
                    </a:lnTo>
                    <a:lnTo>
                      <a:pt x="1443" y="778"/>
                    </a:lnTo>
                    <a:lnTo>
                      <a:pt x="1607" y="783"/>
                    </a:lnTo>
                    <a:lnTo>
                      <a:pt x="1753" y="787"/>
                    </a:lnTo>
                    <a:lnTo>
                      <a:pt x="1864" y="778"/>
                    </a:lnTo>
                    <a:lnTo>
                      <a:pt x="1864" y="0"/>
                    </a:lnTo>
                    <a:lnTo>
                      <a:pt x="1709" y="0"/>
                    </a:lnTo>
                    <a:lnTo>
                      <a:pt x="1532" y="5"/>
                    </a:lnTo>
                    <a:lnTo>
                      <a:pt x="921" y="19"/>
                    </a:lnTo>
                    <a:lnTo>
                      <a:pt x="554" y="24"/>
                    </a:lnTo>
                    <a:lnTo>
                      <a:pt x="337" y="19"/>
                    </a:lnTo>
                    <a:lnTo>
                      <a:pt x="0" y="0"/>
                    </a:lnTo>
                    <a:lnTo>
                      <a:pt x="0" y="778"/>
                    </a:lnTo>
                    <a:close/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7" name="Freeform 19"/>
              <p:cNvSpPr>
                <a:spLocks/>
              </p:cNvSpPr>
              <p:nvPr/>
            </p:nvSpPr>
            <p:spPr bwMode="auto">
              <a:xfrm flipV="1">
                <a:off x="349" y="2342"/>
                <a:ext cx="1091" cy="797"/>
              </a:xfrm>
              <a:custGeom>
                <a:avLst/>
                <a:gdLst>
                  <a:gd name="T0" fmla="*/ 1039 w 1102"/>
                  <a:gd name="T1" fmla="*/ 78 h 908"/>
                  <a:gd name="T2" fmla="*/ 1015 w 1102"/>
                  <a:gd name="T3" fmla="*/ 12 h 908"/>
                  <a:gd name="T4" fmla="*/ 986 w 1102"/>
                  <a:gd name="T5" fmla="*/ 0 h 908"/>
                  <a:gd name="T6" fmla="*/ 926 w 1102"/>
                  <a:gd name="T7" fmla="*/ 8 h 908"/>
                  <a:gd name="T8" fmla="*/ 906 w 1102"/>
                  <a:gd name="T9" fmla="*/ 25 h 908"/>
                  <a:gd name="T10" fmla="*/ 880 w 1102"/>
                  <a:gd name="T11" fmla="*/ 20 h 908"/>
                  <a:gd name="T12" fmla="*/ 863 w 1102"/>
                  <a:gd name="T13" fmla="*/ 32 h 908"/>
                  <a:gd name="T14" fmla="*/ 841 w 1102"/>
                  <a:gd name="T15" fmla="*/ 50 h 908"/>
                  <a:gd name="T16" fmla="*/ 813 w 1102"/>
                  <a:gd name="T17" fmla="*/ 62 h 908"/>
                  <a:gd name="T18" fmla="*/ 775 w 1102"/>
                  <a:gd name="T19" fmla="*/ 87 h 908"/>
                  <a:gd name="T20" fmla="*/ 729 w 1102"/>
                  <a:gd name="T21" fmla="*/ 97 h 908"/>
                  <a:gd name="T22" fmla="*/ 704 w 1102"/>
                  <a:gd name="T23" fmla="*/ 87 h 908"/>
                  <a:gd name="T24" fmla="*/ 709 w 1102"/>
                  <a:gd name="T25" fmla="*/ 55 h 908"/>
                  <a:gd name="T26" fmla="*/ 678 w 1102"/>
                  <a:gd name="T27" fmla="*/ 42 h 908"/>
                  <a:gd name="T28" fmla="*/ 616 w 1102"/>
                  <a:gd name="T29" fmla="*/ 50 h 908"/>
                  <a:gd name="T30" fmla="*/ 581 w 1102"/>
                  <a:gd name="T31" fmla="*/ 50 h 908"/>
                  <a:gd name="T32" fmla="*/ 502 w 1102"/>
                  <a:gd name="T33" fmla="*/ 97 h 908"/>
                  <a:gd name="T34" fmla="*/ 462 w 1102"/>
                  <a:gd name="T35" fmla="*/ 113 h 908"/>
                  <a:gd name="T36" fmla="*/ 414 w 1102"/>
                  <a:gd name="T37" fmla="*/ 104 h 908"/>
                  <a:gd name="T38" fmla="*/ 348 w 1102"/>
                  <a:gd name="T39" fmla="*/ 90 h 908"/>
                  <a:gd name="T40" fmla="*/ 308 w 1102"/>
                  <a:gd name="T41" fmla="*/ 97 h 908"/>
                  <a:gd name="T42" fmla="*/ 225 w 1102"/>
                  <a:gd name="T43" fmla="*/ 78 h 908"/>
                  <a:gd name="T44" fmla="*/ 119 w 1102"/>
                  <a:gd name="T45" fmla="*/ 111 h 908"/>
                  <a:gd name="T46" fmla="*/ 110 w 1102"/>
                  <a:gd name="T47" fmla="*/ 97 h 908"/>
                  <a:gd name="T48" fmla="*/ 102 w 1102"/>
                  <a:gd name="T49" fmla="*/ 87 h 908"/>
                  <a:gd name="T50" fmla="*/ 31 w 1102"/>
                  <a:gd name="T51" fmla="*/ 115 h 908"/>
                  <a:gd name="T52" fmla="*/ 0 w 1102"/>
                  <a:gd name="T53" fmla="*/ 148 h 908"/>
                  <a:gd name="T54" fmla="*/ 18 w 1102"/>
                  <a:gd name="T55" fmla="*/ 183 h 908"/>
                  <a:gd name="T56" fmla="*/ 53 w 1102"/>
                  <a:gd name="T57" fmla="*/ 207 h 908"/>
                  <a:gd name="T58" fmla="*/ 50 w 1102"/>
                  <a:gd name="T59" fmla="*/ 257 h 908"/>
                  <a:gd name="T60" fmla="*/ 66 w 1102"/>
                  <a:gd name="T61" fmla="*/ 274 h 908"/>
                  <a:gd name="T62" fmla="*/ 102 w 1102"/>
                  <a:gd name="T63" fmla="*/ 300 h 908"/>
                  <a:gd name="T64" fmla="*/ 110 w 1102"/>
                  <a:gd name="T65" fmla="*/ 328 h 908"/>
                  <a:gd name="T66" fmla="*/ 141 w 1102"/>
                  <a:gd name="T67" fmla="*/ 356 h 908"/>
                  <a:gd name="T68" fmla="*/ 194 w 1102"/>
                  <a:gd name="T69" fmla="*/ 373 h 908"/>
                  <a:gd name="T70" fmla="*/ 264 w 1102"/>
                  <a:gd name="T71" fmla="*/ 375 h 908"/>
                  <a:gd name="T72" fmla="*/ 313 w 1102"/>
                  <a:gd name="T73" fmla="*/ 399 h 908"/>
                  <a:gd name="T74" fmla="*/ 365 w 1102"/>
                  <a:gd name="T75" fmla="*/ 440 h 908"/>
                  <a:gd name="T76" fmla="*/ 418 w 1102"/>
                  <a:gd name="T77" fmla="*/ 458 h 908"/>
                  <a:gd name="T78" fmla="*/ 493 w 1102"/>
                  <a:gd name="T79" fmla="*/ 468 h 908"/>
                  <a:gd name="T80" fmla="*/ 608 w 1102"/>
                  <a:gd name="T81" fmla="*/ 465 h 908"/>
                  <a:gd name="T82" fmla="*/ 704 w 1102"/>
                  <a:gd name="T83" fmla="*/ 473 h 908"/>
                  <a:gd name="T84" fmla="*/ 753 w 1102"/>
                  <a:gd name="T85" fmla="*/ 445 h 908"/>
                  <a:gd name="T86" fmla="*/ 779 w 1102"/>
                  <a:gd name="T87" fmla="*/ 395 h 908"/>
                  <a:gd name="T88" fmla="*/ 829 w 1102"/>
                  <a:gd name="T89" fmla="*/ 357 h 908"/>
                  <a:gd name="T90" fmla="*/ 885 w 1102"/>
                  <a:gd name="T91" fmla="*/ 330 h 908"/>
                  <a:gd name="T92" fmla="*/ 906 w 1102"/>
                  <a:gd name="T93" fmla="*/ 298 h 908"/>
                  <a:gd name="T94" fmla="*/ 880 w 1102"/>
                  <a:gd name="T95" fmla="*/ 274 h 908"/>
                  <a:gd name="T96" fmla="*/ 837 w 1102"/>
                  <a:gd name="T97" fmla="*/ 228 h 908"/>
                  <a:gd name="T98" fmla="*/ 845 w 1102"/>
                  <a:gd name="T99" fmla="*/ 196 h 908"/>
                  <a:gd name="T100" fmla="*/ 923 w 1102"/>
                  <a:gd name="T101" fmla="*/ 186 h 908"/>
                  <a:gd name="T102" fmla="*/ 959 w 1102"/>
                  <a:gd name="T103" fmla="*/ 177 h 908"/>
                  <a:gd name="T104" fmla="*/ 995 w 1102"/>
                  <a:gd name="T105" fmla="*/ 155 h 908"/>
                  <a:gd name="T106" fmla="*/ 1035 w 1102"/>
                  <a:gd name="T107" fmla="*/ 146 h 908"/>
                  <a:gd name="T108" fmla="*/ 1043 w 1102"/>
                  <a:gd name="T109" fmla="*/ 125 h 90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2" h="908">
                    <a:moveTo>
                      <a:pt x="1089" y="197"/>
                    </a:moveTo>
                    <a:lnTo>
                      <a:pt x="1093" y="149"/>
                    </a:lnTo>
                    <a:lnTo>
                      <a:pt x="1085" y="82"/>
                    </a:lnTo>
                    <a:lnTo>
                      <a:pt x="1067" y="24"/>
                    </a:lnTo>
                    <a:lnTo>
                      <a:pt x="1049" y="5"/>
                    </a:lnTo>
                    <a:lnTo>
                      <a:pt x="1036" y="0"/>
                    </a:lnTo>
                    <a:lnTo>
                      <a:pt x="1005" y="5"/>
                    </a:lnTo>
                    <a:lnTo>
                      <a:pt x="974" y="15"/>
                    </a:lnTo>
                    <a:lnTo>
                      <a:pt x="956" y="39"/>
                    </a:lnTo>
                    <a:lnTo>
                      <a:pt x="952" y="48"/>
                    </a:lnTo>
                    <a:lnTo>
                      <a:pt x="939" y="39"/>
                    </a:lnTo>
                    <a:lnTo>
                      <a:pt x="925" y="39"/>
                    </a:lnTo>
                    <a:lnTo>
                      <a:pt x="912" y="48"/>
                    </a:lnTo>
                    <a:lnTo>
                      <a:pt x="908" y="63"/>
                    </a:lnTo>
                    <a:lnTo>
                      <a:pt x="899" y="87"/>
                    </a:lnTo>
                    <a:lnTo>
                      <a:pt x="885" y="96"/>
                    </a:lnTo>
                    <a:lnTo>
                      <a:pt x="872" y="101"/>
                    </a:lnTo>
                    <a:lnTo>
                      <a:pt x="854" y="120"/>
                    </a:lnTo>
                    <a:lnTo>
                      <a:pt x="837" y="144"/>
                    </a:lnTo>
                    <a:lnTo>
                      <a:pt x="815" y="168"/>
                    </a:lnTo>
                    <a:lnTo>
                      <a:pt x="784" y="188"/>
                    </a:lnTo>
                    <a:lnTo>
                      <a:pt x="766" y="188"/>
                    </a:lnTo>
                    <a:lnTo>
                      <a:pt x="748" y="183"/>
                    </a:lnTo>
                    <a:lnTo>
                      <a:pt x="739" y="168"/>
                    </a:lnTo>
                    <a:lnTo>
                      <a:pt x="744" y="130"/>
                    </a:lnTo>
                    <a:lnTo>
                      <a:pt x="744" y="106"/>
                    </a:lnTo>
                    <a:lnTo>
                      <a:pt x="739" y="92"/>
                    </a:lnTo>
                    <a:lnTo>
                      <a:pt x="713" y="82"/>
                    </a:lnTo>
                    <a:lnTo>
                      <a:pt x="682" y="87"/>
                    </a:lnTo>
                    <a:lnTo>
                      <a:pt x="646" y="96"/>
                    </a:lnTo>
                    <a:lnTo>
                      <a:pt x="629" y="92"/>
                    </a:lnTo>
                    <a:lnTo>
                      <a:pt x="611" y="96"/>
                    </a:lnTo>
                    <a:lnTo>
                      <a:pt x="567" y="140"/>
                    </a:lnTo>
                    <a:lnTo>
                      <a:pt x="527" y="188"/>
                    </a:lnTo>
                    <a:lnTo>
                      <a:pt x="505" y="207"/>
                    </a:lnTo>
                    <a:lnTo>
                      <a:pt x="487" y="216"/>
                    </a:lnTo>
                    <a:lnTo>
                      <a:pt x="461" y="212"/>
                    </a:lnTo>
                    <a:lnTo>
                      <a:pt x="434" y="202"/>
                    </a:lnTo>
                    <a:lnTo>
                      <a:pt x="381" y="178"/>
                    </a:lnTo>
                    <a:lnTo>
                      <a:pt x="368" y="173"/>
                    </a:lnTo>
                    <a:lnTo>
                      <a:pt x="354" y="183"/>
                    </a:lnTo>
                    <a:lnTo>
                      <a:pt x="323" y="188"/>
                    </a:lnTo>
                    <a:lnTo>
                      <a:pt x="279" y="168"/>
                    </a:lnTo>
                    <a:lnTo>
                      <a:pt x="235" y="149"/>
                    </a:lnTo>
                    <a:lnTo>
                      <a:pt x="129" y="207"/>
                    </a:lnTo>
                    <a:lnTo>
                      <a:pt x="124" y="212"/>
                    </a:lnTo>
                    <a:lnTo>
                      <a:pt x="120" y="207"/>
                    </a:lnTo>
                    <a:lnTo>
                      <a:pt x="115" y="188"/>
                    </a:lnTo>
                    <a:lnTo>
                      <a:pt x="111" y="168"/>
                    </a:lnTo>
                    <a:lnTo>
                      <a:pt x="107" y="168"/>
                    </a:lnTo>
                    <a:lnTo>
                      <a:pt x="67" y="202"/>
                    </a:lnTo>
                    <a:lnTo>
                      <a:pt x="31" y="221"/>
                    </a:lnTo>
                    <a:lnTo>
                      <a:pt x="9" y="250"/>
                    </a:lnTo>
                    <a:lnTo>
                      <a:pt x="0" y="284"/>
                    </a:lnTo>
                    <a:lnTo>
                      <a:pt x="0" y="322"/>
                    </a:lnTo>
                    <a:lnTo>
                      <a:pt x="18" y="351"/>
                    </a:lnTo>
                    <a:lnTo>
                      <a:pt x="49" y="384"/>
                    </a:lnTo>
                    <a:lnTo>
                      <a:pt x="58" y="399"/>
                    </a:lnTo>
                    <a:lnTo>
                      <a:pt x="62" y="423"/>
                    </a:lnTo>
                    <a:lnTo>
                      <a:pt x="53" y="495"/>
                    </a:lnTo>
                    <a:lnTo>
                      <a:pt x="62" y="514"/>
                    </a:lnTo>
                    <a:lnTo>
                      <a:pt x="71" y="528"/>
                    </a:lnTo>
                    <a:lnTo>
                      <a:pt x="98" y="552"/>
                    </a:lnTo>
                    <a:lnTo>
                      <a:pt x="107" y="576"/>
                    </a:lnTo>
                    <a:lnTo>
                      <a:pt x="111" y="605"/>
                    </a:lnTo>
                    <a:lnTo>
                      <a:pt x="115" y="629"/>
                    </a:lnTo>
                    <a:lnTo>
                      <a:pt x="120" y="653"/>
                    </a:lnTo>
                    <a:lnTo>
                      <a:pt x="146" y="682"/>
                    </a:lnTo>
                    <a:lnTo>
                      <a:pt x="177" y="711"/>
                    </a:lnTo>
                    <a:lnTo>
                      <a:pt x="204" y="716"/>
                    </a:lnTo>
                    <a:lnTo>
                      <a:pt x="230" y="720"/>
                    </a:lnTo>
                    <a:lnTo>
                      <a:pt x="279" y="720"/>
                    </a:lnTo>
                    <a:lnTo>
                      <a:pt x="310" y="735"/>
                    </a:lnTo>
                    <a:lnTo>
                      <a:pt x="328" y="764"/>
                    </a:lnTo>
                    <a:lnTo>
                      <a:pt x="363" y="821"/>
                    </a:lnTo>
                    <a:lnTo>
                      <a:pt x="385" y="845"/>
                    </a:lnTo>
                    <a:lnTo>
                      <a:pt x="407" y="869"/>
                    </a:lnTo>
                    <a:lnTo>
                      <a:pt x="438" y="879"/>
                    </a:lnTo>
                    <a:lnTo>
                      <a:pt x="469" y="879"/>
                    </a:lnTo>
                    <a:lnTo>
                      <a:pt x="518" y="898"/>
                    </a:lnTo>
                    <a:lnTo>
                      <a:pt x="580" y="893"/>
                    </a:lnTo>
                    <a:lnTo>
                      <a:pt x="638" y="893"/>
                    </a:lnTo>
                    <a:lnTo>
                      <a:pt x="708" y="908"/>
                    </a:lnTo>
                    <a:lnTo>
                      <a:pt x="739" y="908"/>
                    </a:lnTo>
                    <a:lnTo>
                      <a:pt x="770" y="893"/>
                    </a:lnTo>
                    <a:lnTo>
                      <a:pt x="793" y="855"/>
                    </a:lnTo>
                    <a:lnTo>
                      <a:pt x="806" y="807"/>
                    </a:lnTo>
                    <a:lnTo>
                      <a:pt x="819" y="759"/>
                    </a:lnTo>
                    <a:lnTo>
                      <a:pt x="850" y="725"/>
                    </a:lnTo>
                    <a:lnTo>
                      <a:pt x="872" y="687"/>
                    </a:lnTo>
                    <a:lnTo>
                      <a:pt x="903" y="653"/>
                    </a:lnTo>
                    <a:lnTo>
                      <a:pt x="930" y="634"/>
                    </a:lnTo>
                    <a:lnTo>
                      <a:pt x="947" y="605"/>
                    </a:lnTo>
                    <a:lnTo>
                      <a:pt x="952" y="572"/>
                    </a:lnTo>
                    <a:lnTo>
                      <a:pt x="947" y="543"/>
                    </a:lnTo>
                    <a:lnTo>
                      <a:pt x="925" y="524"/>
                    </a:lnTo>
                    <a:lnTo>
                      <a:pt x="899" y="476"/>
                    </a:lnTo>
                    <a:lnTo>
                      <a:pt x="881" y="437"/>
                    </a:lnTo>
                    <a:lnTo>
                      <a:pt x="877" y="404"/>
                    </a:lnTo>
                    <a:lnTo>
                      <a:pt x="890" y="375"/>
                    </a:lnTo>
                    <a:lnTo>
                      <a:pt x="925" y="360"/>
                    </a:lnTo>
                    <a:lnTo>
                      <a:pt x="970" y="356"/>
                    </a:lnTo>
                    <a:lnTo>
                      <a:pt x="992" y="351"/>
                    </a:lnTo>
                    <a:lnTo>
                      <a:pt x="1009" y="341"/>
                    </a:lnTo>
                    <a:lnTo>
                      <a:pt x="1027" y="322"/>
                    </a:lnTo>
                    <a:lnTo>
                      <a:pt x="1045" y="298"/>
                    </a:lnTo>
                    <a:lnTo>
                      <a:pt x="1067" y="288"/>
                    </a:lnTo>
                    <a:lnTo>
                      <a:pt x="1089" y="279"/>
                    </a:lnTo>
                    <a:lnTo>
                      <a:pt x="1102" y="260"/>
                    </a:lnTo>
                    <a:lnTo>
                      <a:pt x="1098" y="240"/>
                    </a:lnTo>
                    <a:lnTo>
                      <a:pt x="1089" y="197"/>
                    </a:lnTo>
                    <a:close/>
                  </a:path>
                </a:pathLst>
              </a:custGeom>
              <a:solidFill>
                <a:srgbClr val="8950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8" name="Freeform 20"/>
              <p:cNvSpPr>
                <a:spLocks/>
              </p:cNvSpPr>
              <p:nvPr/>
            </p:nvSpPr>
            <p:spPr bwMode="auto">
              <a:xfrm flipV="1">
                <a:off x="16" y="2107"/>
                <a:ext cx="1870" cy="94"/>
              </a:xfrm>
              <a:custGeom>
                <a:avLst/>
                <a:gdLst>
                  <a:gd name="T0" fmla="*/ 1894 w 1864"/>
                  <a:gd name="T1" fmla="*/ 77 h 91"/>
                  <a:gd name="T2" fmla="*/ 1783 w 1864"/>
                  <a:gd name="T3" fmla="*/ 85 h 91"/>
                  <a:gd name="T4" fmla="*/ 1632 w 1864"/>
                  <a:gd name="T5" fmla="*/ 77 h 91"/>
                  <a:gd name="T6" fmla="*/ 1468 w 1864"/>
                  <a:gd name="T7" fmla="*/ 77 h 91"/>
                  <a:gd name="T8" fmla="*/ 1299 w 1864"/>
                  <a:gd name="T9" fmla="*/ 85 h 91"/>
                  <a:gd name="T10" fmla="*/ 918 w 1864"/>
                  <a:gd name="T11" fmla="*/ 101 h 91"/>
                  <a:gd name="T12" fmla="*/ 599 w 1864"/>
                  <a:gd name="T13" fmla="*/ 106 h 91"/>
                  <a:gd name="T14" fmla="*/ 324 w 1864"/>
                  <a:gd name="T15" fmla="*/ 101 h 91"/>
                  <a:gd name="T16" fmla="*/ 146 w 1864"/>
                  <a:gd name="T17" fmla="*/ 92 h 91"/>
                  <a:gd name="T18" fmla="*/ 0 w 1864"/>
                  <a:gd name="T19" fmla="*/ 72 h 91"/>
                  <a:gd name="T20" fmla="*/ 0 w 1864"/>
                  <a:gd name="T21" fmla="*/ 0 h 91"/>
                  <a:gd name="T22" fmla="*/ 146 w 1864"/>
                  <a:gd name="T23" fmla="*/ 14 h 91"/>
                  <a:gd name="T24" fmla="*/ 324 w 1864"/>
                  <a:gd name="T25" fmla="*/ 29 h 91"/>
                  <a:gd name="T26" fmla="*/ 599 w 1864"/>
                  <a:gd name="T27" fmla="*/ 29 h 91"/>
                  <a:gd name="T28" fmla="*/ 918 w 1864"/>
                  <a:gd name="T29" fmla="*/ 24 h 91"/>
                  <a:gd name="T30" fmla="*/ 1299 w 1864"/>
                  <a:gd name="T31" fmla="*/ 5 h 91"/>
                  <a:gd name="T32" fmla="*/ 1468 w 1864"/>
                  <a:gd name="T33" fmla="*/ 0 h 91"/>
                  <a:gd name="T34" fmla="*/ 1632 w 1864"/>
                  <a:gd name="T35" fmla="*/ 5 h 91"/>
                  <a:gd name="T36" fmla="*/ 1783 w 1864"/>
                  <a:gd name="T37" fmla="*/ 9 h 91"/>
                  <a:gd name="T38" fmla="*/ 1894 w 1864"/>
                  <a:gd name="T39" fmla="*/ 0 h 91"/>
                  <a:gd name="T40" fmla="*/ 1894 w 1864"/>
                  <a:gd name="T41" fmla="*/ 77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64" h="91">
                    <a:moveTo>
                      <a:pt x="1864" y="67"/>
                    </a:moveTo>
                    <a:lnTo>
                      <a:pt x="1753" y="72"/>
                    </a:lnTo>
                    <a:lnTo>
                      <a:pt x="1607" y="67"/>
                    </a:lnTo>
                    <a:lnTo>
                      <a:pt x="1443" y="67"/>
                    </a:lnTo>
                    <a:lnTo>
                      <a:pt x="1279" y="72"/>
                    </a:lnTo>
                    <a:lnTo>
                      <a:pt x="903" y="86"/>
                    </a:lnTo>
                    <a:lnTo>
                      <a:pt x="589" y="91"/>
                    </a:lnTo>
                    <a:lnTo>
                      <a:pt x="319" y="86"/>
                    </a:lnTo>
                    <a:lnTo>
                      <a:pt x="146" y="77"/>
                    </a:lnTo>
                    <a:lnTo>
                      <a:pt x="0" y="62"/>
                    </a:lnTo>
                    <a:lnTo>
                      <a:pt x="0" y="0"/>
                    </a:lnTo>
                    <a:lnTo>
                      <a:pt x="146" y="14"/>
                    </a:lnTo>
                    <a:lnTo>
                      <a:pt x="319" y="24"/>
                    </a:lnTo>
                    <a:lnTo>
                      <a:pt x="589" y="24"/>
                    </a:lnTo>
                    <a:lnTo>
                      <a:pt x="903" y="19"/>
                    </a:lnTo>
                    <a:lnTo>
                      <a:pt x="1279" y="5"/>
                    </a:lnTo>
                    <a:lnTo>
                      <a:pt x="1443" y="0"/>
                    </a:lnTo>
                    <a:lnTo>
                      <a:pt x="1607" y="5"/>
                    </a:lnTo>
                    <a:lnTo>
                      <a:pt x="1753" y="9"/>
                    </a:lnTo>
                    <a:lnTo>
                      <a:pt x="1864" y="0"/>
                    </a:lnTo>
                    <a:lnTo>
                      <a:pt x="1864" y="67"/>
                    </a:lnTo>
                    <a:close/>
                  </a:path>
                </a:pathLst>
              </a:custGeom>
              <a:solidFill>
                <a:srgbClr val="8D5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9" name="Freeform 21"/>
              <p:cNvSpPr>
                <a:spLocks/>
              </p:cNvSpPr>
              <p:nvPr/>
            </p:nvSpPr>
            <p:spPr bwMode="auto">
              <a:xfrm flipV="1">
                <a:off x="181" y="2111"/>
                <a:ext cx="1403" cy="44"/>
              </a:xfrm>
              <a:custGeom>
                <a:avLst/>
                <a:gdLst>
                  <a:gd name="T0" fmla="*/ 1419 w 1399"/>
                  <a:gd name="T1" fmla="*/ 5 h 43"/>
                  <a:gd name="T2" fmla="*/ 1277 w 1399"/>
                  <a:gd name="T3" fmla="*/ 0 h 43"/>
                  <a:gd name="T4" fmla="*/ 1130 w 1399"/>
                  <a:gd name="T5" fmla="*/ 10 h 43"/>
                  <a:gd name="T6" fmla="*/ 749 w 1399"/>
                  <a:gd name="T7" fmla="*/ 29 h 43"/>
                  <a:gd name="T8" fmla="*/ 430 w 1399"/>
                  <a:gd name="T9" fmla="*/ 29 h 43"/>
                  <a:gd name="T10" fmla="*/ 253 w 1399"/>
                  <a:gd name="T11" fmla="*/ 34 h 43"/>
                  <a:gd name="T12" fmla="*/ 0 w 1399"/>
                  <a:gd name="T13" fmla="*/ 15 h 43"/>
                  <a:gd name="T14" fmla="*/ 115 w 1399"/>
                  <a:gd name="T15" fmla="*/ 39 h 43"/>
                  <a:gd name="T16" fmla="*/ 249 w 1399"/>
                  <a:gd name="T17" fmla="*/ 48 h 43"/>
                  <a:gd name="T18" fmla="*/ 479 w 1399"/>
                  <a:gd name="T19" fmla="*/ 48 h 43"/>
                  <a:gd name="T20" fmla="*/ 811 w 1399"/>
                  <a:gd name="T21" fmla="*/ 44 h 43"/>
                  <a:gd name="T22" fmla="*/ 1122 w 1399"/>
                  <a:gd name="T23" fmla="*/ 34 h 43"/>
                  <a:gd name="T24" fmla="*/ 1419 w 1399"/>
                  <a:gd name="T25" fmla="*/ 5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99" h="43">
                    <a:moveTo>
                      <a:pt x="1399" y="5"/>
                    </a:moveTo>
                    <a:lnTo>
                      <a:pt x="1257" y="0"/>
                    </a:lnTo>
                    <a:lnTo>
                      <a:pt x="1115" y="10"/>
                    </a:lnTo>
                    <a:lnTo>
                      <a:pt x="739" y="24"/>
                    </a:lnTo>
                    <a:lnTo>
                      <a:pt x="425" y="24"/>
                    </a:lnTo>
                    <a:lnTo>
                      <a:pt x="248" y="29"/>
                    </a:lnTo>
                    <a:lnTo>
                      <a:pt x="0" y="15"/>
                    </a:lnTo>
                    <a:lnTo>
                      <a:pt x="115" y="34"/>
                    </a:lnTo>
                    <a:lnTo>
                      <a:pt x="244" y="43"/>
                    </a:lnTo>
                    <a:lnTo>
                      <a:pt x="474" y="43"/>
                    </a:lnTo>
                    <a:lnTo>
                      <a:pt x="801" y="39"/>
                    </a:lnTo>
                    <a:lnTo>
                      <a:pt x="1107" y="29"/>
                    </a:lnTo>
                    <a:lnTo>
                      <a:pt x="1399" y="5"/>
                    </a:lnTo>
                    <a:close/>
                  </a:path>
                </a:pathLst>
              </a:custGeom>
              <a:solidFill>
                <a:srgbClr val="B69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0" name="Freeform 22"/>
              <p:cNvSpPr>
                <a:spLocks/>
              </p:cNvSpPr>
              <p:nvPr/>
            </p:nvSpPr>
            <p:spPr bwMode="auto">
              <a:xfrm flipV="1">
                <a:off x="869" y="2837"/>
                <a:ext cx="168" cy="194"/>
              </a:xfrm>
              <a:custGeom>
                <a:avLst/>
                <a:gdLst>
                  <a:gd name="T0" fmla="*/ 106 w 168"/>
                  <a:gd name="T1" fmla="*/ 0 h 188"/>
                  <a:gd name="T2" fmla="*/ 124 w 168"/>
                  <a:gd name="T3" fmla="*/ 15 h 188"/>
                  <a:gd name="T4" fmla="*/ 137 w 168"/>
                  <a:gd name="T5" fmla="*/ 34 h 188"/>
                  <a:gd name="T6" fmla="*/ 155 w 168"/>
                  <a:gd name="T7" fmla="*/ 44 h 188"/>
                  <a:gd name="T8" fmla="*/ 168 w 168"/>
                  <a:gd name="T9" fmla="*/ 63 h 188"/>
                  <a:gd name="T10" fmla="*/ 168 w 168"/>
                  <a:gd name="T11" fmla="*/ 111 h 188"/>
                  <a:gd name="T12" fmla="*/ 159 w 168"/>
                  <a:gd name="T13" fmla="*/ 140 h 188"/>
                  <a:gd name="T14" fmla="*/ 159 w 168"/>
                  <a:gd name="T15" fmla="*/ 169 h 188"/>
                  <a:gd name="T16" fmla="*/ 128 w 168"/>
                  <a:gd name="T17" fmla="*/ 208 h 188"/>
                  <a:gd name="T18" fmla="*/ 97 w 168"/>
                  <a:gd name="T19" fmla="*/ 220 h 188"/>
                  <a:gd name="T20" fmla="*/ 67 w 168"/>
                  <a:gd name="T21" fmla="*/ 220 h 188"/>
                  <a:gd name="T22" fmla="*/ 49 w 168"/>
                  <a:gd name="T23" fmla="*/ 197 h 188"/>
                  <a:gd name="T24" fmla="*/ 27 w 168"/>
                  <a:gd name="T25" fmla="*/ 192 h 188"/>
                  <a:gd name="T26" fmla="*/ 22 w 168"/>
                  <a:gd name="T27" fmla="*/ 180 h 188"/>
                  <a:gd name="T28" fmla="*/ 18 w 168"/>
                  <a:gd name="T29" fmla="*/ 164 h 188"/>
                  <a:gd name="T30" fmla="*/ 5 w 168"/>
                  <a:gd name="T31" fmla="*/ 152 h 188"/>
                  <a:gd name="T32" fmla="*/ 0 w 168"/>
                  <a:gd name="T33" fmla="*/ 136 h 188"/>
                  <a:gd name="T34" fmla="*/ 5 w 168"/>
                  <a:gd name="T35" fmla="*/ 107 h 188"/>
                  <a:gd name="T36" fmla="*/ 13 w 168"/>
                  <a:gd name="T37" fmla="*/ 83 h 188"/>
                  <a:gd name="T38" fmla="*/ 18 w 168"/>
                  <a:gd name="T39" fmla="*/ 63 h 188"/>
                  <a:gd name="T40" fmla="*/ 22 w 168"/>
                  <a:gd name="T41" fmla="*/ 39 h 188"/>
                  <a:gd name="T42" fmla="*/ 36 w 168"/>
                  <a:gd name="T43" fmla="*/ 25 h 188"/>
                  <a:gd name="T44" fmla="*/ 67 w 168"/>
                  <a:gd name="T45" fmla="*/ 5 h 188"/>
                  <a:gd name="T46" fmla="*/ 106 w 168"/>
                  <a:gd name="T47" fmla="*/ 0 h 18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8" h="188">
                    <a:moveTo>
                      <a:pt x="106" y="0"/>
                    </a:moveTo>
                    <a:lnTo>
                      <a:pt x="124" y="15"/>
                    </a:lnTo>
                    <a:lnTo>
                      <a:pt x="137" y="29"/>
                    </a:lnTo>
                    <a:lnTo>
                      <a:pt x="155" y="39"/>
                    </a:lnTo>
                    <a:lnTo>
                      <a:pt x="168" y="53"/>
                    </a:lnTo>
                    <a:lnTo>
                      <a:pt x="168" y="96"/>
                    </a:lnTo>
                    <a:lnTo>
                      <a:pt x="159" y="120"/>
                    </a:lnTo>
                    <a:lnTo>
                      <a:pt x="159" y="144"/>
                    </a:lnTo>
                    <a:lnTo>
                      <a:pt x="128" y="178"/>
                    </a:lnTo>
                    <a:lnTo>
                      <a:pt x="97" y="188"/>
                    </a:lnTo>
                    <a:lnTo>
                      <a:pt x="67" y="188"/>
                    </a:lnTo>
                    <a:lnTo>
                      <a:pt x="49" y="168"/>
                    </a:lnTo>
                    <a:lnTo>
                      <a:pt x="27" y="164"/>
                    </a:lnTo>
                    <a:lnTo>
                      <a:pt x="22" y="154"/>
                    </a:lnTo>
                    <a:lnTo>
                      <a:pt x="18" y="140"/>
                    </a:lnTo>
                    <a:lnTo>
                      <a:pt x="5" y="130"/>
                    </a:lnTo>
                    <a:lnTo>
                      <a:pt x="0" y="116"/>
                    </a:lnTo>
                    <a:lnTo>
                      <a:pt x="5" y="92"/>
                    </a:lnTo>
                    <a:lnTo>
                      <a:pt x="13" y="72"/>
                    </a:lnTo>
                    <a:lnTo>
                      <a:pt x="18" y="53"/>
                    </a:lnTo>
                    <a:lnTo>
                      <a:pt x="22" y="34"/>
                    </a:lnTo>
                    <a:lnTo>
                      <a:pt x="36" y="20"/>
                    </a:lnTo>
                    <a:lnTo>
                      <a:pt x="67" y="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1" name="Freeform 23"/>
              <p:cNvSpPr>
                <a:spLocks/>
              </p:cNvSpPr>
              <p:nvPr/>
            </p:nvSpPr>
            <p:spPr bwMode="auto">
              <a:xfrm flipV="1">
                <a:off x="913" y="2862"/>
                <a:ext cx="98" cy="109"/>
              </a:xfrm>
              <a:custGeom>
                <a:avLst/>
                <a:gdLst>
                  <a:gd name="T0" fmla="*/ 76 w 98"/>
                  <a:gd name="T1" fmla="*/ 0 h 106"/>
                  <a:gd name="T2" fmla="*/ 45 w 98"/>
                  <a:gd name="T3" fmla="*/ 5 h 106"/>
                  <a:gd name="T4" fmla="*/ 36 w 98"/>
                  <a:gd name="T5" fmla="*/ 10 h 106"/>
                  <a:gd name="T6" fmla="*/ 27 w 98"/>
                  <a:gd name="T7" fmla="*/ 14 h 106"/>
                  <a:gd name="T8" fmla="*/ 9 w 98"/>
                  <a:gd name="T9" fmla="*/ 34 h 106"/>
                  <a:gd name="T10" fmla="*/ 0 w 98"/>
                  <a:gd name="T11" fmla="*/ 48 h 106"/>
                  <a:gd name="T12" fmla="*/ 0 w 98"/>
                  <a:gd name="T13" fmla="*/ 68 h 106"/>
                  <a:gd name="T14" fmla="*/ 5 w 98"/>
                  <a:gd name="T15" fmla="*/ 77 h 106"/>
                  <a:gd name="T16" fmla="*/ 14 w 98"/>
                  <a:gd name="T17" fmla="*/ 87 h 106"/>
                  <a:gd name="T18" fmla="*/ 18 w 98"/>
                  <a:gd name="T19" fmla="*/ 99 h 106"/>
                  <a:gd name="T20" fmla="*/ 31 w 98"/>
                  <a:gd name="T21" fmla="*/ 116 h 106"/>
                  <a:gd name="T22" fmla="*/ 49 w 98"/>
                  <a:gd name="T23" fmla="*/ 121 h 106"/>
                  <a:gd name="T24" fmla="*/ 62 w 98"/>
                  <a:gd name="T25" fmla="*/ 121 h 106"/>
                  <a:gd name="T26" fmla="*/ 76 w 98"/>
                  <a:gd name="T27" fmla="*/ 116 h 106"/>
                  <a:gd name="T28" fmla="*/ 84 w 98"/>
                  <a:gd name="T29" fmla="*/ 99 h 106"/>
                  <a:gd name="T30" fmla="*/ 93 w 98"/>
                  <a:gd name="T31" fmla="*/ 82 h 106"/>
                  <a:gd name="T32" fmla="*/ 98 w 98"/>
                  <a:gd name="T33" fmla="*/ 68 h 106"/>
                  <a:gd name="T34" fmla="*/ 98 w 98"/>
                  <a:gd name="T35" fmla="*/ 43 h 106"/>
                  <a:gd name="T36" fmla="*/ 89 w 98"/>
                  <a:gd name="T37" fmla="*/ 24 h 106"/>
                  <a:gd name="T38" fmla="*/ 84 w 98"/>
                  <a:gd name="T39" fmla="*/ 10 h 106"/>
                  <a:gd name="T40" fmla="*/ 76 w 98"/>
                  <a:gd name="T41" fmla="*/ 0 h 1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8" h="106">
                    <a:moveTo>
                      <a:pt x="76" y="0"/>
                    </a:moveTo>
                    <a:lnTo>
                      <a:pt x="45" y="5"/>
                    </a:lnTo>
                    <a:lnTo>
                      <a:pt x="36" y="10"/>
                    </a:lnTo>
                    <a:lnTo>
                      <a:pt x="27" y="14"/>
                    </a:lnTo>
                    <a:lnTo>
                      <a:pt x="9" y="29"/>
                    </a:lnTo>
                    <a:lnTo>
                      <a:pt x="0" y="43"/>
                    </a:lnTo>
                    <a:lnTo>
                      <a:pt x="0" y="58"/>
                    </a:lnTo>
                    <a:lnTo>
                      <a:pt x="5" y="67"/>
                    </a:lnTo>
                    <a:lnTo>
                      <a:pt x="14" y="77"/>
                    </a:lnTo>
                    <a:lnTo>
                      <a:pt x="18" y="86"/>
                    </a:lnTo>
                    <a:lnTo>
                      <a:pt x="31" y="101"/>
                    </a:lnTo>
                    <a:lnTo>
                      <a:pt x="49" y="106"/>
                    </a:lnTo>
                    <a:lnTo>
                      <a:pt x="62" y="106"/>
                    </a:lnTo>
                    <a:lnTo>
                      <a:pt x="76" y="101"/>
                    </a:lnTo>
                    <a:lnTo>
                      <a:pt x="84" y="86"/>
                    </a:lnTo>
                    <a:lnTo>
                      <a:pt x="93" y="72"/>
                    </a:lnTo>
                    <a:lnTo>
                      <a:pt x="98" y="58"/>
                    </a:lnTo>
                    <a:lnTo>
                      <a:pt x="98" y="38"/>
                    </a:lnTo>
                    <a:lnTo>
                      <a:pt x="89" y="19"/>
                    </a:lnTo>
                    <a:lnTo>
                      <a:pt x="84" y="1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2" name="Freeform 24"/>
              <p:cNvSpPr>
                <a:spLocks/>
              </p:cNvSpPr>
              <p:nvPr/>
            </p:nvSpPr>
            <p:spPr bwMode="auto">
              <a:xfrm flipV="1">
                <a:off x="909" y="2872"/>
                <a:ext cx="97" cy="109"/>
              </a:xfrm>
              <a:custGeom>
                <a:avLst/>
                <a:gdLst>
                  <a:gd name="T0" fmla="*/ 75 w 97"/>
                  <a:gd name="T1" fmla="*/ 0 h 106"/>
                  <a:gd name="T2" fmla="*/ 44 w 97"/>
                  <a:gd name="T3" fmla="*/ 5 h 106"/>
                  <a:gd name="T4" fmla="*/ 35 w 97"/>
                  <a:gd name="T5" fmla="*/ 10 h 106"/>
                  <a:gd name="T6" fmla="*/ 27 w 97"/>
                  <a:gd name="T7" fmla="*/ 25 h 106"/>
                  <a:gd name="T8" fmla="*/ 4 w 97"/>
                  <a:gd name="T9" fmla="*/ 39 h 106"/>
                  <a:gd name="T10" fmla="*/ 0 w 97"/>
                  <a:gd name="T11" fmla="*/ 49 h 106"/>
                  <a:gd name="T12" fmla="*/ 0 w 97"/>
                  <a:gd name="T13" fmla="*/ 68 h 106"/>
                  <a:gd name="T14" fmla="*/ 4 w 97"/>
                  <a:gd name="T15" fmla="*/ 78 h 106"/>
                  <a:gd name="T16" fmla="*/ 13 w 97"/>
                  <a:gd name="T17" fmla="*/ 87 h 106"/>
                  <a:gd name="T18" fmla="*/ 18 w 97"/>
                  <a:gd name="T19" fmla="*/ 107 h 106"/>
                  <a:gd name="T20" fmla="*/ 31 w 97"/>
                  <a:gd name="T21" fmla="*/ 116 h 106"/>
                  <a:gd name="T22" fmla="*/ 44 w 97"/>
                  <a:gd name="T23" fmla="*/ 121 h 106"/>
                  <a:gd name="T24" fmla="*/ 62 w 97"/>
                  <a:gd name="T25" fmla="*/ 121 h 106"/>
                  <a:gd name="T26" fmla="*/ 71 w 97"/>
                  <a:gd name="T27" fmla="*/ 116 h 106"/>
                  <a:gd name="T28" fmla="*/ 80 w 97"/>
                  <a:gd name="T29" fmla="*/ 101 h 106"/>
                  <a:gd name="T30" fmla="*/ 88 w 97"/>
                  <a:gd name="T31" fmla="*/ 87 h 106"/>
                  <a:gd name="T32" fmla="*/ 97 w 97"/>
                  <a:gd name="T33" fmla="*/ 73 h 106"/>
                  <a:gd name="T34" fmla="*/ 97 w 97"/>
                  <a:gd name="T35" fmla="*/ 44 h 106"/>
                  <a:gd name="T36" fmla="*/ 88 w 97"/>
                  <a:gd name="T37" fmla="*/ 25 h 106"/>
                  <a:gd name="T38" fmla="*/ 75 w 97"/>
                  <a:gd name="T39" fmla="*/ 0 h 10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106">
                    <a:moveTo>
                      <a:pt x="75" y="0"/>
                    </a:moveTo>
                    <a:lnTo>
                      <a:pt x="44" y="5"/>
                    </a:lnTo>
                    <a:lnTo>
                      <a:pt x="35" y="10"/>
                    </a:lnTo>
                    <a:lnTo>
                      <a:pt x="27" y="20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13" y="77"/>
                    </a:lnTo>
                    <a:lnTo>
                      <a:pt x="18" y="92"/>
                    </a:lnTo>
                    <a:lnTo>
                      <a:pt x="31" y="101"/>
                    </a:lnTo>
                    <a:lnTo>
                      <a:pt x="44" y="106"/>
                    </a:lnTo>
                    <a:lnTo>
                      <a:pt x="62" y="106"/>
                    </a:lnTo>
                    <a:lnTo>
                      <a:pt x="71" y="101"/>
                    </a:lnTo>
                    <a:lnTo>
                      <a:pt x="80" y="87"/>
                    </a:lnTo>
                    <a:lnTo>
                      <a:pt x="88" y="77"/>
                    </a:lnTo>
                    <a:lnTo>
                      <a:pt x="97" y="63"/>
                    </a:lnTo>
                    <a:lnTo>
                      <a:pt x="97" y="39"/>
                    </a:lnTo>
                    <a:lnTo>
                      <a:pt x="88" y="2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3" name="Freeform 25"/>
              <p:cNvSpPr>
                <a:spLocks/>
              </p:cNvSpPr>
              <p:nvPr/>
            </p:nvSpPr>
            <p:spPr bwMode="auto">
              <a:xfrm flipV="1">
                <a:off x="874" y="2877"/>
                <a:ext cx="146" cy="149"/>
              </a:xfrm>
              <a:custGeom>
                <a:avLst/>
                <a:gdLst>
                  <a:gd name="T0" fmla="*/ 84 w 146"/>
                  <a:gd name="T1" fmla="*/ 0 h 144"/>
                  <a:gd name="T2" fmla="*/ 53 w 146"/>
                  <a:gd name="T3" fmla="*/ 10 h 144"/>
                  <a:gd name="T4" fmla="*/ 31 w 146"/>
                  <a:gd name="T5" fmla="*/ 29 h 144"/>
                  <a:gd name="T6" fmla="*/ 22 w 146"/>
                  <a:gd name="T7" fmla="*/ 52 h 144"/>
                  <a:gd name="T8" fmla="*/ 17 w 146"/>
                  <a:gd name="T9" fmla="*/ 79 h 144"/>
                  <a:gd name="T10" fmla="*/ 8 w 146"/>
                  <a:gd name="T11" fmla="*/ 102 h 144"/>
                  <a:gd name="T12" fmla="*/ 0 w 146"/>
                  <a:gd name="T13" fmla="*/ 131 h 144"/>
                  <a:gd name="T14" fmla="*/ 17 w 146"/>
                  <a:gd name="T15" fmla="*/ 148 h 144"/>
                  <a:gd name="T16" fmla="*/ 17 w 146"/>
                  <a:gd name="T17" fmla="*/ 160 h 144"/>
                  <a:gd name="T18" fmla="*/ 22 w 146"/>
                  <a:gd name="T19" fmla="*/ 171 h 144"/>
                  <a:gd name="T20" fmla="*/ 35 w 146"/>
                  <a:gd name="T21" fmla="*/ 165 h 144"/>
                  <a:gd name="T22" fmla="*/ 26 w 146"/>
                  <a:gd name="T23" fmla="*/ 165 h 144"/>
                  <a:gd name="T24" fmla="*/ 22 w 146"/>
                  <a:gd name="T25" fmla="*/ 148 h 144"/>
                  <a:gd name="T26" fmla="*/ 13 w 146"/>
                  <a:gd name="T27" fmla="*/ 131 h 144"/>
                  <a:gd name="T28" fmla="*/ 22 w 146"/>
                  <a:gd name="T29" fmla="*/ 121 h 144"/>
                  <a:gd name="T30" fmla="*/ 26 w 146"/>
                  <a:gd name="T31" fmla="*/ 107 h 144"/>
                  <a:gd name="T32" fmla="*/ 26 w 146"/>
                  <a:gd name="T33" fmla="*/ 73 h 144"/>
                  <a:gd name="T34" fmla="*/ 35 w 146"/>
                  <a:gd name="T35" fmla="*/ 52 h 144"/>
                  <a:gd name="T36" fmla="*/ 44 w 146"/>
                  <a:gd name="T37" fmla="*/ 44 h 144"/>
                  <a:gd name="T38" fmla="*/ 53 w 146"/>
                  <a:gd name="T39" fmla="*/ 52 h 144"/>
                  <a:gd name="T40" fmla="*/ 66 w 146"/>
                  <a:gd name="T41" fmla="*/ 44 h 144"/>
                  <a:gd name="T42" fmla="*/ 70 w 146"/>
                  <a:gd name="T43" fmla="*/ 24 h 144"/>
                  <a:gd name="T44" fmla="*/ 88 w 146"/>
                  <a:gd name="T45" fmla="*/ 20 h 144"/>
                  <a:gd name="T46" fmla="*/ 110 w 146"/>
                  <a:gd name="T47" fmla="*/ 24 h 144"/>
                  <a:gd name="T48" fmla="*/ 119 w 146"/>
                  <a:gd name="T49" fmla="*/ 44 h 144"/>
                  <a:gd name="T50" fmla="*/ 132 w 146"/>
                  <a:gd name="T51" fmla="*/ 52 h 144"/>
                  <a:gd name="T52" fmla="*/ 146 w 146"/>
                  <a:gd name="T53" fmla="*/ 58 h 144"/>
                  <a:gd name="T54" fmla="*/ 128 w 146"/>
                  <a:gd name="T55" fmla="*/ 39 h 144"/>
                  <a:gd name="T56" fmla="*/ 115 w 146"/>
                  <a:gd name="T57" fmla="*/ 24 h 144"/>
                  <a:gd name="T58" fmla="*/ 101 w 146"/>
                  <a:gd name="T59" fmla="*/ 5 h 144"/>
                  <a:gd name="T60" fmla="*/ 88 w 146"/>
                  <a:gd name="T61" fmla="*/ 0 h 144"/>
                  <a:gd name="T62" fmla="*/ 84 w 146"/>
                  <a:gd name="T63" fmla="*/ 0 h 1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6" h="144">
                    <a:moveTo>
                      <a:pt x="84" y="0"/>
                    </a:moveTo>
                    <a:lnTo>
                      <a:pt x="53" y="10"/>
                    </a:lnTo>
                    <a:lnTo>
                      <a:pt x="31" y="24"/>
                    </a:lnTo>
                    <a:lnTo>
                      <a:pt x="22" y="43"/>
                    </a:lnTo>
                    <a:lnTo>
                      <a:pt x="17" y="67"/>
                    </a:lnTo>
                    <a:lnTo>
                      <a:pt x="8" y="87"/>
                    </a:lnTo>
                    <a:lnTo>
                      <a:pt x="0" y="111"/>
                    </a:lnTo>
                    <a:lnTo>
                      <a:pt x="17" y="125"/>
                    </a:lnTo>
                    <a:lnTo>
                      <a:pt x="17" y="135"/>
                    </a:lnTo>
                    <a:lnTo>
                      <a:pt x="22" y="144"/>
                    </a:lnTo>
                    <a:lnTo>
                      <a:pt x="35" y="139"/>
                    </a:lnTo>
                    <a:lnTo>
                      <a:pt x="26" y="139"/>
                    </a:lnTo>
                    <a:lnTo>
                      <a:pt x="22" y="125"/>
                    </a:lnTo>
                    <a:lnTo>
                      <a:pt x="13" y="111"/>
                    </a:lnTo>
                    <a:lnTo>
                      <a:pt x="22" y="101"/>
                    </a:lnTo>
                    <a:lnTo>
                      <a:pt x="26" y="91"/>
                    </a:lnTo>
                    <a:lnTo>
                      <a:pt x="26" y="63"/>
                    </a:lnTo>
                    <a:lnTo>
                      <a:pt x="35" y="43"/>
                    </a:lnTo>
                    <a:lnTo>
                      <a:pt x="44" y="39"/>
                    </a:lnTo>
                    <a:lnTo>
                      <a:pt x="53" y="43"/>
                    </a:lnTo>
                    <a:lnTo>
                      <a:pt x="66" y="39"/>
                    </a:lnTo>
                    <a:lnTo>
                      <a:pt x="70" y="19"/>
                    </a:lnTo>
                    <a:lnTo>
                      <a:pt x="88" y="15"/>
                    </a:lnTo>
                    <a:lnTo>
                      <a:pt x="110" y="19"/>
                    </a:lnTo>
                    <a:lnTo>
                      <a:pt x="119" y="39"/>
                    </a:lnTo>
                    <a:lnTo>
                      <a:pt x="132" y="43"/>
                    </a:lnTo>
                    <a:lnTo>
                      <a:pt x="146" y="48"/>
                    </a:lnTo>
                    <a:lnTo>
                      <a:pt x="128" y="34"/>
                    </a:lnTo>
                    <a:lnTo>
                      <a:pt x="115" y="19"/>
                    </a:lnTo>
                    <a:lnTo>
                      <a:pt x="101" y="5"/>
                    </a:lnTo>
                    <a:lnTo>
                      <a:pt x="88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4" name="Freeform 26"/>
              <p:cNvSpPr>
                <a:spLocks/>
              </p:cNvSpPr>
              <p:nvPr/>
            </p:nvSpPr>
            <p:spPr bwMode="auto">
              <a:xfrm flipV="1">
                <a:off x="874" y="2897"/>
                <a:ext cx="79" cy="124"/>
              </a:xfrm>
              <a:custGeom>
                <a:avLst/>
                <a:gdLst>
                  <a:gd name="T0" fmla="*/ 4 w 79"/>
                  <a:gd name="T1" fmla="*/ 130 h 120"/>
                  <a:gd name="T2" fmla="*/ 0 w 79"/>
                  <a:gd name="T3" fmla="*/ 119 h 120"/>
                  <a:gd name="T4" fmla="*/ 8 w 79"/>
                  <a:gd name="T5" fmla="*/ 92 h 120"/>
                  <a:gd name="T6" fmla="*/ 17 w 79"/>
                  <a:gd name="T7" fmla="*/ 78 h 120"/>
                  <a:gd name="T8" fmla="*/ 17 w 79"/>
                  <a:gd name="T9" fmla="*/ 58 h 120"/>
                  <a:gd name="T10" fmla="*/ 22 w 79"/>
                  <a:gd name="T11" fmla="*/ 39 h 120"/>
                  <a:gd name="T12" fmla="*/ 31 w 79"/>
                  <a:gd name="T13" fmla="*/ 14 h 120"/>
                  <a:gd name="T14" fmla="*/ 57 w 79"/>
                  <a:gd name="T15" fmla="*/ 5 h 120"/>
                  <a:gd name="T16" fmla="*/ 79 w 79"/>
                  <a:gd name="T17" fmla="*/ 0 h 120"/>
                  <a:gd name="T18" fmla="*/ 66 w 79"/>
                  <a:gd name="T19" fmla="*/ 5 h 120"/>
                  <a:gd name="T20" fmla="*/ 57 w 79"/>
                  <a:gd name="T21" fmla="*/ 14 h 120"/>
                  <a:gd name="T22" fmla="*/ 48 w 79"/>
                  <a:gd name="T23" fmla="*/ 24 h 120"/>
                  <a:gd name="T24" fmla="*/ 35 w 79"/>
                  <a:gd name="T25" fmla="*/ 29 h 120"/>
                  <a:gd name="T26" fmla="*/ 26 w 79"/>
                  <a:gd name="T27" fmla="*/ 43 h 120"/>
                  <a:gd name="T28" fmla="*/ 22 w 79"/>
                  <a:gd name="T29" fmla="*/ 68 h 120"/>
                  <a:gd name="T30" fmla="*/ 13 w 79"/>
                  <a:gd name="T31" fmla="*/ 92 h 120"/>
                  <a:gd name="T32" fmla="*/ 8 w 79"/>
                  <a:gd name="T33" fmla="*/ 101 h 120"/>
                  <a:gd name="T34" fmla="*/ 4 w 79"/>
                  <a:gd name="T35" fmla="*/ 113 h 120"/>
                  <a:gd name="T36" fmla="*/ 13 w 79"/>
                  <a:gd name="T37" fmla="*/ 141 h 120"/>
                  <a:gd name="T38" fmla="*/ 4 w 79"/>
                  <a:gd name="T39" fmla="*/ 130 h 1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9" h="120">
                    <a:moveTo>
                      <a:pt x="4" y="110"/>
                    </a:moveTo>
                    <a:lnTo>
                      <a:pt x="0" y="101"/>
                    </a:lnTo>
                    <a:lnTo>
                      <a:pt x="8" y="77"/>
                    </a:lnTo>
                    <a:lnTo>
                      <a:pt x="17" y="67"/>
                    </a:lnTo>
                    <a:lnTo>
                      <a:pt x="17" y="48"/>
                    </a:lnTo>
                    <a:lnTo>
                      <a:pt x="22" y="34"/>
                    </a:lnTo>
                    <a:lnTo>
                      <a:pt x="31" y="14"/>
                    </a:lnTo>
                    <a:lnTo>
                      <a:pt x="57" y="5"/>
                    </a:lnTo>
                    <a:lnTo>
                      <a:pt x="79" y="0"/>
                    </a:lnTo>
                    <a:lnTo>
                      <a:pt x="66" y="5"/>
                    </a:lnTo>
                    <a:lnTo>
                      <a:pt x="57" y="14"/>
                    </a:lnTo>
                    <a:lnTo>
                      <a:pt x="48" y="19"/>
                    </a:lnTo>
                    <a:lnTo>
                      <a:pt x="35" y="24"/>
                    </a:lnTo>
                    <a:lnTo>
                      <a:pt x="26" y="38"/>
                    </a:lnTo>
                    <a:lnTo>
                      <a:pt x="22" y="58"/>
                    </a:lnTo>
                    <a:lnTo>
                      <a:pt x="13" y="77"/>
                    </a:lnTo>
                    <a:lnTo>
                      <a:pt x="8" y="86"/>
                    </a:lnTo>
                    <a:lnTo>
                      <a:pt x="4" y="96"/>
                    </a:lnTo>
                    <a:lnTo>
                      <a:pt x="13" y="120"/>
                    </a:lnTo>
                    <a:lnTo>
                      <a:pt x="4" y="110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5" name="Freeform 27"/>
              <p:cNvSpPr>
                <a:spLocks/>
              </p:cNvSpPr>
              <p:nvPr/>
            </p:nvSpPr>
            <p:spPr bwMode="auto">
              <a:xfrm flipV="1">
                <a:off x="913" y="2892"/>
                <a:ext cx="84" cy="79"/>
              </a:xfrm>
              <a:custGeom>
                <a:avLst/>
                <a:gdLst>
                  <a:gd name="T0" fmla="*/ 0 w 84"/>
                  <a:gd name="T1" fmla="*/ 58 h 77"/>
                  <a:gd name="T2" fmla="*/ 0 w 84"/>
                  <a:gd name="T3" fmla="*/ 43 h 77"/>
                  <a:gd name="T4" fmla="*/ 9 w 84"/>
                  <a:gd name="T5" fmla="*/ 29 h 77"/>
                  <a:gd name="T6" fmla="*/ 27 w 84"/>
                  <a:gd name="T7" fmla="*/ 10 h 77"/>
                  <a:gd name="T8" fmla="*/ 58 w 84"/>
                  <a:gd name="T9" fmla="*/ 0 h 77"/>
                  <a:gd name="T10" fmla="*/ 76 w 84"/>
                  <a:gd name="T11" fmla="*/ 5 h 77"/>
                  <a:gd name="T12" fmla="*/ 84 w 84"/>
                  <a:gd name="T13" fmla="*/ 29 h 77"/>
                  <a:gd name="T14" fmla="*/ 71 w 84"/>
                  <a:gd name="T15" fmla="*/ 14 h 77"/>
                  <a:gd name="T16" fmla="*/ 53 w 84"/>
                  <a:gd name="T17" fmla="*/ 10 h 77"/>
                  <a:gd name="T18" fmla="*/ 45 w 84"/>
                  <a:gd name="T19" fmla="*/ 14 h 77"/>
                  <a:gd name="T20" fmla="*/ 36 w 84"/>
                  <a:gd name="T21" fmla="*/ 34 h 77"/>
                  <a:gd name="T22" fmla="*/ 18 w 84"/>
                  <a:gd name="T23" fmla="*/ 39 h 77"/>
                  <a:gd name="T24" fmla="*/ 5 w 84"/>
                  <a:gd name="T25" fmla="*/ 53 h 77"/>
                  <a:gd name="T26" fmla="*/ 18 w 84"/>
                  <a:gd name="T27" fmla="*/ 87 h 77"/>
                  <a:gd name="T28" fmla="*/ 5 w 84"/>
                  <a:gd name="T29" fmla="*/ 72 h 77"/>
                  <a:gd name="T30" fmla="*/ 0 w 84"/>
                  <a:gd name="T31" fmla="*/ 58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4" h="77">
                    <a:moveTo>
                      <a:pt x="0" y="53"/>
                    </a:moveTo>
                    <a:lnTo>
                      <a:pt x="0" y="38"/>
                    </a:lnTo>
                    <a:lnTo>
                      <a:pt x="9" y="24"/>
                    </a:lnTo>
                    <a:lnTo>
                      <a:pt x="27" y="10"/>
                    </a:lnTo>
                    <a:lnTo>
                      <a:pt x="58" y="0"/>
                    </a:lnTo>
                    <a:lnTo>
                      <a:pt x="76" y="5"/>
                    </a:lnTo>
                    <a:lnTo>
                      <a:pt x="84" y="24"/>
                    </a:lnTo>
                    <a:lnTo>
                      <a:pt x="71" y="14"/>
                    </a:lnTo>
                    <a:lnTo>
                      <a:pt x="53" y="10"/>
                    </a:lnTo>
                    <a:lnTo>
                      <a:pt x="45" y="14"/>
                    </a:lnTo>
                    <a:lnTo>
                      <a:pt x="36" y="29"/>
                    </a:lnTo>
                    <a:lnTo>
                      <a:pt x="18" y="34"/>
                    </a:lnTo>
                    <a:lnTo>
                      <a:pt x="5" y="48"/>
                    </a:lnTo>
                    <a:lnTo>
                      <a:pt x="18" y="77"/>
                    </a:lnTo>
                    <a:lnTo>
                      <a:pt x="5" y="6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6" name="Freeform 28"/>
              <p:cNvSpPr>
                <a:spLocks/>
              </p:cNvSpPr>
              <p:nvPr/>
            </p:nvSpPr>
            <p:spPr bwMode="auto">
              <a:xfrm flipV="1">
                <a:off x="936" y="2872"/>
                <a:ext cx="66" cy="69"/>
              </a:xfrm>
              <a:custGeom>
                <a:avLst/>
                <a:gdLst>
                  <a:gd name="T0" fmla="*/ 0 w 66"/>
                  <a:gd name="T1" fmla="*/ 63 h 67"/>
                  <a:gd name="T2" fmla="*/ 17 w 66"/>
                  <a:gd name="T3" fmla="*/ 77 h 67"/>
                  <a:gd name="T4" fmla="*/ 30 w 66"/>
                  <a:gd name="T5" fmla="*/ 77 h 67"/>
                  <a:gd name="T6" fmla="*/ 44 w 66"/>
                  <a:gd name="T7" fmla="*/ 67 h 67"/>
                  <a:gd name="T8" fmla="*/ 48 w 66"/>
                  <a:gd name="T9" fmla="*/ 55 h 67"/>
                  <a:gd name="T10" fmla="*/ 57 w 66"/>
                  <a:gd name="T11" fmla="*/ 43 h 67"/>
                  <a:gd name="T12" fmla="*/ 66 w 66"/>
                  <a:gd name="T13" fmla="*/ 24 h 67"/>
                  <a:gd name="T14" fmla="*/ 61 w 66"/>
                  <a:gd name="T15" fmla="*/ 0 h 67"/>
                  <a:gd name="T16" fmla="*/ 61 w 66"/>
                  <a:gd name="T17" fmla="*/ 9 h 67"/>
                  <a:gd name="T18" fmla="*/ 57 w 66"/>
                  <a:gd name="T19" fmla="*/ 24 h 67"/>
                  <a:gd name="T20" fmla="*/ 48 w 66"/>
                  <a:gd name="T21" fmla="*/ 29 h 67"/>
                  <a:gd name="T22" fmla="*/ 44 w 66"/>
                  <a:gd name="T23" fmla="*/ 34 h 67"/>
                  <a:gd name="T24" fmla="*/ 44 w 66"/>
                  <a:gd name="T25" fmla="*/ 43 h 67"/>
                  <a:gd name="T26" fmla="*/ 35 w 66"/>
                  <a:gd name="T27" fmla="*/ 43 h 67"/>
                  <a:gd name="T28" fmla="*/ 26 w 66"/>
                  <a:gd name="T29" fmla="*/ 43 h 67"/>
                  <a:gd name="T30" fmla="*/ 30 w 66"/>
                  <a:gd name="T31" fmla="*/ 55 h 67"/>
                  <a:gd name="T32" fmla="*/ 30 w 66"/>
                  <a:gd name="T33" fmla="*/ 67 h 67"/>
                  <a:gd name="T34" fmla="*/ 22 w 66"/>
                  <a:gd name="T35" fmla="*/ 67 h 67"/>
                  <a:gd name="T36" fmla="*/ 13 w 66"/>
                  <a:gd name="T37" fmla="*/ 63 h 67"/>
                  <a:gd name="T38" fmla="*/ 4 w 66"/>
                  <a:gd name="T39" fmla="*/ 67 h 67"/>
                  <a:gd name="T40" fmla="*/ 0 w 66"/>
                  <a:gd name="T41" fmla="*/ 63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67">
                    <a:moveTo>
                      <a:pt x="0" y="53"/>
                    </a:moveTo>
                    <a:lnTo>
                      <a:pt x="17" y="67"/>
                    </a:lnTo>
                    <a:lnTo>
                      <a:pt x="30" y="67"/>
                    </a:lnTo>
                    <a:lnTo>
                      <a:pt x="44" y="57"/>
                    </a:lnTo>
                    <a:lnTo>
                      <a:pt x="48" y="48"/>
                    </a:lnTo>
                    <a:lnTo>
                      <a:pt x="57" y="38"/>
                    </a:lnTo>
                    <a:lnTo>
                      <a:pt x="66" y="19"/>
                    </a:lnTo>
                    <a:lnTo>
                      <a:pt x="61" y="0"/>
                    </a:lnTo>
                    <a:lnTo>
                      <a:pt x="61" y="9"/>
                    </a:lnTo>
                    <a:lnTo>
                      <a:pt x="57" y="19"/>
                    </a:lnTo>
                    <a:lnTo>
                      <a:pt x="48" y="24"/>
                    </a:lnTo>
                    <a:lnTo>
                      <a:pt x="44" y="29"/>
                    </a:lnTo>
                    <a:lnTo>
                      <a:pt x="44" y="38"/>
                    </a:lnTo>
                    <a:lnTo>
                      <a:pt x="35" y="38"/>
                    </a:lnTo>
                    <a:lnTo>
                      <a:pt x="26" y="38"/>
                    </a:lnTo>
                    <a:lnTo>
                      <a:pt x="30" y="48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3" y="53"/>
                    </a:lnTo>
                    <a:lnTo>
                      <a:pt x="4" y="5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7" name="Freeform 29"/>
              <p:cNvSpPr>
                <a:spLocks/>
              </p:cNvSpPr>
              <p:nvPr/>
            </p:nvSpPr>
            <p:spPr bwMode="auto">
              <a:xfrm flipV="1">
                <a:off x="909" y="2927"/>
                <a:ext cx="66" cy="44"/>
              </a:xfrm>
              <a:custGeom>
                <a:avLst/>
                <a:gdLst>
                  <a:gd name="T0" fmla="*/ 4 w 66"/>
                  <a:gd name="T1" fmla="*/ 48 h 43"/>
                  <a:gd name="T2" fmla="*/ 9 w 66"/>
                  <a:gd name="T3" fmla="*/ 19 h 43"/>
                  <a:gd name="T4" fmla="*/ 27 w 66"/>
                  <a:gd name="T5" fmla="*/ 14 h 43"/>
                  <a:gd name="T6" fmla="*/ 44 w 66"/>
                  <a:gd name="T7" fmla="*/ 0 h 43"/>
                  <a:gd name="T8" fmla="*/ 66 w 66"/>
                  <a:gd name="T9" fmla="*/ 0 h 43"/>
                  <a:gd name="T10" fmla="*/ 44 w 66"/>
                  <a:gd name="T11" fmla="*/ 5 h 43"/>
                  <a:gd name="T12" fmla="*/ 35 w 66"/>
                  <a:gd name="T13" fmla="*/ 14 h 43"/>
                  <a:gd name="T14" fmla="*/ 27 w 66"/>
                  <a:gd name="T15" fmla="*/ 19 h 43"/>
                  <a:gd name="T16" fmla="*/ 18 w 66"/>
                  <a:gd name="T17" fmla="*/ 29 h 43"/>
                  <a:gd name="T18" fmla="*/ 13 w 66"/>
                  <a:gd name="T19" fmla="*/ 39 h 43"/>
                  <a:gd name="T20" fmla="*/ 0 w 66"/>
                  <a:gd name="T21" fmla="*/ 48 h 43"/>
                  <a:gd name="T22" fmla="*/ 4 w 66"/>
                  <a:gd name="T23" fmla="*/ 48 h 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43">
                    <a:moveTo>
                      <a:pt x="4" y="43"/>
                    </a:moveTo>
                    <a:lnTo>
                      <a:pt x="9" y="19"/>
                    </a:lnTo>
                    <a:lnTo>
                      <a:pt x="27" y="14"/>
                    </a:lnTo>
                    <a:lnTo>
                      <a:pt x="44" y="0"/>
                    </a:lnTo>
                    <a:lnTo>
                      <a:pt x="66" y="0"/>
                    </a:lnTo>
                    <a:lnTo>
                      <a:pt x="44" y="5"/>
                    </a:lnTo>
                    <a:lnTo>
                      <a:pt x="35" y="14"/>
                    </a:lnTo>
                    <a:lnTo>
                      <a:pt x="27" y="19"/>
                    </a:lnTo>
                    <a:lnTo>
                      <a:pt x="18" y="24"/>
                    </a:lnTo>
                    <a:lnTo>
                      <a:pt x="13" y="34"/>
                    </a:lnTo>
                    <a:lnTo>
                      <a:pt x="0" y="43"/>
                    </a:lnTo>
                    <a:lnTo>
                      <a:pt x="4" y="43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8" name="Freeform 30"/>
              <p:cNvSpPr>
                <a:spLocks/>
              </p:cNvSpPr>
              <p:nvPr/>
            </p:nvSpPr>
            <p:spPr bwMode="auto">
              <a:xfrm flipV="1">
                <a:off x="922" y="2837"/>
                <a:ext cx="111" cy="134"/>
              </a:xfrm>
              <a:custGeom>
                <a:avLst/>
                <a:gdLst>
                  <a:gd name="T0" fmla="*/ 0 w 111"/>
                  <a:gd name="T1" fmla="*/ 128 h 130"/>
                  <a:gd name="T2" fmla="*/ 36 w 111"/>
                  <a:gd name="T3" fmla="*/ 150 h 130"/>
                  <a:gd name="T4" fmla="*/ 62 w 111"/>
                  <a:gd name="T5" fmla="*/ 140 h 130"/>
                  <a:gd name="T6" fmla="*/ 89 w 111"/>
                  <a:gd name="T7" fmla="*/ 123 h 130"/>
                  <a:gd name="T8" fmla="*/ 102 w 111"/>
                  <a:gd name="T9" fmla="*/ 97 h 130"/>
                  <a:gd name="T10" fmla="*/ 102 w 111"/>
                  <a:gd name="T11" fmla="*/ 68 h 130"/>
                  <a:gd name="T12" fmla="*/ 111 w 111"/>
                  <a:gd name="T13" fmla="*/ 39 h 130"/>
                  <a:gd name="T14" fmla="*/ 111 w 111"/>
                  <a:gd name="T15" fmla="*/ 0 h 130"/>
                  <a:gd name="T16" fmla="*/ 111 w 111"/>
                  <a:gd name="T17" fmla="*/ 24 h 130"/>
                  <a:gd name="T18" fmla="*/ 106 w 111"/>
                  <a:gd name="T19" fmla="*/ 39 h 130"/>
                  <a:gd name="T20" fmla="*/ 98 w 111"/>
                  <a:gd name="T21" fmla="*/ 48 h 130"/>
                  <a:gd name="T22" fmla="*/ 93 w 111"/>
                  <a:gd name="T23" fmla="*/ 68 h 130"/>
                  <a:gd name="T24" fmla="*/ 93 w 111"/>
                  <a:gd name="T25" fmla="*/ 82 h 130"/>
                  <a:gd name="T26" fmla="*/ 89 w 111"/>
                  <a:gd name="T27" fmla="*/ 101 h 130"/>
                  <a:gd name="T28" fmla="*/ 75 w 111"/>
                  <a:gd name="T29" fmla="*/ 101 h 130"/>
                  <a:gd name="T30" fmla="*/ 71 w 111"/>
                  <a:gd name="T31" fmla="*/ 106 h 130"/>
                  <a:gd name="T32" fmla="*/ 67 w 111"/>
                  <a:gd name="T33" fmla="*/ 116 h 130"/>
                  <a:gd name="T34" fmla="*/ 62 w 111"/>
                  <a:gd name="T35" fmla="*/ 128 h 130"/>
                  <a:gd name="T36" fmla="*/ 53 w 111"/>
                  <a:gd name="T37" fmla="*/ 135 h 130"/>
                  <a:gd name="T38" fmla="*/ 40 w 111"/>
                  <a:gd name="T39" fmla="*/ 140 h 130"/>
                  <a:gd name="T40" fmla="*/ 27 w 111"/>
                  <a:gd name="T41" fmla="*/ 140 h 130"/>
                  <a:gd name="T42" fmla="*/ 14 w 111"/>
                  <a:gd name="T43" fmla="*/ 135 h 130"/>
                  <a:gd name="T44" fmla="*/ 0 w 111"/>
                  <a:gd name="T45" fmla="*/ 128 h 1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1" h="130">
                    <a:moveTo>
                      <a:pt x="0" y="110"/>
                    </a:moveTo>
                    <a:lnTo>
                      <a:pt x="36" y="130"/>
                    </a:lnTo>
                    <a:lnTo>
                      <a:pt x="62" y="120"/>
                    </a:lnTo>
                    <a:lnTo>
                      <a:pt x="89" y="106"/>
                    </a:lnTo>
                    <a:lnTo>
                      <a:pt x="102" y="82"/>
                    </a:lnTo>
                    <a:lnTo>
                      <a:pt x="102" y="58"/>
                    </a:lnTo>
                    <a:lnTo>
                      <a:pt x="111" y="34"/>
                    </a:lnTo>
                    <a:lnTo>
                      <a:pt x="111" y="0"/>
                    </a:lnTo>
                    <a:lnTo>
                      <a:pt x="111" y="19"/>
                    </a:lnTo>
                    <a:lnTo>
                      <a:pt x="106" y="34"/>
                    </a:lnTo>
                    <a:lnTo>
                      <a:pt x="98" y="43"/>
                    </a:lnTo>
                    <a:lnTo>
                      <a:pt x="93" y="58"/>
                    </a:lnTo>
                    <a:lnTo>
                      <a:pt x="93" y="72"/>
                    </a:lnTo>
                    <a:lnTo>
                      <a:pt x="89" y="86"/>
                    </a:lnTo>
                    <a:lnTo>
                      <a:pt x="75" y="86"/>
                    </a:lnTo>
                    <a:lnTo>
                      <a:pt x="71" y="91"/>
                    </a:lnTo>
                    <a:lnTo>
                      <a:pt x="67" y="101"/>
                    </a:lnTo>
                    <a:lnTo>
                      <a:pt x="62" y="110"/>
                    </a:lnTo>
                    <a:lnTo>
                      <a:pt x="53" y="115"/>
                    </a:lnTo>
                    <a:lnTo>
                      <a:pt x="40" y="120"/>
                    </a:lnTo>
                    <a:lnTo>
                      <a:pt x="27" y="120"/>
                    </a:lnTo>
                    <a:lnTo>
                      <a:pt x="14" y="115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9" name="Freeform 31"/>
              <p:cNvSpPr>
                <a:spLocks/>
              </p:cNvSpPr>
              <p:nvPr/>
            </p:nvSpPr>
            <p:spPr bwMode="auto">
              <a:xfrm flipV="1">
                <a:off x="953" y="2837"/>
                <a:ext cx="71" cy="55"/>
              </a:xfrm>
              <a:custGeom>
                <a:avLst/>
                <a:gdLst>
                  <a:gd name="T0" fmla="*/ 0 w 71"/>
                  <a:gd name="T1" fmla="*/ 63 h 53"/>
                  <a:gd name="T2" fmla="*/ 22 w 71"/>
                  <a:gd name="T3" fmla="*/ 58 h 53"/>
                  <a:gd name="T4" fmla="*/ 44 w 71"/>
                  <a:gd name="T5" fmla="*/ 46 h 53"/>
                  <a:gd name="T6" fmla="*/ 62 w 71"/>
                  <a:gd name="T7" fmla="*/ 29 h 53"/>
                  <a:gd name="T8" fmla="*/ 71 w 71"/>
                  <a:gd name="T9" fmla="*/ 0 h 53"/>
                  <a:gd name="T10" fmla="*/ 62 w 71"/>
                  <a:gd name="T11" fmla="*/ 19 h 53"/>
                  <a:gd name="T12" fmla="*/ 53 w 71"/>
                  <a:gd name="T13" fmla="*/ 29 h 53"/>
                  <a:gd name="T14" fmla="*/ 40 w 71"/>
                  <a:gd name="T15" fmla="*/ 38 h 53"/>
                  <a:gd name="T16" fmla="*/ 22 w 71"/>
                  <a:gd name="T17" fmla="*/ 53 h 53"/>
                  <a:gd name="T18" fmla="*/ 9 w 71"/>
                  <a:gd name="T19" fmla="*/ 58 h 53"/>
                  <a:gd name="T20" fmla="*/ 0 w 71"/>
                  <a:gd name="T21" fmla="*/ 63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53">
                    <a:moveTo>
                      <a:pt x="0" y="53"/>
                    </a:moveTo>
                    <a:lnTo>
                      <a:pt x="22" y="48"/>
                    </a:lnTo>
                    <a:lnTo>
                      <a:pt x="44" y="38"/>
                    </a:lnTo>
                    <a:lnTo>
                      <a:pt x="62" y="24"/>
                    </a:lnTo>
                    <a:lnTo>
                      <a:pt x="71" y="0"/>
                    </a:lnTo>
                    <a:lnTo>
                      <a:pt x="62" y="14"/>
                    </a:lnTo>
                    <a:lnTo>
                      <a:pt x="53" y="24"/>
                    </a:lnTo>
                    <a:lnTo>
                      <a:pt x="40" y="33"/>
                    </a:lnTo>
                    <a:lnTo>
                      <a:pt x="22" y="43"/>
                    </a:lnTo>
                    <a:lnTo>
                      <a:pt x="9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0" name="Freeform 32"/>
              <p:cNvSpPr>
                <a:spLocks/>
              </p:cNvSpPr>
              <p:nvPr/>
            </p:nvSpPr>
            <p:spPr bwMode="auto">
              <a:xfrm flipV="1">
                <a:off x="909" y="2941"/>
                <a:ext cx="9" cy="16"/>
              </a:xfrm>
              <a:custGeom>
                <a:avLst/>
                <a:gdLst>
                  <a:gd name="T0" fmla="*/ 0 w 9"/>
                  <a:gd name="T1" fmla="*/ 15 h 15"/>
                  <a:gd name="T2" fmla="*/ 4 w 9"/>
                  <a:gd name="T3" fmla="*/ 0 h 15"/>
                  <a:gd name="T4" fmla="*/ 9 w 9"/>
                  <a:gd name="T5" fmla="*/ 15 h 15"/>
                  <a:gd name="T6" fmla="*/ 4 w 9"/>
                  <a:gd name="T7" fmla="*/ 20 h 15"/>
                  <a:gd name="T8" fmla="*/ 0 w 9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10"/>
                    </a:moveTo>
                    <a:lnTo>
                      <a:pt x="4" y="0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1" name="Freeform 33"/>
              <p:cNvSpPr>
                <a:spLocks/>
              </p:cNvSpPr>
              <p:nvPr/>
            </p:nvSpPr>
            <p:spPr bwMode="auto">
              <a:xfrm flipV="1">
                <a:off x="918" y="2951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2" name="Freeform 34"/>
              <p:cNvSpPr>
                <a:spLocks/>
              </p:cNvSpPr>
              <p:nvPr/>
            </p:nvSpPr>
            <p:spPr bwMode="auto">
              <a:xfrm flipV="1">
                <a:off x="478" y="2520"/>
                <a:ext cx="182" cy="239"/>
              </a:xfrm>
              <a:custGeom>
                <a:avLst/>
                <a:gdLst>
                  <a:gd name="T0" fmla="*/ 66 w 181"/>
                  <a:gd name="T1" fmla="*/ 73 h 231"/>
                  <a:gd name="T2" fmla="*/ 70 w 181"/>
                  <a:gd name="T3" fmla="*/ 39 h 231"/>
                  <a:gd name="T4" fmla="*/ 84 w 181"/>
                  <a:gd name="T5" fmla="*/ 10 h 231"/>
                  <a:gd name="T6" fmla="*/ 106 w 181"/>
                  <a:gd name="T7" fmla="*/ 0 h 231"/>
                  <a:gd name="T8" fmla="*/ 133 w 181"/>
                  <a:gd name="T9" fmla="*/ 10 h 231"/>
                  <a:gd name="T10" fmla="*/ 155 w 181"/>
                  <a:gd name="T11" fmla="*/ 29 h 231"/>
                  <a:gd name="T12" fmla="*/ 173 w 181"/>
                  <a:gd name="T13" fmla="*/ 58 h 231"/>
                  <a:gd name="T14" fmla="*/ 186 w 181"/>
                  <a:gd name="T15" fmla="*/ 92 h 231"/>
                  <a:gd name="T16" fmla="*/ 186 w 181"/>
                  <a:gd name="T17" fmla="*/ 126 h 231"/>
                  <a:gd name="T18" fmla="*/ 177 w 181"/>
                  <a:gd name="T19" fmla="*/ 148 h 231"/>
                  <a:gd name="T20" fmla="*/ 168 w 181"/>
                  <a:gd name="T21" fmla="*/ 183 h 231"/>
                  <a:gd name="T22" fmla="*/ 160 w 181"/>
                  <a:gd name="T23" fmla="*/ 239 h 231"/>
                  <a:gd name="T24" fmla="*/ 146 w 181"/>
                  <a:gd name="T25" fmla="*/ 262 h 231"/>
                  <a:gd name="T26" fmla="*/ 129 w 181"/>
                  <a:gd name="T27" fmla="*/ 262 h 231"/>
                  <a:gd name="T28" fmla="*/ 106 w 181"/>
                  <a:gd name="T29" fmla="*/ 262 h 231"/>
                  <a:gd name="T30" fmla="*/ 70 w 181"/>
                  <a:gd name="T31" fmla="*/ 256 h 231"/>
                  <a:gd name="T32" fmla="*/ 48 w 181"/>
                  <a:gd name="T33" fmla="*/ 256 h 231"/>
                  <a:gd name="T34" fmla="*/ 35 w 181"/>
                  <a:gd name="T35" fmla="*/ 274 h 231"/>
                  <a:gd name="T36" fmla="*/ 17 w 181"/>
                  <a:gd name="T37" fmla="*/ 274 h 231"/>
                  <a:gd name="T38" fmla="*/ 4 w 181"/>
                  <a:gd name="T39" fmla="*/ 256 h 231"/>
                  <a:gd name="T40" fmla="*/ 0 w 181"/>
                  <a:gd name="T41" fmla="*/ 228 h 231"/>
                  <a:gd name="T42" fmla="*/ 0 w 181"/>
                  <a:gd name="T43" fmla="*/ 211 h 231"/>
                  <a:gd name="T44" fmla="*/ 13 w 181"/>
                  <a:gd name="T45" fmla="*/ 195 h 231"/>
                  <a:gd name="T46" fmla="*/ 35 w 181"/>
                  <a:gd name="T47" fmla="*/ 166 h 231"/>
                  <a:gd name="T48" fmla="*/ 40 w 181"/>
                  <a:gd name="T49" fmla="*/ 120 h 231"/>
                  <a:gd name="T50" fmla="*/ 44 w 181"/>
                  <a:gd name="T51" fmla="*/ 97 h 231"/>
                  <a:gd name="T52" fmla="*/ 48 w 181"/>
                  <a:gd name="T53" fmla="*/ 86 h 231"/>
                  <a:gd name="T54" fmla="*/ 66 w 181"/>
                  <a:gd name="T55" fmla="*/ 73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1" h="231">
                    <a:moveTo>
                      <a:pt x="66" y="63"/>
                    </a:moveTo>
                    <a:lnTo>
                      <a:pt x="70" y="34"/>
                    </a:lnTo>
                    <a:lnTo>
                      <a:pt x="84" y="10"/>
                    </a:lnTo>
                    <a:lnTo>
                      <a:pt x="101" y="0"/>
                    </a:lnTo>
                    <a:lnTo>
                      <a:pt x="128" y="10"/>
                    </a:lnTo>
                    <a:lnTo>
                      <a:pt x="150" y="24"/>
                    </a:lnTo>
                    <a:lnTo>
                      <a:pt x="168" y="48"/>
                    </a:lnTo>
                    <a:lnTo>
                      <a:pt x="181" y="77"/>
                    </a:lnTo>
                    <a:lnTo>
                      <a:pt x="181" y="106"/>
                    </a:lnTo>
                    <a:lnTo>
                      <a:pt x="172" y="125"/>
                    </a:lnTo>
                    <a:lnTo>
                      <a:pt x="163" y="154"/>
                    </a:lnTo>
                    <a:lnTo>
                      <a:pt x="155" y="202"/>
                    </a:lnTo>
                    <a:lnTo>
                      <a:pt x="141" y="221"/>
                    </a:lnTo>
                    <a:lnTo>
                      <a:pt x="124" y="221"/>
                    </a:lnTo>
                    <a:lnTo>
                      <a:pt x="101" y="221"/>
                    </a:lnTo>
                    <a:lnTo>
                      <a:pt x="70" y="216"/>
                    </a:lnTo>
                    <a:lnTo>
                      <a:pt x="48" y="216"/>
                    </a:lnTo>
                    <a:lnTo>
                      <a:pt x="35" y="231"/>
                    </a:lnTo>
                    <a:lnTo>
                      <a:pt x="17" y="231"/>
                    </a:lnTo>
                    <a:lnTo>
                      <a:pt x="4" y="216"/>
                    </a:lnTo>
                    <a:lnTo>
                      <a:pt x="0" y="192"/>
                    </a:lnTo>
                    <a:lnTo>
                      <a:pt x="0" y="178"/>
                    </a:lnTo>
                    <a:lnTo>
                      <a:pt x="13" y="164"/>
                    </a:lnTo>
                    <a:lnTo>
                      <a:pt x="35" y="140"/>
                    </a:lnTo>
                    <a:lnTo>
                      <a:pt x="40" y="101"/>
                    </a:lnTo>
                    <a:lnTo>
                      <a:pt x="44" y="82"/>
                    </a:lnTo>
                    <a:lnTo>
                      <a:pt x="48" y="72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3" name="Freeform 35"/>
              <p:cNvSpPr>
                <a:spLocks/>
              </p:cNvSpPr>
              <p:nvPr/>
            </p:nvSpPr>
            <p:spPr bwMode="auto">
              <a:xfrm flipV="1">
                <a:off x="519" y="2540"/>
                <a:ext cx="132" cy="134"/>
              </a:xfrm>
              <a:custGeom>
                <a:avLst/>
                <a:gdLst>
                  <a:gd name="T0" fmla="*/ 0 w 132"/>
                  <a:gd name="T1" fmla="*/ 150 h 130"/>
                  <a:gd name="T2" fmla="*/ 13 w 132"/>
                  <a:gd name="T3" fmla="*/ 140 h 130"/>
                  <a:gd name="T4" fmla="*/ 26 w 132"/>
                  <a:gd name="T5" fmla="*/ 140 h 130"/>
                  <a:gd name="T6" fmla="*/ 61 w 132"/>
                  <a:gd name="T7" fmla="*/ 145 h 130"/>
                  <a:gd name="T8" fmla="*/ 84 w 132"/>
                  <a:gd name="T9" fmla="*/ 150 h 130"/>
                  <a:gd name="T10" fmla="*/ 106 w 132"/>
                  <a:gd name="T11" fmla="*/ 140 h 130"/>
                  <a:gd name="T12" fmla="*/ 110 w 132"/>
                  <a:gd name="T13" fmla="*/ 111 h 130"/>
                  <a:gd name="T14" fmla="*/ 119 w 132"/>
                  <a:gd name="T15" fmla="*/ 77 h 130"/>
                  <a:gd name="T16" fmla="*/ 128 w 132"/>
                  <a:gd name="T17" fmla="*/ 39 h 130"/>
                  <a:gd name="T18" fmla="*/ 132 w 132"/>
                  <a:gd name="T19" fmla="*/ 24 h 130"/>
                  <a:gd name="T20" fmla="*/ 128 w 132"/>
                  <a:gd name="T21" fmla="*/ 0 h 130"/>
                  <a:gd name="T22" fmla="*/ 128 w 132"/>
                  <a:gd name="T23" fmla="*/ 24 h 130"/>
                  <a:gd name="T24" fmla="*/ 123 w 132"/>
                  <a:gd name="T25" fmla="*/ 39 h 130"/>
                  <a:gd name="T26" fmla="*/ 110 w 132"/>
                  <a:gd name="T27" fmla="*/ 48 h 130"/>
                  <a:gd name="T28" fmla="*/ 106 w 132"/>
                  <a:gd name="T29" fmla="*/ 72 h 130"/>
                  <a:gd name="T30" fmla="*/ 101 w 132"/>
                  <a:gd name="T31" fmla="*/ 82 h 130"/>
                  <a:gd name="T32" fmla="*/ 92 w 132"/>
                  <a:gd name="T33" fmla="*/ 89 h 130"/>
                  <a:gd name="T34" fmla="*/ 70 w 132"/>
                  <a:gd name="T35" fmla="*/ 106 h 130"/>
                  <a:gd name="T36" fmla="*/ 57 w 132"/>
                  <a:gd name="T37" fmla="*/ 116 h 130"/>
                  <a:gd name="T38" fmla="*/ 39 w 132"/>
                  <a:gd name="T39" fmla="*/ 111 h 130"/>
                  <a:gd name="T40" fmla="*/ 26 w 132"/>
                  <a:gd name="T41" fmla="*/ 101 h 130"/>
                  <a:gd name="T42" fmla="*/ 30 w 132"/>
                  <a:gd name="T43" fmla="*/ 116 h 130"/>
                  <a:gd name="T44" fmla="*/ 26 w 132"/>
                  <a:gd name="T45" fmla="*/ 128 h 130"/>
                  <a:gd name="T46" fmla="*/ 4 w 132"/>
                  <a:gd name="T47" fmla="*/ 140 h 130"/>
                  <a:gd name="T48" fmla="*/ 0 w 132"/>
                  <a:gd name="T49" fmla="*/ 150 h 1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2" h="130">
                    <a:moveTo>
                      <a:pt x="0" y="130"/>
                    </a:moveTo>
                    <a:lnTo>
                      <a:pt x="13" y="120"/>
                    </a:lnTo>
                    <a:lnTo>
                      <a:pt x="26" y="120"/>
                    </a:lnTo>
                    <a:lnTo>
                      <a:pt x="61" y="125"/>
                    </a:lnTo>
                    <a:lnTo>
                      <a:pt x="84" y="130"/>
                    </a:lnTo>
                    <a:lnTo>
                      <a:pt x="106" y="120"/>
                    </a:lnTo>
                    <a:lnTo>
                      <a:pt x="110" y="96"/>
                    </a:lnTo>
                    <a:lnTo>
                      <a:pt x="119" y="67"/>
                    </a:lnTo>
                    <a:lnTo>
                      <a:pt x="128" y="34"/>
                    </a:lnTo>
                    <a:lnTo>
                      <a:pt x="132" y="19"/>
                    </a:lnTo>
                    <a:lnTo>
                      <a:pt x="128" y="0"/>
                    </a:lnTo>
                    <a:lnTo>
                      <a:pt x="128" y="19"/>
                    </a:lnTo>
                    <a:lnTo>
                      <a:pt x="123" y="34"/>
                    </a:lnTo>
                    <a:lnTo>
                      <a:pt x="110" y="43"/>
                    </a:lnTo>
                    <a:lnTo>
                      <a:pt x="106" y="62"/>
                    </a:lnTo>
                    <a:lnTo>
                      <a:pt x="101" y="72"/>
                    </a:lnTo>
                    <a:lnTo>
                      <a:pt x="92" y="77"/>
                    </a:lnTo>
                    <a:lnTo>
                      <a:pt x="70" y="91"/>
                    </a:lnTo>
                    <a:lnTo>
                      <a:pt x="57" y="101"/>
                    </a:lnTo>
                    <a:lnTo>
                      <a:pt x="39" y="96"/>
                    </a:lnTo>
                    <a:lnTo>
                      <a:pt x="26" y="86"/>
                    </a:lnTo>
                    <a:lnTo>
                      <a:pt x="30" y="101"/>
                    </a:lnTo>
                    <a:lnTo>
                      <a:pt x="26" y="110"/>
                    </a:lnTo>
                    <a:lnTo>
                      <a:pt x="4" y="12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4" name="Freeform 36"/>
              <p:cNvSpPr>
                <a:spLocks/>
              </p:cNvSpPr>
              <p:nvPr/>
            </p:nvSpPr>
            <p:spPr bwMode="auto">
              <a:xfrm flipV="1">
                <a:off x="869" y="2837"/>
                <a:ext cx="168" cy="194"/>
              </a:xfrm>
              <a:custGeom>
                <a:avLst/>
                <a:gdLst>
                  <a:gd name="T0" fmla="*/ 106 w 168"/>
                  <a:gd name="T1" fmla="*/ 0 h 188"/>
                  <a:gd name="T2" fmla="*/ 124 w 168"/>
                  <a:gd name="T3" fmla="*/ 15 h 188"/>
                  <a:gd name="T4" fmla="*/ 137 w 168"/>
                  <a:gd name="T5" fmla="*/ 34 h 188"/>
                  <a:gd name="T6" fmla="*/ 155 w 168"/>
                  <a:gd name="T7" fmla="*/ 44 h 188"/>
                  <a:gd name="T8" fmla="*/ 168 w 168"/>
                  <a:gd name="T9" fmla="*/ 63 h 188"/>
                  <a:gd name="T10" fmla="*/ 168 w 168"/>
                  <a:gd name="T11" fmla="*/ 111 h 188"/>
                  <a:gd name="T12" fmla="*/ 159 w 168"/>
                  <a:gd name="T13" fmla="*/ 140 h 188"/>
                  <a:gd name="T14" fmla="*/ 159 w 168"/>
                  <a:gd name="T15" fmla="*/ 169 h 188"/>
                  <a:gd name="T16" fmla="*/ 128 w 168"/>
                  <a:gd name="T17" fmla="*/ 208 h 188"/>
                  <a:gd name="T18" fmla="*/ 97 w 168"/>
                  <a:gd name="T19" fmla="*/ 220 h 188"/>
                  <a:gd name="T20" fmla="*/ 67 w 168"/>
                  <a:gd name="T21" fmla="*/ 220 h 188"/>
                  <a:gd name="T22" fmla="*/ 49 w 168"/>
                  <a:gd name="T23" fmla="*/ 197 h 188"/>
                  <a:gd name="T24" fmla="*/ 27 w 168"/>
                  <a:gd name="T25" fmla="*/ 192 h 188"/>
                  <a:gd name="T26" fmla="*/ 22 w 168"/>
                  <a:gd name="T27" fmla="*/ 180 h 188"/>
                  <a:gd name="T28" fmla="*/ 18 w 168"/>
                  <a:gd name="T29" fmla="*/ 164 h 188"/>
                  <a:gd name="T30" fmla="*/ 5 w 168"/>
                  <a:gd name="T31" fmla="*/ 152 h 188"/>
                  <a:gd name="T32" fmla="*/ 0 w 168"/>
                  <a:gd name="T33" fmla="*/ 136 h 188"/>
                  <a:gd name="T34" fmla="*/ 5 w 168"/>
                  <a:gd name="T35" fmla="*/ 107 h 188"/>
                  <a:gd name="T36" fmla="*/ 13 w 168"/>
                  <a:gd name="T37" fmla="*/ 83 h 188"/>
                  <a:gd name="T38" fmla="*/ 18 w 168"/>
                  <a:gd name="T39" fmla="*/ 63 h 188"/>
                  <a:gd name="T40" fmla="*/ 22 w 168"/>
                  <a:gd name="T41" fmla="*/ 39 h 188"/>
                  <a:gd name="T42" fmla="*/ 36 w 168"/>
                  <a:gd name="T43" fmla="*/ 25 h 188"/>
                  <a:gd name="T44" fmla="*/ 67 w 168"/>
                  <a:gd name="T45" fmla="*/ 5 h 188"/>
                  <a:gd name="T46" fmla="*/ 106 w 168"/>
                  <a:gd name="T47" fmla="*/ 0 h 188"/>
                  <a:gd name="T48" fmla="*/ 106 w 168"/>
                  <a:gd name="T49" fmla="*/ 0 h 1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8" h="188">
                    <a:moveTo>
                      <a:pt x="106" y="0"/>
                    </a:moveTo>
                    <a:lnTo>
                      <a:pt x="124" y="15"/>
                    </a:lnTo>
                    <a:lnTo>
                      <a:pt x="137" y="29"/>
                    </a:lnTo>
                    <a:lnTo>
                      <a:pt x="155" y="39"/>
                    </a:lnTo>
                    <a:lnTo>
                      <a:pt x="168" y="53"/>
                    </a:lnTo>
                    <a:lnTo>
                      <a:pt x="168" y="96"/>
                    </a:lnTo>
                    <a:lnTo>
                      <a:pt x="159" y="120"/>
                    </a:lnTo>
                    <a:lnTo>
                      <a:pt x="159" y="144"/>
                    </a:lnTo>
                    <a:lnTo>
                      <a:pt x="128" y="178"/>
                    </a:lnTo>
                    <a:lnTo>
                      <a:pt x="97" y="188"/>
                    </a:lnTo>
                    <a:lnTo>
                      <a:pt x="67" y="188"/>
                    </a:lnTo>
                    <a:lnTo>
                      <a:pt x="49" y="168"/>
                    </a:lnTo>
                    <a:lnTo>
                      <a:pt x="27" y="164"/>
                    </a:lnTo>
                    <a:lnTo>
                      <a:pt x="22" y="154"/>
                    </a:lnTo>
                    <a:lnTo>
                      <a:pt x="18" y="140"/>
                    </a:lnTo>
                    <a:lnTo>
                      <a:pt x="5" y="130"/>
                    </a:lnTo>
                    <a:lnTo>
                      <a:pt x="0" y="116"/>
                    </a:lnTo>
                    <a:lnTo>
                      <a:pt x="5" y="92"/>
                    </a:lnTo>
                    <a:lnTo>
                      <a:pt x="13" y="72"/>
                    </a:lnTo>
                    <a:lnTo>
                      <a:pt x="18" y="53"/>
                    </a:lnTo>
                    <a:lnTo>
                      <a:pt x="22" y="34"/>
                    </a:lnTo>
                    <a:lnTo>
                      <a:pt x="36" y="20"/>
                    </a:lnTo>
                    <a:lnTo>
                      <a:pt x="67" y="5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5" name="Freeform 37"/>
              <p:cNvSpPr>
                <a:spLocks/>
              </p:cNvSpPr>
              <p:nvPr/>
            </p:nvSpPr>
            <p:spPr bwMode="auto">
              <a:xfrm flipV="1">
                <a:off x="478" y="2520"/>
                <a:ext cx="182" cy="239"/>
              </a:xfrm>
              <a:custGeom>
                <a:avLst/>
                <a:gdLst>
                  <a:gd name="T0" fmla="*/ 66 w 181"/>
                  <a:gd name="T1" fmla="*/ 73 h 231"/>
                  <a:gd name="T2" fmla="*/ 70 w 181"/>
                  <a:gd name="T3" fmla="*/ 39 h 231"/>
                  <a:gd name="T4" fmla="*/ 84 w 181"/>
                  <a:gd name="T5" fmla="*/ 10 h 231"/>
                  <a:gd name="T6" fmla="*/ 106 w 181"/>
                  <a:gd name="T7" fmla="*/ 0 h 231"/>
                  <a:gd name="T8" fmla="*/ 133 w 181"/>
                  <a:gd name="T9" fmla="*/ 10 h 231"/>
                  <a:gd name="T10" fmla="*/ 155 w 181"/>
                  <a:gd name="T11" fmla="*/ 29 h 231"/>
                  <a:gd name="T12" fmla="*/ 173 w 181"/>
                  <a:gd name="T13" fmla="*/ 58 h 231"/>
                  <a:gd name="T14" fmla="*/ 186 w 181"/>
                  <a:gd name="T15" fmla="*/ 92 h 231"/>
                  <a:gd name="T16" fmla="*/ 186 w 181"/>
                  <a:gd name="T17" fmla="*/ 126 h 231"/>
                  <a:gd name="T18" fmla="*/ 177 w 181"/>
                  <a:gd name="T19" fmla="*/ 148 h 231"/>
                  <a:gd name="T20" fmla="*/ 168 w 181"/>
                  <a:gd name="T21" fmla="*/ 183 h 231"/>
                  <a:gd name="T22" fmla="*/ 160 w 181"/>
                  <a:gd name="T23" fmla="*/ 239 h 231"/>
                  <a:gd name="T24" fmla="*/ 146 w 181"/>
                  <a:gd name="T25" fmla="*/ 262 h 231"/>
                  <a:gd name="T26" fmla="*/ 129 w 181"/>
                  <a:gd name="T27" fmla="*/ 262 h 231"/>
                  <a:gd name="T28" fmla="*/ 106 w 181"/>
                  <a:gd name="T29" fmla="*/ 262 h 231"/>
                  <a:gd name="T30" fmla="*/ 70 w 181"/>
                  <a:gd name="T31" fmla="*/ 256 h 231"/>
                  <a:gd name="T32" fmla="*/ 48 w 181"/>
                  <a:gd name="T33" fmla="*/ 256 h 231"/>
                  <a:gd name="T34" fmla="*/ 35 w 181"/>
                  <a:gd name="T35" fmla="*/ 274 h 231"/>
                  <a:gd name="T36" fmla="*/ 17 w 181"/>
                  <a:gd name="T37" fmla="*/ 274 h 231"/>
                  <a:gd name="T38" fmla="*/ 4 w 181"/>
                  <a:gd name="T39" fmla="*/ 256 h 231"/>
                  <a:gd name="T40" fmla="*/ 0 w 181"/>
                  <a:gd name="T41" fmla="*/ 228 h 231"/>
                  <a:gd name="T42" fmla="*/ 0 w 181"/>
                  <a:gd name="T43" fmla="*/ 211 h 231"/>
                  <a:gd name="T44" fmla="*/ 13 w 181"/>
                  <a:gd name="T45" fmla="*/ 195 h 231"/>
                  <a:gd name="T46" fmla="*/ 35 w 181"/>
                  <a:gd name="T47" fmla="*/ 166 h 231"/>
                  <a:gd name="T48" fmla="*/ 40 w 181"/>
                  <a:gd name="T49" fmla="*/ 120 h 231"/>
                  <a:gd name="T50" fmla="*/ 44 w 181"/>
                  <a:gd name="T51" fmla="*/ 97 h 231"/>
                  <a:gd name="T52" fmla="*/ 48 w 181"/>
                  <a:gd name="T53" fmla="*/ 86 h 231"/>
                  <a:gd name="T54" fmla="*/ 66 w 181"/>
                  <a:gd name="T55" fmla="*/ 73 h 231"/>
                  <a:gd name="T56" fmla="*/ 66 w 181"/>
                  <a:gd name="T57" fmla="*/ 73 h 2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81" h="231">
                    <a:moveTo>
                      <a:pt x="66" y="63"/>
                    </a:moveTo>
                    <a:lnTo>
                      <a:pt x="70" y="34"/>
                    </a:lnTo>
                    <a:lnTo>
                      <a:pt x="84" y="10"/>
                    </a:lnTo>
                    <a:lnTo>
                      <a:pt x="101" y="0"/>
                    </a:lnTo>
                    <a:lnTo>
                      <a:pt x="128" y="10"/>
                    </a:lnTo>
                    <a:lnTo>
                      <a:pt x="150" y="24"/>
                    </a:lnTo>
                    <a:lnTo>
                      <a:pt x="168" y="48"/>
                    </a:lnTo>
                    <a:lnTo>
                      <a:pt x="181" y="77"/>
                    </a:lnTo>
                    <a:lnTo>
                      <a:pt x="181" y="106"/>
                    </a:lnTo>
                    <a:lnTo>
                      <a:pt x="172" y="125"/>
                    </a:lnTo>
                    <a:lnTo>
                      <a:pt x="163" y="154"/>
                    </a:lnTo>
                    <a:lnTo>
                      <a:pt x="155" y="202"/>
                    </a:lnTo>
                    <a:lnTo>
                      <a:pt x="141" y="221"/>
                    </a:lnTo>
                    <a:lnTo>
                      <a:pt x="124" y="221"/>
                    </a:lnTo>
                    <a:lnTo>
                      <a:pt x="101" y="221"/>
                    </a:lnTo>
                    <a:lnTo>
                      <a:pt x="70" y="216"/>
                    </a:lnTo>
                    <a:lnTo>
                      <a:pt x="48" y="216"/>
                    </a:lnTo>
                    <a:lnTo>
                      <a:pt x="35" y="231"/>
                    </a:lnTo>
                    <a:lnTo>
                      <a:pt x="17" y="231"/>
                    </a:lnTo>
                    <a:lnTo>
                      <a:pt x="4" y="216"/>
                    </a:lnTo>
                    <a:lnTo>
                      <a:pt x="0" y="192"/>
                    </a:lnTo>
                    <a:lnTo>
                      <a:pt x="0" y="178"/>
                    </a:lnTo>
                    <a:lnTo>
                      <a:pt x="13" y="164"/>
                    </a:lnTo>
                    <a:lnTo>
                      <a:pt x="35" y="140"/>
                    </a:lnTo>
                    <a:lnTo>
                      <a:pt x="40" y="101"/>
                    </a:lnTo>
                    <a:lnTo>
                      <a:pt x="44" y="82"/>
                    </a:lnTo>
                    <a:lnTo>
                      <a:pt x="48" y="72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6" name="Freeform 38"/>
              <p:cNvSpPr>
                <a:spLocks/>
              </p:cNvSpPr>
              <p:nvPr/>
            </p:nvSpPr>
            <p:spPr bwMode="auto">
              <a:xfrm flipV="1">
                <a:off x="536" y="2565"/>
                <a:ext cx="93" cy="114"/>
              </a:xfrm>
              <a:custGeom>
                <a:avLst/>
                <a:gdLst>
                  <a:gd name="T0" fmla="*/ 53 w 93"/>
                  <a:gd name="T1" fmla="*/ 0 h 111"/>
                  <a:gd name="T2" fmla="*/ 31 w 93"/>
                  <a:gd name="T3" fmla="*/ 0 h 111"/>
                  <a:gd name="T4" fmla="*/ 13 w 93"/>
                  <a:gd name="T5" fmla="*/ 10 h 111"/>
                  <a:gd name="T6" fmla="*/ 0 w 93"/>
                  <a:gd name="T7" fmla="*/ 44 h 111"/>
                  <a:gd name="T8" fmla="*/ 9 w 93"/>
                  <a:gd name="T9" fmla="*/ 68 h 111"/>
                  <a:gd name="T10" fmla="*/ 5 w 93"/>
                  <a:gd name="T11" fmla="*/ 87 h 111"/>
                  <a:gd name="T12" fmla="*/ 13 w 93"/>
                  <a:gd name="T13" fmla="*/ 111 h 111"/>
                  <a:gd name="T14" fmla="*/ 36 w 93"/>
                  <a:gd name="T15" fmla="*/ 126 h 111"/>
                  <a:gd name="T16" fmla="*/ 62 w 93"/>
                  <a:gd name="T17" fmla="*/ 121 h 111"/>
                  <a:gd name="T18" fmla="*/ 75 w 93"/>
                  <a:gd name="T19" fmla="*/ 99 h 111"/>
                  <a:gd name="T20" fmla="*/ 89 w 93"/>
                  <a:gd name="T21" fmla="*/ 82 h 111"/>
                  <a:gd name="T22" fmla="*/ 93 w 93"/>
                  <a:gd name="T23" fmla="*/ 68 h 111"/>
                  <a:gd name="T24" fmla="*/ 89 w 93"/>
                  <a:gd name="T25" fmla="*/ 48 h 111"/>
                  <a:gd name="T26" fmla="*/ 89 w 93"/>
                  <a:gd name="T27" fmla="*/ 24 h 111"/>
                  <a:gd name="T28" fmla="*/ 75 w 93"/>
                  <a:gd name="T29" fmla="*/ 5 h 111"/>
                  <a:gd name="T30" fmla="*/ 58 w 93"/>
                  <a:gd name="T31" fmla="*/ 5 h 111"/>
                  <a:gd name="T32" fmla="*/ 53 w 93"/>
                  <a:gd name="T33" fmla="*/ 0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11">
                    <a:moveTo>
                      <a:pt x="53" y="0"/>
                    </a:moveTo>
                    <a:lnTo>
                      <a:pt x="31" y="0"/>
                    </a:lnTo>
                    <a:lnTo>
                      <a:pt x="13" y="10"/>
                    </a:lnTo>
                    <a:lnTo>
                      <a:pt x="0" y="39"/>
                    </a:lnTo>
                    <a:lnTo>
                      <a:pt x="9" y="58"/>
                    </a:lnTo>
                    <a:lnTo>
                      <a:pt x="5" y="77"/>
                    </a:lnTo>
                    <a:lnTo>
                      <a:pt x="13" y="96"/>
                    </a:lnTo>
                    <a:lnTo>
                      <a:pt x="36" y="111"/>
                    </a:lnTo>
                    <a:lnTo>
                      <a:pt x="62" y="106"/>
                    </a:lnTo>
                    <a:lnTo>
                      <a:pt x="75" y="87"/>
                    </a:lnTo>
                    <a:lnTo>
                      <a:pt x="89" y="72"/>
                    </a:lnTo>
                    <a:lnTo>
                      <a:pt x="93" y="58"/>
                    </a:lnTo>
                    <a:lnTo>
                      <a:pt x="89" y="43"/>
                    </a:lnTo>
                    <a:lnTo>
                      <a:pt x="89" y="19"/>
                    </a:lnTo>
                    <a:lnTo>
                      <a:pt x="75" y="5"/>
                    </a:lnTo>
                    <a:lnTo>
                      <a:pt x="58" y="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7" name="Freeform 39"/>
              <p:cNvSpPr>
                <a:spLocks/>
              </p:cNvSpPr>
              <p:nvPr/>
            </p:nvSpPr>
            <p:spPr bwMode="auto">
              <a:xfrm flipV="1">
                <a:off x="554" y="2580"/>
                <a:ext cx="66" cy="80"/>
              </a:xfrm>
              <a:custGeom>
                <a:avLst/>
                <a:gdLst>
                  <a:gd name="T0" fmla="*/ 0 w 66"/>
                  <a:gd name="T1" fmla="*/ 77 h 77"/>
                  <a:gd name="T2" fmla="*/ 13 w 66"/>
                  <a:gd name="T3" fmla="*/ 92 h 77"/>
                  <a:gd name="T4" fmla="*/ 31 w 66"/>
                  <a:gd name="T5" fmla="*/ 92 h 77"/>
                  <a:gd name="T6" fmla="*/ 49 w 66"/>
                  <a:gd name="T7" fmla="*/ 87 h 77"/>
                  <a:gd name="T8" fmla="*/ 62 w 66"/>
                  <a:gd name="T9" fmla="*/ 63 h 77"/>
                  <a:gd name="T10" fmla="*/ 66 w 66"/>
                  <a:gd name="T11" fmla="*/ 49 h 77"/>
                  <a:gd name="T12" fmla="*/ 62 w 66"/>
                  <a:gd name="T13" fmla="*/ 25 h 77"/>
                  <a:gd name="T14" fmla="*/ 62 w 66"/>
                  <a:gd name="T15" fmla="*/ 5 h 77"/>
                  <a:gd name="T16" fmla="*/ 49 w 66"/>
                  <a:gd name="T17" fmla="*/ 0 h 77"/>
                  <a:gd name="T18" fmla="*/ 53 w 66"/>
                  <a:gd name="T19" fmla="*/ 20 h 77"/>
                  <a:gd name="T20" fmla="*/ 49 w 66"/>
                  <a:gd name="T21" fmla="*/ 34 h 77"/>
                  <a:gd name="T22" fmla="*/ 35 w 66"/>
                  <a:gd name="T23" fmla="*/ 39 h 77"/>
                  <a:gd name="T24" fmla="*/ 31 w 66"/>
                  <a:gd name="T25" fmla="*/ 54 h 77"/>
                  <a:gd name="T26" fmla="*/ 35 w 66"/>
                  <a:gd name="T27" fmla="*/ 69 h 77"/>
                  <a:gd name="T28" fmla="*/ 26 w 66"/>
                  <a:gd name="T29" fmla="*/ 83 h 77"/>
                  <a:gd name="T30" fmla="*/ 4 w 66"/>
                  <a:gd name="T31" fmla="*/ 77 h 77"/>
                  <a:gd name="T32" fmla="*/ 0 w 66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77">
                    <a:moveTo>
                      <a:pt x="0" y="63"/>
                    </a:moveTo>
                    <a:lnTo>
                      <a:pt x="13" y="77"/>
                    </a:lnTo>
                    <a:lnTo>
                      <a:pt x="31" y="77"/>
                    </a:lnTo>
                    <a:lnTo>
                      <a:pt x="49" y="72"/>
                    </a:lnTo>
                    <a:lnTo>
                      <a:pt x="62" y="53"/>
                    </a:lnTo>
                    <a:lnTo>
                      <a:pt x="66" y="39"/>
                    </a:lnTo>
                    <a:lnTo>
                      <a:pt x="62" y="20"/>
                    </a:lnTo>
                    <a:lnTo>
                      <a:pt x="62" y="5"/>
                    </a:lnTo>
                    <a:lnTo>
                      <a:pt x="49" y="0"/>
                    </a:lnTo>
                    <a:lnTo>
                      <a:pt x="53" y="15"/>
                    </a:lnTo>
                    <a:lnTo>
                      <a:pt x="49" y="29"/>
                    </a:lnTo>
                    <a:lnTo>
                      <a:pt x="35" y="34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26" y="68"/>
                    </a:lnTo>
                    <a:lnTo>
                      <a:pt x="4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8" name="Freeform 40"/>
              <p:cNvSpPr>
                <a:spLocks/>
              </p:cNvSpPr>
              <p:nvPr/>
            </p:nvSpPr>
            <p:spPr bwMode="auto">
              <a:xfrm flipV="1">
                <a:off x="549" y="2610"/>
                <a:ext cx="49" cy="59"/>
              </a:xfrm>
              <a:custGeom>
                <a:avLst/>
                <a:gdLst>
                  <a:gd name="T0" fmla="*/ 0 w 49"/>
                  <a:gd name="T1" fmla="*/ 67 h 57"/>
                  <a:gd name="T2" fmla="*/ 0 w 49"/>
                  <a:gd name="T3" fmla="*/ 34 h 57"/>
                  <a:gd name="T4" fmla="*/ 5 w 49"/>
                  <a:gd name="T5" fmla="*/ 9 h 57"/>
                  <a:gd name="T6" fmla="*/ 27 w 49"/>
                  <a:gd name="T7" fmla="*/ 0 h 57"/>
                  <a:gd name="T8" fmla="*/ 49 w 49"/>
                  <a:gd name="T9" fmla="*/ 9 h 57"/>
                  <a:gd name="T10" fmla="*/ 40 w 49"/>
                  <a:gd name="T11" fmla="*/ 9 h 57"/>
                  <a:gd name="T12" fmla="*/ 31 w 49"/>
                  <a:gd name="T13" fmla="*/ 9 h 57"/>
                  <a:gd name="T14" fmla="*/ 27 w 49"/>
                  <a:gd name="T15" fmla="*/ 29 h 57"/>
                  <a:gd name="T16" fmla="*/ 27 w 49"/>
                  <a:gd name="T17" fmla="*/ 34 h 57"/>
                  <a:gd name="T18" fmla="*/ 23 w 49"/>
                  <a:gd name="T19" fmla="*/ 34 h 57"/>
                  <a:gd name="T20" fmla="*/ 18 w 49"/>
                  <a:gd name="T21" fmla="*/ 29 h 57"/>
                  <a:gd name="T22" fmla="*/ 9 w 49"/>
                  <a:gd name="T23" fmla="*/ 34 h 57"/>
                  <a:gd name="T24" fmla="*/ 5 w 49"/>
                  <a:gd name="T25" fmla="*/ 53 h 57"/>
                  <a:gd name="T26" fmla="*/ 0 w 49"/>
                  <a:gd name="T27" fmla="*/ 6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57">
                    <a:moveTo>
                      <a:pt x="0" y="57"/>
                    </a:moveTo>
                    <a:lnTo>
                      <a:pt x="0" y="29"/>
                    </a:lnTo>
                    <a:lnTo>
                      <a:pt x="5" y="9"/>
                    </a:lnTo>
                    <a:lnTo>
                      <a:pt x="27" y="0"/>
                    </a:lnTo>
                    <a:lnTo>
                      <a:pt x="49" y="9"/>
                    </a:lnTo>
                    <a:lnTo>
                      <a:pt x="40" y="9"/>
                    </a:lnTo>
                    <a:lnTo>
                      <a:pt x="31" y="9"/>
                    </a:lnTo>
                    <a:lnTo>
                      <a:pt x="27" y="24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18" y="24"/>
                    </a:lnTo>
                    <a:lnTo>
                      <a:pt x="9" y="29"/>
                    </a:lnTo>
                    <a:lnTo>
                      <a:pt x="5" y="43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9" name="Freeform 41"/>
              <p:cNvSpPr>
                <a:spLocks/>
              </p:cNvSpPr>
              <p:nvPr/>
            </p:nvSpPr>
            <p:spPr bwMode="auto">
              <a:xfrm flipV="1">
                <a:off x="549" y="2635"/>
                <a:ext cx="40" cy="34"/>
              </a:xfrm>
              <a:custGeom>
                <a:avLst/>
                <a:gdLst>
                  <a:gd name="T0" fmla="*/ 0 w 40"/>
                  <a:gd name="T1" fmla="*/ 38 h 33"/>
                  <a:gd name="T2" fmla="*/ 0 w 40"/>
                  <a:gd name="T3" fmla="*/ 24 h 33"/>
                  <a:gd name="T4" fmla="*/ 14 w 40"/>
                  <a:gd name="T5" fmla="*/ 5 h 33"/>
                  <a:gd name="T6" fmla="*/ 27 w 40"/>
                  <a:gd name="T7" fmla="*/ 0 h 33"/>
                  <a:gd name="T8" fmla="*/ 40 w 40"/>
                  <a:gd name="T9" fmla="*/ 5 h 33"/>
                  <a:gd name="T10" fmla="*/ 23 w 40"/>
                  <a:gd name="T11" fmla="*/ 5 h 33"/>
                  <a:gd name="T12" fmla="*/ 18 w 40"/>
                  <a:gd name="T13" fmla="*/ 24 h 33"/>
                  <a:gd name="T14" fmla="*/ 5 w 40"/>
                  <a:gd name="T15" fmla="*/ 24 h 33"/>
                  <a:gd name="T16" fmla="*/ 0 w 40"/>
                  <a:gd name="T17" fmla="*/ 38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3">
                    <a:moveTo>
                      <a:pt x="0" y="33"/>
                    </a:moveTo>
                    <a:lnTo>
                      <a:pt x="0" y="19"/>
                    </a:lnTo>
                    <a:lnTo>
                      <a:pt x="14" y="5"/>
                    </a:lnTo>
                    <a:lnTo>
                      <a:pt x="27" y="0"/>
                    </a:lnTo>
                    <a:lnTo>
                      <a:pt x="40" y="5"/>
                    </a:lnTo>
                    <a:lnTo>
                      <a:pt x="23" y="5"/>
                    </a:lnTo>
                    <a:lnTo>
                      <a:pt x="18" y="19"/>
                    </a:lnTo>
                    <a:lnTo>
                      <a:pt x="5" y="1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0" name="Freeform 42"/>
              <p:cNvSpPr>
                <a:spLocks/>
              </p:cNvSpPr>
              <p:nvPr/>
            </p:nvSpPr>
            <p:spPr bwMode="auto">
              <a:xfrm flipV="1">
                <a:off x="545" y="2660"/>
                <a:ext cx="13" cy="14"/>
              </a:xfrm>
              <a:custGeom>
                <a:avLst/>
                <a:gdLst>
                  <a:gd name="T0" fmla="*/ 0 w 13"/>
                  <a:gd name="T1" fmla="*/ 5 h 14"/>
                  <a:gd name="T2" fmla="*/ 9 w 13"/>
                  <a:gd name="T3" fmla="*/ 0 h 14"/>
                  <a:gd name="T4" fmla="*/ 13 w 13"/>
                  <a:gd name="T5" fmla="*/ 5 h 14"/>
                  <a:gd name="T6" fmla="*/ 9 w 13"/>
                  <a:gd name="T7" fmla="*/ 14 h 14"/>
                  <a:gd name="T8" fmla="*/ 0 w 13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9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1" name="Freeform 43"/>
              <p:cNvSpPr>
                <a:spLocks/>
              </p:cNvSpPr>
              <p:nvPr/>
            </p:nvSpPr>
            <p:spPr bwMode="auto">
              <a:xfrm flipV="1">
                <a:off x="558" y="2674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2" name="Freeform 44"/>
              <p:cNvSpPr>
                <a:spLocks/>
              </p:cNvSpPr>
              <p:nvPr/>
            </p:nvSpPr>
            <p:spPr bwMode="auto">
              <a:xfrm flipV="1">
                <a:off x="545" y="2649"/>
                <a:ext cx="4" cy="11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  <a:gd name="T6" fmla="*/ 0 w 4"/>
                  <a:gd name="T7" fmla="*/ 15 h 10"/>
                  <a:gd name="T8" fmla="*/ 0 w 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3" name="Freeform 45"/>
              <p:cNvSpPr>
                <a:spLocks/>
              </p:cNvSpPr>
              <p:nvPr/>
            </p:nvSpPr>
            <p:spPr bwMode="auto">
              <a:xfrm flipV="1">
                <a:off x="527" y="2654"/>
                <a:ext cx="102" cy="89"/>
              </a:xfrm>
              <a:custGeom>
                <a:avLst/>
                <a:gdLst>
                  <a:gd name="T0" fmla="*/ 0 w 102"/>
                  <a:gd name="T1" fmla="*/ 101 h 86"/>
                  <a:gd name="T2" fmla="*/ 5 w 102"/>
                  <a:gd name="T3" fmla="*/ 79 h 86"/>
                  <a:gd name="T4" fmla="*/ 18 w 102"/>
                  <a:gd name="T5" fmla="*/ 67 h 86"/>
                  <a:gd name="T6" fmla="*/ 27 w 102"/>
                  <a:gd name="T7" fmla="*/ 53 h 86"/>
                  <a:gd name="T8" fmla="*/ 31 w 102"/>
                  <a:gd name="T9" fmla="*/ 29 h 86"/>
                  <a:gd name="T10" fmla="*/ 49 w 102"/>
                  <a:gd name="T11" fmla="*/ 0 h 86"/>
                  <a:gd name="T12" fmla="*/ 62 w 102"/>
                  <a:gd name="T13" fmla="*/ 0 h 86"/>
                  <a:gd name="T14" fmla="*/ 80 w 102"/>
                  <a:gd name="T15" fmla="*/ 5 h 86"/>
                  <a:gd name="T16" fmla="*/ 93 w 102"/>
                  <a:gd name="T17" fmla="*/ 29 h 86"/>
                  <a:gd name="T18" fmla="*/ 102 w 102"/>
                  <a:gd name="T19" fmla="*/ 58 h 86"/>
                  <a:gd name="T20" fmla="*/ 102 w 102"/>
                  <a:gd name="T21" fmla="*/ 67 h 86"/>
                  <a:gd name="T22" fmla="*/ 93 w 102"/>
                  <a:gd name="T23" fmla="*/ 58 h 86"/>
                  <a:gd name="T24" fmla="*/ 84 w 102"/>
                  <a:gd name="T25" fmla="*/ 38 h 86"/>
                  <a:gd name="T26" fmla="*/ 71 w 102"/>
                  <a:gd name="T27" fmla="*/ 29 h 86"/>
                  <a:gd name="T28" fmla="*/ 67 w 102"/>
                  <a:gd name="T29" fmla="*/ 34 h 86"/>
                  <a:gd name="T30" fmla="*/ 62 w 102"/>
                  <a:gd name="T31" fmla="*/ 43 h 86"/>
                  <a:gd name="T32" fmla="*/ 58 w 102"/>
                  <a:gd name="T33" fmla="*/ 43 h 86"/>
                  <a:gd name="T34" fmla="*/ 49 w 102"/>
                  <a:gd name="T35" fmla="*/ 38 h 86"/>
                  <a:gd name="T36" fmla="*/ 45 w 102"/>
                  <a:gd name="T37" fmla="*/ 38 h 86"/>
                  <a:gd name="T38" fmla="*/ 40 w 102"/>
                  <a:gd name="T39" fmla="*/ 53 h 86"/>
                  <a:gd name="T40" fmla="*/ 31 w 102"/>
                  <a:gd name="T41" fmla="*/ 63 h 86"/>
                  <a:gd name="T42" fmla="*/ 0 w 102"/>
                  <a:gd name="T43" fmla="*/ 10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2" h="86">
                    <a:moveTo>
                      <a:pt x="0" y="86"/>
                    </a:moveTo>
                    <a:lnTo>
                      <a:pt x="5" y="67"/>
                    </a:lnTo>
                    <a:lnTo>
                      <a:pt x="18" y="57"/>
                    </a:lnTo>
                    <a:lnTo>
                      <a:pt x="27" y="43"/>
                    </a:lnTo>
                    <a:lnTo>
                      <a:pt x="31" y="24"/>
                    </a:lnTo>
                    <a:lnTo>
                      <a:pt x="49" y="0"/>
                    </a:lnTo>
                    <a:lnTo>
                      <a:pt x="62" y="0"/>
                    </a:lnTo>
                    <a:lnTo>
                      <a:pt x="80" y="5"/>
                    </a:lnTo>
                    <a:lnTo>
                      <a:pt x="93" y="24"/>
                    </a:lnTo>
                    <a:lnTo>
                      <a:pt x="102" y="48"/>
                    </a:lnTo>
                    <a:lnTo>
                      <a:pt x="102" y="57"/>
                    </a:lnTo>
                    <a:lnTo>
                      <a:pt x="93" y="48"/>
                    </a:lnTo>
                    <a:lnTo>
                      <a:pt x="84" y="33"/>
                    </a:lnTo>
                    <a:lnTo>
                      <a:pt x="71" y="24"/>
                    </a:lnTo>
                    <a:lnTo>
                      <a:pt x="67" y="29"/>
                    </a:lnTo>
                    <a:lnTo>
                      <a:pt x="62" y="38"/>
                    </a:lnTo>
                    <a:lnTo>
                      <a:pt x="58" y="38"/>
                    </a:lnTo>
                    <a:lnTo>
                      <a:pt x="49" y="33"/>
                    </a:lnTo>
                    <a:lnTo>
                      <a:pt x="45" y="33"/>
                    </a:lnTo>
                    <a:lnTo>
                      <a:pt x="40" y="43"/>
                    </a:lnTo>
                    <a:lnTo>
                      <a:pt x="31" y="53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4" name="Freeform 46"/>
              <p:cNvSpPr>
                <a:spLocks/>
              </p:cNvSpPr>
              <p:nvPr/>
            </p:nvSpPr>
            <p:spPr bwMode="auto">
              <a:xfrm flipV="1">
                <a:off x="488" y="2531"/>
                <a:ext cx="22" cy="69"/>
              </a:xfrm>
              <a:custGeom>
                <a:avLst/>
                <a:gdLst>
                  <a:gd name="T0" fmla="*/ 22 w 22"/>
                  <a:gd name="T1" fmla="*/ 0 h 67"/>
                  <a:gd name="T2" fmla="*/ 0 w 22"/>
                  <a:gd name="T3" fmla="*/ 34 h 67"/>
                  <a:gd name="T4" fmla="*/ 0 w 22"/>
                  <a:gd name="T5" fmla="*/ 63 h 67"/>
                  <a:gd name="T6" fmla="*/ 17 w 22"/>
                  <a:gd name="T7" fmla="*/ 77 h 67"/>
                  <a:gd name="T8" fmla="*/ 4 w 22"/>
                  <a:gd name="T9" fmla="*/ 55 h 67"/>
                  <a:gd name="T10" fmla="*/ 13 w 22"/>
                  <a:gd name="T11" fmla="*/ 39 h 67"/>
                  <a:gd name="T12" fmla="*/ 22 w 22"/>
                  <a:gd name="T13" fmla="*/ 24 h 67"/>
                  <a:gd name="T14" fmla="*/ 22 w 22"/>
                  <a:gd name="T15" fmla="*/ 5 h 67"/>
                  <a:gd name="T16" fmla="*/ 22 w 22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7">
                    <a:moveTo>
                      <a:pt x="22" y="0"/>
                    </a:moveTo>
                    <a:lnTo>
                      <a:pt x="0" y="29"/>
                    </a:lnTo>
                    <a:lnTo>
                      <a:pt x="0" y="53"/>
                    </a:lnTo>
                    <a:lnTo>
                      <a:pt x="17" y="67"/>
                    </a:lnTo>
                    <a:lnTo>
                      <a:pt x="4" y="48"/>
                    </a:lnTo>
                    <a:lnTo>
                      <a:pt x="13" y="34"/>
                    </a:lnTo>
                    <a:lnTo>
                      <a:pt x="22" y="19"/>
                    </a:lnTo>
                    <a:lnTo>
                      <a:pt x="22" y="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5" name="Freeform 47"/>
              <p:cNvSpPr>
                <a:spLocks/>
              </p:cNvSpPr>
              <p:nvPr/>
            </p:nvSpPr>
            <p:spPr bwMode="auto">
              <a:xfrm flipV="1">
                <a:off x="519" y="2540"/>
                <a:ext cx="110" cy="55"/>
              </a:xfrm>
              <a:custGeom>
                <a:avLst/>
                <a:gdLst>
                  <a:gd name="T0" fmla="*/ 0 w 110"/>
                  <a:gd name="T1" fmla="*/ 63 h 53"/>
                  <a:gd name="T2" fmla="*/ 17 w 110"/>
                  <a:gd name="T3" fmla="*/ 58 h 53"/>
                  <a:gd name="T4" fmla="*/ 35 w 110"/>
                  <a:gd name="T5" fmla="*/ 58 h 53"/>
                  <a:gd name="T6" fmla="*/ 75 w 110"/>
                  <a:gd name="T7" fmla="*/ 63 h 53"/>
                  <a:gd name="T8" fmla="*/ 88 w 110"/>
                  <a:gd name="T9" fmla="*/ 63 h 53"/>
                  <a:gd name="T10" fmla="*/ 106 w 110"/>
                  <a:gd name="T11" fmla="*/ 53 h 53"/>
                  <a:gd name="T12" fmla="*/ 110 w 110"/>
                  <a:gd name="T13" fmla="*/ 29 h 53"/>
                  <a:gd name="T14" fmla="*/ 110 w 110"/>
                  <a:gd name="T15" fmla="*/ 0 h 53"/>
                  <a:gd name="T16" fmla="*/ 110 w 110"/>
                  <a:gd name="T17" fmla="*/ 19 h 53"/>
                  <a:gd name="T18" fmla="*/ 106 w 110"/>
                  <a:gd name="T19" fmla="*/ 34 h 53"/>
                  <a:gd name="T20" fmla="*/ 97 w 110"/>
                  <a:gd name="T21" fmla="*/ 38 h 53"/>
                  <a:gd name="T22" fmla="*/ 88 w 110"/>
                  <a:gd name="T23" fmla="*/ 34 h 53"/>
                  <a:gd name="T24" fmla="*/ 84 w 110"/>
                  <a:gd name="T25" fmla="*/ 46 h 53"/>
                  <a:gd name="T26" fmla="*/ 79 w 110"/>
                  <a:gd name="T27" fmla="*/ 53 h 53"/>
                  <a:gd name="T28" fmla="*/ 61 w 110"/>
                  <a:gd name="T29" fmla="*/ 46 h 53"/>
                  <a:gd name="T30" fmla="*/ 44 w 110"/>
                  <a:gd name="T31" fmla="*/ 53 h 53"/>
                  <a:gd name="T32" fmla="*/ 22 w 110"/>
                  <a:gd name="T33" fmla="*/ 53 h 53"/>
                  <a:gd name="T34" fmla="*/ 0 w 110"/>
                  <a:gd name="T35" fmla="*/ 63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0" h="53">
                    <a:moveTo>
                      <a:pt x="0" y="53"/>
                    </a:moveTo>
                    <a:lnTo>
                      <a:pt x="17" y="48"/>
                    </a:lnTo>
                    <a:lnTo>
                      <a:pt x="35" y="48"/>
                    </a:lnTo>
                    <a:lnTo>
                      <a:pt x="75" y="53"/>
                    </a:lnTo>
                    <a:lnTo>
                      <a:pt x="88" y="53"/>
                    </a:lnTo>
                    <a:lnTo>
                      <a:pt x="106" y="43"/>
                    </a:lnTo>
                    <a:lnTo>
                      <a:pt x="110" y="24"/>
                    </a:lnTo>
                    <a:lnTo>
                      <a:pt x="110" y="0"/>
                    </a:lnTo>
                    <a:lnTo>
                      <a:pt x="110" y="14"/>
                    </a:lnTo>
                    <a:lnTo>
                      <a:pt x="106" y="29"/>
                    </a:lnTo>
                    <a:lnTo>
                      <a:pt x="97" y="33"/>
                    </a:lnTo>
                    <a:lnTo>
                      <a:pt x="88" y="29"/>
                    </a:lnTo>
                    <a:lnTo>
                      <a:pt x="84" y="38"/>
                    </a:lnTo>
                    <a:lnTo>
                      <a:pt x="79" y="43"/>
                    </a:lnTo>
                    <a:lnTo>
                      <a:pt x="61" y="38"/>
                    </a:lnTo>
                    <a:lnTo>
                      <a:pt x="44" y="43"/>
                    </a:lnTo>
                    <a:lnTo>
                      <a:pt x="22" y="4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6" name="Freeform 48"/>
              <p:cNvSpPr>
                <a:spLocks/>
              </p:cNvSpPr>
              <p:nvPr/>
            </p:nvSpPr>
            <p:spPr bwMode="auto">
              <a:xfrm flipV="1">
                <a:off x="549" y="2694"/>
                <a:ext cx="62" cy="54"/>
              </a:xfrm>
              <a:custGeom>
                <a:avLst/>
                <a:gdLst>
                  <a:gd name="T0" fmla="*/ 0 w 62"/>
                  <a:gd name="T1" fmla="*/ 58 h 53"/>
                  <a:gd name="T2" fmla="*/ 9 w 62"/>
                  <a:gd name="T3" fmla="*/ 24 h 53"/>
                  <a:gd name="T4" fmla="*/ 18 w 62"/>
                  <a:gd name="T5" fmla="*/ 5 h 53"/>
                  <a:gd name="T6" fmla="*/ 31 w 62"/>
                  <a:gd name="T7" fmla="*/ 0 h 53"/>
                  <a:gd name="T8" fmla="*/ 40 w 62"/>
                  <a:gd name="T9" fmla="*/ 0 h 53"/>
                  <a:gd name="T10" fmla="*/ 62 w 62"/>
                  <a:gd name="T11" fmla="*/ 14 h 53"/>
                  <a:gd name="T12" fmla="*/ 45 w 62"/>
                  <a:gd name="T13" fmla="*/ 10 h 53"/>
                  <a:gd name="T14" fmla="*/ 27 w 62"/>
                  <a:gd name="T15" fmla="*/ 14 h 53"/>
                  <a:gd name="T16" fmla="*/ 14 w 62"/>
                  <a:gd name="T17" fmla="*/ 34 h 53"/>
                  <a:gd name="T18" fmla="*/ 5 w 62"/>
                  <a:gd name="T19" fmla="*/ 53 h 53"/>
                  <a:gd name="T20" fmla="*/ 0 w 62"/>
                  <a:gd name="T21" fmla="*/ 58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53">
                    <a:moveTo>
                      <a:pt x="0" y="53"/>
                    </a:moveTo>
                    <a:lnTo>
                      <a:pt x="9" y="24"/>
                    </a:lnTo>
                    <a:lnTo>
                      <a:pt x="18" y="5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62" y="14"/>
                    </a:lnTo>
                    <a:lnTo>
                      <a:pt x="45" y="10"/>
                    </a:lnTo>
                    <a:lnTo>
                      <a:pt x="27" y="14"/>
                    </a:lnTo>
                    <a:lnTo>
                      <a:pt x="14" y="29"/>
                    </a:lnTo>
                    <a:lnTo>
                      <a:pt x="5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7" name="Freeform 49"/>
              <p:cNvSpPr>
                <a:spLocks/>
              </p:cNvSpPr>
              <p:nvPr/>
            </p:nvSpPr>
            <p:spPr bwMode="auto">
              <a:xfrm flipV="1">
                <a:off x="638" y="2759"/>
                <a:ext cx="218" cy="198"/>
              </a:xfrm>
              <a:custGeom>
                <a:avLst/>
                <a:gdLst>
                  <a:gd name="T0" fmla="*/ 173 w 217"/>
                  <a:gd name="T1" fmla="*/ 83 h 192"/>
                  <a:gd name="T2" fmla="*/ 160 w 217"/>
                  <a:gd name="T3" fmla="*/ 58 h 192"/>
                  <a:gd name="T4" fmla="*/ 142 w 217"/>
                  <a:gd name="T5" fmla="*/ 29 h 192"/>
                  <a:gd name="T6" fmla="*/ 116 w 217"/>
                  <a:gd name="T7" fmla="*/ 15 h 192"/>
                  <a:gd name="T8" fmla="*/ 93 w 217"/>
                  <a:gd name="T9" fmla="*/ 5 h 192"/>
                  <a:gd name="T10" fmla="*/ 75 w 217"/>
                  <a:gd name="T11" fmla="*/ 0 h 192"/>
                  <a:gd name="T12" fmla="*/ 58 w 217"/>
                  <a:gd name="T13" fmla="*/ 29 h 192"/>
                  <a:gd name="T14" fmla="*/ 35 w 217"/>
                  <a:gd name="T15" fmla="*/ 39 h 192"/>
                  <a:gd name="T16" fmla="*/ 22 w 217"/>
                  <a:gd name="T17" fmla="*/ 58 h 192"/>
                  <a:gd name="T18" fmla="*/ 9 w 217"/>
                  <a:gd name="T19" fmla="*/ 102 h 192"/>
                  <a:gd name="T20" fmla="*/ 0 w 217"/>
                  <a:gd name="T21" fmla="*/ 140 h 192"/>
                  <a:gd name="T22" fmla="*/ 9 w 217"/>
                  <a:gd name="T23" fmla="*/ 169 h 192"/>
                  <a:gd name="T24" fmla="*/ 13 w 217"/>
                  <a:gd name="T25" fmla="*/ 191 h 192"/>
                  <a:gd name="T26" fmla="*/ 44 w 217"/>
                  <a:gd name="T27" fmla="*/ 213 h 192"/>
                  <a:gd name="T28" fmla="*/ 66 w 217"/>
                  <a:gd name="T29" fmla="*/ 224 h 192"/>
                  <a:gd name="T30" fmla="*/ 93 w 217"/>
                  <a:gd name="T31" fmla="*/ 224 h 192"/>
                  <a:gd name="T32" fmla="*/ 129 w 217"/>
                  <a:gd name="T33" fmla="*/ 224 h 192"/>
                  <a:gd name="T34" fmla="*/ 178 w 217"/>
                  <a:gd name="T35" fmla="*/ 208 h 192"/>
                  <a:gd name="T36" fmla="*/ 204 w 217"/>
                  <a:gd name="T37" fmla="*/ 196 h 192"/>
                  <a:gd name="T38" fmla="*/ 217 w 217"/>
                  <a:gd name="T39" fmla="*/ 174 h 192"/>
                  <a:gd name="T40" fmla="*/ 222 w 217"/>
                  <a:gd name="T41" fmla="*/ 140 h 192"/>
                  <a:gd name="T42" fmla="*/ 204 w 217"/>
                  <a:gd name="T43" fmla="*/ 117 h 192"/>
                  <a:gd name="T44" fmla="*/ 186 w 217"/>
                  <a:gd name="T45" fmla="*/ 102 h 192"/>
                  <a:gd name="T46" fmla="*/ 173 w 217"/>
                  <a:gd name="T47" fmla="*/ 83 h 19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7" h="192">
                    <a:moveTo>
                      <a:pt x="168" y="72"/>
                    </a:moveTo>
                    <a:lnTo>
                      <a:pt x="155" y="48"/>
                    </a:lnTo>
                    <a:lnTo>
                      <a:pt x="137" y="24"/>
                    </a:lnTo>
                    <a:lnTo>
                      <a:pt x="111" y="15"/>
                    </a:lnTo>
                    <a:lnTo>
                      <a:pt x="93" y="5"/>
                    </a:lnTo>
                    <a:lnTo>
                      <a:pt x="75" y="0"/>
                    </a:lnTo>
                    <a:lnTo>
                      <a:pt x="58" y="24"/>
                    </a:lnTo>
                    <a:lnTo>
                      <a:pt x="35" y="34"/>
                    </a:lnTo>
                    <a:lnTo>
                      <a:pt x="22" y="48"/>
                    </a:lnTo>
                    <a:lnTo>
                      <a:pt x="9" y="87"/>
                    </a:lnTo>
                    <a:lnTo>
                      <a:pt x="0" y="120"/>
                    </a:lnTo>
                    <a:lnTo>
                      <a:pt x="9" y="144"/>
                    </a:lnTo>
                    <a:lnTo>
                      <a:pt x="13" y="164"/>
                    </a:lnTo>
                    <a:lnTo>
                      <a:pt x="44" y="183"/>
                    </a:lnTo>
                    <a:lnTo>
                      <a:pt x="66" y="192"/>
                    </a:lnTo>
                    <a:lnTo>
                      <a:pt x="93" y="192"/>
                    </a:lnTo>
                    <a:lnTo>
                      <a:pt x="124" y="192"/>
                    </a:lnTo>
                    <a:lnTo>
                      <a:pt x="173" y="178"/>
                    </a:lnTo>
                    <a:lnTo>
                      <a:pt x="199" y="168"/>
                    </a:lnTo>
                    <a:lnTo>
                      <a:pt x="212" y="149"/>
                    </a:lnTo>
                    <a:lnTo>
                      <a:pt x="217" y="120"/>
                    </a:lnTo>
                    <a:lnTo>
                      <a:pt x="199" y="101"/>
                    </a:lnTo>
                    <a:lnTo>
                      <a:pt x="181" y="87"/>
                    </a:lnTo>
                    <a:lnTo>
                      <a:pt x="168" y="72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8" name="Freeform 50"/>
              <p:cNvSpPr>
                <a:spLocks/>
              </p:cNvSpPr>
              <p:nvPr/>
            </p:nvSpPr>
            <p:spPr bwMode="auto">
              <a:xfrm flipV="1">
                <a:off x="687" y="2793"/>
                <a:ext cx="93" cy="99"/>
              </a:xfrm>
              <a:custGeom>
                <a:avLst/>
                <a:gdLst>
                  <a:gd name="T0" fmla="*/ 79 w 93"/>
                  <a:gd name="T1" fmla="*/ 14 h 96"/>
                  <a:gd name="T2" fmla="*/ 70 w 93"/>
                  <a:gd name="T3" fmla="*/ 5 h 96"/>
                  <a:gd name="T4" fmla="*/ 57 w 93"/>
                  <a:gd name="T5" fmla="*/ 0 h 96"/>
                  <a:gd name="T6" fmla="*/ 35 w 93"/>
                  <a:gd name="T7" fmla="*/ 9 h 96"/>
                  <a:gd name="T8" fmla="*/ 22 w 93"/>
                  <a:gd name="T9" fmla="*/ 9 h 96"/>
                  <a:gd name="T10" fmla="*/ 9 w 93"/>
                  <a:gd name="T11" fmla="*/ 29 h 96"/>
                  <a:gd name="T12" fmla="*/ 4 w 93"/>
                  <a:gd name="T13" fmla="*/ 58 h 96"/>
                  <a:gd name="T14" fmla="*/ 0 w 93"/>
                  <a:gd name="T15" fmla="*/ 83 h 96"/>
                  <a:gd name="T16" fmla="*/ 9 w 93"/>
                  <a:gd name="T17" fmla="*/ 106 h 96"/>
                  <a:gd name="T18" fmla="*/ 40 w 93"/>
                  <a:gd name="T19" fmla="*/ 111 h 96"/>
                  <a:gd name="T20" fmla="*/ 75 w 93"/>
                  <a:gd name="T21" fmla="*/ 106 h 96"/>
                  <a:gd name="T22" fmla="*/ 84 w 93"/>
                  <a:gd name="T23" fmla="*/ 90 h 96"/>
                  <a:gd name="T24" fmla="*/ 93 w 93"/>
                  <a:gd name="T25" fmla="*/ 58 h 96"/>
                  <a:gd name="T26" fmla="*/ 88 w 93"/>
                  <a:gd name="T27" fmla="*/ 29 h 96"/>
                  <a:gd name="T28" fmla="*/ 79 w 93"/>
                  <a:gd name="T29" fmla="*/ 14 h 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3" h="96">
                    <a:moveTo>
                      <a:pt x="79" y="14"/>
                    </a:moveTo>
                    <a:lnTo>
                      <a:pt x="70" y="5"/>
                    </a:lnTo>
                    <a:lnTo>
                      <a:pt x="57" y="0"/>
                    </a:lnTo>
                    <a:lnTo>
                      <a:pt x="35" y="9"/>
                    </a:lnTo>
                    <a:lnTo>
                      <a:pt x="22" y="9"/>
                    </a:lnTo>
                    <a:lnTo>
                      <a:pt x="9" y="24"/>
                    </a:lnTo>
                    <a:lnTo>
                      <a:pt x="4" y="48"/>
                    </a:lnTo>
                    <a:lnTo>
                      <a:pt x="0" y="72"/>
                    </a:lnTo>
                    <a:lnTo>
                      <a:pt x="9" y="91"/>
                    </a:lnTo>
                    <a:lnTo>
                      <a:pt x="40" y="96"/>
                    </a:lnTo>
                    <a:lnTo>
                      <a:pt x="75" y="91"/>
                    </a:lnTo>
                    <a:lnTo>
                      <a:pt x="84" y="77"/>
                    </a:lnTo>
                    <a:lnTo>
                      <a:pt x="93" y="48"/>
                    </a:lnTo>
                    <a:lnTo>
                      <a:pt x="88" y="24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9" name="Freeform 51"/>
              <p:cNvSpPr>
                <a:spLocks/>
              </p:cNvSpPr>
              <p:nvPr/>
            </p:nvSpPr>
            <p:spPr bwMode="auto">
              <a:xfrm flipV="1">
                <a:off x="678" y="2803"/>
                <a:ext cx="93" cy="94"/>
              </a:xfrm>
              <a:custGeom>
                <a:avLst/>
                <a:gdLst>
                  <a:gd name="T0" fmla="*/ 79 w 93"/>
                  <a:gd name="T1" fmla="*/ 10 h 91"/>
                  <a:gd name="T2" fmla="*/ 71 w 93"/>
                  <a:gd name="T3" fmla="*/ 0 h 91"/>
                  <a:gd name="T4" fmla="*/ 57 w 93"/>
                  <a:gd name="T5" fmla="*/ 0 h 91"/>
                  <a:gd name="T6" fmla="*/ 35 w 93"/>
                  <a:gd name="T7" fmla="*/ 5 h 91"/>
                  <a:gd name="T8" fmla="*/ 22 w 93"/>
                  <a:gd name="T9" fmla="*/ 10 h 91"/>
                  <a:gd name="T10" fmla="*/ 13 w 93"/>
                  <a:gd name="T11" fmla="*/ 24 h 91"/>
                  <a:gd name="T12" fmla="*/ 4 w 93"/>
                  <a:gd name="T13" fmla="*/ 50 h 91"/>
                  <a:gd name="T14" fmla="*/ 0 w 93"/>
                  <a:gd name="T15" fmla="*/ 85 h 91"/>
                  <a:gd name="T16" fmla="*/ 9 w 93"/>
                  <a:gd name="T17" fmla="*/ 106 h 91"/>
                  <a:gd name="T18" fmla="*/ 40 w 93"/>
                  <a:gd name="T19" fmla="*/ 106 h 91"/>
                  <a:gd name="T20" fmla="*/ 57 w 93"/>
                  <a:gd name="T21" fmla="*/ 106 h 91"/>
                  <a:gd name="T22" fmla="*/ 75 w 93"/>
                  <a:gd name="T23" fmla="*/ 101 h 91"/>
                  <a:gd name="T24" fmla="*/ 84 w 93"/>
                  <a:gd name="T25" fmla="*/ 85 h 91"/>
                  <a:gd name="T26" fmla="*/ 93 w 93"/>
                  <a:gd name="T27" fmla="*/ 58 h 91"/>
                  <a:gd name="T28" fmla="*/ 88 w 93"/>
                  <a:gd name="T29" fmla="*/ 29 h 91"/>
                  <a:gd name="T30" fmla="*/ 79 w 93"/>
                  <a:gd name="T31" fmla="*/ 10 h 9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3" h="91">
                    <a:moveTo>
                      <a:pt x="79" y="10"/>
                    </a:moveTo>
                    <a:lnTo>
                      <a:pt x="71" y="0"/>
                    </a:lnTo>
                    <a:lnTo>
                      <a:pt x="57" y="0"/>
                    </a:lnTo>
                    <a:lnTo>
                      <a:pt x="35" y="5"/>
                    </a:lnTo>
                    <a:lnTo>
                      <a:pt x="22" y="10"/>
                    </a:lnTo>
                    <a:lnTo>
                      <a:pt x="13" y="19"/>
                    </a:lnTo>
                    <a:lnTo>
                      <a:pt x="4" y="43"/>
                    </a:lnTo>
                    <a:lnTo>
                      <a:pt x="0" y="72"/>
                    </a:lnTo>
                    <a:lnTo>
                      <a:pt x="9" y="91"/>
                    </a:lnTo>
                    <a:lnTo>
                      <a:pt x="40" y="91"/>
                    </a:lnTo>
                    <a:lnTo>
                      <a:pt x="57" y="91"/>
                    </a:lnTo>
                    <a:lnTo>
                      <a:pt x="75" y="86"/>
                    </a:lnTo>
                    <a:lnTo>
                      <a:pt x="84" y="72"/>
                    </a:lnTo>
                    <a:lnTo>
                      <a:pt x="93" y="48"/>
                    </a:lnTo>
                    <a:lnTo>
                      <a:pt x="88" y="24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0" name="Freeform 52"/>
              <p:cNvSpPr>
                <a:spLocks/>
              </p:cNvSpPr>
              <p:nvPr/>
            </p:nvSpPr>
            <p:spPr bwMode="auto">
              <a:xfrm flipV="1">
                <a:off x="642" y="2798"/>
                <a:ext cx="120" cy="153"/>
              </a:xfrm>
              <a:custGeom>
                <a:avLst/>
                <a:gdLst>
                  <a:gd name="T0" fmla="*/ 76 w 120"/>
                  <a:gd name="T1" fmla="*/ 0 h 149"/>
                  <a:gd name="T2" fmla="*/ 58 w 120"/>
                  <a:gd name="T3" fmla="*/ 24 h 149"/>
                  <a:gd name="T4" fmla="*/ 36 w 120"/>
                  <a:gd name="T5" fmla="*/ 39 h 149"/>
                  <a:gd name="T6" fmla="*/ 18 w 120"/>
                  <a:gd name="T7" fmla="*/ 60 h 149"/>
                  <a:gd name="T8" fmla="*/ 9 w 120"/>
                  <a:gd name="T9" fmla="*/ 87 h 149"/>
                  <a:gd name="T10" fmla="*/ 0 w 120"/>
                  <a:gd name="T11" fmla="*/ 121 h 149"/>
                  <a:gd name="T12" fmla="*/ 5 w 120"/>
                  <a:gd name="T13" fmla="*/ 149 h 149"/>
                  <a:gd name="T14" fmla="*/ 14 w 120"/>
                  <a:gd name="T15" fmla="*/ 169 h 149"/>
                  <a:gd name="T16" fmla="*/ 14 w 120"/>
                  <a:gd name="T17" fmla="*/ 136 h 149"/>
                  <a:gd name="T18" fmla="*/ 18 w 120"/>
                  <a:gd name="T19" fmla="*/ 126 h 149"/>
                  <a:gd name="T20" fmla="*/ 27 w 120"/>
                  <a:gd name="T21" fmla="*/ 121 h 149"/>
                  <a:gd name="T22" fmla="*/ 31 w 120"/>
                  <a:gd name="T23" fmla="*/ 104 h 149"/>
                  <a:gd name="T24" fmla="*/ 27 w 120"/>
                  <a:gd name="T25" fmla="*/ 87 h 149"/>
                  <a:gd name="T26" fmla="*/ 27 w 120"/>
                  <a:gd name="T27" fmla="*/ 77 h 149"/>
                  <a:gd name="T28" fmla="*/ 31 w 120"/>
                  <a:gd name="T29" fmla="*/ 68 h 149"/>
                  <a:gd name="T30" fmla="*/ 49 w 120"/>
                  <a:gd name="T31" fmla="*/ 44 h 149"/>
                  <a:gd name="T32" fmla="*/ 58 w 120"/>
                  <a:gd name="T33" fmla="*/ 48 h 149"/>
                  <a:gd name="T34" fmla="*/ 71 w 120"/>
                  <a:gd name="T35" fmla="*/ 53 h 149"/>
                  <a:gd name="T36" fmla="*/ 80 w 120"/>
                  <a:gd name="T37" fmla="*/ 44 h 149"/>
                  <a:gd name="T38" fmla="*/ 85 w 120"/>
                  <a:gd name="T39" fmla="*/ 29 h 149"/>
                  <a:gd name="T40" fmla="*/ 93 w 120"/>
                  <a:gd name="T41" fmla="*/ 24 h 149"/>
                  <a:gd name="T42" fmla="*/ 102 w 120"/>
                  <a:gd name="T43" fmla="*/ 24 h 149"/>
                  <a:gd name="T44" fmla="*/ 111 w 120"/>
                  <a:gd name="T45" fmla="*/ 29 h 149"/>
                  <a:gd name="T46" fmla="*/ 120 w 120"/>
                  <a:gd name="T47" fmla="*/ 29 h 149"/>
                  <a:gd name="T48" fmla="*/ 120 w 120"/>
                  <a:gd name="T49" fmla="*/ 24 h 149"/>
                  <a:gd name="T50" fmla="*/ 102 w 120"/>
                  <a:gd name="T51" fmla="*/ 15 h 149"/>
                  <a:gd name="T52" fmla="*/ 80 w 120"/>
                  <a:gd name="T53" fmla="*/ 0 h 149"/>
                  <a:gd name="T54" fmla="*/ 76 w 120"/>
                  <a:gd name="T55" fmla="*/ 0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0" h="149">
                    <a:moveTo>
                      <a:pt x="76" y="0"/>
                    </a:moveTo>
                    <a:lnTo>
                      <a:pt x="58" y="19"/>
                    </a:lnTo>
                    <a:lnTo>
                      <a:pt x="36" y="34"/>
                    </a:lnTo>
                    <a:lnTo>
                      <a:pt x="18" y="53"/>
                    </a:lnTo>
                    <a:lnTo>
                      <a:pt x="9" y="77"/>
                    </a:lnTo>
                    <a:lnTo>
                      <a:pt x="0" y="106"/>
                    </a:lnTo>
                    <a:lnTo>
                      <a:pt x="5" y="130"/>
                    </a:lnTo>
                    <a:lnTo>
                      <a:pt x="14" y="149"/>
                    </a:lnTo>
                    <a:lnTo>
                      <a:pt x="14" y="120"/>
                    </a:lnTo>
                    <a:lnTo>
                      <a:pt x="18" y="111"/>
                    </a:lnTo>
                    <a:lnTo>
                      <a:pt x="27" y="106"/>
                    </a:lnTo>
                    <a:lnTo>
                      <a:pt x="31" y="91"/>
                    </a:lnTo>
                    <a:lnTo>
                      <a:pt x="27" y="77"/>
                    </a:lnTo>
                    <a:lnTo>
                      <a:pt x="27" y="67"/>
                    </a:lnTo>
                    <a:lnTo>
                      <a:pt x="31" y="58"/>
                    </a:lnTo>
                    <a:lnTo>
                      <a:pt x="49" y="39"/>
                    </a:lnTo>
                    <a:lnTo>
                      <a:pt x="58" y="43"/>
                    </a:lnTo>
                    <a:lnTo>
                      <a:pt x="71" y="48"/>
                    </a:lnTo>
                    <a:lnTo>
                      <a:pt x="80" y="39"/>
                    </a:lnTo>
                    <a:lnTo>
                      <a:pt x="85" y="24"/>
                    </a:lnTo>
                    <a:lnTo>
                      <a:pt x="93" y="19"/>
                    </a:lnTo>
                    <a:lnTo>
                      <a:pt x="102" y="19"/>
                    </a:lnTo>
                    <a:lnTo>
                      <a:pt x="111" y="24"/>
                    </a:lnTo>
                    <a:lnTo>
                      <a:pt x="120" y="24"/>
                    </a:lnTo>
                    <a:lnTo>
                      <a:pt x="120" y="19"/>
                    </a:lnTo>
                    <a:lnTo>
                      <a:pt x="102" y="15"/>
                    </a:lnTo>
                    <a:lnTo>
                      <a:pt x="8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1" name="Freeform 53"/>
              <p:cNvSpPr>
                <a:spLocks/>
              </p:cNvSpPr>
              <p:nvPr/>
            </p:nvSpPr>
            <p:spPr bwMode="auto">
              <a:xfrm flipV="1">
                <a:off x="682" y="2808"/>
                <a:ext cx="80" cy="84"/>
              </a:xfrm>
              <a:custGeom>
                <a:avLst/>
                <a:gdLst>
                  <a:gd name="T0" fmla="*/ 5 w 80"/>
                  <a:gd name="T1" fmla="*/ 96 h 81"/>
                  <a:gd name="T2" fmla="*/ 0 w 80"/>
                  <a:gd name="T3" fmla="*/ 87 h 81"/>
                  <a:gd name="T4" fmla="*/ 0 w 80"/>
                  <a:gd name="T5" fmla="*/ 74 h 81"/>
                  <a:gd name="T6" fmla="*/ 5 w 80"/>
                  <a:gd name="T7" fmla="*/ 58 h 81"/>
                  <a:gd name="T8" fmla="*/ 5 w 80"/>
                  <a:gd name="T9" fmla="*/ 34 h 81"/>
                  <a:gd name="T10" fmla="*/ 14 w 80"/>
                  <a:gd name="T11" fmla="*/ 9 h 81"/>
                  <a:gd name="T12" fmla="*/ 31 w 80"/>
                  <a:gd name="T13" fmla="*/ 9 h 81"/>
                  <a:gd name="T14" fmla="*/ 49 w 80"/>
                  <a:gd name="T15" fmla="*/ 0 h 81"/>
                  <a:gd name="T16" fmla="*/ 62 w 80"/>
                  <a:gd name="T17" fmla="*/ 0 h 81"/>
                  <a:gd name="T18" fmla="*/ 75 w 80"/>
                  <a:gd name="T19" fmla="*/ 9 h 81"/>
                  <a:gd name="T20" fmla="*/ 80 w 80"/>
                  <a:gd name="T21" fmla="*/ 38 h 81"/>
                  <a:gd name="T22" fmla="*/ 80 w 80"/>
                  <a:gd name="T23" fmla="*/ 45 h 81"/>
                  <a:gd name="T24" fmla="*/ 67 w 80"/>
                  <a:gd name="T25" fmla="*/ 24 h 81"/>
                  <a:gd name="T26" fmla="*/ 58 w 80"/>
                  <a:gd name="T27" fmla="*/ 24 h 81"/>
                  <a:gd name="T28" fmla="*/ 49 w 80"/>
                  <a:gd name="T29" fmla="*/ 29 h 81"/>
                  <a:gd name="T30" fmla="*/ 45 w 80"/>
                  <a:gd name="T31" fmla="*/ 38 h 81"/>
                  <a:gd name="T32" fmla="*/ 40 w 80"/>
                  <a:gd name="T33" fmla="*/ 38 h 81"/>
                  <a:gd name="T34" fmla="*/ 31 w 80"/>
                  <a:gd name="T35" fmla="*/ 34 h 81"/>
                  <a:gd name="T36" fmla="*/ 22 w 80"/>
                  <a:gd name="T37" fmla="*/ 45 h 81"/>
                  <a:gd name="T38" fmla="*/ 18 w 80"/>
                  <a:gd name="T39" fmla="*/ 53 h 81"/>
                  <a:gd name="T40" fmla="*/ 14 w 80"/>
                  <a:gd name="T41" fmla="*/ 58 h 81"/>
                  <a:gd name="T42" fmla="*/ 14 w 80"/>
                  <a:gd name="T43" fmla="*/ 74 h 81"/>
                  <a:gd name="T44" fmla="*/ 9 w 80"/>
                  <a:gd name="T45" fmla="*/ 87 h 81"/>
                  <a:gd name="T46" fmla="*/ 5 w 80"/>
                  <a:gd name="T47" fmla="*/ 92 h 81"/>
                  <a:gd name="T48" fmla="*/ 5 w 80"/>
                  <a:gd name="T49" fmla="*/ 96 h 8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0" h="81">
                    <a:moveTo>
                      <a:pt x="5" y="81"/>
                    </a:moveTo>
                    <a:lnTo>
                      <a:pt x="0" y="72"/>
                    </a:lnTo>
                    <a:lnTo>
                      <a:pt x="0" y="62"/>
                    </a:lnTo>
                    <a:lnTo>
                      <a:pt x="5" y="48"/>
                    </a:lnTo>
                    <a:lnTo>
                      <a:pt x="5" y="29"/>
                    </a:lnTo>
                    <a:lnTo>
                      <a:pt x="14" y="9"/>
                    </a:lnTo>
                    <a:lnTo>
                      <a:pt x="31" y="9"/>
                    </a:lnTo>
                    <a:lnTo>
                      <a:pt x="49" y="0"/>
                    </a:lnTo>
                    <a:lnTo>
                      <a:pt x="62" y="0"/>
                    </a:lnTo>
                    <a:lnTo>
                      <a:pt x="75" y="9"/>
                    </a:lnTo>
                    <a:lnTo>
                      <a:pt x="80" y="33"/>
                    </a:lnTo>
                    <a:lnTo>
                      <a:pt x="80" y="38"/>
                    </a:lnTo>
                    <a:lnTo>
                      <a:pt x="67" y="19"/>
                    </a:lnTo>
                    <a:lnTo>
                      <a:pt x="58" y="19"/>
                    </a:lnTo>
                    <a:lnTo>
                      <a:pt x="49" y="24"/>
                    </a:lnTo>
                    <a:lnTo>
                      <a:pt x="45" y="33"/>
                    </a:lnTo>
                    <a:lnTo>
                      <a:pt x="40" y="33"/>
                    </a:lnTo>
                    <a:lnTo>
                      <a:pt x="31" y="29"/>
                    </a:lnTo>
                    <a:lnTo>
                      <a:pt x="22" y="38"/>
                    </a:lnTo>
                    <a:lnTo>
                      <a:pt x="18" y="43"/>
                    </a:lnTo>
                    <a:lnTo>
                      <a:pt x="14" y="4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77"/>
                    </a:lnTo>
                    <a:lnTo>
                      <a:pt x="5" y="81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2" name="Freeform 54"/>
              <p:cNvSpPr>
                <a:spLocks/>
              </p:cNvSpPr>
              <p:nvPr/>
            </p:nvSpPr>
            <p:spPr bwMode="auto">
              <a:xfrm flipV="1">
                <a:off x="691" y="2803"/>
                <a:ext cx="71" cy="39"/>
              </a:xfrm>
              <a:custGeom>
                <a:avLst/>
                <a:gdLst>
                  <a:gd name="T0" fmla="*/ 0 w 71"/>
                  <a:gd name="T1" fmla="*/ 43 h 38"/>
                  <a:gd name="T2" fmla="*/ 22 w 71"/>
                  <a:gd name="T3" fmla="*/ 38 h 38"/>
                  <a:gd name="T4" fmla="*/ 44 w 71"/>
                  <a:gd name="T5" fmla="*/ 38 h 38"/>
                  <a:gd name="T6" fmla="*/ 66 w 71"/>
                  <a:gd name="T7" fmla="*/ 29 h 38"/>
                  <a:gd name="T8" fmla="*/ 71 w 71"/>
                  <a:gd name="T9" fmla="*/ 0 h 38"/>
                  <a:gd name="T10" fmla="*/ 71 w 71"/>
                  <a:gd name="T11" fmla="*/ 5 h 38"/>
                  <a:gd name="T12" fmla="*/ 62 w 71"/>
                  <a:gd name="T13" fmla="*/ 9 h 38"/>
                  <a:gd name="T14" fmla="*/ 58 w 71"/>
                  <a:gd name="T15" fmla="*/ 9 h 38"/>
                  <a:gd name="T16" fmla="*/ 53 w 71"/>
                  <a:gd name="T17" fmla="*/ 14 h 38"/>
                  <a:gd name="T18" fmla="*/ 49 w 71"/>
                  <a:gd name="T19" fmla="*/ 29 h 38"/>
                  <a:gd name="T20" fmla="*/ 44 w 71"/>
                  <a:gd name="T21" fmla="*/ 24 h 38"/>
                  <a:gd name="T22" fmla="*/ 40 w 71"/>
                  <a:gd name="T23" fmla="*/ 14 h 38"/>
                  <a:gd name="T24" fmla="*/ 36 w 71"/>
                  <a:gd name="T25" fmla="*/ 14 h 38"/>
                  <a:gd name="T26" fmla="*/ 31 w 71"/>
                  <a:gd name="T27" fmla="*/ 34 h 38"/>
                  <a:gd name="T28" fmla="*/ 18 w 71"/>
                  <a:gd name="T29" fmla="*/ 34 h 38"/>
                  <a:gd name="T30" fmla="*/ 13 w 71"/>
                  <a:gd name="T31" fmla="*/ 38 h 38"/>
                  <a:gd name="T32" fmla="*/ 5 w 71"/>
                  <a:gd name="T33" fmla="*/ 43 h 38"/>
                  <a:gd name="T34" fmla="*/ 0 w 71"/>
                  <a:gd name="T35" fmla="*/ 43 h 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1" h="38">
                    <a:moveTo>
                      <a:pt x="0" y="38"/>
                    </a:moveTo>
                    <a:lnTo>
                      <a:pt x="22" y="33"/>
                    </a:lnTo>
                    <a:lnTo>
                      <a:pt x="44" y="33"/>
                    </a:lnTo>
                    <a:lnTo>
                      <a:pt x="66" y="24"/>
                    </a:lnTo>
                    <a:lnTo>
                      <a:pt x="71" y="0"/>
                    </a:lnTo>
                    <a:lnTo>
                      <a:pt x="71" y="5"/>
                    </a:lnTo>
                    <a:lnTo>
                      <a:pt x="62" y="9"/>
                    </a:lnTo>
                    <a:lnTo>
                      <a:pt x="58" y="9"/>
                    </a:lnTo>
                    <a:lnTo>
                      <a:pt x="53" y="14"/>
                    </a:lnTo>
                    <a:lnTo>
                      <a:pt x="49" y="24"/>
                    </a:lnTo>
                    <a:lnTo>
                      <a:pt x="44" y="19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1" y="29"/>
                    </a:lnTo>
                    <a:lnTo>
                      <a:pt x="18" y="29"/>
                    </a:lnTo>
                    <a:lnTo>
                      <a:pt x="13" y="33"/>
                    </a:lnTo>
                    <a:lnTo>
                      <a:pt x="5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3" name="Freeform 55"/>
              <p:cNvSpPr>
                <a:spLocks/>
              </p:cNvSpPr>
              <p:nvPr/>
            </p:nvSpPr>
            <p:spPr bwMode="auto">
              <a:xfrm flipV="1">
                <a:off x="669" y="2768"/>
                <a:ext cx="134" cy="118"/>
              </a:xfrm>
              <a:custGeom>
                <a:avLst/>
                <a:gdLst>
                  <a:gd name="T0" fmla="*/ 0 w 133"/>
                  <a:gd name="T1" fmla="*/ 115 h 115"/>
                  <a:gd name="T2" fmla="*/ 18 w 133"/>
                  <a:gd name="T3" fmla="*/ 125 h 115"/>
                  <a:gd name="T4" fmla="*/ 44 w 133"/>
                  <a:gd name="T5" fmla="*/ 130 h 115"/>
                  <a:gd name="T6" fmla="*/ 80 w 133"/>
                  <a:gd name="T7" fmla="*/ 130 h 115"/>
                  <a:gd name="T8" fmla="*/ 102 w 133"/>
                  <a:gd name="T9" fmla="*/ 125 h 115"/>
                  <a:gd name="T10" fmla="*/ 120 w 133"/>
                  <a:gd name="T11" fmla="*/ 111 h 115"/>
                  <a:gd name="T12" fmla="*/ 133 w 133"/>
                  <a:gd name="T13" fmla="*/ 82 h 115"/>
                  <a:gd name="T14" fmla="*/ 138 w 133"/>
                  <a:gd name="T15" fmla="*/ 48 h 115"/>
                  <a:gd name="T16" fmla="*/ 133 w 133"/>
                  <a:gd name="T17" fmla="*/ 19 h 115"/>
                  <a:gd name="T18" fmla="*/ 129 w 133"/>
                  <a:gd name="T19" fmla="*/ 0 h 115"/>
                  <a:gd name="T20" fmla="*/ 129 w 133"/>
                  <a:gd name="T21" fmla="*/ 43 h 115"/>
                  <a:gd name="T22" fmla="*/ 116 w 133"/>
                  <a:gd name="T23" fmla="*/ 77 h 115"/>
                  <a:gd name="T24" fmla="*/ 116 w 133"/>
                  <a:gd name="T25" fmla="*/ 91 h 115"/>
                  <a:gd name="T26" fmla="*/ 102 w 133"/>
                  <a:gd name="T27" fmla="*/ 103 h 115"/>
                  <a:gd name="T28" fmla="*/ 93 w 133"/>
                  <a:gd name="T29" fmla="*/ 103 h 115"/>
                  <a:gd name="T30" fmla="*/ 85 w 133"/>
                  <a:gd name="T31" fmla="*/ 103 h 115"/>
                  <a:gd name="T32" fmla="*/ 80 w 133"/>
                  <a:gd name="T33" fmla="*/ 115 h 115"/>
                  <a:gd name="T34" fmla="*/ 62 w 133"/>
                  <a:gd name="T35" fmla="*/ 120 h 115"/>
                  <a:gd name="T36" fmla="*/ 35 w 133"/>
                  <a:gd name="T37" fmla="*/ 125 h 115"/>
                  <a:gd name="T38" fmla="*/ 22 w 133"/>
                  <a:gd name="T39" fmla="*/ 125 h 115"/>
                  <a:gd name="T40" fmla="*/ 9 w 133"/>
                  <a:gd name="T41" fmla="*/ 120 h 115"/>
                  <a:gd name="T42" fmla="*/ 0 w 133"/>
                  <a:gd name="T43" fmla="*/ 115 h 1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3" h="115">
                    <a:moveTo>
                      <a:pt x="0" y="100"/>
                    </a:moveTo>
                    <a:lnTo>
                      <a:pt x="18" y="110"/>
                    </a:lnTo>
                    <a:lnTo>
                      <a:pt x="44" y="115"/>
                    </a:lnTo>
                    <a:lnTo>
                      <a:pt x="75" y="115"/>
                    </a:lnTo>
                    <a:lnTo>
                      <a:pt x="97" y="110"/>
                    </a:lnTo>
                    <a:lnTo>
                      <a:pt x="115" y="96"/>
                    </a:lnTo>
                    <a:lnTo>
                      <a:pt x="128" y="72"/>
                    </a:lnTo>
                    <a:lnTo>
                      <a:pt x="133" y="43"/>
                    </a:lnTo>
                    <a:lnTo>
                      <a:pt x="128" y="19"/>
                    </a:lnTo>
                    <a:lnTo>
                      <a:pt x="124" y="0"/>
                    </a:lnTo>
                    <a:lnTo>
                      <a:pt x="124" y="38"/>
                    </a:lnTo>
                    <a:lnTo>
                      <a:pt x="111" y="67"/>
                    </a:lnTo>
                    <a:lnTo>
                      <a:pt x="111" y="81"/>
                    </a:lnTo>
                    <a:lnTo>
                      <a:pt x="97" y="91"/>
                    </a:lnTo>
                    <a:lnTo>
                      <a:pt x="88" y="91"/>
                    </a:lnTo>
                    <a:lnTo>
                      <a:pt x="80" y="91"/>
                    </a:lnTo>
                    <a:lnTo>
                      <a:pt x="75" y="100"/>
                    </a:lnTo>
                    <a:lnTo>
                      <a:pt x="62" y="105"/>
                    </a:lnTo>
                    <a:lnTo>
                      <a:pt x="35" y="110"/>
                    </a:lnTo>
                    <a:lnTo>
                      <a:pt x="22" y="110"/>
                    </a:lnTo>
                    <a:lnTo>
                      <a:pt x="9" y="105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4" name="Freeform 56"/>
              <p:cNvSpPr>
                <a:spLocks/>
              </p:cNvSpPr>
              <p:nvPr/>
            </p:nvSpPr>
            <p:spPr bwMode="auto">
              <a:xfrm flipV="1">
                <a:off x="757" y="2768"/>
                <a:ext cx="90" cy="114"/>
              </a:xfrm>
              <a:custGeom>
                <a:avLst/>
                <a:gdLst>
                  <a:gd name="T0" fmla="*/ 0 w 89"/>
                  <a:gd name="T1" fmla="*/ 126 h 111"/>
                  <a:gd name="T2" fmla="*/ 36 w 89"/>
                  <a:gd name="T3" fmla="*/ 116 h 111"/>
                  <a:gd name="T4" fmla="*/ 59 w 89"/>
                  <a:gd name="T5" fmla="*/ 111 h 111"/>
                  <a:gd name="T6" fmla="*/ 81 w 89"/>
                  <a:gd name="T7" fmla="*/ 99 h 111"/>
                  <a:gd name="T8" fmla="*/ 94 w 89"/>
                  <a:gd name="T9" fmla="*/ 78 h 111"/>
                  <a:gd name="T10" fmla="*/ 94 w 89"/>
                  <a:gd name="T11" fmla="*/ 53 h 111"/>
                  <a:gd name="T12" fmla="*/ 76 w 89"/>
                  <a:gd name="T13" fmla="*/ 39 h 111"/>
                  <a:gd name="T14" fmla="*/ 54 w 89"/>
                  <a:gd name="T15" fmla="*/ 25 h 111"/>
                  <a:gd name="T16" fmla="*/ 36 w 89"/>
                  <a:gd name="T17" fmla="*/ 0 h 111"/>
                  <a:gd name="T18" fmla="*/ 40 w 89"/>
                  <a:gd name="T19" fmla="*/ 44 h 111"/>
                  <a:gd name="T20" fmla="*/ 36 w 89"/>
                  <a:gd name="T21" fmla="*/ 60 h 111"/>
                  <a:gd name="T22" fmla="*/ 31 w 89"/>
                  <a:gd name="T23" fmla="*/ 78 h 111"/>
                  <a:gd name="T24" fmla="*/ 0 w 89"/>
                  <a:gd name="T25" fmla="*/ 126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111">
                    <a:moveTo>
                      <a:pt x="0" y="111"/>
                    </a:moveTo>
                    <a:lnTo>
                      <a:pt x="36" y="101"/>
                    </a:lnTo>
                    <a:lnTo>
                      <a:pt x="54" y="96"/>
                    </a:lnTo>
                    <a:lnTo>
                      <a:pt x="76" y="87"/>
                    </a:lnTo>
                    <a:lnTo>
                      <a:pt x="89" y="68"/>
                    </a:lnTo>
                    <a:lnTo>
                      <a:pt x="89" y="48"/>
                    </a:lnTo>
                    <a:lnTo>
                      <a:pt x="71" y="34"/>
                    </a:lnTo>
                    <a:lnTo>
                      <a:pt x="49" y="20"/>
                    </a:lnTo>
                    <a:lnTo>
                      <a:pt x="36" y="0"/>
                    </a:lnTo>
                    <a:lnTo>
                      <a:pt x="40" y="39"/>
                    </a:lnTo>
                    <a:lnTo>
                      <a:pt x="36" y="53"/>
                    </a:lnTo>
                    <a:lnTo>
                      <a:pt x="31" y="68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5" name="Freeform 57"/>
              <p:cNvSpPr>
                <a:spLocks/>
              </p:cNvSpPr>
              <p:nvPr/>
            </p:nvSpPr>
            <p:spPr bwMode="auto">
              <a:xfrm flipV="1">
                <a:off x="744" y="2773"/>
                <a:ext cx="99" cy="64"/>
              </a:xfrm>
              <a:custGeom>
                <a:avLst/>
                <a:gdLst>
                  <a:gd name="T0" fmla="*/ 0 w 98"/>
                  <a:gd name="T1" fmla="*/ 72 h 62"/>
                  <a:gd name="T2" fmla="*/ 18 w 98"/>
                  <a:gd name="T3" fmla="*/ 72 h 62"/>
                  <a:gd name="T4" fmla="*/ 36 w 98"/>
                  <a:gd name="T5" fmla="*/ 67 h 62"/>
                  <a:gd name="T6" fmla="*/ 76 w 98"/>
                  <a:gd name="T7" fmla="*/ 62 h 62"/>
                  <a:gd name="T8" fmla="*/ 98 w 98"/>
                  <a:gd name="T9" fmla="*/ 38 h 62"/>
                  <a:gd name="T10" fmla="*/ 103 w 98"/>
                  <a:gd name="T11" fmla="*/ 14 h 62"/>
                  <a:gd name="T12" fmla="*/ 98 w 98"/>
                  <a:gd name="T13" fmla="*/ 0 h 62"/>
                  <a:gd name="T14" fmla="*/ 98 w 98"/>
                  <a:gd name="T15" fmla="*/ 14 h 62"/>
                  <a:gd name="T16" fmla="*/ 89 w 98"/>
                  <a:gd name="T17" fmla="*/ 29 h 62"/>
                  <a:gd name="T18" fmla="*/ 80 w 98"/>
                  <a:gd name="T19" fmla="*/ 24 h 62"/>
                  <a:gd name="T20" fmla="*/ 72 w 98"/>
                  <a:gd name="T21" fmla="*/ 24 h 62"/>
                  <a:gd name="T22" fmla="*/ 72 w 98"/>
                  <a:gd name="T23" fmla="*/ 38 h 62"/>
                  <a:gd name="T24" fmla="*/ 58 w 98"/>
                  <a:gd name="T25" fmla="*/ 49 h 62"/>
                  <a:gd name="T26" fmla="*/ 58 w 98"/>
                  <a:gd name="T27" fmla="*/ 58 h 62"/>
                  <a:gd name="T28" fmla="*/ 44 w 98"/>
                  <a:gd name="T29" fmla="*/ 58 h 62"/>
                  <a:gd name="T30" fmla="*/ 27 w 98"/>
                  <a:gd name="T31" fmla="*/ 67 h 62"/>
                  <a:gd name="T32" fmla="*/ 0 w 98"/>
                  <a:gd name="T33" fmla="*/ 72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62">
                    <a:moveTo>
                      <a:pt x="0" y="62"/>
                    </a:moveTo>
                    <a:lnTo>
                      <a:pt x="18" y="62"/>
                    </a:lnTo>
                    <a:lnTo>
                      <a:pt x="36" y="57"/>
                    </a:lnTo>
                    <a:lnTo>
                      <a:pt x="71" y="52"/>
                    </a:lnTo>
                    <a:lnTo>
                      <a:pt x="93" y="33"/>
                    </a:lnTo>
                    <a:lnTo>
                      <a:pt x="98" y="14"/>
                    </a:lnTo>
                    <a:lnTo>
                      <a:pt x="93" y="0"/>
                    </a:lnTo>
                    <a:lnTo>
                      <a:pt x="93" y="14"/>
                    </a:lnTo>
                    <a:lnTo>
                      <a:pt x="84" y="24"/>
                    </a:lnTo>
                    <a:lnTo>
                      <a:pt x="75" y="19"/>
                    </a:lnTo>
                    <a:lnTo>
                      <a:pt x="67" y="19"/>
                    </a:lnTo>
                    <a:lnTo>
                      <a:pt x="67" y="33"/>
                    </a:lnTo>
                    <a:lnTo>
                      <a:pt x="53" y="43"/>
                    </a:lnTo>
                    <a:lnTo>
                      <a:pt x="53" y="48"/>
                    </a:lnTo>
                    <a:lnTo>
                      <a:pt x="44" y="48"/>
                    </a:lnTo>
                    <a:lnTo>
                      <a:pt x="27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6" name="Freeform 58"/>
              <p:cNvSpPr>
                <a:spLocks/>
              </p:cNvSpPr>
              <p:nvPr/>
            </p:nvSpPr>
            <p:spPr bwMode="auto">
              <a:xfrm flipV="1">
                <a:off x="843" y="2570"/>
                <a:ext cx="225" cy="247"/>
              </a:xfrm>
              <a:custGeom>
                <a:avLst/>
                <a:gdLst>
                  <a:gd name="T0" fmla="*/ 62 w 225"/>
                  <a:gd name="T1" fmla="*/ 227 h 240"/>
                  <a:gd name="T2" fmla="*/ 79 w 225"/>
                  <a:gd name="T3" fmla="*/ 255 h 240"/>
                  <a:gd name="T4" fmla="*/ 97 w 225"/>
                  <a:gd name="T5" fmla="*/ 271 h 240"/>
                  <a:gd name="T6" fmla="*/ 115 w 225"/>
                  <a:gd name="T7" fmla="*/ 277 h 240"/>
                  <a:gd name="T8" fmla="*/ 132 w 225"/>
                  <a:gd name="T9" fmla="*/ 271 h 240"/>
                  <a:gd name="T10" fmla="*/ 146 w 225"/>
                  <a:gd name="T11" fmla="*/ 255 h 240"/>
                  <a:gd name="T12" fmla="*/ 168 w 225"/>
                  <a:gd name="T13" fmla="*/ 222 h 240"/>
                  <a:gd name="T14" fmla="*/ 177 w 225"/>
                  <a:gd name="T15" fmla="*/ 216 h 240"/>
                  <a:gd name="T16" fmla="*/ 190 w 225"/>
                  <a:gd name="T17" fmla="*/ 216 h 240"/>
                  <a:gd name="T18" fmla="*/ 208 w 225"/>
                  <a:gd name="T19" fmla="*/ 204 h 240"/>
                  <a:gd name="T20" fmla="*/ 216 w 225"/>
                  <a:gd name="T21" fmla="*/ 188 h 240"/>
                  <a:gd name="T22" fmla="*/ 225 w 225"/>
                  <a:gd name="T23" fmla="*/ 133 h 240"/>
                  <a:gd name="T24" fmla="*/ 225 w 225"/>
                  <a:gd name="T25" fmla="*/ 101 h 240"/>
                  <a:gd name="T26" fmla="*/ 216 w 225"/>
                  <a:gd name="T27" fmla="*/ 77 h 240"/>
                  <a:gd name="T28" fmla="*/ 199 w 225"/>
                  <a:gd name="T29" fmla="*/ 54 h 240"/>
                  <a:gd name="T30" fmla="*/ 181 w 225"/>
                  <a:gd name="T31" fmla="*/ 43 h 240"/>
                  <a:gd name="T32" fmla="*/ 137 w 225"/>
                  <a:gd name="T33" fmla="*/ 29 h 240"/>
                  <a:gd name="T34" fmla="*/ 119 w 225"/>
                  <a:gd name="T35" fmla="*/ 14 h 240"/>
                  <a:gd name="T36" fmla="*/ 101 w 225"/>
                  <a:gd name="T37" fmla="*/ 0 h 240"/>
                  <a:gd name="T38" fmla="*/ 75 w 225"/>
                  <a:gd name="T39" fmla="*/ 5 h 240"/>
                  <a:gd name="T40" fmla="*/ 53 w 225"/>
                  <a:gd name="T41" fmla="*/ 29 h 240"/>
                  <a:gd name="T42" fmla="*/ 26 w 225"/>
                  <a:gd name="T43" fmla="*/ 43 h 240"/>
                  <a:gd name="T44" fmla="*/ 13 w 225"/>
                  <a:gd name="T45" fmla="*/ 48 h 240"/>
                  <a:gd name="T46" fmla="*/ 13 w 225"/>
                  <a:gd name="T47" fmla="*/ 67 h 240"/>
                  <a:gd name="T48" fmla="*/ 13 w 225"/>
                  <a:gd name="T49" fmla="*/ 82 h 240"/>
                  <a:gd name="T50" fmla="*/ 8 w 225"/>
                  <a:gd name="T51" fmla="*/ 101 h 240"/>
                  <a:gd name="T52" fmla="*/ 0 w 225"/>
                  <a:gd name="T53" fmla="*/ 149 h 240"/>
                  <a:gd name="T54" fmla="*/ 8 w 225"/>
                  <a:gd name="T55" fmla="*/ 183 h 240"/>
                  <a:gd name="T56" fmla="*/ 31 w 225"/>
                  <a:gd name="T57" fmla="*/ 204 h 240"/>
                  <a:gd name="T58" fmla="*/ 48 w 225"/>
                  <a:gd name="T59" fmla="*/ 210 h 240"/>
                  <a:gd name="T60" fmla="*/ 62 w 225"/>
                  <a:gd name="T61" fmla="*/ 227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25" h="240">
                    <a:moveTo>
                      <a:pt x="62" y="197"/>
                    </a:moveTo>
                    <a:lnTo>
                      <a:pt x="79" y="221"/>
                    </a:lnTo>
                    <a:lnTo>
                      <a:pt x="97" y="235"/>
                    </a:lnTo>
                    <a:lnTo>
                      <a:pt x="115" y="240"/>
                    </a:lnTo>
                    <a:lnTo>
                      <a:pt x="132" y="235"/>
                    </a:lnTo>
                    <a:lnTo>
                      <a:pt x="146" y="221"/>
                    </a:lnTo>
                    <a:lnTo>
                      <a:pt x="168" y="192"/>
                    </a:lnTo>
                    <a:lnTo>
                      <a:pt x="177" y="187"/>
                    </a:lnTo>
                    <a:lnTo>
                      <a:pt x="190" y="187"/>
                    </a:lnTo>
                    <a:lnTo>
                      <a:pt x="208" y="177"/>
                    </a:lnTo>
                    <a:lnTo>
                      <a:pt x="216" y="163"/>
                    </a:lnTo>
                    <a:lnTo>
                      <a:pt x="225" y="115"/>
                    </a:lnTo>
                    <a:lnTo>
                      <a:pt x="225" y="86"/>
                    </a:lnTo>
                    <a:lnTo>
                      <a:pt x="216" y="67"/>
                    </a:lnTo>
                    <a:lnTo>
                      <a:pt x="199" y="48"/>
                    </a:lnTo>
                    <a:lnTo>
                      <a:pt x="181" y="38"/>
                    </a:lnTo>
                    <a:lnTo>
                      <a:pt x="137" y="24"/>
                    </a:lnTo>
                    <a:lnTo>
                      <a:pt x="119" y="14"/>
                    </a:lnTo>
                    <a:lnTo>
                      <a:pt x="101" y="0"/>
                    </a:lnTo>
                    <a:lnTo>
                      <a:pt x="75" y="5"/>
                    </a:lnTo>
                    <a:lnTo>
                      <a:pt x="53" y="24"/>
                    </a:lnTo>
                    <a:lnTo>
                      <a:pt x="26" y="38"/>
                    </a:lnTo>
                    <a:lnTo>
                      <a:pt x="13" y="43"/>
                    </a:lnTo>
                    <a:lnTo>
                      <a:pt x="13" y="57"/>
                    </a:lnTo>
                    <a:lnTo>
                      <a:pt x="13" y="72"/>
                    </a:lnTo>
                    <a:lnTo>
                      <a:pt x="8" y="86"/>
                    </a:lnTo>
                    <a:lnTo>
                      <a:pt x="0" y="129"/>
                    </a:lnTo>
                    <a:lnTo>
                      <a:pt x="8" y="158"/>
                    </a:lnTo>
                    <a:lnTo>
                      <a:pt x="31" y="177"/>
                    </a:lnTo>
                    <a:lnTo>
                      <a:pt x="48" y="182"/>
                    </a:lnTo>
                    <a:lnTo>
                      <a:pt x="62" y="197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7" name="Freeform 59"/>
              <p:cNvSpPr>
                <a:spLocks/>
              </p:cNvSpPr>
              <p:nvPr/>
            </p:nvSpPr>
            <p:spPr bwMode="auto">
              <a:xfrm flipV="1">
                <a:off x="913" y="2610"/>
                <a:ext cx="107" cy="114"/>
              </a:xfrm>
              <a:custGeom>
                <a:avLst/>
                <a:gdLst>
                  <a:gd name="T0" fmla="*/ 0 w 107"/>
                  <a:gd name="T1" fmla="*/ 58 h 110"/>
                  <a:gd name="T2" fmla="*/ 9 w 107"/>
                  <a:gd name="T3" fmla="*/ 81 h 110"/>
                  <a:gd name="T4" fmla="*/ 14 w 107"/>
                  <a:gd name="T5" fmla="*/ 109 h 110"/>
                  <a:gd name="T6" fmla="*/ 18 w 107"/>
                  <a:gd name="T7" fmla="*/ 126 h 110"/>
                  <a:gd name="T8" fmla="*/ 36 w 107"/>
                  <a:gd name="T9" fmla="*/ 131 h 110"/>
                  <a:gd name="T10" fmla="*/ 58 w 107"/>
                  <a:gd name="T11" fmla="*/ 126 h 110"/>
                  <a:gd name="T12" fmla="*/ 71 w 107"/>
                  <a:gd name="T13" fmla="*/ 109 h 110"/>
                  <a:gd name="T14" fmla="*/ 89 w 107"/>
                  <a:gd name="T15" fmla="*/ 92 h 110"/>
                  <a:gd name="T16" fmla="*/ 98 w 107"/>
                  <a:gd name="T17" fmla="*/ 68 h 110"/>
                  <a:gd name="T18" fmla="*/ 107 w 107"/>
                  <a:gd name="T19" fmla="*/ 29 h 110"/>
                  <a:gd name="T20" fmla="*/ 102 w 107"/>
                  <a:gd name="T21" fmla="*/ 10 h 110"/>
                  <a:gd name="T22" fmla="*/ 93 w 107"/>
                  <a:gd name="T23" fmla="*/ 0 h 110"/>
                  <a:gd name="T24" fmla="*/ 0 w 107"/>
                  <a:gd name="T25" fmla="*/ 58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7" h="110">
                    <a:moveTo>
                      <a:pt x="0" y="48"/>
                    </a:moveTo>
                    <a:lnTo>
                      <a:pt x="9" y="67"/>
                    </a:lnTo>
                    <a:lnTo>
                      <a:pt x="14" y="91"/>
                    </a:lnTo>
                    <a:lnTo>
                      <a:pt x="18" y="106"/>
                    </a:lnTo>
                    <a:lnTo>
                      <a:pt x="36" y="110"/>
                    </a:lnTo>
                    <a:lnTo>
                      <a:pt x="58" y="106"/>
                    </a:lnTo>
                    <a:lnTo>
                      <a:pt x="71" y="91"/>
                    </a:lnTo>
                    <a:lnTo>
                      <a:pt x="89" y="77"/>
                    </a:lnTo>
                    <a:lnTo>
                      <a:pt x="98" y="58"/>
                    </a:lnTo>
                    <a:lnTo>
                      <a:pt x="107" y="24"/>
                    </a:lnTo>
                    <a:lnTo>
                      <a:pt x="102" y="10"/>
                    </a:lnTo>
                    <a:lnTo>
                      <a:pt x="93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8" name="Freeform 60"/>
              <p:cNvSpPr>
                <a:spLocks/>
              </p:cNvSpPr>
              <p:nvPr/>
            </p:nvSpPr>
            <p:spPr bwMode="auto">
              <a:xfrm flipV="1">
                <a:off x="887" y="2630"/>
                <a:ext cx="124" cy="123"/>
              </a:xfrm>
              <a:custGeom>
                <a:avLst/>
                <a:gdLst>
                  <a:gd name="T0" fmla="*/ 53 w 124"/>
                  <a:gd name="T1" fmla="*/ 5 h 120"/>
                  <a:gd name="T2" fmla="*/ 31 w 124"/>
                  <a:gd name="T3" fmla="*/ 10 h 120"/>
                  <a:gd name="T4" fmla="*/ 22 w 124"/>
                  <a:gd name="T5" fmla="*/ 29 h 120"/>
                  <a:gd name="T6" fmla="*/ 9 w 124"/>
                  <a:gd name="T7" fmla="*/ 48 h 120"/>
                  <a:gd name="T8" fmla="*/ 0 w 124"/>
                  <a:gd name="T9" fmla="*/ 58 h 120"/>
                  <a:gd name="T10" fmla="*/ 0 w 124"/>
                  <a:gd name="T11" fmla="*/ 77 h 120"/>
                  <a:gd name="T12" fmla="*/ 13 w 124"/>
                  <a:gd name="T13" fmla="*/ 87 h 120"/>
                  <a:gd name="T14" fmla="*/ 26 w 124"/>
                  <a:gd name="T15" fmla="*/ 92 h 120"/>
                  <a:gd name="T16" fmla="*/ 40 w 124"/>
                  <a:gd name="T17" fmla="*/ 97 h 120"/>
                  <a:gd name="T18" fmla="*/ 53 w 124"/>
                  <a:gd name="T19" fmla="*/ 108 h 120"/>
                  <a:gd name="T20" fmla="*/ 62 w 124"/>
                  <a:gd name="T21" fmla="*/ 135 h 120"/>
                  <a:gd name="T22" fmla="*/ 75 w 124"/>
                  <a:gd name="T23" fmla="*/ 135 h 120"/>
                  <a:gd name="T24" fmla="*/ 88 w 124"/>
                  <a:gd name="T25" fmla="*/ 130 h 120"/>
                  <a:gd name="T26" fmla="*/ 102 w 124"/>
                  <a:gd name="T27" fmla="*/ 101 h 120"/>
                  <a:gd name="T28" fmla="*/ 119 w 124"/>
                  <a:gd name="T29" fmla="*/ 77 h 120"/>
                  <a:gd name="T30" fmla="*/ 124 w 124"/>
                  <a:gd name="T31" fmla="*/ 44 h 120"/>
                  <a:gd name="T32" fmla="*/ 119 w 124"/>
                  <a:gd name="T33" fmla="*/ 29 h 120"/>
                  <a:gd name="T34" fmla="*/ 110 w 124"/>
                  <a:gd name="T35" fmla="*/ 10 h 120"/>
                  <a:gd name="T36" fmla="*/ 93 w 124"/>
                  <a:gd name="T37" fmla="*/ 0 h 120"/>
                  <a:gd name="T38" fmla="*/ 71 w 124"/>
                  <a:gd name="T39" fmla="*/ 0 h 120"/>
                  <a:gd name="T40" fmla="*/ 53 w 124"/>
                  <a:gd name="T41" fmla="*/ 5 h 1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120">
                    <a:moveTo>
                      <a:pt x="53" y="5"/>
                    </a:moveTo>
                    <a:lnTo>
                      <a:pt x="31" y="10"/>
                    </a:lnTo>
                    <a:lnTo>
                      <a:pt x="22" y="24"/>
                    </a:lnTo>
                    <a:lnTo>
                      <a:pt x="9" y="43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13" y="77"/>
                    </a:lnTo>
                    <a:lnTo>
                      <a:pt x="26" y="82"/>
                    </a:lnTo>
                    <a:lnTo>
                      <a:pt x="40" y="87"/>
                    </a:lnTo>
                    <a:lnTo>
                      <a:pt x="53" y="96"/>
                    </a:lnTo>
                    <a:lnTo>
                      <a:pt x="62" y="120"/>
                    </a:lnTo>
                    <a:lnTo>
                      <a:pt x="75" y="120"/>
                    </a:lnTo>
                    <a:lnTo>
                      <a:pt x="88" y="115"/>
                    </a:lnTo>
                    <a:lnTo>
                      <a:pt x="102" y="91"/>
                    </a:lnTo>
                    <a:lnTo>
                      <a:pt x="119" y="67"/>
                    </a:lnTo>
                    <a:lnTo>
                      <a:pt x="124" y="39"/>
                    </a:lnTo>
                    <a:lnTo>
                      <a:pt x="119" y="24"/>
                    </a:lnTo>
                    <a:lnTo>
                      <a:pt x="110" y="10"/>
                    </a:lnTo>
                    <a:lnTo>
                      <a:pt x="93" y="0"/>
                    </a:lnTo>
                    <a:lnTo>
                      <a:pt x="71" y="0"/>
                    </a:lnTo>
                    <a:lnTo>
                      <a:pt x="53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9" name="Freeform 61"/>
              <p:cNvSpPr>
                <a:spLocks/>
              </p:cNvSpPr>
              <p:nvPr/>
            </p:nvSpPr>
            <p:spPr bwMode="auto">
              <a:xfrm flipV="1">
                <a:off x="865" y="2580"/>
                <a:ext cx="199" cy="144"/>
              </a:xfrm>
              <a:custGeom>
                <a:avLst/>
                <a:gdLst>
                  <a:gd name="T0" fmla="*/ 17 w 199"/>
                  <a:gd name="T1" fmla="*/ 102 h 139"/>
                  <a:gd name="T2" fmla="*/ 40 w 199"/>
                  <a:gd name="T3" fmla="*/ 102 h 139"/>
                  <a:gd name="T4" fmla="*/ 53 w 199"/>
                  <a:gd name="T5" fmla="*/ 121 h 139"/>
                  <a:gd name="T6" fmla="*/ 57 w 199"/>
                  <a:gd name="T7" fmla="*/ 143 h 139"/>
                  <a:gd name="T8" fmla="*/ 71 w 199"/>
                  <a:gd name="T9" fmla="*/ 160 h 139"/>
                  <a:gd name="T10" fmla="*/ 88 w 199"/>
                  <a:gd name="T11" fmla="*/ 166 h 139"/>
                  <a:gd name="T12" fmla="*/ 101 w 199"/>
                  <a:gd name="T13" fmla="*/ 166 h 139"/>
                  <a:gd name="T14" fmla="*/ 119 w 199"/>
                  <a:gd name="T15" fmla="*/ 149 h 139"/>
                  <a:gd name="T16" fmla="*/ 132 w 199"/>
                  <a:gd name="T17" fmla="*/ 131 h 139"/>
                  <a:gd name="T18" fmla="*/ 137 w 199"/>
                  <a:gd name="T19" fmla="*/ 115 h 139"/>
                  <a:gd name="T20" fmla="*/ 150 w 199"/>
                  <a:gd name="T21" fmla="*/ 102 h 139"/>
                  <a:gd name="T22" fmla="*/ 181 w 199"/>
                  <a:gd name="T23" fmla="*/ 92 h 139"/>
                  <a:gd name="T24" fmla="*/ 190 w 199"/>
                  <a:gd name="T25" fmla="*/ 73 h 139"/>
                  <a:gd name="T26" fmla="*/ 194 w 199"/>
                  <a:gd name="T27" fmla="*/ 58 h 139"/>
                  <a:gd name="T28" fmla="*/ 199 w 199"/>
                  <a:gd name="T29" fmla="*/ 29 h 139"/>
                  <a:gd name="T30" fmla="*/ 194 w 199"/>
                  <a:gd name="T31" fmla="*/ 0 h 139"/>
                  <a:gd name="T32" fmla="*/ 194 w 199"/>
                  <a:gd name="T33" fmla="*/ 29 h 139"/>
                  <a:gd name="T34" fmla="*/ 186 w 199"/>
                  <a:gd name="T35" fmla="*/ 53 h 139"/>
                  <a:gd name="T36" fmla="*/ 163 w 199"/>
                  <a:gd name="T37" fmla="*/ 63 h 139"/>
                  <a:gd name="T38" fmla="*/ 150 w 199"/>
                  <a:gd name="T39" fmla="*/ 80 h 139"/>
                  <a:gd name="T40" fmla="*/ 132 w 199"/>
                  <a:gd name="T41" fmla="*/ 80 h 139"/>
                  <a:gd name="T42" fmla="*/ 124 w 199"/>
                  <a:gd name="T43" fmla="*/ 108 h 139"/>
                  <a:gd name="T44" fmla="*/ 115 w 199"/>
                  <a:gd name="T45" fmla="*/ 126 h 139"/>
                  <a:gd name="T46" fmla="*/ 101 w 199"/>
                  <a:gd name="T47" fmla="*/ 143 h 139"/>
                  <a:gd name="T48" fmla="*/ 88 w 199"/>
                  <a:gd name="T49" fmla="*/ 137 h 139"/>
                  <a:gd name="T50" fmla="*/ 84 w 199"/>
                  <a:gd name="T51" fmla="*/ 121 h 139"/>
                  <a:gd name="T52" fmla="*/ 75 w 199"/>
                  <a:gd name="T53" fmla="*/ 108 h 139"/>
                  <a:gd name="T54" fmla="*/ 66 w 199"/>
                  <a:gd name="T55" fmla="*/ 115 h 139"/>
                  <a:gd name="T56" fmla="*/ 44 w 199"/>
                  <a:gd name="T57" fmla="*/ 92 h 139"/>
                  <a:gd name="T58" fmla="*/ 26 w 199"/>
                  <a:gd name="T59" fmla="*/ 92 h 139"/>
                  <a:gd name="T60" fmla="*/ 13 w 199"/>
                  <a:gd name="T61" fmla="*/ 97 h 139"/>
                  <a:gd name="T62" fmla="*/ 0 w 199"/>
                  <a:gd name="T63" fmla="*/ 87 h 139"/>
                  <a:gd name="T64" fmla="*/ 17 w 199"/>
                  <a:gd name="T65" fmla="*/ 102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9" h="139">
                    <a:moveTo>
                      <a:pt x="17" y="86"/>
                    </a:moveTo>
                    <a:lnTo>
                      <a:pt x="40" y="86"/>
                    </a:lnTo>
                    <a:lnTo>
                      <a:pt x="53" y="101"/>
                    </a:lnTo>
                    <a:lnTo>
                      <a:pt x="57" y="120"/>
                    </a:lnTo>
                    <a:lnTo>
                      <a:pt x="71" y="134"/>
                    </a:lnTo>
                    <a:lnTo>
                      <a:pt x="88" y="139"/>
                    </a:lnTo>
                    <a:lnTo>
                      <a:pt x="101" y="139"/>
                    </a:lnTo>
                    <a:lnTo>
                      <a:pt x="119" y="125"/>
                    </a:lnTo>
                    <a:lnTo>
                      <a:pt x="132" y="110"/>
                    </a:lnTo>
                    <a:lnTo>
                      <a:pt x="137" y="96"/>
                    </a:lnTo>
                    <a:lnTo>
                      <a:pt x="150" y="86"/>
                    </a:lnTo>
                    <a:lnTo>
                      <a:pt x="181" y="77"/>
                    </a:lnTo>
                    <a:lnTo>
                      <a:pt x="190" y="62"/>
                    </a:lnTo>
                    <a:lnTo>
                      <a:pt x="194" y="48"/>
                    </a:lnTo>
                    <a:lnTo>
                      <a:pt x="199" y="24"/>
                    </a:lnTo>
                    <a:lnTo>
                      <a:pt x="194" y="0"/>
                    </a:lnTo>
                    <a:lnTo>
                      <a:pt x="194" y="24"/>
                    </a:lnTo>
                    <a:lnTo>
                      <a:pt x="186" y="43"/>
                    </a:lnTo>
                    <a:lnTo>
                      <a:pt x="163" y="53"/>
                    </a:lnTo>
                    <a:lnTo>
                      <a:pt x="150" y="67"/>
                    </a:lnTo>
                    <a:lnTo>
                      <a:pt x="132" y="67"/>
                    </a:lnTo>
                    <a:lnTo>
                      <a:pt x="124" y="91"/>
                    </a:lnTo>
                    <a:lnTo>
                      <a:pt x="115" y="106"/>
                    </a:lnTo>
                    <a:lnTo>
                      <a:pt x="101" y="120"/>
                    </a:lnTo>
                    <a:lnTo>
                      <a:pt x="88" y="115"/>
                    </a:lnTo>
                    <a:lnTo>
                      <a:pt x="84" y="101"/>
                    </a:lnTo>
                    <a:lnTo>
                      <a:pt x="75" y="91"/>
                    </a:lnTo>
                    <a:lnTo>
                      <a:pt x="66" y="96"/>
                    </a:lnTo>
                    <a:lnTo>
                      <a:pt x="44" y="77"/>
                    </a:lnTo>
                    <a:lnTo>
                      <a:pt x="26" y="77"/>
                    </a:lnTo>
                    <a:lnTo>
                      <a:pt x="13" y="82"/>
                    </a:lnTo>
                    <a:lnTo>
                      <a:pt x="0" y="72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0" name="Freeform 62"/>
              <p:cNvSpPr>
                <a:spLocks/>
              </p:cNvSpPr>
              <p:nvPr/>
            </p:nvSpPr>
            <p:spPr bwMode="auto">
              <a:xfrm flipV="1">
                <a:off x="927" y="2580"/>
                <a:ext cx="88" cy="55"/>
              </a:xfrm>
              <a:custGeom>
                <a:avLst/>
                <a:gdLst>
                  <a:gd name="T0" fmla="*/ 0 w 88"/>
                  <a:gd name="T1" fmla="*/ 39 h 53"/>
                  <a:gd name="T2" fmla="*/ 13 w 88"/>
                  <a:gd name="T3" fmla="*/ 58 h 53"/>
                  <a:gd name="T4" fmla="*/ 26 w 88"/>
                  <a:gd name="T5" fmla="*/ 63 h 53"/>
                  <a:gd name="T6" fmla="*/ 39 w 88"/>
                  <a:gd name="T7" fmla="*/ 63 h 53"/>
                  <a:gd name="T8" fmla="*/ 53 w 88"/>
                  <a:gd name="T9" fmla="*/ 54 h 53"/>
                  <a:gd name="T10" fmla="*/ 66 w 88"/>
                  <a:gd name="T11" fmla="*/ 25 h 53"/>
                  <a:gd name="T12" fmla="*/ 88 w 88"/>
                  <a:gd name="T13" fmla="*/ 0 h 53"/>
                  <a:gd name="T14" fmla="*/ 66 w 88"/>
                  <a:gd name="T15" fmla="*/ 10 h 53"/>
                  <a:gd name="T16" fmla="*/ 48 w 88"/>
                  <a:gd name="T17" fmla="*/ 34 h 53"/>
                  <a:gd name="T18" fmla="*/ 26 w 88"/>
                  <a:gd name="T19" fmla="*/ 54 h 53"/>
                  <a:gd name="T20" fmla="*/ 4 w 88"/>
                  <a:gd name="T21" fmla="*/ 39 h 53"/>
                  <a:gd name="T22" fmla="*/ 0 w 88"/>
                  <a:gd name="T23" fmla="*/ 39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53">
                    <a:moveTo>
                      <a:pt x="0" y="34"/>
                    </a:moveTo>
                    <a:lnTo>
                      <a:pt x="13" y="48"/>
                    </a:lnTo>
                    <a:lnTo>
                      <a:pt x="26" y="53"/>
                    </a:lnTo>
                    <a:lnTo>
                      <a:pt x="39" y="53"/>
                    </a:lnTo>
                    <a:lnTo>
                      <a:pt x="53" y="44"/>
                    </a:lnTo>
                    <a:lnTo>
                      <a:pt x="66" y="20"/>
                    </a:lnTo>
                    <a:lnTo>
                      <a:pt x="88" y="0"/>
                    </a:lnTo>
                    <a:lnTo>
                      <a:pt x="66" y="10"/>
                    </a:lnTo>
                    <a:lnTo>
                      <a:pt x="48" y="29"/>
                    </a:lnTo>
                    <a:lnTo>
                      <a:pt x="26" y="44"/>
                    </a:lnTo>
                    <a:lnTo>
                      <a:pt x="4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1" name="Freeform 63"/>
              <p:cNvSpPr>
                <a:spLocks/>
              </p:cNvSpPr>
              <p:nvPr/>
            </p:nvSpPr>
            <p:spPr bwMode="auto">
              <a:xfrm flipV="1">
                <a:off x="847" y="2649"/>
                <a:ext cx="195" cy="159"/>
              </a:xfrm>
              <a:custGeom>
                <a:avLst/>
                <a:gdLst>
                  <a:gd name="T0" fmla="*/ 4 w 195"/>
                  <a:gd name="T1" fmla="*/ 159 h 154"/>
                  <a:gd name="T2" fmla="*/ 0 w 195"/>
                  <a:gd name="T3" fmla="*/ 140 h 154"/>
                  <a:gd name="T4" fmla="*/ 0 w 195"/>
                  <a:gd name="T5" fmla="*/ 125 h 154"/>
                  <a:gd name="T6" fmla="*/ 13 w 195"/>
                  <a:gd name="T7" fmla="*/ 92 h 154"/>
                  <a:gd name="T8" fmla="*/ 13 w 195"/>
                  <a:gd name="T9" fmla="*/ 51 h 154"/>
                  <a:gd name="T10" fmla="*/ 22 w 195"/>
                  <a:gd name="T11" fmla="*/ 39 h 154"/>
                  <a:gd name="T12" fmla="*/ 35 w 195"/>
                  <a:gd name="T13" fmla="*/ 34 h 154"/>
                  <a:gd name="T14" fmla="*/ 62 w 195"/>
                  <a:gd name="T15" fmla="*/ 15 h 154"/>
                  <a:gd name="T16" fmla="*/ 89 w 195"/>
                  <a:gd name="T17" fmla="*/ 0 h 154"/>
                  <a:gd name="T18" fmla="*/ 119 w 195"/>
                  <a:gd name="T19" fmla="*/ 15 h 154"/>
                  <a:gd name="T20" fmla="*/ 155 w 195"/>
                  <a:gd name="T21" fmla="*/ 39 h 154"/>
                  <a:gd name="T22" fmla="*/ 177 w 195"/>
                  <a:gd name="T23" fmla="*/ 51 h 154"/>
                  <a:gd name="T24" fmla="*/ 186 w 195"/>
                  <a:gd name="T25" fmla="*/ 63 h 154"/>
                  <a:gd name="T26" fmla="*/ 195 w 195"/>
                  <a:gd name="T27" fmla="*/ 84 h 154"/>
                  <a:gd name="T28" fmla="*/ 186 w 195"/>
                  <a:gd name="T29" fmla="*/ 68 h 154"/>
                  <a:gd name="T30" fmla="*/ 177 w 195"/>
                  <a:gd name="T31" fmla="*/ 58 h 154"/>
                  <a:gd name="T32" fmla="*/ 155 w 195"/>
                  <a:gd name="T33" fmla="*/ 51 h 154"/>
                  <a:gd name="T34" fmla="*/ 133 w 195"/>
                  <a:gd name="T35" fmla="*/ 51 h 154"/>
                  <a:gd name="T36" fmla="*/ 115 w 195"/>
                  <a:gd name="T37" fmla="*/ 34 h 154"/>
                  <a:gd name="T38" fmla="*/ 102 w 195"/>
                  <a:gd name="T39" fmla="*/ 29 h 154"/>
                  <a:gd name="T40" fmla="*/ 93 w 195"/>
                  <a:gd name="T41" fmla="*/ 39 h 154"/>
                  <a:gd name="T42" fmla="*/ 89 w 195"/>
                  <a:gd name="T43" fmla="*/ 51 h 154"/>
                  <a:gd name="T44" fmla="*/ 66 w 195"/>
                  <a:gd name="T45" fmla="*/ 44 h 154"/>
                  <a:gd name="T46" fmla="*/ 49 w 195"/>
                  <a:gd name="T47" fmla="*/ 58 h 154"/>
                  <a:gd name="T48" fmla="*/ 44 w 195"/>
                  <a:gd name="T49" fmla="*/ 78 h 154"/>
                  <a:gd name="T50" fmla="*/ 40 w 195"/>
                  <a:gd name="T51" fmla="*/ 97 h 154"/>
                  <a:gd name="T52" fmla="*/ 27 w 195"/>
                  <a:gd name="T53" fmla="*/ 107 h 154"/>
                  <a:gd name="T54" fmla="*/ 13 w 195"/>
                  <a:gd name="T55" fmla="*/ 125 h 154"/>
                  <a:gd name="T56" fmla="*/ 18 w 195"/>
                  <a:gd name="T57" fmla="*/ 146 h 154"/>
                  <a:gd name="T58" fmla="*/ 13 w 195"/>
                  <a:gd name="T59" fmla="*/ 165 h 154"/>
                  <a:gd name="T60" fmla="*/ 18 w 195"/>
                  <a:gd name="T61" fmla="*/ 180 h 154"/>
                  <a:gd name="T62" fmla="*/ 4 w 195"/>
                  <a:gd name="T63" fmla="*/ 165 h 154"/>
                  <a:gd name="T64" fmla="*/ 4 w 195"/>
                  <a:gd name="T65" fmla="*/ 159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5" h="154">
                    <a:moveTo>
                      <a:pt x="4" y="135"/>
                    </a:moveTo>
                    <a:lnTo>
                      <a:pt x="0" y="120"/>
                    </a:lnTo>
                    <a:lnTo>
                      <a:pt x="0" y="106"/>
                    </a:lnTo>
                    <a:lnTo>
                      <a:pt x="13" y="77"/>
                    </a:lnTo>
                    <a:lnTo>
                      <a:pt x="13" y="44"/>
                    </a:lnTo>
                    <a:lnTo>
                      <a:pt x="22" y="34"/>
                    </a:lnTo>
                    <a:lnTo>
                      <a:pt x="35" y="29"/>
                    </a:lnTo>
                    <a:lnTo>
                      <a:pt x="62" y="15"/>
                    </a:lnTo>
                    <a:lnTo>
                      <a:pt x="89" y="0"/>
                    </a:lnTo>
                    <a:lnTo>
                      <a:pt x="119" y="15"/>
                    </a:lnTo>
                    <a:lnTo>
                      <a:pt x="155" y="34"/>
                    </a:lnTo>
                    <a:lnTo>
                      <a:pt x="177" y="44"/>
                    </a:lnTo>
                    <a:lnTo>
                      <a:pt x="186" y="53"/>
                    </a:lnTo>
                    <a:lnTo>
                      <a:pt x="195" y="72"/>
                    </a:lnTo>
                    <a:lnTo>
                      <a:pt x="186" y="58"/>
                    </a:lnTo>
                    <a:lnTo>
                      <a:pt x="177" y="48"/>
                    </a:lnTo>
                    <a:lnTo>
                      <a:pt x="155" y="44"/>
                    </a:lnTo>
                    <a:lnTo>
                      <a:pt x="133" y="44"/>
                    </a:lnTo>
                    <a:lnTo>
                      <a:pt x="115" y="29"/>
                    </a:lnTo>
                    <a:lnTo>
                      <a:pt x="102" y="24"/>
                    </a:lnTo>
                    <a:lnTo>
                      <a:pt x="93" y="34"/>
                    </a:lnTo>
                    <a:lnTo>
                      <a:pt x="89" y="44"/>
                    </a:lnTo>
                    <a:lnTo>
                      <a:pt x="66" y="39"/>
                    </a:lnTo>
                    <a:lnTo>
                      <a:pt x="49" y="48"/>
                    </a:lnTo>
                    <a:lnTo>
                      <a:pt x="44" y="68"/>
                    </a:lnTo>
                    <a:lnTo>
                      <a:pt x="40" y="82"/>
                    </a:lnTo>
                    <a:lnTo>
                      <a:pt x="27" y="92"/>
                    </a:lnTo>
                    <a:lnTo>
                      <a:pt x="13" y="106"/>
                    </a:lnTo>
                    <a:lnTo>
                      <a:pt x="18" y="125"/>
                    </a:lnTo>
                    <a:lnTo>
                      <a:pt x="13" y="140"/>
                    </a:lnTo>
                    <a:lnTo>
                      <a:pt x="18" y="154"/>
                    </a:lnTo>
                    <a:lnTo>
                      <a:pt x="4" y="140"/>
                    </a:lnTo>
                    <a:lnTo>
                      <a:pt x="4" y="135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2" name="Freeform 64"/>
              <p:cNvSpPr>
                <a:spLocks/>
              </p:cNvSpPr>
              <p:nvPr/>
            </p:nvSpPr>
            <p:spPr bwMode="auto">
              <a:xfrm flipV="1">
                <a:off x="847" y="2699"/>
                <a:ext cx="124" cy="109"/>
              </a:xfrm>
              <a:custGeom>
                <a:avLst/>
                <a:gdLst>
                  <a:gd name="T0" fmla="*/ 0 w 124"/>
                  <a:gd name="T1" fmla="*/ 121 h 106"/>
                  <a:gd name="T2" fmla="*/ 13 w 124"/>
                  <a:gd name="T3" fmla="*/ 68 h 106"/>
                  <a:gd name="T4" fmla="*/ 18 w 124"/>
                  <a:gd name="T5" fmla="*/ 44 h 106"/>
                  <a:gd name="T6" fmla="*/ 35 w 124"/>
                  <a:gd name="T7" fmla="*/ 34 h 106"/>
                  <a:gd name="T8" fmla="*/ 49 w 124"/>
                  <a:gd name="T9" fmla="*/ 29 h 106"/>
                  <a:gd name="T10" fmla="*/ 75 w 124"/>
                  <a:gd name="T11" fmla="*/ 5 h 106"/>
                  <a:gd name="T12" fmla="*/ 97 w 124"/>
                  <a:gd name="T13" fmla="*/ 0 h 106"/>
                  <a:gd name="T14" fmla="*/ 106 w 124"/>
                  <a:gd name="T15" fmla="*/ 10 h 106"/>
                  <a:gd name="T16" fmla="*/ 124 w 124"/>
                  <a:gd name="T17" fmla="*/ 25 h 106"/>
                  <a:gd name="T18" fmla="*/ 106 w 124"/>
                  <a:gd name="T19" fmla="*/ 15 h 106"/>
                  <a:gd name="T20" fmla="*/ 89 w 124"/>
                  <a:gd name="T21" fmla="*/ 15 h 106"/>
                  <a:gd name="T22" fmla="*/ 75 w 124"/>
                  <a:gd name="T23" fmla="*/ 29 h 106"/>
                  <a:gd name="T24" fmla="*/ 53 w 124"/>
                  <a:gd name="T25" fmla="*/ 34 h 106"/>
                  <a:gd name="T26" fmla="*/ 40 w 124"/>
                  <a:gd name="T27" fmla="*/ 44 h 106"/>
                  <a:gd name="T28" fmla="*/ 27 w 124"/>
                  <a:gd name="T29" fmla="*/ 53 h 106"/>
                  <a:gd name="T30" fmla="*/ 18 w 124"/>
                  <a:gd name="T31" fmla="*/ 68 h 106"/>
                  <a:gd name="T32" fmla="*/ 13 w 124"/>
                  <a:gd name="T33" fmla="*/ 82 h 106"/>
                  <a:gd name="T34" fmla="*/ 0 w 124"/>
                  <a:gd name="T35" fmla="*/ 121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4" h="106">
                    <a:moveTo>
                      <a:pt x="0" y="106"/>
                    </a:moveTo>
                    <a:lnTo>
                      <a:pt x="13" y="58"/>
                    </a:lnTo>
                    <a:lnTo>
                      <a:pt x="18" y="39"/>
                    </a:lnTo>
                    <a:lnTo>
                      <a:pt x="35" y="29"/>
                    </a:lnTo>
                    <a:lnTo>
                      <a:pt x="49" y="24"/>
                    </a:lnTo>
                    <a:lnTo>
                      <a:pt x="75" y="5"/>
                    </a:lnTo>
                    <a:lnTo>
                      <a:pt x="97" y="0"/>
                    </a:lnTo>
                    <a:lnTo>
                      <a:pt x="106" y="10"/>
                    </a:lnTo>
                    <a:lnTo>
                      <a:pt x="124" y="20"/>
                    </a:lnTo>
                    <a:lnTo>
                      <a:pt x="106" y="15"/>
                    </a:lnTo>
                    <a:lnTo>
                      <a:pt x="89" y="15"/>
                    </a:lnTo>
                    <a:lnTo>
                      <a:pt x="75" y="24"/>
                    </a:lnTo>
                    <a:lnTo>
                      <a:pt x="53" y="29"/>
                    </a:lnTo>
                    <a:lnTo>
                      <a:pt x="40" y="39"/>
                    </a:lnTo>
                    <a:lnTo>
                      <a:pt x="27" y="48"/>
                    </a:lnTo>
                    <a:lnTo>
                      <a:pt x="18" y="58"/>
                    </a:lnTo>
                    <a:lnTo>
                      <a:pt x="13" y="72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3" name="Freeform 65"/>
              <p:cNvSpPr>
                <a:spLocks/>
              </p:cNvSpPr>
              <p:nvPr/>
            </p:nvSpPr>
            <p:spPr bwMode="auto">
              <a:xfrm flipV="1">
                <a:off x="896" y="2639"/>
                <a:ext cx="106" cy="90"/>
              </a:xfrm>
              <a:custGeom>
                <a:avLst/>
                <a:gdLst>
                  <a:gd name="T0" fmla="*/ 0 w 106"/>
                  <a:gd name="T1" fmla="*/ 44 h 87"/>
                  <a:gd name="T2" fmla="*/ 22 w 106"/>
                  <a:gd name="T3" fmla="*/ 58 h 87"/>
                  <a:gd name="T4" fmla="*/ 40 w 106"/>
                  <a:gd name="T5" fmla="*/ 68 h 87"/>
                  <a:gd name="T6" fmla="*/ 53 w 106"/>
                  <a:gd name="T7" fmla="*/ 92 h 87"/>
                  <a:gd name="T8" fmla="*/ 62 w 106"/>
                  <a:gd name="T9" fmla="*/ 102 h 87"/>
                  <a:gd name="T10" fmla="*/ 70 w 106"/>
                  <a:gd name="T11" fmla="*/ 102 h 87"/>
                  <a:gd name="T12" fmla="*/ 79 w 106"/>
                  <a:gd name="T13" fmla="*/ 79 h 87"/>
                  <a:gd name="T14" fmla="*/ 93 w 106"/>
                  <a:gd name="T15" fmla="*/ 58 h 87"/>
                  <a:gd name="T16" fmla="*/ 106 w 106"/>
                  <a:gd name="T17" fmla="*/ 34 h 87"/>
                  <a:gd name="T18" fmla="*/ 101 w 106"/>
                  <a:gd name="T19" fmla="*/ 0 h 87"/>
                  <a:gd name="T20" fmla="*/ 101 w 106"/>
                  <a:gd name="T21" fmla="*/ 29 h 87"/>
                  <a:gd name="T22" fmla="*/ 93 w 106"/>
                  <a:gd name="T23" fmla="*/ 34 h 87"/>
                  <a:gd name="T24" fmla="*/ 84 w 106"/>
                  <a:gd name="T25" fmla="*/ 39 h 87"/>
                  <a:gd name="T26" fmla="*/ 79 w 106"/>
                  <a:gd name="T27" fmla="*/ 39 h 87"/>
                  <a:gd name="T28" fmla="*/ 75 w 106"/>
                  <a:gd name="T29" fmla="*/ 44 h 87"/>
                  <a:gd name="T30" fmla="*/ 70 w 106"/>
                  <a:gd name="T31" fmla="*/ 63 h 87"/>
                  <a:gd name="T32" fmla="*/ 66 w 106"/>
                  <a:gd name="T33" fmla="*/ 68 h 87"/>
                  <a:gd name="T34" fmla="*/ 57 w 106"/>
                  <a:gd name="T35" fmla="*/ 63 h 87"/>
                  <a:gd name="T36" fmla="*/ 53 w 106"/>
                  <a:gd name="T37" fmla="*/ 52 h 87"/>
                  <a:gd name="T38" fmla="*/ 44 w 106"/>
                  <a:gd name="T39" fmla="*/ 44 h 87"/>
                  <a:gd name="T40" fmla="*/ 35 w 106"/>
                  <a:gd name="T41" fmla="*/ 52 h 87"/>
                  <a:gd name="T42" fmla="*/ 9 w 106"/>
                  <a:gd name="T43" fmla="*/ 44 h 87"/>
                  <a:gd name="T44" fmla="*/ 0 w 106"/>
                  <a:gd name="T45" fmla="*/ 44 h 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6" h="87">
                    <a:moveTo>
                      <a:pt x="0" y="39"/>
                    </a:moveTo>
                    <a:lnTo>
                      <a:pt x="22" y="48"/>
                    </a:lnTo>
                    <a:lnTo>
                      <a:pt x="40" y="58"/>
                    </a:lnTo>
                    <a:lnTo>
                      <a:pt x="53" y="77"/>
                    </a:lnTo>
                    <a:lnTo>
                      <a:pt x="62" y="87"/>
                    </a:lnTo>
                    <a:lnTo>
                      <a:pt x="70" y="87"/>
                    </a:lnTo>
                    <a:lnTo>
                      <a:pt x="79" y="67"/>
                    </a:lnTo>
                    <a:lnTo>
                      <a:pt x="93" y="48"/>
                    </a:lnTo>
                    <a:lnTo>
                      <a:pt x="106" y="29"/>
                    </a:lnTo>
                    <a:lnTo>
                      <a:pt x="101" y="0"/>
                    </a:lnTo>
                    <a:lnTo>
                      <a:pt x="101" y="24"/>
                    </a:lnTo>
                    <a:lnTo>
                      <a:pt x="93" y="29"/>
                    </a:lnTo>
                    <a:lnTo>
                      <a:pt x="84" y="34"/>
                    </a:lnTo>
                    <a:lnTo>
                      <a:pt x="79" y="34"/>
                    </a:lnTo>
                    <a:lnTo>
                      <a:pt x="75" y="39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57" y="53"/>
                    </a:lnTo>
                    <a:lnTo>
                      <a:pt x="53" y="43"/>
                    </a:lnTo>
                    <a:lnTo>
                      <a:pt x="44" y="39"/>
                    </a:lnTo>
                    <a:lnTo>
                      <a:pt x="35" y="43"/>
                    </a:lnTo>
                    <a:lnTo>
                      <a:pt x="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4" name="Freeform 66"/>
              <p:cNvSpPr>
                <a:spLocks/>
              </p:cNvSpPr>
              <p:nvPr/>
            </p:nvSpPr>
            <p:spPr bwMode="auto">
              <a:xfrm flipV="1">
                <a:off x="900" y="2699"/>
                <a:ext cx="93" cy="44"/>
              </a:xfrm>
              <a:custGeom>
                <a:avLst/>
                <a:gdLst>
                  <a:gd name="T0" fmla="*/ 0 w 93"/>
                  <a:gd name="T1" fmla="*/ 48 h 43"/>
                  <a:gd name="T2" fmla="*/ 18 w 93"/>
                  <a:gd name="T3" fmla="*/ 19 h 43"/>
                  <a:gd name="T4" fmla="*/ 22 w 93"/>
                  <a:gd name="T5" fmla="*/ 5 h 43"/>
                  <a:gd name="T6" fmla="*/ 36 w 93"/>
                  <a:gd name="T7" fmla="*/ 0 h 43"/>
                  <a:gd name="T8" fmla="*/ 44 w 93"/>
                  <a:gd name="T9" fmla="*/ 5 h 43"/>
                  <a:gd name="T10" fmla="*/ 58 w 93"/>
                  <a:gd name="T11" fmla="*/ 0 h 43"/>
                  <a:gd name="T12" fmla="*/ 75 w 93"/>
                  <a:gd name="T13" fmla="*/ 0 h 43"/>
                  <a:gd name="T14" fmla="*/ 93 w 93"/>
                  <a:gd name="T15" fmla="*/ 9 h 43"/>
                  <a:gd name="T16" fmla="*/ 75 w 93"/>
                  <a:gd name="T17" fmla="*/ 5 h 43"/>
                  <a:gd name="T18" fmla="*/ 66 w 93"/>
                  <a:gd name="T19" fmla="*/ 14 h 43"/>
                  <a:gd name="T20" fmla="*/ 66 w 93"/>
                  <a:gd name="T21" fmla="*/ 29 h 43"/>
                  <a:gd name="T22" fmla="*/ 49 w 93"/>
                  <a:gd name="T23" fmla="*/ 14 h 43"/>
                  <a:gd name="T24" fmla="*/ 44 w 93"/>
                  <a:gd name="T25" fmla="*/ 14 h 43"/>
                  <a:gd name="T26" fmla="*/ 40 w 93"/>
                  <a:gd name="T27" fmla="*/ 19 h 43"/>
                  <a:gd name="T28" fmla="*/ 36 w 93"/>
                  <a:gd name="T29" fmla="*/ 34 h 43"/>
                  <a:gd name="T30" fmla="*/ 31 w 93"/>
                  <a:gd name="T31" fmla="*/ 38 h 43"/>
                  <a:gd name="T32" fmla="*/ 27 w 93"/>
                  <a:gd name="T33" fmla="*/ 34 h 43"/>
                  <a:gd name="T34" fmla="*/ 22 w 93"/>
                  <a:gd name="T35" fmla="*/ 29 h 43"/>
                  <a:gd name="T36" fmla="*/ 18 w 93"/>
                  <a:gd name="T37" fmla="*/ 43 h 43"/>
                  <a:gd name="T38" fmla="*/ 0 w 93"/>
                  <a:gd name="T39" fmla="*/ 48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3" h="43">
                    <a:moveTo>
                      <a:pt x="0" y="43"/>
                    </a:moveTo>
                    <a:lnTo>
                      <a:pt x="18" y="19"/>
                    </a:lnTo>
                    <a:lnTo>
                      <a:pt x="22" y="5"/>
                    </a:lnTo>
                    <a:lnTo>
                      <a:pt x="36" y="0"/>
                    </a:lnTo>
                    <a:lnTo>
                      <a:pt x="44" y="5"/>
                    </a:lnTo>
                    <a:lnTo>
                      <a:pt x="58" y="0"/>
                    </a:lnTo>
                    <a:lnTo>
                      <a:pt x="75" y="0"/>
                    </a:lnTo>
                    <a:lnTo>
                      <a:pt x="93" y="9"/>
                    </a:lnTo>
                    <a:lnTo>
                      <a:pt x="75" y="5"/>
                    </a:lnTo>
                    <a:lnTo>
                      <a:pt x="66" y="14"/>
                    </a:lnTo>
                    <a:lnTo>
                      <a:pt x="66" y="24"/>
                    </a:lnTo>
                    <a:lnTo>
                      <a:pt x="49" y="14"/>
                    </a:lnTo>
                    <a:lnTo>
                      <a:pt x="44" y="14"/>
                    </a:lnTo>
                    <a:lnTo>
                      <a:pt x="40" y="19"/>
                    </a:lnTo>
                    <a:lnTo>
                      <a:pt x="36" y="29"/>
                    </a:lnTo>
                    <a:lnTo>
                      <a:pt x="31" y="33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5" name="Freeform 67"/>
              <p:cNvSpPr>
                <a:spLocks/>
              </p:cNvSpPr>
              <p:nvPr/>
            </p:nvSpPr>
            <p:spPr bwMode="auto">
              <a:xfrm flipV="1">
                <a:off x="905" y="2704"/>
                <a:ext cx="57" cy="39"/>
              </a:xfrm>
              <a:custGeom>
                <a:avLst/>
                <a:gdLst>
                  <a:gd name="T0" fmla="*/ 0 w 57"/>
                  <a:gd name="T1" fmla="*/ 43 h 38"/>
                  <a:gd name="T2" fmla="*/ 13 w 57"/>
                  <a:gd name="T3" fmla="*/ 14 h 38"/>
                  <a:gd name="T4" fmla="*/ 26 w 57"/>
                  <a:gd name="T5" fmla="*/ 0 h 38"/>
                  <a:gd name="T6" fmla="*/ 39 w 57"/>
                  <a:gd name="T7" fmla="*/ 0 h 38"/>
                  <a:gd name="T8" fmla="*/ 48 w 57"/>
                  <a:gd name="T9" fmla="*/ 0 h 38"/>
                  <a:gd name="T10" fmla="*/ 57 w 57"/>
                  <a:gd name="T11" fmla="*/ 0 h 38"/>
                  <a:gd name="T12" fmla="*/ 53 w 57"/>
                  <a:gd name="T13" fmla="*/ 5 h 38"/>
                  <a:gd name="T14" fmla="*/ 53 w 57"/>
                  <a:gd name="T15" fmla="*/ 9 h 38"/>
                  <a:gd name="T16" fmla="*/ 35 w 57"/>
                  <a:gd name="T17" fmla="*/ 9 h 38"/>
                  <a:gd name="T18" fmla="*/ 26 w 57"/>
                  <a:gd name="T19" fmla="*/ 24 h 38"/>
                  <a:gd name="T20" fmla="*/ 13 w 57"/>
                  <a:gd name="T21" fmla="*/ 24 h 38"/>
                  <a:gd name="T22" fmla="*/ 4 w 57"/>
                  <a:gd name="T23" fmla="*/ 38 h 38"/>
                  <a:gd name="T24" fmla="*/ 0 w 57"/>
                  <a:gd name="T25" fmla="*/ 4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38">
                    <a:moveTo>
                      <a:pt x="0" y="38"/>
                    </a:moveTo>
                    <a:lnTo>
                      <a:pt x="13" y="14"/>
                    </a:lnTo>
                    <a:lnTo>
                      <a:pt x="26" y="0"/>
                    </a:lnTo>
                    <a:lnTo>
                      <a:pt x="39" y="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53" y="5"/>
                    </a:lnTo>
                    <a:lnTo>
                      <a:pt x="53" y="9"/>
                    </a:lnTo>
                    <a:lnTo>
                      <a:pt x="35" y="9"/>
                    </a:lnTo>
                    <a:lnTo>
                      <a:pt x="26" y="19"/>
                    </a:lnTo>
                    <a:lnTo>
                      <a:pt x="13" y="19"/>
                    </a:lnTo>
                    <a:lnTo>
                      <a:pt x="4" y="3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6" name="Freeform 68"/>
              <p:cNvSpPr>
                <a:spLocks/>
              </p:cNvSpPr>
              <p:nvPr/>
            </p:nvSpPr>
            <p:spPr bwMode="auto">
              <a:xfrm flipV="1">
                <a:off x="905" y="2729"/>
                <a:ext cx="13" cy="19"/>
              </a:xfrm>
              <a:custGeom>
                <a:avLst/>
                <a:gdLst>
                  <a:gd name="T0" fmla="*/ 0 w 13"/>
                  <a:gd name="T1" fmla="*/ 10 h 19"/>
                  <a:gd name="T2" fmla="*/ 8 w 13"/>
                  <a:gd name="T3" fmla="*/ 0 h 19"/>
                  <a:gd name="T4" fmla="*/ 13 w 13"/>
                  <a:gd name="T5" fmla="*/ 10 h 19"/>
                  <a:gd name="T6" fmla="*/ 8 w 13"/>
                  <a:gd name="T7" fmla="*/ 19 h 19"/>
                  <a:gd name="T8" fmla="*/ 0 w 13"/>
                  <a:gd name="T9" fmla="*/ 1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lnTo>
                      <a:pt x="8" y="0"/>
                    </a:lnTo>
                    <a:lnTo>
                      <a:pt x="13" y="10"/>
                    </a:lnTo>
                    <a:lnTo>
                      <a:pt x="8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7" name="Freeform 69"/>
              <p:cNvSpPr>
                <a:spLocks/>
              </p:cNvSpPr>
              <p:nvPr/>
            </p:nvSpPr>
            <p:spPr bwMode="auto">
              <a:xfrm flipV="1">
                <a:off x="918" y="2743"/>
                <a:ext cx="13" cy="10"/>
              </a:xfrm>
              <a:custGeom>
                <a:avLst/>
                <a:gdLst>
                  <a:gd name="T0" fmla="*/ 0 w 13"/>
                  <a:gd name="T1" fmla="*/ 5 h 10"/>
                  <a:gd name="T2" fmla="*/ 9 w 13"/>
                  <a:gd name="T3" fmla="*/ 0 h 10"/>
                  <a:gd name="T4" fmla="*/ 13 w 13"/>
                  <a:gd name="T5" fmla="*/ 5 h 10"/>
                  <a:gd name="T6" fmla="*/ 4 w 13"/>
                  <a:gd name="T7" fmla="*/ 10 h 10"/>
                  <a:gd name="T8" fmla="*/ 0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8" name="Freeform 70"/>
              <p:cNvSpPr>
                <a:spLocks/>
              </p:cNvSpPr>
              <p:nvPr/>
            </p:nvSpPr>
            <p:spPr bwMode="auto">
              <a:xfrm flipV="1">
                <a:off x="900" y="2718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9" name="Freeform 71"/>
              <p:cNvSpPr>
                <a:spLocks/>
              </p:cNvSpPr>
              <p:nvPr/>
            </p:nvSpPr>
            <p:spPr bwMode="auto">
              <a:xfrm flipV="1">
                <a:off x="638" y="2759"/>
                <a:ext cx="218" cy="198"/>
              </a:xfrm>
              <a:custGeom>
                <a:avLst/>
                <a:gdLst>
                  <a:gd name="T0" fmla="*/ 173 w 217"/>
                  <a:gd name="T1" fmla="*/ 83 h 192"/>
                  <a:gd name="T2" fmla="*/ 160 w 217"/>
                  <a:gd name="T3" fmla="*/ 58 h 192"/>
                  <a:gd name="T4" fmla="*/ 142 w 217"/>
                  <a:gd name="T5" fmla="*/ 29 h 192"/>
                  <a:gd name="T6" fmla="*/ 116 w 217"/>
                  <a:gd name="T7" fmla="*/ 15 h 192"/>
                  <a:gd name="T8" fmla="*/ 93 w 217"/>
                  <a:gd name="T9" fmla="*/ 5 h 192"/>
                  <a:gd name="T10" fmla="*/ 75 w 217"/>
                  <a:gd name="T11" fmla="*/ 0 h 192"/>
                  <a:gd name="T12" fmla="*/ 58 w 217"/>
                  <a:gd name="T13" fmla="*/ 29 h 192"/>
                  <a:gd name="T14" fmla="*/ 35 w 217"/>
                  <a:gd name="T15" fmla="*/ 39 h 192"/>
                  <a:gd name="T16" fmla="*/ 22 w 217"/>
                  <a:gd name="T17" fmla="*/ 58 h 192"/>
                  <a:gd name="T18" fmla="*/ 9 w 217"/>
                  <a:gd name="T19" fmla="*/ 102 h 192"/>
                  <a:gd name="T20" fmla="*/ 0 w 217"/>
                  <a:gd name="T21" fmla="*/ 140 h 192"/>
                  <a:gd name="T22" fmla="*/ 9 w 217"/>
                  <a:gd name="T23" fmla="*/ 169 h 192"/>
                  <a:gd name="T24" fmla="*/ 13 w 217"/>
                  <a:gd name="T25" fmla="*/ 191 h 192"/>
                  <a:gd name="T26" fmla="*/ 44 w 217"/>
                  <a:gd name="T27" fmla="*/ 213 h 192"/>
                  <a:gd name="T28" fmla="*/ 66 w 217"/>
                  <a:gd name="T29" fmla="*/ 224 h 192"/>
                  <a:gd name="T30" fmla="*/ 93 w 217"/>
                  <a:gd name="T31" fmla="*/ 224 h 192"/>
                  <a:gd name="T32" fmla="*/ 129 w 217"/>
                  <a:gd name="T33" fmla="*/ 224 h 192"/>
                  <a:gd name="T34" fmla="*/ 178 w 217"/>
                  <a:gd name="T35" fmla="*/ 208 h 192"/>
                  <a:gd name="T36" fmla="*/ 204 w 217"/>
                  <a:gd name="T37" fmla="*/ 196 h 192"/>
                  <a:gd name="T38" fmla="*/ 217 w 217"/>
                  <a:gd name="T39" fmla="*/ 174 h 192"/>
                  <a:gd name="T40" fmla="*/ 222 w 217"/>
                  <a:gd name="T41" fmla="*/ 140 h 192"/>
                  <a:gd name="T42" fmla="*/ 204 w 217"/>
                  <a:gd name="T43" fmla="*/ 117 h 192"/>
                  <a:gd name="T44" fmla="*/ 186 w 217"/>
                  <a:gd name="T45" fmla="*/ 102 h 192"/>
                  <a:gd name="T46" fmla="*/ 173 w 217"/>
                  <a:gd name="T47" fmla="*/ 83 h 192"/>
                  <a:gd name="T48" fmla="*/ 173 w 217"/>
                  <a:gd name="T49" fmla="*/ 83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7" h="192">
                    <a:moveTo>
                      <a:pt x="168" y="72"/>
                    </a:moveTo>
                    <a:lnTo>
                      <a:pt x="155" y="48"/>
                    </a:lnTo>
                    <a:lnTo>
                      <a:pt x="137" y="24"/>
                    </a:lnTo>
                    <a:lnTo>
                      <a:pt x="111" y="15"/>
                    </a:lnTo>
                    <a:lnTo>
                      <a:pt x="93" y="5"/>
                    </a:lnTo>
                    <a:lnTo>
                      <a:pt x="75" y="0"/>
                    </a:lnTo>
                    <a:lnTo>
                      <a:pt x="58" y="24"/>
                    </a:lnTo>
                    <a:lnTo>
                      <a:pt x="35" y="34"/>
                    </a:lnTo>
                    <a:lnTo>
                      <a:pt x="22" y="48"/>
                    </a:lnTo>
                    <a:lnTo>
                      <a:pt x="9" y="87"/>
                    </a:lnTo>
                    <a:lnTo>
                      <a:pt x="0" y="120"/>
                    </a:lnTo>
                    <a:lnTo>
                      <a:pt x="9" y="144"/>
                    </a:lnTo>
                    <a:lnTo>
                      <a:pt x="13" y="164"/>
                    </a:lnTo>
                    <a:lnTo>
                      <a:pt x="44" y="183"/>
                    </a:lnTo>
                    <a:lnTo>
                      <a:pt x="66" y="192"/>
                    </a:lnTo>
                    <a:lnTo>
                      <a:pt x="93" y="192"/>
                    </a:lnTo>
                    <a:lnTo>
                      <a:pt x="124" y="192"/>
                    </a:lnTo>
                    <a:lnTo>
                      <a:pt x="173" y="178"/>
                    </a:lnTo>
                    <a:lnTo>
                      <a:pt x="199" y="168"/>
                    </a:lnTo>
                    <a:lnTo>
                      <a:pt x="212" y="149"/>
                    </a:lnTo>
                    <a:lnTo>
                      <a:pt x="217" y="120"/>
                    </a:lnTo>
                    <a:lnTo>
                      <a:pt x="199" y="101"/>
                    </a:lnTo>
                    <a:lnTo>
                      <a:pt x="181" y="87"/>
                    </a:lnTo>
                    <a:lnTo>
                      <a:pt x="168" y="72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0" name="Freeform 72"/>
              <p:cNvSpPr>
                <a:spLocks/>
              </p:cNvSpPr>
              <p:nvPr/>
            </p:nvSpPr>
            <p:spPr bwMode="auto">
              <a:xfrm flipV="1">
                <a:off x="843" y="2570"/>
                <a:ext cx="225" cy="247"/>
              </a:xfrm>
              <a:custGeom>
                <a:avLst/>
                <a:gdLst>
                  <a:gd name="T0" fmla="*/ 62 w 225"/>
                  <a:gd name="T1" fmla="*/ 227 h 240"/>
                  <a:gd name="T2" fmla="*/ 79 w 225"/>
                  <a:gd name="T3" fmla="*/ 255 h 240"/>
                  <a:gd name="T4" fmla="*/ 97 w 225"/>
                  <a:gd name="T5" fmla="*/ 271 h 240"/>
                  <a:gd name="T6" fmla="*/ 115 w 225"/>
                  <a:gd name="T7" fmla="*/ 277 h 240"/>
                  <a:gd name="T8" fmla="*/ 132 w 225"/>
                  <a:gd name="T9" fmla="*/ 271 h 240"/>
                  <a:gd name="T10" fmla="*/ 146 w 225"/>
                  <a:gd name="T11" fmla="*/ 255 h 240"/>
                  <a:gd name="T12" fmla="*/ 168 w 225"/>
                  <a:gd name="T13" fmla="*/ 222 h 240"/>
                  <a:gd name="T14" fmla="*/ 177 w 225"/>
                  <a:gd name="T15" fmla="*/ 216 h 240"/>
                  <a:gd name="T16" fmla="*/ 190 w 225"/>
                  <a:gd name="T17" fmla="*/ 216 h 240"/>
                  <a:gd name="T18" fmla="*/ 208 w 225"/>
                  <a:gd name="T19" fmla="*/ 204 h 240"/>
                  <a:gd name="T20" fmla="*/ 216 w 225"/>
                  <a:gd name="T21" fmla="*/ 188 h 240"/>
                  <a:gd name="T22" fmla="*/ 225 w 225"/>
                  <a:gd name="T23" fmla="*/ 133 h 240"/>
                  <a:gd name="T24" fmla="*/ 225 w 225"/>
                  <a:gd name="T25" fmla="*/ 101 h 240"/>
                  <a:gd name="T26" fmla="*/ 216 w 225"/>
                  <a:gd name="T27" fmla="*/ 77 h 240"/>
                  <a:gd name="T28" fmla="*/ 199 w 225"/>
                  <a:gd name="T29" fmla="*/ 54 h 240"/>
                  <a:gd name="T30" fmla="*/ 181 w 225"/>
                  <a:gd name="T31" fmla="*/ 43 h 240"/>
                  <a:gd name="T32" fmla="*/ 137 w 225"/>
                  <a:gd name="T33" fmla="*/ 29 h 240"/>
                  <a:gd name="T34" fmla="*/ 119 w 225"/>
                  <a:gd name="T35" fmla="*/ 14 h 240"/>
                  <a:gd name="T36" fmla="*/ 101 w 225"/>
                  <a:gd name="T37" fmla="*/ 0 h 240"/>
                  <a:gd name="T38" fmla="*/ 75 w 225"/>
                  <a:gd name="T39" fmla="*/ 5 h 240"/>
                  <a:gd name="T40" fmla="*/ 53 w 225"/>
                  <a:gd name="T41" fmla="*/ 29 h 240"/>
                  <a:gd name="T42" fmla="*/ 26 w 225"/>
                  <a:gd name="T43" fmla="*/ 43 h 240"/>
                  <a:gd name="T44" fmla="*/ 13 w 225"/>
                  <a:gd name="T45" fmla="*/ 48 h 240"/>
                  <a:gd name="T46" fmla="*/ 13 w 225"/>
                  <a:gd name="T47" fmla="*/ 67 h 240"/>
                  <a:gd name="T48" fmla="*/ 13 w 225"/>
                  <a:gd name="T49" fmla="*/ 82 h 240"/>
                  <a:gd name="T50" fmla="*/ 8 w 225"/>
                  <a:gd name="T51" fmla="*/ 101 h 240"/>
                  <a:gd name="T52" fmla="*/ 0 w 225"/>
                  <a:gd name="T53" fmla="*/ 149 h 240"/>
                  <a:gd name="T54" fmla="*/ 8 w 225"/>
                  <a:gd name="T55" fmla="*/ 183 h 240"/>
                  <a:gd name="T56" fmla="*/ 31 w 225"/>
                  <a:gd name="T57" fmla="*/ 204 h 240"/>
                  <a:gd name="T58" fmla="*/ 48 w 225"/>
                  <a:gd name="T59" fmla="*/ 210 h 240"/>
                  <a:gd name="T60" fmla="*/ 62 w 225"/>
                  <a:gd name="T61" fmla="*/ 227 h 240"/>
                  <a:gd name="T62" fmla="*/ 62 w 225"/>
                  <a:gd name="T63" fmla="*/ 227 h 2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5" h="240">
                    <a:moveTo>
                      <a:pt x="62" y="197"/>
                    </a:moveTo>
                    <a:lnTo>
                      <a:pt x="79" y="221"/>
                    </a:lnTo>
                    <a:lnTo>
                      <a:pt x="97" y="235"/>
                    </a:lnTo>
                    <a:lnTo>
                      <a:pt x="115" y="240"/>
                    </a:lnTo>
                    <a:lnTo>
                      <a:pt x="132" y="235"/>
                    </a:lnTo>
                    <a:lnTo>
                      <a:pt x="146" y="221"/>
                    </a:lnTo>
                    <a:lnTo>
                      <a:pt x="168" y="192"/>
                    </a:lnTo>
                    <a:lnTo>
                      <a:pt x="177" y="187"/>
                    </a:lnTo>
                    <a:lnTo>
                      <a:pt x="190" y="187"/>
                    </a:lnTo>
                    <a:lnTo>
                      <a:pt x="208" y="177"/>
                    </a:lnTo>
                    <a:lnTo>
                      <a:pt x="216" y="163"/>
                    </a:lnTo>
                    <a:lnTo>
                      <a:pt x="225" y="115"/>
                    </a:lnTo>
                    <a:lnTo>
                      <a:pt x="225" y="86"/>
                    </a:lnTo>
                    <a:lnTo>
                      <a:pt x="216" y="67"/>
                    </a:lnTo>
                    <a:lnTo>
                      <a:pt x="199" y="48"/>
                    </a:lnTo>
                    <a:lnTo>
                      <a:pt x="181" y="38"/>
                    </a:lnTo>
                    <a:lnTo>
                      <a:pt x="137" y="24"/>
                    </a:lnTo>
                    <a:lnTo>
                      <a:pt x="119" y="14"/>
                    </a:lnTo>
                    <a:lnTo>
                      <a:pt x="101" y="0"/>
                    </a:lnTo>
                    <a:lnTo>
                      <a:pt x="75" y="5"/>
                    </a:lnTo>
                    <a:lnTo>
                      <a:pt x="53" y="24"/>
                    </a:lnTo>
                    <a:lnTo>
                      <a:pt x="26" y="38"/>
                    </a:lnTo>
                    <a:lnTo>
                      <a:pt x="13" y="43"/>
                    </a:lnTo>
                    <a:lnTo>
                      <a:pt x="13" y="57"/>
                    </a:lnTo>
                    <a:lnTo>
                      <a:pt x="13" y="72"/>
                    </a:lnTo>
                    <a:lnTo>
                      <a:pt x="8" y="86"/>
                    </a:lnTo>
                    <a:lnTo>
                      <a:pt x="0" y="129"/>
                    </a:lnTo>
                    <a:lnTo>
                      <a:pt x="8" y="158"/>
                    </a:lnTo>
                    <a:lnTo>
                      <a:pt x="31" y="177"/>
                    </a:lnTo>
                    <a:lnTo>
                      <a:pt x="48" y="182"/>
                    </a:lnTo>
                    <a:lnTo>
                      <a:pt x="62" y="197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1" name="Freeform 73"/>
              <p:cNvSpPr>
                <a:spLocks/>
              </p:cNvSpPr>
              <p:nvPr/>
            </p:nvSpPr>
            <p:spPr bwMode="auto">
              <a:xfrm flipV="1">
                <a:off x="856" y="2922"/>
                <a:ext cx="195" cy="222"/>
              </a:xfrm>
              <a:custGeom>
                <a:avLst/>
                <a:gdLst>
                  <a:gd name="T0" fmla="*/ 88 w 195"/>
                  <a:gd name="T1" fmla="*/ 0 h 216"/>
                  <a:gd name="T2" fmla="*/ 62 w 195"/>
                  <a:gd name="T3" fmla="*/ 10 h 216"/>
                  <a:gd name="T4" fmla="*/ 40 w 195"/>
                  <a:gd name="T5" fmla="*/ 34 h 216"/>
                  <a:gd name="T6" fmla="*/ 9 w 195"/>
                  <a:gd name="T7" fmla="*/ 77 h 216"/>
                  <a:gd name="T8" fmla="*/ 0 w 195"/>
                  <a:gd name="T9" fmla="*/ 111 h 216"/>
                  <a:gd name="T10" fmla="*/ 4 w 195"/>
                  <a:gd name="T11" fmla="*/ 144 h 216"/>
                  <a:gd name="T12" fmla="*/ 9 w 195"/>
                  <a:gd name="T13" fmla="*/ 170 h 216"/>
                  <a:gd name="T14" fmla="*/ 18 w 195"/>
                  <a:gd name="T15" fmla="*/ 198 h 216"/>
                  <a:gd name="T16" fmla="*/ 49 w 195"/>
                  <a:gd name="T17" fmla="*/ 220 h 216"/>
                  <a:gd name="T18" fmla="*/ 84 w 195"/>
                  <a:gd name="T19" fmla="*/ 247 h 216"/>
                  <a:gd name="T20" fmla="*/ 110 w 195"/>
                  <a:gd name="T21" fmla="*/ 247 h 216"/>
                  <a:gd name="T22" fmla="*/ 137 w 195"/>
                  <a:gd name="T23" fmla="*/ 242 h 216"/>
                  <a:gd name="T24" fmla="*/ 159 w 195"/>
                  <a:gd name="T25" fmla="*/ 236 h 216"/>
                  <a:gd name="T26" fmla="*/ 177 w 195"/>
                  <a:gd name="T27" fmla="*/ 220 h 216"/>
                  <a:gd name="T28" fmla="*/ 181 w 195"/>
                  <a:gd name="T29" fmla="*/ 181 h 216"/>
                  <a:gd name="T30" fmla="*/ 186 w 195"/>
                  <a:gd name="T31" fmla="*/ 159 h 216"/>
                  <a:gd name="T32" fmla="*/ 195 w 195"/>
                  <a:gd name="T33" fmla="*/ 144 h 216"/>
                  <a:gd name="T34" fmla="*/ 195 w 195"/>
                  <a:gd name="T35" fmla="*/ 87 h 216"/>
                  <a:gd name="T36" fmla="*/ 186 w 195"/>
                  <a:gd name="T37" fmla="*/ 68 h 216"/>
                  <a:gd name="T38" fmla="*/ 172 w 195"/>
                  <a:gd name="T39" fmla="*/ 43 h 216"/>
                  <a:gd name="T40" fmla="*/ 150 w 195"/>
                  <a:gd name="T41" fmla="*/ 34 h 216"/>
                  <a:gd name="T42" fmla="*/ 128 w 195"/>
                  <a:gd name="T43" fmla="*/ 29 h 216"/>
                  <a:gd name="T44" fmla="*/ 88 w 195"/>
                  <a:gd name="T45" fmla="*/ 0 h 2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5" h="216">
                    <a:moveTo>
                      <a:pt x="88" y="0"/>
                    </a:moveTo>
                    <a:lnTo>
                      <a:pt x="62" y="10"/>
                    </a:lnTo>
                    <a:lnTo>
                      <a:pt x="40" y="29"/>
                    </a:lnTo>
                    <a:lnTo>
                      <a:pt x="9" y="67"/>
                    </a:lnTo>
                    <a:lnTo>
                      <a:pt x="0" y="96"/>
                    </a:lnTo>
                    <a:lnTo>
                      <a:pt x="4" y="125"/>
                    </a:lnTo>
                    <a:lnTo>
                      <a:pt x="9" y="149"/>
                    </a:lnTo>
                    <a:lnTo>
                      <a:pt x="18" y="173"/>
                    </a:lnTo>
                    <a:lnTo>
                      <a:pt x="49" y="192"/>
                    </a:lnTo>
                    <a:lnTo>
                      <a:pt x="84" y="216"/>
                    </a:lnTo>
                    <a:lnTo>
                      <a:pt x="110" y="216"/>
                    </a:lnTo>
                    <a:lnTo>
                      <a:pt x="137" y="211"/>
                    </a:lnTo>
                    <a:lnTo>
                      <a:pt x="159" y="206"/>
                    </a:lnTo>
                    <a:lnTo>
                      <a:pt x="177" y="192"/>
                    </a:lnTo>
                    <a:lnTo>
                      <a:pt x="181" y="158"/>
                    </a:lnTo>
                    <a:lnTo>
                      <a:pt x="186" y="139"/>
                    </a:lnTo>
                    <a:lnTo>
                      <a:pt x="195" y="125"/>
                    </a:lnTo>
                    <a:lnTo>
                      <a:pt x="195" y="77"/>
                    </a:lnTo>
                    <a:lnTo>
                      <a:pt x="186" y="58"/>
                    </a:lnTo>
                    <a:lnTo>
                      <a:pt x="172" y="38"/>
                    </a:lnTo>
                    <a:lnTo>
                      <a:pt x="150" y="29"/>
                    </a:lnTo>
                    <a:lnTo>
                      <a:pt x="128" y="24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2" name="Freeform 74"/>
              <p:cNvSpPr>
                <a:spLocks/>
              </p:cNvSpPr>
              <p:nvPr/>
            </p:nvSpPr>
            <p:spPr bwMode="auto">
              <a:xfrm flipV="1">
                <a:off x="918" y="2957"/>
                <a:ext cx="102" cy="123"/>
              </a:xfrm>
              <a:custGeom>
                <a:avLst/>
                <a:gdLst>
                  <a:gd name="T0" fmla="*/ 0 w 102"/>
                  <a:gd name="T1" fmla="*/ 58 h 120"/>
                  <a:gd name="T2" fmla="*/ 0 w 102"/>
                  <a:gd name="T3" fmla="*/ 78 h 120"/>
                  <a:gd name="T4" fmla="*/ 0 w 102"/>
                  <a:gd name="T5" fmla="*/ 92 h 120"/>
                  <a:gd name="T6" fmla="*/ 22 w 102"/>
                  <a:gd name="T7" fmla="*/ 121 h 120"/>
                  <a:gd name="T8" fmla="*/ 26 w 102"/>
                  <a:gd name="T9" fmla="*/ 131 h 120"/>
                  <a:gd name="T10" fmla="*/ 35 w 102"/>
                  <a:gd name="T11" fmla="*/ 135 h 120"/>
                  <a:gd name="T12" fmla="*/ 62 w 102"/>
                  <a:gd name="T13" fmla="*/ 126 h 120"/>
                  <a:gd name="T14" fmla="*/ 75 w 102"/>
                  <a:gd name="T15" fmla="*/ 108 h 120"/>
                  <a:gd name="T16" fmla="*/ 84 w 102"/>
                  <a:gd name="T17" fmla="*/ 97 h 120"/>
                  <a:gd name="T18" fmla="*/ 93 w 102"/>
                  <a:gd name="T19" fmla="*/ 87 h 120"/>
                  <a:gd name="T20" fmla="*/ 102 w 102"/>
                  <a:gd name="T21" fmla="*/ 73 h 120"/>
                  <a:gd name="T22" fmla="*/ 102 w 102"/>
                  <a:gd name="T23" fmla="*/ 53 h 120"/>
                  <a:gd name="T24" fmla="*/ 102 w 102"/>
                  <a:gd name="T25" fmla="*/ 25 h 120"/>
                  <a:gd name="T26" fmla="*/ 88 w 102"/>
                  <a:gd name="T27" fmla="*/ 0 h 120"/>
                  <a:gd name="T28" fmla="*/ 0 w 102"/>
                  <a:gd name="T29" fmla="*/ 58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120">
                    <a:moveTo>
                      <a:pt x="0" y="53"/>
                    </a:moveTo>
                    <a:lnTo>
                      <a:pt x="0" y="68"/>
                    </a:lnTo>
                    <a:lnTo>
                      <a:pt x="0" y="82"/>
                    </a:lnTo>
                    <a:lnTo>
                      <a:pt x="22" y="106"/>
                    </a:lnTo>
                    <a:lnTo>
                      <a:pt x="26" y="116"/>
                    </a:lnTo>
                    <a:lnTo>
                      <a:pt x="35" y="120"/>
                    </a:lnTo>
                    <a:lnTo>
                      <a:pt x="62" y="111"/>
                    </a:lnTo>
                    <a:lnTo>
                      <a:pt x="75" y="96"/>
                    </a:lnTo>
                    <a:lnTo>
                      <a:pt x="84" y="87"/>
                    </a:lnTo>
                    <a:lnTo>
                      <a:pt x="93" y="77"/>
                    </a:lnTo>
                    <a:lnTo>
                      <a:pt x="102" y="63"/>
                    </a:lnTo>
                    <a:lnTo>
                      <a:pt x="102" y="48"/>
                    </a:lnTo>
                    <a:lnTo>
                      <a:pt x="102" y="20"/>
                    </a:lnTo>
                    <a:lnTo>
                      <a:pt x="8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3" name="Freeform 75"/>
              <p:cNvSpPr>
                <a:spLocks/>
              </p:cNvSpPr>
              <p:nvPr/>
            </p:nvSpPr>
            <p:spPr bwMode="auto">
              <a:xfrm flipV="1">
                <a:off x="905" y="2981"/>
                <a:ext cx="110" cy="124"/>
              </a:xfrm>
              <a:custGeom>
                <a:avLst/>
                <a:gdLst>
                  <a:gd name="T0" fmla="*/ 31 w 110"/>
                  <a:gd name="T1" fmla="*/ 5 h 120"/>
                  <a:gd name="T2" fmla="*/ 13 w 110"/>
                  <a:gd name="T3" fmla="*/ 25 h 120"/>
                  <a:gd name="T4" fmla="*/ 0 w 110"/>
                  <a:gd name="T5" fmla="*/ 44 h 120"/>
                  <a:gd name="T6" fmla="*/ 0 w 110"/>
                  <a:gd name="T7" fmla="*/ 73 h 120"/>
                  <a:gd name="T8" fmla="*/ 8 w 110"/>
                  <a:gd name="T9" fmla="*/ 97 h 120"/>
                  <a:gd name="T10" fmla="*/ 17 w 110"/>
                  <a:gd name="T11" fmla="*/ 119 h 120"/>
                  <a:gd name="T12" fmla="*/ 35 w 110"/>
                  <a:gd name="T13" fmla="*/ 131 h 120"/>
                  <a:gd name="T14" fmla="*/ 53 w 110"/>
                  <a:gd name="T15" fmla="*/ 141 h 120"/>
                  <a:gd name="T16" fmla="*/ 66 w 110"/>
                  <a:gd name="T17" fmla="*/ 141 h 120"/>
                  <a:gd name="T18" fmla="*/ 75 w 110"/>
                  <a:gd name="T19" fmla="*/ 136 h 120"/>
                  <a:gd name="T20" fmla="*/ 88 w 110"/>
                  <a:gd name="T21" fmla="*/ 113 h 120"/>
                  <a:gd name="T22" fmla="*/ 106 w 110"/>
                  <a:gd name="T23" fmla="*/ 85 h 120"/>
                  <a:gd name="T24" fmla="*/ 110 w 110"/>
                  <a:gd name="T25" fmla="*/ 53 h 120"/>
                  <a:gd name="T26" fmla="*/ 92 w 110"/>
                  <a:gd name="T27" fmla="*/ 20 h 120"/>
                  <a:gd name="T28" fmla="*/ 75 w 110"/>
                  <a:gd name="T29" fmla="*/ 5 h 120"/>
                  <a:gd name="T30" fmla="*/ 53 w 110"/>
                  <a:gd name="T31" fmla="*/ 0 h 120"/>
                  <a:gd name="T32" fmla="*/ 31 w 110"/>
                  <a:gd name="T33" fmla="*/ 5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120">
                    <a:moveTo>
                      <a:pt x="31" y="5"/>
                    </a:moveTo>
                    <a:lnTo>
                      <a:pt x="13" y="20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8" y="82"/>
                    </a:lnTo>
                    <a:lnTo>
                      <a:pt x="17" y="101"/>
                    </a:lnTo>
                    <a:lnTo>
                      <a:pt x="35" y="111"/>
                    </a:lnTo>
                    <a:lnTo>
                      <a:pt x="53" y="120"/>
                    </a:lnTo>
                    <a:lnTo>
                      <a:pt x="66" y="120"/>
                    </a:lnTo>
                    <a:lnTo>
                      <a:pt x="75" y="116"/>
                    </a:lnTo>
                    <a:lnTo>
                      <a:pt x="88" y="96"/>
                    </a:lnTo>
                    <a:lnTo>
                      <a:pt x="106" y="72"/>
                    </a:lnTo>
                    <a:lnTo>
                      <a:pt x="110" y="44"/>
                    </a:lnTo>
                    <a:lnTo>
                      <a:pt x="92" y="15"/>
                    </a:lnTo>
                    <a:lnTo>
                      <a:pt x="75" y="5"/>
                    </a:lnTo>
                    <a:lnTo>
                      <a:pt x="53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4" name="Freeform 76"/>
              <p:cNvSpPr>
                <a:spLocks/>
              </p:cNvSpPr>
              <p:nvPr/>
            </p:nvSpPr>
            <p:spPr bwMode="auto">
              <a:xfrm flipV="1">
                <a:off x="865" y="2927"/>
                <a:ext cx="181" cy="148"/>
              </a:xfrm>
              <a:custGeom>
                <a:avLst/>
                <a:gdLst>
                  <a:gd name="T0" fmla="*/ 0 w 181"/>
                  <a:gd name="T1" fmla="*/ 73 h 144"/>
                  <a:gd name="T2" fmla="*/ 4 w 181"/>
                  <a:gd name="T3" fmla="*/ 92 h 144"/>
                  <a:gd name="T4" fmla="*/ 9 w 181"/>
                  <a:gd name="T5" fmla="*/ 111 h 144"/>
                  <a:gd name="T6" fmla="*/ 35 w 181"/>
                  <a:gd name="T7" fmla="*/ 121 h 144"/>
                  <a:gd name="T8" fmla="*/ 48 w 181"/>
                  <a:gd name="T9" fmla="*/ 126 h 144"/>
                  <a:gd name="T10" fmla="*/ 62 w 181"/>
                  <a:gd name="T11" fmla="*/ 144 h 144"/>
                  <a:gd name="T12" fmla="*/ 79 w 181"/>
                  <a:gd name="T13" fmla="*/ 159 h 144"/>
                  <a:gd name="T14" fmla="*/ 101 w 181"/>
                  <a:gd name="T15" fmla="*/ 164 h 144"/>
                  <a:gd name="T16" fmla="*/ 119 w 181"/>
                  <a:gd name="T17" fmla="*/ 159 h 144"/>
                  <a:gd name="T18" fmla="*/ 155 w 181"/>
                  <a:gd name="T19" fmla="*/ 150 h 144"/>
                  <a:gd name="T20" fmla="*/ 163 w 181"/>
                  <a:gd name="T21" fmla="*/ 131 h 144"/>
                  <a:gd name="T22" fmla="*/ 168 w 181"/>
                  <a:gd name="T23" fmla="*/ 111 h 144"/>
                  <a:gd name="T24" fmla="*/ 172 w 181"/>
                  <a:gd name="T25" fmla="*/ 82 h 144"/>
                  <a:gd name="T26" fmla="*/ 181 w 181"/>
                  <a:gd name="T27" fmla="*/ 53 h 144"/>
                  <a:gd name="T28" fmla="*/ 181 w 181"/>
                  <a:gd name="T29" fmla="*/ 29 h 144"/>
                  <a:gd name="T30" fmla="*/ 177 w 181"/>
                  <a:gd name="T31" fmla="*/ 0 h 144"/>
                  <a:gd name="T32" fmla="*/ 181 w 181"/>
                  <a:gd name="T33" fmla="*/ 39 h 144"/>
                  <a:gd name="T34" fmla="*/ 172 w 181"/>
                  <a:gd name="T35" fmla="*/ 61 h 144"/>
                  <a:gd name="T36" fmla="*/ 159 w 181"/>
                  <a:gd name="T37" fmla="*/ 61 h 144"/>
                  <a:gd name="T38" fmla="*/ 155 w 181"/>
                  <a:gd name="T39" fmla="*/ 73 h 144"/>
                  <a:gd name="T40" fmla="*/ 155 w 181"/>
                  <a:gd name="T41" fmla="*/ 82 h 144"/>
                  <a:gd name="T42" fmla="*/ 155 w 181"/>
                  <a:gd name="T43" fmla="*/ 100 h 144"/>
                  <a:gd name="T44" fmla="*/ 150 w 181"/>
                  <a:gd name="T45" fmla="*/ 111 h 144"/>
                  <a:gd name="T46" fmla="*/ 132 w 181"/>
                  <a:gd name="T47" fmla="*/ 106 h 144"/>
                  <a:gd name="T48" fmla="*/ 128 w 181"/>
                  <a:gd name="T49" fmla="*/ 116 h 144"/>
                  <a:gd name="T50" fmla="*/ 132 w 181"/>
                  <a:gd name="T51" fmla="*/ 121 h 144"/>
                  <a:gd name="T52" fmla="*/ 137 w 181"/>
                  <a:gd name="T53" fmla="*/ 131 h 144"/>
                  <a:gd name="T54" fmla="*/ 137 w 181"/>
                  <a:gd name="T55" fmla="*/ 144 h 144"/>
                  <a:gd name="T56" fmla="*/ 128 w 181"/>
                  <a:gd name="T57" fmla="*/ 144 h 144"/>
                  <a:gd name="T58" fmla="*/ 119 w 181"/>
                  <a:gd name="T59" fmla="*/ 138 h 144"/>
                  <a:gd name="T60" fmla="*/ 106 w 181"/>
                  <a:gd name="T61" fmla="*/ 144 h 144"/>
                  <a:gd name="T62" fmla="*/ 97 w 181"/>
                  <a:gd name="T63" fmla="*/ 150 h 144"/>
                  <a:gd name="T64" fmla="*/ 93 w 181"/>
                  <a:gd name="T65" fmla="*/ 144 h 144"/>
                  <a:gd name="T66" fmla="*/ 79 w 181"/>
                  <a:gd name="T67" fmla="*/ 116 h 144"/>
                  <a:gd name="T68" fmla="*/ 62 w 181"/>
                  <a:gd name="T69" fmla="*/ 100 h 144"/>
                  <a:gd name="T70" fmla="*/ 26 w 181"/>
                  <a:gd name="T71" fmla="*/ 100 h 144"/>
                  <a:gd name="T72" fmla="*/ 9 w 181"/>
                  <a:gd name="T73" fmla="*/ 92 h 144"/>
                  <a:gd name="T74" fmla="*/ 4 w 181"/>
                  <a:gd name="T75" fmla="*/ 77 h 144"/>
                  <a:gd name="T76" fmla="*/ 0 w 181"/>
                  <a:gd name="T77" fmla="*/ 73 h 1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81" h="144">
                    <a:moveTo>
                      <a:pt x="0" y="63"/>
                    </a:moveTo>
                    <a:lnTo>
                      <a:pt x="4" y="82"/>
                    </a:lnTo>
                    <a:lnTo>
                      <a:pt x="9" y="96"/>
                    </a:lnTo>
                    <a:lnTo>
                      <a:pt x="35" y="106"/>
                    </a:lnTo>
                    <a:lnTo>
                      <a:pt x="48" y="111"/>
                    </a:lnTo>
                    <a:lnTo>
                      <a:pt x="62" y="125"/>
                    </a:lnTo>
                    <a:lnTo>
                      <a:pt x="79" y="139"/>
                    </a:lnTo>
                    <a:lnTo>
                      <a:pt x="101" y="144"/>
                    </a:lnTo>
                    <a:lnTo>
                      <a:pt x="119" y="139"/>
                    </a:lnTo>
                    <a:lnTo>
                      <a:pt x="155" y="130"/>
                    </a:lnTo>
                    <a:lnTo>
                      <a:pt x="163" y="115"/>
                    </a:lnTo>
                    <a:lnTo>
                      <a:pt x="168" y="96"/>
                    </a:lnTo>
                    <a:lnTo>
                      <a:pt x="172" y="72"/>
                    </a:lnTo>
                    <a:lnTo>
                      <a:pt x="181" y="48"/>
                    </a:lnTo>
                    <a:lnTo>
                      <a:pt x="181" y="24"/>
                    </a:lnTo>
                    <a:lnTo>
                      <a:pt x="177" y="0"/>
                    </a:lnTo>
                    <a:lnTo>
                      <a:pt x="181" y="34"/>
                    </a:lnTo>
                    <a:lnTo>
                      <a:pt x="172" y="53"/>
                    </a:lnTo>
                    <a:lnTo>
                      <a:pt x="159" y="53"/>
                    </a:lnTo>
                    <a:lnTo>
                      <a:pt x="155" y="63"/>
                    </a:lnTo>
                    <a:lnTo>
                      <a:pt x="155" y="72"/>
                    </a:lnTo>
                    <a:lnTo>
                      <a:pt x="155" y="87"/>
                    </a:lnTo>
                    <a:lnTo>
                      <a:pt x="150" y="96"/>
                    </a:lnTo>
                    <a:lnTo>
                      <a:pt x="132" y="91"/>
                    </a:lnTo>
                    <a:lnTo>
                      <a:pt x="128" y="101"/>
                    </a:lnTo>
                    <a:lnTo>
                      <a:pt x="132" y="106"/>
                    </a:lnTo>
                    <a:lnTo>
                      <a:pt x="137" y="115"/>
                    </a:lnTo>
                    <a:lnTo>
                      <a:pt x="137" y="125"/>
                    </a:lnTo>
                    <a:lnTo>
                      <a:pt x="128" y="125"/>
                    </a:lnTo>
                    <a:lnTo>
                      <a:pt x="119" y="120"/>
                    </a:lnTo>
                    <a:lnTo>
                      <a:pt x="106" y="125"/>
                    </a:lnTo>
                    <a:lnTo>
                      <a:pt x="97" y="130"/>
                    </a:lnTo>
                    <a:lnTo>
                      <a:pt x="93" y="125"/>
                    </a:lnTo>
                    <a:lnTo>
                      <a:pt x="79" y="101"/>
                    </a:lnTo>
                    <a:lnTo>
                      <a:pt x="62" y="87"/>
                    </a:lnTo>
                    <a:lnTo>
                      <a:pt x="26" y="87"/>
                    </a:lnTo>
                    <a:lnTo>
                      <a:pt x="9" y="82"/>
                    </a:lnTo>
                    <a:lnTo>
                      <a:pt x="4" y="67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5" name="Freeform 77"/>
              <p:cNvSpPr>
                <a:spLocks/>
              </p:cNvSpPr>
              <p:nvPr/>
            </p:nvSpPr>
            <p:spPr bwMode="auto">
              <a:xfrm flipV="1">
                <a:off x="936" y="2932"/>
                <a:ext cx="97" cy="44"/>
              </a:xfrm>
              <a:custGeom>
                <a:avLst/>
                <a:gdLst>
                  <a:gd name="T0" fmla="*/ 0 w 97"/>
                  <a:gd name="T1" fmla="*/ 29 h 43"/>
                  <a:gd name="T2" fmla="*/ 8 w 97"/>
                  <a:gd name="T3" fmla="*/ 44 h 43"/>
                  <a:gd name="T4" fmla="*/ 26 w 97"/>
                  <a:gd name="T5" fmla="*/ 48 h 43"/>
                  <a:gd name="T6" fmla="*/ 61 w 97"/>
                  <a:gd name="T7" fmla="*/ 44 h 43"/>
                  <a:gd name="T8" fmla="*/ 88 w 97"/>
                  <a:gd name="T9" fmla="*/ 34 h 43"/>
                  <a:gd name="T10" fmla="*/ 97 w 97"/>
                  <a:gd name="T11" fmla="*/ 15 h 43"/>
                  <a:gd name="T12" fmla="*/ 97 w 97"/>
                  <a:gd name="T13" fmla="*/ 0 h 43"/>
                  <a:gd name="T14" fmla="*/ 92 w 97"/>
                  <a:gd name="T15" fmla="*/ 10 h 43"/>
                  <a:gd name="T16" fmla="*/ 88 w 97"/>
                  <a:gd name="T17" fmla="*/ 19 h 43"/>
                  <a:gd name="T18" fmla="*/ 75 w 97"/>
                  <a:gd name="T19" fmla="*/ 19 h 43"/>
                  <a:gd name="T20" fmla="*/ 75 w 97"/>
                  <a:gd name="T21" fmla="*/ 34 h 43"/>
                  <a:gd name="T22" fmla="*/ 66 w 97"/>
                  <a:gd name="T23" fmla="*/ 39 h 43"/>
                  <a:gd name="T24" fmla="*/ 44 w 97"/>
                  <a:gd name="T25" fmla="*/ 39 h 43"/>
                  <a:gd name="T26" fmla="*/ 26 w 97"/>
                  <a:gd name="T27" fmla="*/ 44 h 43"/>
                  <a:gd name="T28" fmla="*/ 17 w 97"/>
                  <a:gd name="T29" fmla="*/ 44 h 43"/>
                  <a:gd name="T30" fmla="*/ 8 w 97"/>
                  <a:gd name="T31" fmla="*/ 39 h 43"/>
                  <a:gd name="T32" fmla="*/ 4 w 97"/>
                  <a:gd name="T33" fmla="*/ 34 h 43"/>
                  <a:gd name="T34" fmla="*/ 0 w 97"/>
                  <a:gd name="T35" fmla="*/ 2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7" h="43">
                    <a:moveTo>
                      <a:pt x="0" y="24"/>
                    </a:moveTo>
                    <a:lnTo>
                      <a:pt x="8" y="39"/>
                    </a:lnTo>
                    <a:lnTo>
                      <a:pt x="26" y="43"/>
                    </a:lnTo>
                    <a:lnTo>
                      <a:pt x="61" y="39"/>
                    </a:lnTo>
                    <a:lnTo>
                      <a:pt x="88" y="29"/>
                    </a:lnTo>
                    <a:lnTo>
                      <a:pt x="97" y="15"/>
                    </a:lnTo>
                    <a:lnTo>
                      <a:pt x="97" y="0"/>
                    </a:lnTo>
                    <a:lnTo>
                      <a:pt x="92" y="10"/>
                    </a:lnTo>
                    <a:lnTo>
                      <a:pt x="88" y="19"/>
                    </a:lnTo>
                    <a:lnTo>
                      <a:pt x="75" y="19"/>
                    </a:lnTo>
                    <a:lnTo>
                      <a:pt x="75" y="29"/>
                    </a:lnTo>
                    <a:lnTo>
                      <a:pt x="66" y="34"/>
                    </a:lnTo>
                    <a:lnTo>
                      <a:pt x="44" y="34"/>
                    </a:lnTo>
                    <a:lnTo>
                      <a:pt x="26" y="39"/>
                    </a:lnTo>
                    <a:lnTo>
                      <a:pt x="17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6" name="Freeform 78"/>
              <p:cNvSpPr>
                <a:spLocks/>
              </p:cNvSpPr>
              <p:nvPr/>
            </p:nvSpPr>
            <p:spPr bwMode="auto">
              <a:xfrm flipV="1">
                <a:off x="865" y="3021"/>
                <a:ext cx="137" cy="118"/>
              </a:xfrm>
              <a:custGeom>
                <a:avLst/>
                <a:gdLst>
                  <a:gd name="T0" fmla="*/ 0 w 137"/>
                  <a:gd name="T1" fmla="*/ 130 h 115"/>
                  <a:gd name="T2" fmla="*/ 0 w 137"/>
                  <a:gd name="T3" fmla="*/ 91 h 115"/>
                  <a:gd name="T4" fmla="*/ 9 w 137"/>
                  <a:gd name="T5" fmla="*/ 58 h 115"/>
                  <a:gd name="T6" fmla="*/ 53 w 137"/>
                  <a:gd name="T7" fmla="*/ 9 h 115"/>
                  <a:gd name="T8" fmla="*/ 75 w 137"/>
                  <a:gd name="T9" fmla="*/ 0 h 115"/>
                  <a:gd name="T10" fmla="*/ 97 w 137"/>
                  <a:gd name="T11" fmla="*/ 9 h 115"/>
                  <a:gd name="T12" fmla="*/ 115 w 137"/>
                  <a:gd name="T13" fmla="*/ 29 h 115"/>
                  <a:gd name="T14" fmla="*/ 137 w 137"/>
                  <a:gd name="T15" fmla="*/ 38 h 115"/>
                  <a:gd name="T16" fmla="*/ 106 w 137"/>
                  <a:gd name="T17" fmla="*/ 34 h 115"/>
                  <a:gd name="T18" fmla="*/ 93 w 137"/>
                  <a:gd name="T19" fmla="*/ 19 h 115"/>
                  <a:gd name="T20" fmla="*/ 75 w 137"/>
                  <a:gd name="T21" fmla="*/ 19 h 115"/>
                  <a:gd name="T22" fmla="*/ 62 w 137"/>
                  <a:gd name="T23" fmla="*/ 34 h 115"/>
                  <a:gd name="T24" fmla="*/ 40 w 137"/>
                  <a:gd name="T25" fmla="*/ 43 h 115"/>
                  <a:gd name="T26" fmla="*/ 31 w 137"/>
                  <a:gd name="T27" fmla="*/ 66 h 115"/>
                  <a:gd name="T28" fmla="*/ 17 w 137"/>
                  <a:gd name="T29" fmla="*/ 91 h 115"/>
                  <a:gd name="T30" fmla="*/ 0 w 137"/>
                  <a:gd name="T31" fmla="*/ 125 h 115"/>
                  <a:gd name="T32" fmla="*/ 0 w 137"/>
                  <a:gd name="T33" fmla="*/ 130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7" h="115">
                    <a:moveTo>
                      <a:pt x="0" y="115"/>
                    </a:moveTo>
                    <a:lnTo>
                      <a:pt x="0" y="81"/>
                    </a:lnTo>
                    <a:lnTo>
                      <a:pt x="9" y="53"/>
                    </a:lnTo>
                    <a:lnTo>
                      <a:pt x="53" y="9"/>
                    </a:lnTo>
                    <a:lnTo>
                      <a:pt x="75" y="0"/>
                    </a:lnTo>
                    <a:lnTo>
                      <a:pt x="97" y="9"/>
                    </a:lnTo>
                    <a:lnTo>
                      <a:pt x="115" y="24"/>
                    </a:lnTo>
                    <a:lnTo>
                      <a:pt x="137" y="33"/>
                    </a:lnTo>
                    <a:lnTo>
                      <a:pt x="106" y="29"/>
                    </a:lnTo>
                    <a:lnTo>
                      <a:pt x="93" y="19"/>
                    </a:lnTo>
                    <a:lnTo>
                      <a:pt x="75" y="19"/>
                    </a:lnTo>
                    <a:lnTo>
                      <a:pt x="62" y="29"/>
                    </a:lnTo>
                    <a:lnTo>
                      <a:pt x="40" y="38"/>
                    </a:lnTo>
                    <a:lnTo>
                      <a:pt x="31" y="57"/>
                    </a:lnTo>
                    <a:lnTo>
                      <a:pt x="17" y="81"/>
                    </a:lnTo>
                    <a:lnTo>
                      <a:pt x="0" y="11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7" name="Freeform 79"/>
              <p:cNvSpPr>
                <a:spLocks/>
              </p:cNvSpPr>
              <p:nvPr/>
            </p:nvSpPr>
            <p:spPr bwMode="auto">
              <a:xfrm flipV="1">
                <a:off x="860" y="3045"/>
                <a:ext cx="98" cy="89"/>
              </a:xfrm>
              <a:custGeom>
                <a:avLst/>
                <a:gdLst>
                  <a:gd name="T0" fmla="*/ 0 w 98"/>
                  <a:gd name="T1" fmla="*/ 101 h 86"/>
                  <a:gd name="T2" fmla="*/ 5 w 98"/>
                  <a:gd name="T3" fmla="*/ 72 h 86"/>
                  <a:gd name="T4" fmla="*/ 18 w 98"/>
                  <a:gd name="T5" fmla="*/ 53 h 86"/>
                  <a:gd name="T6" fmla="*/ 45 w 98"/>
                  <a:gd name="T7" fmla="*/ 14 h 86"/>
                  <a:gd name="T8" fmla="*/ 71 w 98"/>
                  <a:gd name="T9" fmla="*/ 0 h 86"/>
                  <a:gd name="T10" fmla="*/ 84 w 98"/>
                  <a:gd name="T11" fmla="*/ 0 h 86"/>
                  <a:gd name="T12" fmla="*/ 98 w 98"/>
                  <a:gd name="T13" fmla="*/ 9 h 86"/>
                  <a:gd name="T14" fmla="*/ 80 w 98"/>
                  <a:gd name="T15" fmla="*/ 4 h 86"/>
                  <a:gd name="T16" fmla="*/ 67 w 98"/>
                  <a:gd name="T17" fmla="*/ 9 h 86"/>
                  <a:gd name="T18" fmla="*/ 58 w 98"/>
                  <a:gd name="T19" fmla="*/ 29 h 86"/>
                  <a:gd name="T20" fmla="*/ 45 w 98"/>
                  <a:gd name="T21" fmla="*/ 29 h 86"/>
                  <a:gd name="T22" fmla="*/ 27 w 98"/>
                  <a:gd name="T23" fmla="*/ 53 h 86"/>
                  <a:gd name="T24" fmla="*/ 9 w 98"/>
                  <a:gd name="T25" fmla="*/ 79 h 86"/>
                  <a:gd name="T26" fmla="*/ 0 w 98"/>
                  <a:gd name="T27" fmla="*/ 101 h 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8" h="86">
                    <a:moveTo>
                      <a:pt x="0" y="86"/>
                    </a:moveTo>
                    <a:lnTo>
                      <a:pt x="5" y="62"/>
                    </a:lnTo>
                    <a:lnTo>
                      <a:pt x="18" y="43"/>
                    </a:lnTo>
                    <a:lnTo>
                      <a:pt x="45" y="14"/>
                    </a:lnTo>
                    <a:lnTo>
                      <a:pt x="71" y="0"/>
                    </a:lnTo>
                    <a:lnTo>
                      <a:pt x="84" y="0"/>
                    </a:lnTo>
                    <a:lnTo>
                      <a:pt x="98" y="9"/>
                    </a:lnTo>
                    <a:lnTo>
                      <a:pt x="80" y="4"/>
                    </a:lnTo>
                    <a:lnTo>
                      <a:pt x="67" y="9"/>
                    </a:lnTo>
                    <a:lnTo>
                      <a:pt x="58" y="24"/>
                    </a:lnTo>
                    <a:lnTo>
                      <a:pt x="45" y="24"/>
                    </a:lnTo>
                    <a:lnTo>
                      <a:pt x="27" y="43"/>
                    </a:lnTo>
                    <a:lnTo>
                      <a:pt x="9" y="6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8" name="Freeform 80"/>
              <p:cNvSpPr>
                <a:spLocks/>
              </p:cNvSpPr>
              <p:nvPr/>
            </p:nvSpPr>
            <p:spPr bwMode="auto">
              <a:xfrm flipV="1">
                <a:off x="918" y="2991"/>
                <a:ext cx="88" cy="69"/>
              </a:xfrm>
              <a:custGeom>
                <a:avLst/>
                <a:gdLst>
                  <a:gd name="T0" fmla="*/ 0 w 88"/>
                  <a:gd name="T1" fmla="*/ 33 h 67"/>
                  <a:gd name="T2" fmla="*/ 9 w 88"/>
                  <a:gd name="T3" fmla="*/ 55 h 67"/>
                  <a:gd name="T4" fmla="*/ 22 w 88"/>
                  <a:gd name="T5" fmla="*/ 67 h 67"/>
                  <a:gd name="T6" fmla="*/ 35 w 88"/>
                  <a:gd name="T7" fmla="*/ 77 h 67"/>
                  <a:gd name="T8" fmla="*/ 53 w 88"/>
                  <a:gd name="T9" fmla="*/ 77 h 67"/>
                  <a:gd name="T10" fmla="*/ 62 w 88"/>
                  <a:gd name="T11" fmla="*/ 62 h 67"/>
                  <a:gd name="T12" fmla="*/ 75 w 88"/>
                  <a:gd name="T13" fmla="*/ 48 h 67"/>
                  <a:gd name="T14" fmla="*/ 88 w 88"/>
                  <a:gd name="T15" fmla="*/ 29 h 67"/>
                  <a:gd name="T16" fmla="*/ 84 w 88"/>
                  <a:gd name="T17" fmla="*/ 0 h 67"/>
                  <a:gd name="T18" fmla="*/ 84 w 88"/>
                  <a:gd name="T19" fmla="*/ 9 h 67"/>
                  <a:gd name="T20" fmla="*/ 79 w 88"/>
                  <a:gd name="T21" fmla="*/ 24 h 67"/>
                  <a:gd name="T22" fmla="*/ 71 w 88"/>
                  <a:gd name="T23" fmla="*/ 33 h 67"/>
                  <a:gd name="T24" fmla="*/ 62 w 88"/>
                  <a:gd name="T25" fmla="*/ 33 h 67"/>
                  <a:gd name="T26" fmla="*/ 53 w 88"/>
                  <a:gd name="T27" fmla="*/ 38 h 67"/>
                  <a:gd name="T28" fmla="*/ 53 w 88"/>
                  <a:gd name="T29" fmla="*/ 55 h 67"/>
                  <a:gd name="T30" fmla="*/ 44 w 88"/>
                  <a:gd name="T31" fmla="*/ 62 h 67"/>
                  <a:gd name="T32" fmla="*/ 35 w 88"/>
                  <a:gd name="T33" fmla="*/ 48 h 67"/>
                  <a:gd name="T34" fmla="*/ 26 w 88"/>
                  <a:gd name="T35" fmla="*/ 55 h 67"/>
                  <a:gd name="T36" fmla="*/ 18 w 88"/>
                  <a:gd name="T37" fmla="*/ 48 h 67"/>
                  <a:gd name="T38" fmla="*/ 13 w 88"/>
                  <a:gd name="T39" fmla="*/ 38 h 67"/>
                  <a:gd name="T40" fmla="*/ 4 w 88"/>
                  <a:gd name="T41" fmla="*/ 33 h 67"/>
                  <a:gd name="T42" fmla="*/ 0 w 88"/>
                  <a:gd name="T43" fmla="*/ 33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8" h="67">
                    <a:moveTo>
                      <a:pt x="0" y="28"/>
                    </a:moveTo>
                    <a:lnTo>
                      <a:pt x="9" y="48"/>
                    </a:lnTo>
                    <a:lnTo>
                      <a:pt x="22" y="57"/>
                    </a:lnTo>
                    <a:lnTo>
                      <a:pt x="35" y="67"/>
                    </a:lnTo>
                    <a:lnTo>
                      <a:pt x="53" y="67"/>
                    </a:lnTo>
                    <a:lnTo>
                      <a:pt x="62" y="52"/>
                    </a:lnTo>
                    <a:lnTo>
                      <a:pt x="75" y="43"/>
                    </a:lnTo>
                    <a:lnTo>
                      <a:pt x="88" y="24"/>
                    </a:lnTo>
                    <a:lnTo>
                      <a:pt x="84" y="0"/>
                    </a:lnTo>
                    <a:lnTo>
                      <a:pt x="84" y="9"/>
                    </a:lnTo>
                    <a:lnTo>
                      <a:pt x="79" y="19"/>
                    </a:lnTo>
                    <a:lnTo>
                      <a:pt x="71" y="28"/>
                    </a:lnTo>
                    <a:lnTo>
                      <a:pt x="62" y="28"/>
                    </a:lnTo>
                    <a:lnTo>
                      <a:pt x="53" y="33"/>
                    </a:lnTo>
                    <a:lnTo>
                      <a:pt x="53" y="48"/>
                    </a:lnTo>
                    <a:lnTo>
                      <a:pt x="44" y="52"/>
                    </a:lnTo>
                    <a:lnTo>
                      <a:pt x="35" y="43"/>
                    </a:lnTo>
                    <a:lnTo>
                      <a:pt x="26" y="48"/>
                    </a:lnTo>
                    <a:lnTo>
                      <a:pt x="18" y="43"/>
                    </a:lnTo>
                    <a:lnTo>
                      <a:pt x="13" y="33"/>
                    </a:lnTo>
                    <a:lnTo>
                      <a:pt x="4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9" name="Freeform 81"/>
              <p:cNvSpPr>
                <a:spLocks/>
              </p:cNvSpPr>
              <p:nvPr/>
            </p:nvSpPr>
            <p:spPr bwMode="auto">
              <a:xfrm flipV="1">
                <a:off x="909" y="3040"/>
                <a:ext cx="84" cy="55"/>
              </a:xfrm>
              <a:custGeom>
                <a:avLst/>
                <a:gdLst>
                  <a:gd name="T0" fmla="*/ 4 w 84"/>
                  <a:gd name="T1" fmla="*/ 63 h 53"/>
                  <a:gd name="T2" fmla="*/ 0 w 84"/>
                  <a:gd name="T3" fmla="*/ 46 h 53"/>
                  <a:gd name="T4" fmla="*/ 4 w 84"/>
                  <a:gd name="T5" fmla="*/ 29 h 53"/>
                  <a:gd name="T6" fmla="*/ 27 w 84"/>
                  <a:gd name="T7" fmla="*/ 5 h 53"/>
                  <a:gd name="T8" fmla="*/ 57 w 84"/>
                  <a:gd name="T9" fmla="*/ 0 h 53"/>
                  <a:gd name="T10" fmla="*/ 75 w 84"/>
                  <a:gd name="T11" fmla="*/ 10 h 53"/>
                  <a:gd name="T12" fmla="*/ 84 w 84"/>
                  <a:gd name="T13" fmla="*/ 34 h 53"/>
                  <a:gd name="T14" fmla="*/ 75 w 84"/>
                  <a:gd name="T15" fmla="*/ 19 h 53"/>
                  <a:gd name="T16" fmla="*/ 66 w 84"/>
                  <a:gd name="T17" fmla="*/ 10 h 53"/>
                  <a:gd name="T18" fmla="*/ 62 w 84"/>
                  <a:gd name="T19" fmla="*/ 24 h 53"/>
                  <a:gd name="T20" fmla="*/ 57 w 84"/>
                  <a:gd name="T21" fmla="*/ 29 h 53"/>
                  <a:gd name="T22" fmla="*/ 49 w 84"/>
                  <a:gd name="T23" fmla="*/ 24 h 53"/>
                  <a:gd name="T24" fmla="*/ 35 w 84"/>
                  <a:gd name="T25" fmla="*/ 19 h 53"/>
                  <a:gd name="T26" fmla="*/ 35 w 84"/>
                  <a:gd name="T27" fmla="*/ 29 h 53"/>
                  <a:gd name="T28" fmla="*/ 35 w 84"/>
                  <a:gd name="T29" fmla="*/ 39 h 53"/>
                  <a:gd name="T30" fmla="*/ 31 w 84"/>
                  <a:gd name="T31" fmla="*/ 39 h 53"/>
                  <a:gd name="T32" fmla="*/ 22 w 84"/>
                  <a:gd name="T33" fmla="*/ 34 h 53"/>
                  <a:gd name="T34" fmla="*/ 13 w 84"/>
                  <a:gd name="T35" fmla="*/ 39 h 53"/>
                  <a:gd name="T36" fmla="*/ 4 w 84"/>
                  <a:gd name="T37" fmla="*/ 58 h 53"/>
                  <a:gd name="T38" fmla="*/ 4 w 84"/>
                  <a:gd name="T39" fmla="*/ 63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4" h="53">
                    <a:moveTo>
                      <a:pt x="4" y="53"/>
                    </a:moveTo>
                    <a:lnTo>
                      <a:pt x="0" y="38"/>
                    </a:lnTo>
                    <a:lnTo>
                      <a:pt x="4" y="24"/>
                    </a:lnTo>
                    <a:lnTo>
                      <a:pt x="27" y="5"/>
                    </a:lnTo>
                    <a:lnTo>
                      <a:pt x="57" y="0"/>
                    </a:lnTo>
                    <a:lnTo>
                      <a:pt x="75" y="10"/>
                    </a:lnTo>
                    <a:lnTo>
                      <a:pt x="84" y="29"/>
                    </a:lnTo>
                    <a:lnTo>
                      <a:pt x="75" y="14"/>
                    </a:lnTo>
                    <a:lnTo>
                      <a:pt x="66" y="10"/>
                    </a:lnTo>
                    <a:lnTo>
                      <a:pt x="62" y="19"/>
                    </a:lnTo>
                    <a:lnTo>
                      <a:pt x="57" y="24"/>
                    </a:lnTo>
                    <a:lnTo>
                      <a:pt x="49" y="19"/>
                    </a:lnTo>
                    <a:lnTo>
                      <a:pt x="35" y="14"/>
                    </a:lnTo>
                    <a:lnTo>
                      <a:pt x="35" y="24"/>
                    </a:lnTo>
                    <a:lnTo>
                      <a:pt x="35" y="34"/>
                    </a:lnTo>
                    <a:lnTo>
                      <a:pt x="31" y="34"/>
                    </a:lnTo>
                    <a:lnTo>
                      <a:pt x="22" y="29"/>
                    </a:lnTo>
                    <a:lnTo>
                      <a:pt x="13" y="34"/>
                    </a:lnTo>
                    <a:lnTo>
                      <a:pt x="4" y="48"/>
                    </a:lnTo>
                    <a:lnTo>
                      <a:pt x="4" y="5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0" name="Freeform 82"/>
              <p:cNvSpPr>
                <a:spLocks/>
              </p:cNvSpPr>
              <p:nvPr/>
            </p:nvSpPr>
            <p:spPr bwMode="auto">
              <a:xfrm flipV="1">
                <a:off x="913" y="3065"/>
                <a:ext cx="62" cy="25"/>
              </a:xfrm>
              <a:custGeom>
                <a:avLst/>
                <a:gdLst>
                  <a:gd name="T0" fmla="*/ 0 w 62"/>
                  <a:gd name="T1" fmla="*/ 24 h 24"/>
                  <a:gd name="T2" fmla="*/ 31 w 62"/>
                  <a:gd name="T3" fmla="*/ 0 h 24"/>
                  <a:gd name="T4" fmla="*/ 62 w 62"/>
                  <a:gd name="T5" fmla="*/ 0 h 24"/>
                  <a:gd name="T6" fmla="*/ 49 w 62"/>
                  <a:gd name="T7" fmla="*/ 0 h 24"/>
                  <a:gd name="T8" fmla="*/ 45 w 62"/>
                  <a:gd name="T9" fmla="*/ 9 h 24"/>
                  <a:gd name="T10" fmla="*/ 36 w 62"/>
                  <a:gd name="T11" fmla="*/ 5 h 24"/>
                  <a:gd name="T12" fmla="*/ 23 w 62"/>
                  <a:gd name="T13" fmla="*/ 9 h 24"/>
                  <a:gd name="T14" fmla="*/ 23 w 62"/>
                  <a:gd name="T15" fmla="*/ 19 h 24"/>
                  <a:gd name="T16" fmla="*/ 14 w 62"/>
                  <a:gd name="T17" fmla="*/ 24 h 24"/>
                  <a:gd name="T18" fmla="*/ 9 w 62"/>
                  <a:gd name="T19" fmla="*/ 24 h 24"/>
                  <a:gd name="T20" fmla="*/ 0 w 62"/>
                  <a:gd name="T21" fmla="*/ 29 h 24"/>
                  <a:gd name="T22" fmla="*/ 0 w 62"/>
                  <a:gd name="T23" fmla="*/ 24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24">
                    <a:moveTo>
                      <a:pt x="0" y="19"/>
                    </a:moveTo>
                    <a:lnTo>
                      <a:pt x="31" y="0"/>
                    </a:lnTo>
                    <a:lnTo>
                      <a:pt x="62" y="0"/>
                    </a:lnTo>
                    <a:lnTo>
                      <a:pt x="49" y="0"/>
                    </a:lnTo>
                    <a:lnTo>
                      <a:pt x="45" y="9"/>
                    </a:lnTo>
                    <a:lnTo>
                      <a:pt x="36" y="5"/>
                    </a:lnTo>
                    <a:lnTo>
                      <a:pt x="23" y="9"/>
                    </a:lnTo>
                    <a:lnTo>
                      <a:pt x="23" y="14"/>
                    </a:lnTo>
                    <a:lnTo>
                      <a:pt x="14" y="19"/>
                    </a:lnTo>
                    <a:lnTo>
                      <a:pt x="9" y="19"/>
                    </a:lnTo>
                    <a:lnTo>
                      <a:pt x="0" y="2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1" name="Freeform 83"/>
              <p:cNvSpPr>
                <a:spLocks/>
              </p:cNvSpPr>
              <p:nvPr/>
            </p:nvSpPr>
            <p:spPr bwMode="auto">
              <a:xfrm flipV="1">
                <a:off x="909" y="3080"/>
                <a:ext cx="13" cy="15"/>
              </a:xfrm>
              <a:custGeom>
                <a:avLst/>
                <a:gdLst>
                  <a:gd name="T0" fmla="*/ 0 w 13"/>
                  <a:gd name="T1" fmla="*/ 15 h 14"/>
                  <a:gd name="T2" fmla="*/ 9 w 13"/>
                  <a:gd name="T3" fmla="*/ 0 h 14"/>
                  <a:gd name="T4" fmla="*/ 13 w 13"/>
                  <a:gd name="T5" fmla="*/ 15 h 14"/>
                  <a:gd name="T6" fmla="*/ 9 w 13"/>
                  <a:gd name="T7" fmla="*/ 19 h 14"/>
                  <a:gd name="T8" fmla="*/ 0 w 13"/>
                  <a:gd name="T9" fmla="*/ 1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lnTo>
                      <a:pt x="9" y="0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2" name="Freeform 84"/>
              <p:cNvSpPr>
                <a:spLocks/>
              </p:cNvSpPr>
              <p:nvPr/>
            </p:nvSpPr>
            <p:spPr bwMode="auto">
              <a:xfrm flipV="1">
                <a:off x="927" y="3090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3" name="Freeform 86"/>
              <p:cNvSpPr>
                <a:spLocks/>
              </p:cNvSpPr>
              <p:nvPr/>
            </p:nvSpPr>
            <p:spPr bwMode="auto">
              <a:xfrm flipV="1">
                <a:off x="856" y="2922"/>
                <a:ext cx="195" cy="222"/>
              </a:xfrm>
              <a:custGeom>
                <a:avLst/>
                <a:gdLst>
                  <a:gd name="T0" fmla="*/ 88 w 195"/>
                  <a:gd name="T1" fmla="*/ 0 h 216"/>
                  <a:gd name="T2" fmla="*/ 62 w 195"/>
                  <a:gd name="T3" fmla="*/ 10 h 216"/>
                  <a:gd name="T4" fmla="*/ 40 w 195"/>
                  <a:gd name="T5" fmla="*/ 34 h 216"/>
                  <a:gd name="T6" fmla="*/ 9 w 195"/>
                  <a:gd name="T7" fmla="*/ 77 h 216"/>
                  <a:gd name="T8" fmla="*/ 0 w 195"/>
                  <a:gd name="T9" fmla="*/ 111 h 216"/>
                  <a:gd name="T10" fmla="*/ 4 w 195"/>
                  <a:gd name="T11" fmla="*/ 144 h 216"/>
                  <a:gd name="T12" fmla="*/ 9 w 195"/>
                  <a:gd name="T13" fmla="*/ 170 h 216"/>
                  <a:gd name="T14" fmla="*/ 18 w 195"/>
                  <a:gd name="T15" fmla="*/ 198 h 216"/>
                  <a:gd name="T16" fmla="*/ 49 w 195"/>
                  <a:gd name="T17" fmla="*/ 220 h 216"/>
                  <a:gd name="T18" fmla="*/ 84 w 195"/>
                  <a:gd name="T19" fmla="*/ 247 h 216"/>
                  <a:gd name="T20" fmla="*/ 110 w 195"/>
                  <a:gd name="T21" fmla="*/ 247 h 216"/>
                  <a:gd name="T22" fmla="*/ 137 w 195"/>
                  <a:gd name="T23" fmla="*/ 242 h 216"/>
                  <a:gd name="T24" fmla="*/ 159 w 195"/>
                  <a:gd name="T25" fmla="*/ 236 h 216"/>
                  <a:gd name="T26" fmla="*/ 177 w 195"/>
                  <a:gd name="T27" fmla="*/ 220 h 216"/>
                  <a:gd name="T28" fmla="*/ 181 w 195"/>
                  <a:gd name="T29" fmla="*/ 181 h 216"/>
                  <a:gd name="T30" fmla="*/ 186 w 195"/>
                  <a:gd name="T31" fmla="*/ 159 h 216"/>
                  <a:gd name="T32" fmla="*/ 195 w 195"/>
                  <a:gd name="T33" fmla="*/ 144 h 216"/>
                  <a:gd name="T34" fmla="*/ 195 w 195"/>
                  <a:gd name="T35" fmla="*/ 87 h 216"/>
                  <a:gd name="T36" fmla="*/ 186 w 195"/>
                  <a:gd name="T37" fmla="*/ 68 h 216"/>
                  <a:gd name="T38" fmla="*/ 172 w 195"/>
                  <a:gd name="T39" fmla="*/ 43 h 216"/>
                  <a:gd name="T40" fmla="*/ 150 w 195"/>
                  <a:gd name="T41" fmla="*/ 34 h 216"/>
                  <a:gd name="T42" fmla="*/ 128 w 195"/>
                  <a:gd name="T43" fmla="*/ 29 h 216"/>
                  <a:gd name="T44" fmla="*/ 88 w 195"/>
                  <a:gd name="T45" fmla="*/ 0 h 216"/>
                  <a:gd name="T46" fmla="*/ 88 w 195"/>
                  <a:gd name="T47" fmla="*/ 0 h 216"/>
                  <a:gd name="T48" fmla="*/ 88 w 195"/>
                  <a:gd name="T49" fmla="*/ 0 h 216"/>
                  <a:gd name="T50" fmla="*/ 88 w 195"/>
                  <a:gd name="T51" fmla="*/ 0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5" h="216">
                    <a:moveTo>
                      <a:pt x="88" y="0"/>
                    </a:moveTo>
                    <a:lnTo>
                      <a:pt x="62" y="10"/>
                    </a:lnTo>
                    <a:lnTo>
                      <a:pt x="40" y="29"/>
                    </a:lnTo>
                    <a:lnTo>
                      <a:pt x="9" y="67"/>
                    </a:lnTo>
                    <a:lnTo>
                      <a:pt x="0" y="96"/>
                    </a:lnTo>
                    <a:lnTo>
                      <a:pt x="4" y="125"/>
                    </a:lnTo>
                    <a:lnTo>
                      <a:pt x="9" y="149"/>
                    </a:lnTo>
                    <a:lnTo>
                      <a:pt x="18" y="173"/>
                    </a:lnTo>
                    <a:lnTo>
                      <a:pt x="49" y="192"/>
                    </a:lnTo>
                    <a:lnTo>
                      <a:pt x="84" y="216"/>
                    </a:lnTo>
                    <a:lnTo>
                      <a:pt x="110" y="216"/>
                    </a:lnTo>
                    <a:lnTo>
                      <a:pt x="137" y="211"/>
                    </a:lnTo>
                    <a:lnTo>
                      <a:pt x="159" y="206"/>
                    </a:lnTo>
                    <a:lnTo>
                      <a:pt x="177" y="192"/>
                    </a:lnTo>
                    <a:lnTo>
                      <a:pt x="181" y="158"/>
                    </a:lnTo>
                    <a:lnTo>
                      <a:pt x="186" y="139"/>
                    </a:lnTo>
                    <a:lnTo>
                      <a:pt x="195" y="125"/>
                    </a:lnTo>
                    <a:lnTo>
                      <a:pt x="195" y="77"/>
                    </a:lnTo>
                    <a:lnTo>
                      <a:pt x="186" y="58"/>
                    </a:lnTo>
                    <a:lnTo>
                      <a:pt x="172" y="38"/>
                    </a:lnTo>
                    <a:lnTo>
                      <a:pt x="150" y="29"/>
                    </a:lnTo>
                    <a:lnTo>
                      <a:pt x="128" y="24"/>
                    </a:lnTo>
                    <a:lnTo>
                      <a:pt x="88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4" name="Freeform 87"/>
              <p:cNvSpPr>
                <a:spLocks/>
              </p:cNvSpPr>
              <p:nvPr/>
            </p:nvSpPr>
            <p:spPr bwMode="auto">
              <a:xfrm flipV="1">
                <a:off x="905" y="2981"/>
                <a:ext cx="110" cy="124"/>
              </a:xfrm>
              <a:custGeom>
                <a:avLst/>
                <a:gdLst>
                  <a:gd name="T0" fmla="*/ 31 w 110"/>
                  <a:gd name="T1" fmla="*/ 5 h 120"/>
                  <a:gd name="T2" fmla="*/ 13 w 110"/>
                  <a:gd name="T3" fmla="*/ 25 h 120"/>
                  <a:gd name="T4" fmla="*/ 0 w 110"/>
                  <a:gd name="T5" fmla="*/ 44 h 120"/>
                  <a:gd name="T6" fmla="*/ 0 w 110"/>
                  <a:gd name="T7" fmla="*/ 73 h 120"/>
                  <a:gd name="T8" fmla="*/ 8 w 110"/>
                  <a:gd name="T9" fmla="*/ 97 h 120"/>
                  <a:gd name="T10" fmla="*/ 17 w 110"/>
                  <a:gd name="T11" fmla="*/ 119 h 120"/>
                  <a:gd name="T12" fmla="*/ 35 w 110"/>
                  <a:gd name="T13" fmla="*/ 131 h 120"/>
                  <a:gd name="T14" fmla="*/ 53 w 110"/>
                  <a:gd name="T15" fmla="*/ 141 h 120"/>
                  <a:gd name="T16" fmla="*/ 66 w 110"/>
                  <a:gd name="T17" fmla="*/ 141 h 120"/>
                  <a:gd name="T18" fmla="*/ 75 w 110"/>
                  <a:gd name="T19" fmla="*/ 136 h 120"/>
                  <a:gd name="T20" fmla="*/ 88 w 110"/>
                  <a:gd name="T21" fmla="*/ 113 h 120"/>
                  <a:gd name="T22" fmla="*/ 106 w 110"/>
                  <a:gd name="T23" fmla="*/ 85 h 120"/>
                  <a:gd name="T24" fmla="*/ 110 w 110"/>
                  <a:gd name="T25" fmla="*/ 53 h 120"/>
                  <a:gd name="T26" fmla="*/ 92 w 110"/>
                  <a:gd name="T27" fmla="*/ 20 h 120"/>
                  <a:gd name="T28" fmla="*/ 75 w 110"/>
                  <a:gd name="T29" fmla="*/ 5 h 120"/>
                  <a:gd name="T30" fmla="*/ 53 w 110"/>
                  <a:gd name="T31" fmla="*/ 0 h 120"/>
                  <a:gd name="T32" fmla="*/ 31 w 110"/>
                  <a:gd name="T33" fmla="*/ 5 h 120"/>
                  <a:gd name="T34" fmla="*/ 31 w 110"/>
                  <a:gd name="T35" fmla="*/ 5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0" h="120">
                    <a:moveTo>
                      <a:pt x="31" y="5"/>
                    </a:moveTo>
                    <a:lnTo>
                      <a:pt x="13" y="20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8" y="82"/>
                    </a:lnTo>
                    <a:lnTo>
                      <a:pt x="17" y="101"/>
                    </a:lnTo>
                    <a:lnTo>
                      <a:pt x="35" y="111"/>
                    </a:lnTo>
                    <a:lnTo>
                      <a:pt x="53" y="120"/>
                    </a:lnTo>
                    <a:lnTo>
                      <a:pt x="66" y="120"/>
                    </a:lnTo>
                    <a:lnTo>
                      <a:pt x="75" y="116"/>
                    </a:lnTo>
                    <a:lnTo>
                      <a:pt x="88" y="96"/>
                    </a:lnTo>
                    <a:lnTo>
                      <a:pt x="106" y="72"/>
                    </a:lnTo>
                    <a:lnTo>
                      <a:pt x="110" y="44"/>
                    </a:lnTo>
                    <a:lnTo>
                      <a:pt x="92" y="15"/>
                    </a:lnTo>
                    <a:lnTo>
                      <a:pt x="75" y="5"/>
                    </a:lnTo>
                    <a:lnTo>
                      <a:pt x="53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5" name="Freeform 88"/>
              <p:cNvSpPr>
                <a:spLocks/>
              </p:cNvSpPr>
              <p:nvPr/>
            </p:nvSpPr>
            <p:spPr bwMode="auto">
              <a:xfrm flipV="1">
                <a:off x="807" y="2699"/>
                <a:ext cx="204" cy="242"/>
              </a:xfrm>
              <a:custGeom>
                <a:avLst/>
                <a:gdLst>
                  <a:gd name="T0" fmla="*/ 67 w 204"/>
                  <a:gd name="T1" fmla="*/ 0 h 235"/>
                  <a:gd name="T2" fmla="*/ 31 w 204"/>
                  <a:gd name="T3" fmla="*/ 24 h 235"/>
                  <a:gd name="T4" fmla="*/ 9 w 204"/>
                  <a:gd name="T5" fmla="*/ 48 h 235"/>
                  <a:gd name="T6" fmla="*/ 0 w 204"/>
                  <a:gd name="T7" fmla="*/ 77 h 235"/>
                  <a:gd name="T8" fmla="*/ 5 w 204"/>
                  <a:gd name="T9" fmla="*/ 140 h 235"/>
                  <a:gd name="T10" fmla="*/ 0 w 204"/>
                  <a:gd name="T11" fmla="*/ 200 h 235"/>
                  <a:gd name="T12" fmla="*/ 5 w 204"/>
                  <a:gd name="T13" fmla="*/ 217 h 235"/>
                  <a:gd name="T14" fmla="*/ 18 w 204"/>
                  <a:gd name="T15" fmla="*/ 228 h 235"/>
                  <a:gd name="T16" fmla="*/ 44 w 204"/>
                  <a:gd name="T17" fmla="*/ 244 h 235"/>
                  <a:gd name="T18" fmla="*/ 75 w 204"/>
                  <a:gd name="T19" fmla="*/ 261 h 235"/>
                  <a:gd name="T20" fmla="*/ 102 w 204"/>
                  <a:gd name="T21" fmla="*/ 266 h 235"/>
                  <a:gd name="T22" fmla="*/ 133 w 204"/>
                  <a:gd name="T23" fmla="*/ 272 h 235"/>
                  <a:gd name="T24" fmla="*/ 151 w 204"/>
                  <a:gd name="T25" fmla="*/ 261 h 235"/>
                  <a:gd name="T26" fmla="*/ 164 w 204"/>
                  <a:gd name="T27" fmla="*/ 250 h 235"/>
                  <a:gd name="T28" fmla="*/ 186 w 204"/>
                  <a:gd name="T29" fmla="*/ 222 h 235"/>
                  <a:gd name="T30" fmla="*/ 204 w 204"/>
                  <a:gd name="T31" fmla="*/ 178 h 235"/>
                  <a:gd name="T32" fmla="*/ 199 w 204"/>
                  <a:gd name="T33" fmla="*/ 154 h 235"/>
                  <a:gd name="T34" fmla="*/ 190 w 204"/>
                  <a:gd name="T35" fmla="*/ 134 h 235"/>
                  <a:gd name="T36" fmla="*/ 190 w 204"/>
                  <a:gd name="T37" fmla="*/ 101 h 235"/>
                  <a:gd name="T38" fmla="*/ 177 w 204"/>
                  <a:gd name="T39" fmla="*/ 77 h 235"/>
                  <a:gd name="T40" fmla="*/ 133 w 204"/>
                  <a:gd name="T41" fmla="*/ 67 h 235"/>
                  <a:gd name="T42" fmla="*/ 115 w 204"/>
                  <a:gd name="T43" fmla="*/ 63 h 235"/>
                  <a:gd name="T44" fmla="*/ 98 w 204"/>
                  <a:gd name="T45" fmla="*/ 48 h 235"/>
                  <a:gd name="T46" fmla="*/ 93 w 204"/>
                  <a:gd name="T47" fmla="*/ 14 h 235"/>
                  <a:gd name="T48" fmla="*/ 80 w 204"/>
                  <a:gd name="T49" fmla="*/ 0 h 235"/>
                  <a:gd name="T50" fmla="*/ 67 w 204"/>
                  <a:gd name="T51" fmla="*/ 0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4" h="235">
                    <a:moveTo>
                      <a:pt x="67" y="0"/>
                    </a:moveTo>
                    <a:lnTo>
                      <a:pt x="31" y="19"/>
                    </a:lnTo>
                    <a:lnTo>
                      <a:pt x="9" y="43"/>
                    </a:lnTo>
                    <a:lnTo>
                      <a:pt x="0" y="67"/>
                    </a:lnTo>
                    <a:lnTo>
                      <a:pt x="5" y="120"/>
                    </a:lnTo>
                    <a:lnTo>
                      <a:pt x="0" y="173"/>
                    </a:lnTo>
                    <a:lnTo>
                      <a:pt x="5" y="187"/>
                    </a:lnTo>
                    <a:lnTo>
                      <a:pt x="18" y="197"/>
                    </a:lnTo>
                    <a:lnTo>
                      <a:pt x="44" y="211"/>
                    </a:lnTo>
                    <a:lnTo>
                      <a:pt x="75" y="225"/>
                    </a:lnTo>
                    <a:lnTo>
                      <a:pt x="102" y="230"/>
                    </a:lnTo>
                    <a:lnTo>
                      <a:pt x="133" y="235"/>
                    </a:lnTo>
                    <a:lnTo>
                      <a:pt x="151" y="225"/>
                    </a:lnTo>
                    <a:lnTo>
                      <a:pt x="164" y="216"/>
                    </a:lnTo>
                    <a:lnTo>
                      <a:pt x="186" y="192"/>
                    </a:lnTo>
                    <a:lnTo>
                      <a:pt x="204" y="153"/>
                    </a:lnTo>
                    <a:lnTo>
                      <a:pt x="199" y="134"/>
                    </a:lnTo>
                    <a:lnTo>
                      <a:pt x="190" y="115"/>
                    </a:lnTo>
                    <a:lnTo>
                      <a:pt x="190" y="86"/>
                    </a:lnTo>
                    <a:lnTo>
                      <a:pt x="177" y="67"/>
                    </a:lnTo>
                    <a:lnTo>
                      <a:pt x="133" y="57"/>
                    </a:lnTo>
                    <a:lnTo>
                      <a:pt x="115" y="53"/>
                    </a:lnTo>
                    <a:lnTo>
                      <a:pt x="98" y="43"/>
                    </a:lnTo>
                    <a:lnTo>
                      <a:pt x="93" y="14"/>
                    </a:lnTo>
                    <a:lnTo>
                      <a:pt x="8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6" name="Freeform 89"/>
              <p:cNvSpPr>
                <a:spLocks/>
              </p:cNvSpPr>
              <p:nvPr/>
            </p:nvSpPr>
            <p:spPr bwMode="auto">
              <a:xfrm flipV="1">
                <a:off x="843" y="2729"/>
                <a:ext cx="123" cy="108"/>
              </a:xfrm>
              <a:custGeom>
                <a:avLst/>
                <a:gdLst>
                  <a:gd name="T0" fmla="*/ 0 w 123"/>
                  <a:gd name="T1" fmla="*/ 53 h 105"/>
                  <a:gd name="T2" fmla="*/ 4 w 123"/>
                  <a:gd name="T3" fmla="*/ 72 h 105"/>
                  <a:gd name="T4" fmla="*/ 8 w 123"/>
                  <a:gd name="T5" fmla="*/ 82 h 105"/>
                  <a:gd name="T6" fmla="*/ 31 w 123"/>
                  <a:gd name="T7" fmla="*/ 106 h 105"/>
                  <a:gd name="T8" fmla="*/ 53 w 123"/>
                  <a:gd name="T9" fmla="*/ 115 h 105"/>
                  <a:gd name="T10" fmla="*/ 75 w 123"/>
                  <a:gd name="T11" fmla="*/ 120 h 105"/>
                  <a:gd name="T12" fmla="*/ 101 w 123"/>
                  <a:gd name="T13" fmla="*/ 106 h 105"/>
                  <a:gd name="T14" fmla="*/ 115 w 123"/>
                  <a:gd name="T15" fmla="*/ 72 h 105"/>
                  <a:gd name="T16" fmla="*/ 123 w 123"/>
                  <a:gd name="T17" fmla="*/ 53 h 105"/>
                  <a:gd name="T18" fmla="*/ 123 w 123"/>
                  <a:gd name="T19" fmla="*/ 33 h 105"/>
                  <a:gd name="T20" fmla="*/ 119 w 123"/>
                  <a:gd name="T21" fmla="*/ 14 h 105"/>
                  <a:gd name="T22" fmla="*/ 106 w 123"/>
                  <a:gd name="T23" fmla="*/ 0 h 105"/>
                  <a:gd name="T24" fmla="*/ 0 w 123"/>
                  <a:gd name="T25" fmla="*/ 53 h 1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3" h="105">
                    <a:moveTo>
                      <a:pt x="0" y="48"/>
                    </a:moveTo>
                    <a:lnTo>
                      <a:pt x="4" y="62"/>
                    </a:lnTo>
                    <a:lnTo>
                      <a:pt x="8" y="72"/>
                    </a:lnTo>
                    <a:lnTo>
                      <a:pt x="31" y="91"/>
                    </a:lnTo>
                    <a:lnTo>
                      <a:pt x="53" y="100"/>
                    </a:lnTo>
                    <a:lnTo>
                      <a:pt x="75" y="105"/>
                    </a:lnTo>
                    <a:lnTo>
                      <a:pt x="101" y="91"/>
                    </a:lnTo>
                    <a:lnTo>
                      <a:pt x="115" y="62"/>
                    </a:lnTo>
                    <a:lnTo>
                      <a:pt x="123" y="48"/>
                    </a:lnTo>
                    <a:lnTo>
                      <a:pt x="123" y="28"/>
                    </a:lnTo>
                    <a:lnTo>
                      <a:pt x="119" y="14"/>
                    </a:lnTo>
                    <a:lnTo>
                      <a:pt x="106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7" name="Freeform 90"/>
              <p:cNvSpPr>
                <a:spLocks/>
              </p:cNvSpPr>
              <p:nvPr/>
            </p:nvSpPr>
            <p:spPr bwMode="auto">
              <a:xfrm flipV="1">
                <a:off x="838" y="2743"/>
                <a:ext cx="120" cy="129"/>
              </a:xfrm>
              <a:custGeom>
                <a:avLst/>
                <a:gdLst>
                  <a:gd name="T0" fmla="*/ 40 w 120"/>
                  <a:gd name="T1" fmla="*/ 0 h 125"/>
                  <a:gd name="T2" fmla="*/ 18 w 120"/>
                  <a:gd name="T3" fmla="*/ 14 h 125"/>
                  <a:gd name="T4" fmla="*/ 13 w 120"/>
                  <a:gd name="T5" fmla="*/ 39 h 125"/>
                  <a:gd name="T6" fmla="*/ 0 w 120"/>
                  <a:gd name="T7" fmla="*/ 68 h 125"/>
                  <a:gd name="T8" fmla="*/ 0 w 120"/>
                  <a:gd name="T9" fmla="*/ 91 h 125"/>
                  <a:gd name="T10" fmla="*/ 9 w 120"/>
                  <a:gd name="T11" fmla="*/ 106 h 125"/>
                  <a:gd name="T12" fmla="*/ 27 w 120"/>
                  <a:gd name="T13" fmla="*/ 124 h 125"/>
                  <a:gd name="T14" fmla="*/ 49 w 120"/>
                  <a:gd name="T15" fmla="*/ 135 h 125"/>
                  <a:gd name="T16" fmla="*/ 71 w 120"/>
                  <a:gd name="T17" fmla="*/ 146 h 125"/>
                  <a:gd name="T18" fmla="*/ 98 w 120"/>
                  <a:gd name="T19" fmla="*/ 135 h 125"/>
                  <a:gd name="T20" fmla="*/ 115 w 120"/>
                  <a:gd name="T21" fmla="*/ 97 h 125"/>
                  <a:gd name="T22" fmla="*/ 120 w 120"/>
                  <a:gd name="T23" fmla="*/ 58 h 125"/>
                  <a:gd name="T24" fmla="*/ 106 w 120"/>
                  <a:gd name="T25" fmla="*/ 34 h 125"/>
                  <a:gd name="T26" fmla="*/ 89 w 120"/>
                  <a:gd name="T27" fmla="*/ 14 h 125"/>
                  <a:gd name="T28" fmla="*/ 71 w 120"/>
                  <a:gd name="T29" fmla="*/ 0 h 125"/>
                  <a:gd name="T30" fmla="*/ 53 w 120"/>
                  <a:gd name="T31" fmla="*/ 0 h 125"/>
                  <a:gd name="T32" fmla="*/ 40 w 120"/>
                  <a:gd name="T33" fmla="*/ 0 h 1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0" h="125">
                    <a:moveTo>
                      <a:pt x="40" y="0"/>
                    </a:moveTo>
                    <a:lnTo>
                      <a:pt x="18" y="14"/>
                    </a:lnTo>
                    <a:lnTo>
                      <a:pt x="13" y="34"/>
                    </a:lnTo>
                    <a:lnTo>
                      <a:pt x="0" y="58"/>
                    </a:lnTo>
                    <a:lnTo>
                      <a:pt x="0" y="77"/>
                    </a:lnTo>
                    <a:lnTo>
                      <a:pt x="9" y="91"/>
                    </a:lnTo>
                    <a:lnTo>
                      <a:pt x="27" y="106"/>
                    </a:lnTo>
                    <a:lnTo>
                      <a:pt x="49" y="115"/>
                    </a:lnTo>
                    <a:lnTo>
                      <a:pt x="71" y="125"/>
                    </a:lnTo>
                    <a:lnTo>
                      <a:pt x="98" y="115"/>
                    </a:lnTo>
                    <a:lnTo>
                      <a:pt x="115" y="82"/>
                    </a:lnTo>
                    <a:lnTo>
                      <a:pt x="120" y="48"/>
                    </a:lnTo>
                    <a:lnTo>
                      <a:pt x="106" y="29"/>
                    </a:lnTo>
                    <a:lnTo>
                      <a:pt x="89" y="14"/>
                    </a:lnTo>
                    <a:lnTo>
                      <a:pt x="71" y="0"/>
                    </a:lnTo>
                    <a:lnTo>
                      <a:pt x="53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8" name="Freeform 91"/>
              <p:cNvSpPr>
                <a:spLocks/>
              </p:cNvSpPr>
              <p:nvPr/>
            </p:nvSpPr>
            <p:spPr bwMode="auto">
              <a:xfrm flipV="1">
                <a:off x="816" y="2704"/>
                <a:ext cx="186" cy="148"/>
              </a:xfrm>
              <a:custGeom>
                <a:avLst/>
                <a:gdLst>
                  <a:gd name="T0" fmla="*/ 0 w 186"/>
                  <a:gd name="T1" fmla="*/ 100 h 144"/>
                  <a:gd name="T2" fmla="*/ 4 w 186"/>
                  <a:gd name="T3" fmla="*/ 116 h 144"/>
                  <a:gd name="T4" fmla="*/ 18 w 186"/>
                  <a:gd name="T5" fmla="*/ 126 h 144"/>
                  <a:gd name="T6" fmla="*/ 58 w 186"/>
                  <a:gd name="T7" fmla="*/ 150 h 144"/>
                  <a:gd name="T8" fmla="*/ 93 w 186"/>
                  <a:gd name="T9" fmla="*/ 159 h 144"/>
                  <a:gd name="T10" fmla="*/ 115 w 186"/>
                  <a:gd name="T11" fmla="*/ 164 h 144"/>
                  <a:gd name="T12" fmla="*/ 133 w 186"/>
                  <a:gd name="T13" fmla="*/ 155 h 144"/>
                  <a:gd name="T14" fmla="*/ 142 w 186"/>
                  <a:gd name="T15" fmla="*/ 138 h 144"/>
                  <a:gd name="T16" fmla="*/ 159 w 186"/>
                  <a:gd name="T17" fmla="*/ 126 h 144"/>
                  <a:gd name="T18" fmla="*/ 186 w 186"/>
                  <a:gd name="T19" fmla="*/ 82 h 144"/>
                  <a:gd name="T20" fmla="*/ 181 w 186"/>
                  <a:gd name="T21" fmla="*/ 68 h 144"/>
                  <a:gd name="T22" fmla="*/ 177 w 186"/>
                  <a:gd name="T23" fmla="*/ 44 h 144"/>
                  <a:gd name="T24" fmla="*/ 173 w 186"/>
                  <a:gd name="T25" fmla="*/ 0 h 144"/>
                  <a:gd name="T26" fmla="*/ 168 w 186"/>
                  <a:gd name="T27" fmla="*/ 44 h 144"/>
                  <a:gd name="T28" fmla="*/ 164 w 186"/>
                  <a:gd name="T29" fmla="*/ 77 h 144"/>
                  <a:gd name="T30" fmla="*/ 150 w 186"/>
                  <a:gd name="T31" fmla="*/ 82 h 144"/>
                  <a:gd name="T32" fmla="*/ 146 w 186"/>
                  <a:gd name="T33" fmla="*/ 100 h 144"/>
                  <a:gd name="T34" fmla="*/ 142 w 186"/>
                  <a:gd name="T35" fmla="*/ 121 h 144"/>
                  <a:gd name="T36" fmla="*/ 128 w 186"/>
                  <a:gd name="T37" fmla="*/ 138 h 144"/>
                  <a:gd name="T38" fmla="*/ 115 w 186"/>
                  <a:gd name="T39" fmla="*/ 138 h 144"/>
                  <a:gd name="T40" fmla="*/ 102 w 186"/>
                  <a:gd name="T41" fmla="*/ 126 h 144"/>
                  <a:gd name="T42" fmla="*/ 84 w 186"/>
                  <a:gd name="T43" fmla="*/ 131 h 144"/>
                  <a:gd name="T44" fmla="*/ 71 w 186"/>
                  <a:gd name="T45" fmla="*/ 126 h 144"/>
                  <a:gd name="T46" fmla="*/ 53 w 186"/>
                  <a:gd name="T47" fmla="*/ 131 h 144"/>
                  <a:gd name="T48" fmla="*/ 22 w 186"/>
                  <a:gd name="T49" fmla="*/ 116 h 144"/>
                  <a:gd name="T50" fmla="*/ 9 w 186"/>
                  <a:gd name="T51" fmla="*/ 111 h 144"/>
                  <a:gd name="T52" fmla="*/ 0 w 186"/>
                  <a:gd name="T53" fmla="*/ 100 h 14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6" h="144">
                    <a:moveTo>
                      <a:pt x="0" y="87"/>
                    </a:moveTo>
                    <a:lnTo>
                      <a:pt x="4" y="101"/>
                    </a:lnTo>
                    <a:lnTo>
                      <a:pt x="18" y="111"/>
                    </a:lnTo>
                    <a:lnTo>
                      <a:pt x="58" y="130"/>
                    </a:lnTo>
                    <a:lnTo>
                      <a:pt x="93" y="139"/>
                    </a:lnTo>
                    <a:lnTo>
                      <a:pt x="115" y="144"/>
                    </a:lnTo>
                    <a:lnTo>
                      <a:pt x="133" y="135"/>
                    </a:lnTo>
                    <a:lnTo>
                      <a:pt x="142" y="120"/>
                    </a:lnTo>
                    <a:lnTo>
                      <a:pt x="159" y="111"/>
                    </a:lnTo>
                    <a:lnTo>
                      <a:pt x="186" y="72"/>
                    </a:lnTo>
                    <a:lnTo>
                      <a:pt x="181" y="58"/>
                    </a:lnTo>
                    <a:lnTo>
                      <a:pt x="177" y="39"/>
                    </a:lnTo>
                    <a:lnTo>
                      <a:pt x="173" y="0"/>
                    </a:lnTo>
                    <a:lnTo>
                      <a:pt x="168" y="39"/>
                    </a:lnTo>
                    <a:lnTo>
                      <a:pt x="164" y="67"/>
                    </a:lnTo>
                    <a:lnTo>
                      <a:pt x="150" y="72"/>
                    </a:lnTo>
                    <a:lnTo>
                      <a:pt x="146" y="87"/>
                    </a:lnTo>
                    <a:lnTo>
                      <a:pt x="142" y="106"/>
                    </a:lnTo>
                    <a:lnTo>
                      <a:pt x="128" y="120"/>
                    </a:lnTo>
                    <a:lnTo>
                      <a:pt x="115" y="120"/>
                    </a:lnTo>
                    <a:lnTo>
                      <a:pt x="102" y="111"/>
                    </a:lnTo>
                    <a:lnTo>
                      <a:pt x="84" y="115"/>
                    </a:lnTo>
                    <a:lnTo>
                      <a:pt x="71" y="111"/>
                    </a:lnTo>
                    <a:lnTo>
                      <a:pt x="53" y="115"/>
                    </a:lnTo>
                    <a:lnTo>
                      <a:pt x="22" y="101"/>
                    </a:lnTo>
                    <a:lnTo>
                      <a:pt x="9" y="96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9" name="Freeform 92"/>
              <p:cNvSpPr>
                <a:spLocks/>
              </p:cNvSpPr>
              <p:nvPr/>
            </p:nvSpPr>
            <p:spPr bwMode="auto">
              <a:xfrm flipV="1">
                <a:off x="900" y="2709"/>
                <a:ext cx="102" cy="74"/>
              </a:xfrm>
              <a:custGeom>
                <a:avLst/>
                <a:gdLst>
                  <a:gd name="T0" fmla="*/ 0 w 102"/>
                  <a:gd name="T1" fmla="*/ 82 h 72"/>
                  <a:gd name="T2" fmla="*/ 36 w 102"/>
                  <a:gd name="T3" fmla="*/ 82 h 72"/>
                  <a:gd name="T4" fmla="*/ 49 w 102"/>
                  <a:gd name="T5" fmla="*/ 73 h 72"/>
                  <a:gd name="T6" fmla="*/ 62 w 102"/>
                  <a:gd name="T7" fmla="*/ 61 h 72"/>
                  <a:gd name="T8" fmla="*/ 84 w 102"/>
                  <a:gd name="T9" fmla="*/ 44 h 72"/>
                  <a:gd name="T10" fmla="*/ 102 w 102"/>
                  <a:gd name="T11" fmla="*/ 0 h 72"/>
                  <a:gd name="T12" fmla="*/ 89 w 102"/>
                  <a:gd name="T13" fmla="*/ 29 h 72"/>
                  <a:gd name="T14" fmla="*/ 84 w 102"/>
                  <a:gd name="T15" fmla="*/ 39 h 72"/>
                  <a:gd name="T16" fmla="*/ 71 w 102"/>
                  <a:gd name="T17" fmla="*/ 39 h 72"/>
                  <a:gd name="T18" fmla="*/ 66 w 102"/>
                  <a:gd name="T19" fmla="*/ 44 h 72"/>
                  <a:gd name="T20" fmla="*/ 58 w 102"/>
                  <a:gd name="T21" fmla="*/ 53 h 72"/>
                  <a:gd name="T22" fmla="*/ 40 w 102"/>
                  <a:gd name="T23" fmla="*/ 73 h 72"/>
                  <a:gd name="T24" fmla="*/ 27 w 102"/>
                  <a:gd name="T25" fmla="*/ 82 h 72"/>
                  <a:gd name="T26" fmla="*/ 13 w 102"/>
                  <a:gd name="T27" fmla="*/ 82 h 72"/>
                  <a:gd name="T28" fmla="*/ 0 w 102"/>
                  <a:gd name="T29" fmla="*/ 82 h 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72">
                    <a:moveTo>
                      <a:pt x="0" y="72"/>
                    </a:moveTo>
                    <a:lnTo>
                      <a:pt x="36" y="72"/>
                    </a:lnTo>
                    <a:lnTo>
                      <a:pt x="49" y="63"/>
                    </a:lnTo>
                    <a:lnTo>
                      <a:pt x="62" y="53"/>
                    </a:lnTo>
                    <a:lnTo>
                      <a:pt x="84" y="39"/>
                    </a:lnTo>
                    <a:lnTo>
                      <a:pt x="102" y="0"/>
                    </a:lnTo>
                    <a:lnTo>
                      <a:pt x="89" y="24"/>
                    </a:lnTo>
                    <a:lnTo>
                      <a:pt x="84" y="34"/>
                    </a:lnTo>
                    <a:lnTo>
                      <a:pt x="71" y="34"/>
                    </a:lnTo>
                    <a:lnTo>
                      <a:pt x="66" y="39"/>
                    </a:lnTo>
                    <a:lnTo>
                      <a:pt x="58" y="48"/>
                    </a:lnTo>
                    <a:lnTo>
                      <a:pt x="40" y="63"/>
                    </a:lnTo>
                    <a:lnTo>
                      <a:pt x="27" y="72"/>
                    </a:lnTo>
                    <a:lnTo>
                      <a:pt x="13" y="7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0" name="Freeform 93"/>
              <p:cNvSpPr>
                <a:spLocks/>
              </p:cNvSpPr>
              <p:nvPr/>
            </p:nvSpPr>
            <p:spPr bwMode="auto">
              <a:xfrm flipV="1">
                <a:off x="812" y="2768"/>
                <a:ext cx="88" cy="164"/>
              </a:xfrm>
              <a:custGeom>
                <a:avLst/>
                <a:gdLst>
                  <a:gd name="T0" fmla="*/ 88 w 88"/>
                  <a:gd name="T1" fmla="*/ 44 h 159"/>
                  <a:gd name="T2" fmla="*/ 79 w 88"/>
                  <a:gd name="T3" fmla="*/ 10 h 159"/>
                  <a:gd name="T4" fmla="*/ 70 w 88"/>
                  <a:gd name="T5" fmla="*/ 0 h 159"/>
                  <a:gd name="T6" fmla="*/ 57 w 88"/>
                  <a:gd name="T7" fmla="*/ 0 h 159"/>
                  <a:gd name="T8" fmla="*/ 35 w 88"/>
                  <a:gd name="T9" fmla="*/ 15 h 159"/>
                  <a:gd name="T10" fmla="*/ 17 w 88"/>
                  <a:gd name="T11" fmla="*/ 39 h 159"/>
                  <a:gd name="T12" fmla="*/ 4 w 88"/>
                  <a:gd name="T13" fmla="*/ 63 h 159"/>
                  <a:gd name="T14" fmla="*/ 4 w 88"/>
                  <a:gd name="T15" fmla="*/ 97 h 159"/>
                  <a:gd name="T16" fmla="*/ 0 w 88"/>
                  <a:gd name="T17" fmla="*/ 185 h 159"/>
                  <a:gd name="T18" fmla="*/ 4 w 88"/>
                  <a:gd name="T19" fmla="*/ 164 h 159"/>
                  <a:gd name="T20" fmla="*/ 17 w 88"/>
                  <a:gd name="T21" fmla="*/ 140 h 159"/>
                  <a:gd name="T22" fmla="*/ 22 w 88"/>
                  <a:gd name="T23" fmla="*/ 117 h 159"/>
                  <a:gd name="T24" fmla="*/ 17 w 88"/>
                  <a:gd name="T25" fmla="*/ 97 h 159"/>
                  <a:gd name="T26" fmla="*/ 22 w 88"/>
                  <a:gd name="T27" fmla="*/ 68 h 159"/>
                  <a:gd name="T28" fmla="*/ 22 w 88"/>
                  <a:gd name="T29" fmla="*/ 58 h 159"/>
                  <a:gd name="T30" fmla="*/ 26 w 88"/>
                  <a:gd name="T31" fmla="*/ 44 h 159"/>
                  <a:gd name="T32" fmla="*/ 35 w 88"/>
                  <a:gd name="T33" fmla="*/ 44 h 159"/>
                  <a:gd name="T34" fmla="*/ 48 w 88"/>
                  <a:gd name="T35" fmla="*/ 39 h 159"/>
                  <a:gd name="T36" fmla="*/ 48 w 88"/>
                  <a:gd name="T37" fmla="*/ 29 h 159"/>
                  <a:gd name="T38" fmla="*/ 57 w 88"/>
                  <a:gd name="T39" fmla="*/ 15 h 159"/>
                  <a:gd name="T40" fmla="*/ 66 w 88"/>
                  <a:gd name="T41" fmla="*/ 25 h 159"/>
                  <a:gd name="T42" fmla="*/ 66 w 88"/>
                  <a:gd name="T43" fmla="*/ 34 h 159"/>
                  <a:gd name="T44" fmla="*/ 75 w 88"/>
                  <a:gd name="T45" fmla="*/ 34 h 159"/>
                  <a:gd name="T46" fmla="*/ 88 w 88"/>
                  <a:gd name="T47" fmla="*/ 44 h 1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8" h="159">
                    <a:moveTo>
                      <a:pt x="88" y="39"/>
                    </a:moveTo>
                    <a:lnTo>
                      <a:pt x="79" y="1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35" y="15"/>
                    </a:lnTo>
                    <a:lnTo>
                      <a:pt x="17" y="34"/>
                    </a:lnTo>
                    <a:lnTo>
                      <a:pt x="4" y="53"/>
                    </a:lnTo>
                    <a:lnTo>
                      <a:pt x="4" y="82"/>
                    </a:lnTo>
                    <a:lnTo>
                      <a:pt x="0" y="159"/>
                    </a:lnTo>
                    <a:lnTo>
                      <a:pt x="4" y="140"/>
                    </a:lnTo>
                    <a:lnTo>
                      <a:pt x="17" y="120"/>
                    </a:lnTo>
                    <a:lnTo>
                      <a:pt x="22" y="101"/>
                    </a:lnTo>
                    <a:lnTo>
                      <a:pt x="17" y="82"/>
                    </a:lnTo>
                    <a:lnTo>
                      <a:pt x="22" y="58"/>
                    </a:lnTo>
                    <a:lnTo>
                      <a:pt x="22" y="48"/>
                    </a:lnTo>
                    <a:lnTo>
                      <a:pt x="26" y="39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48" y="24"/>
                    </a:lnTo>
                    <a:lnTo>
                      <a:pt x="57" y="15"/>
                    </a:lnTo>
                    <a:lnTo>
                      <a:pt x="66" y="20"/>
                    </a:lnTo>
                    <a:lnTo>
                      <a:pt x="66" y="29"/>
                    </a:lnTo>
                    <a:lnTo>
                      <a:pt x="75" y="29"/>
                    </a:ln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1" name="Freeform 94"/>
              <p:cNvSpPr>
                <a:spLocks/>
              </p:cNvSpPr>
              <p:nvPr/>
            </p:nvSpPr>
            <p:spPr bwMode="auto">
              <a:xfrm flipV="1">
                <a:off x="816" y="2823"/>
                <a:ext cx="75" cy="113"/>
              </a:xfrm>
              <a:custGeom>
                <a:avLst/>
                <a:gdLst>
                  <a:gd name="T0" fmla="*/ 0 w 75"/>
                  <a:gd name="T1" fmla="*/ 125 h 110"/>
                  <a:gd name="T2" fmla="*/ 0 w 75"/>
                  <a:gd name="T3" fmla="*/ 98 h 110"/>
                  <a:gd name="T4" fmla="*/ 0 w 75"/>
                  <a:gd name="T5" fmla="*/ 72 h 110"/>
                  <a:gd name="T6" fmla="*/ 9 w 75"/>
                  <a:gd name="T7" fmla="*/ 48 h 110"/>
                  <a:gd name="T8" fmla="*/ 22 w 75"/>
                  <a:gd name="T9" fmla="*/ 33 h 110"/>
                  <a:gd name="T10" fmla="*/ 35 w 75"/>
                  <a:gd name="T11" fmla="*/ 9 h 110"/>
                  <a:gd name="T12" fmla="*/ 53 w 75"/>
                  <a:gd name="T13" fmla="*/ 0 h 110"/>
                  <a:gd name="T14" fmla="*/ 66 w 75"/>
                  <a:gd name="T15" fmla="*/ 4 h 110"/>
                  <a:gd name="T16" fmla="*/ 75 w 75"/>
                  <a:gd name="T17" fmla="*/ 24 h 110"/>
                  <a:gd name="T18" fmla="*/ 62 w 75"/>
                  <a:gd name="T19" fmla="*/ 9 h 110"/>
                  <a:gd name="T20" fmla="*/ 49 w 75"/>
                  <a:gd name="T21" fmla="*/ 9 h 110"/>
                  <a:gd name="T22" fmla="*/ 40 w 75"/>
                  <a:gd name="T23" fmla="*/ 33 h 110"/>
                  <a:gd name="T24" fmla="*/ 35 w 75"/>
                  <a:gd name="T25" fmla="*/ 38 h 110"/>
                  <a:gd name="T26" fmla="*/ 31 w 75"/>
                  <a:gd name="T27" fmla="*/ 38 h 110"/>
                  <a:gd name="T28" fmla="*/ 9 w 75"/>
                  <a:gd name="T29" fmla="*/ 59 h 110"/>
                  <a:gd name="T30" fmla="*/ 4 w 75"/>
                  <a:gd name="T31" fmla="*/ 86 h 110"/>
                  <a:gd name="T32" fmla="*/ 0 w 75"/>
                  <a:gd name="T33" fmla="*/ 125 h 1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10">
                    <a:moveTo>
                      <a:pt x="0" y="110"/>
                    </a:moveTo>
                    <a:lnTo>
                      <a:pt x="0" y="86"/>
                    </a:lnTo>
                    <a:lnTo>
                      <a:pt x="0" y="62"/>
                    </a:lnTo>
                    <a:lnTo>
                      <a:pt x="9" y="43"/>
                    </a:lnTo>
                    <a:lnTo>
                      <a:pt x="22" y="28"/>
                    </a:lnTo>
                    <a:lnTo>
                      <a:pt x="35" y="9"/>
                    </a:lnTo>
                    <a:lnTo>
                      <a:pt x="53" y="0"/>
                    </a:lnTo>
                    <a:lnTo>
                      <a:pt x="66" y="4"/>
                    </a:lnTo>
                    <a:lnTo>
                      <a:pt x="75" y="19"/>
                    </a:lnTo>
                    <a:lnTo>
                      <a:pt x="62" y="9"/>
                    </a:lnTo>
                    <a:lnTo>
                      <a:pt x="49" y="9"/>
                    </a:lnTo>
                    <a:lnTo>
                      <a:pt x="40" y="28"/>
                    </a:lnTo>
                    <a:lnTo>
                      <a:pt x="35" y="33"/>
                    </a:lnTo>
                    <a:lnTo>
                      <a:pt x="31" y="33"/>
                    </a:lnTo>
                    <a:lnTo>
                      <a:pt x="9" y="52"/>
                    </a:lnTo>
                    <a:lnTo>
                      <a:pt x="4" y="7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2" name="Freeform 95"/>
              <p:cNvSpPr>
                <a:spLocks/>
              </p:cNvSpPr>
              <p:nvPr/>
            </p:nvSpPr>
            <p:spPr bwMode="auto">
              <a:xfrm flipV="1">
                <a:off x="847" y="2759"/>
                <a:ext cx="97" cy="58"/>
              </a:xfrm>
              <a:custGeom>
                <a:avLst/>
                <a:gdLst>
                  <a:gd name="T0" fmla="*/ 0 w 97"/>
                  <a:gd name="T1" fmla="*/ 9 h 57"/>
                  <a:gd name="T2" fmla="*/ 0 w 97"/>
                  <a:gd name="T3" fmla="*/ 34 h 57"/>
                  <a:gd name="T4" fmla="*/ 13 w 97"/>
                  <a:gd name="T5" fmla="*/ 43 h 57"/>
                  <a:gd name="T6" fmla="*/ 35 w 97"/>
                  <a:gd name="T7" fmla="*/ 48 h 57"/>
                  <a:gd name="T8" fmla="*/ 53 w 97"/>
                  <a:gd name="T9" fmla="*/ 62 h 57"/>
                  <a:gd name="T10" fmla="*/ 71 w 97"/>
                  <a:gd name="T11" fmla="*/ 62 h 57"/>
                  <a:gd name="T12" fmla="*/ 89 w 97"/>
                  <a:gd name="T13" fmla="*/ 48 h 57"/>
                  <a:gd name="T14" fmla="*/ 97 w 97"/>
                  <a:gd name="T15" fmla="*/ 24 h 57"/>
                  <a:gd name="T16" fmla="*/ 97 w 97"/>
                  <a:gd name="T17" fmla="*/ 0 h 57"/>
                  <a:gd name="T18" fmla="*/ 97 w 97"/>
                  <a:gd name="T19" fmla="*/ 24 h 57"/>
                  <a:gd name="T20" fmla="*/ 89 w 97"/>
                  <a:gd name="T21" fmla="*/ 34 h 57"/>
                  <a:gd name="T22" fmla="*/ 75 w 97"/>
                  <a:gd name="T23" fmla="*/ 34 h 57"/>
                  <a:gd name="T24" fmla="*/ 66 w 97"/>
                  <a:gd name="T25" fmla="*/ 24 h 57"/>
                  <a:gd name="T26" fmla="*/ 62 w 97"/>
                  <a:gd name="T27" fmla="*/ 34 h 57"/>
                  <a:gd name="T28" fmla="*/ 58 w 97"/>
                  <a:gd name="T29" fmla="*/ 43 h 57"/>
                  <a:gd name="T30" fmla="*/ 53 w 97"/>
                  <a:gd name="T31" fmla="*/ 43 h 57"/>
                  <a:gd name="T32" fmla="*/ 44 w 97"/>
                  <a:gd name="T33" fmla="*/ 38 h 57"/>
                  <a:gd name="T34" fmla="*/ 40 w 97"/>
                  <a:gd name="T35" fmla="*/ 24 h 57"/>
                  <a:gd name="T36" fmla="*/ 31 w 97"/>
                  <a:gd name="T37" fmla="*/ 24 h 57"/>
                  <a:gd name="T38" fmla="*/ 22 w 97"/>
                  <a:gd name="T39" fmla="*/ 34 h 57"/>
                  <a:gd name="T40" fmla="*/ 9 w 97"/>
                  <a:gd name="T41" fmla="*/ 24 h 57"/>
                  <a:gd name="T42" fmla="*/ 0 w 97"/>
                  <a:gd name="T43" fmla="*/ 14 h 57"/>
                  <a:gd name="T44" fmla="*/ 0 w 97"/>
                  <a:gd name="T45" fmla="*/ 9 h 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" h="57">
                    <a:moveTo>
                      <a:pt x="0" y="9"/>
                    </a:moveTo>
                    <a:lnTo>
                      <a:pt x="0" y="29"/>
                    </a:lnTo>
                    <a:lnTo>
                      <a:pt x="13" y="38"/>
                    </a:lnTo>
                    <a:lnTo>
                      <a:pt x="35" y="43"/>
                    </a:lnTo>
                    <a:lnTo>
                      <a:pt x="53" y="57"/>
                    </a:lnTo>
                    <a:lnTo>
                      <a:pt x="71" y="57"/>
                    </a:lnTo>
                    <a:lnTo>
                      <a:pt x="89" y="43"/>
                    </a:lnTo>
                    <a:lnTo>
                      <a:pt x="97" y="24"/>
                    </a:lnTo>
                    <a:lnTo>
                      <a:pt x="97" y="0"/>
                    </a:lnTo>
                    <a:lnTo>
                      <a:pt x="97" y="24"/>
                    </a:lnTo>
                    <a:lnTo>
                      <a:pt x="89" y="29"/>
                    </a:lnTo>
                    <a:lnTo>
                      <a:pt x="75" y="29"/>
                    </a:lnTo>
                    <a:lnTo>
                      <a:pt x="66" y="24"/>
                    </a:lnTo>
                    <a:lnTo>
                      <a:pt x="62" y="29"/>
                    </a:lnTo>
                    <a:lnTo>
                      <a:pt x="58" y="38"/>
                    </a:lnTo>
                    <a:lnTo>
                      <a:pt x="53" y="38"/>
                    </a:lnTo>
                    <a:lnTo>
                      <a:pt x="44" y="33"/>
                    </a:lnTo>
                    <a:lnTo>
                      <a:pt x="40" y="24"/>
                    </a:lnTo>
                    <a:lnTo>
                      <a:pt x="31" y="24"/>
                    </a:lnTo>
                    <a:lnTo>
                      <a:pt x="22" y="29"/>
                    </a:lnTo>
                    <a:lnTo>
                      <a:pt x="9" y="24"/>
                    </a:lnTo>
                    <a:lnTo>
                      <a:pt x="0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3" name="Freeform 96"/>
              <p:cNvSpPr>
                <a:spLocks/>
              </p:cNvSpPr>
              <p:nvPr/>
            </p:nvSpPr>
            <p:spPr bwMode="auto">
              <a:xfrm flipV="1">
                <a:off x="851" y="2808"/>
                <a:ext cx="89" cy="54"/>
              </a:xfrm>
              <a:custGeom>
                <a:avLst/>
                <a:gdLst>
                  <a:gd name="T0" fmla="*/ 0 w 89"/>
                  <a:gd name="T1" fmla="*/ 58 h 52"/>
                  <a:gd name="T2" fmla="*/ 5 w 89"/>
                  <a:gd name="T3" fmla="*/ 29 h 52"/>
                  <a:gd name="T4" fmla="*/ 9 w 89"/>
                  <a:gd name="T5" fmla="*/ 9 h 52"/>
                  <a:gd name="T6" fmla="*/ 40 w 89"/>
                  <a:gd name="T7" fmla="*/ 0 h 52"/>
                  <a:gd name="T8" fmla="*/ 54 w 89"/>
                  <a:gd name="T9" fmla="*/ 0 h 52"/>
                  <a:gd name="T10" fmla="*/ 62 w 89"/>
                  <a:gd name="T11" fmla="*/ 9 h 52"/>
                  <a:gd name="T12" fmla="*/ 80 w 89"/>
                  <a:gd name="T13" fmla="*/ 24 h 52"/>
                  <a:gd name="T14" fmla="*/ 89 w 89"/>
                  <a:gd name="T15" fmla="*/ 33 h 52"/>
                  <a:gd name="T16" fmla="*/ 89 w 89"/>
                  <a:gd name="T17" fmla="*/ 47 h 52"/>
                  <a:gd name="T18" fmla="*/ 85 w 89"/>
                  <a:gd name="T19" fmla="*/ 33 h 52"/>
                  <a:gd name="T20" fmla="*/ 76 w 89"/>
                  <a:gd name="T21" fmla="*/ 29 h 52"/>
                  <a:gd name="T22" fmla="*/ 67 w 89"/>
                  <a:gd name="T23" fmla="*/ 29 h 52"/>
                  <a:gd name="T24" fmla="*/ 58 w 89"/>
                  <a:gd name="T25" fmla="*/ 33 h 52"/>
                  <a:gd name="T26" fmla="*/ 54 w 89"/>
                  <a:gd name="T27" fmla="*/ 9 h 52"/>
                  <a:gd name="T28" fmla="*/ 49 w 89"/>
                  <a:gd name="T29" fmla="*/ 4 h 52"/>
                  <a:gd name="T30" fmla="*/ 40 w 89"/>
                  <a:gd name="T31" fmla="*/ 4 h 52"/>
                  <a:gd name="T32" fmla="*/ 36 w 89"/>
                  <a:gd name="T33" fmla="*/ 29 h 52"/>
                  <a:gd name="T34" fmla="*/ 31 w 89"/>
                  <a:gd name="T35" fmla="*/ 33 h 52"/>
                  <a:gd name="T36" fmla="*/ 27 w 89"/>
                  <a:gd name="T37" fmla="*/ 29 h 52"/>
                  <a:gd name="T38" fmla="*/ 23 w 89"/>
                  <a:gd name="T39" fmla="*/ 24 h 52"/>
                  <a:gd name="T40" fmla="*/ 18 w 89"/>
                  <a:gd name="T41" fmla="*/ 29 h 52"/>
                  <a:gd name="T42" fmla="*/ 18 w 89"/>
                  <a:gd name="T43" fmla="*/ 38 h 52"/>
                  <a:gd name="T44" fmla="*/ 9 w 89"/>
                  <a:gd name="T45" fmla="*/ 53 h 52"/>
                  <a:gd name="T46" fmla="*/ 0 w 89"/>
                  <a:gd name="T47" fmla="*/ 62 h 52"/>
                  <a:gd name="T48" fmla="*/ 0 w 89"/>
                  <a:gd name="T49" fmla="*/ 58 h 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9" h="52">
                    <a:moveTo>
                      <a:pt x="0" y="48"/>
                    </a:moveTo>
                    <a:lnTo>
                      <a:pt x="5" y="24"/>
                    </a:lnTo>
                    <a:lnTo>
                      <a:pt x="9" y="9"/>
                    </a:lnTo>
                    <a:lnTo>
                      <a:pt x="40" y="0"/>
                    </a:lnTo>
                    <a:lnTo>
                      <a:pt x="54" y="0"/>
                    </a:lnTo>
                    <a:lnTo>
                      <a:pt x="62" y="9"/>
                    </a:lnTo>
                    <a:lnTo>
                      <a:pt x="80" y="19"/>
                    </a:lnTo>
                    <a:lnTo>
                      <a:pt x="89" y="28"/>
                    </a:lnTo>
                    <a:lnTo>
                      <a:pt x="89" y="38"/>
                    </a:lnTo>
                    <a:lnTo>
                      <a:pt x="85" y="28"/>
                    </a:lnTo>
                    <a:lnTo>
                      <a:pt x="76" y="24"/>
                    </a:lnTo>
                    <a:lnTo>
                      <a:pt x="67" y="24"/>
                    </a:lnTo>
                    <a:lnTo>
                      <a:pt x="58" y="28"/>
                    </a:lnTo>
                    <a:lnTo>
                      <a:pt x="54" y="9"/>
                    </a:lnTo>
                    <a:lnTo>
                      <a:pt x="49" y="4"/>
                    </a:lnTo>
                    <a:lnTo>
                      <a:pt x="40" y="4"/>
                    </a:lnTo>
                    <a:lnTo>
                      <a:pt x="36" y="24"/>
                    </a:lnTo>
                    <a:lnTo>
                      <a:pt x="31" y="28"/>
                    </a:lnTo>
                    <a:lnTo>
                      <a:pt x="27" y="24"/>
                    </a:lnTo>
                    <a:lnTo>
                      <a:pt x="23" y="19"/>
                    </a:lnTo>
                    <a:lnTo>
                      <a:pt x="18" y="24"/>
                    </a:lnTo>
                    <a:lnTo>
                      <a:pt x="18" y="33"/>
                    </a:lnTo>
                    <a:lnTo>
                      <a:pt x="9" y="43"/>
                    </a:lnTo>
                    <a:lnTo>
                      <a:pt x="0" y="52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4" name="Freeform 97"/>
              <p:cNvSpPr>
                <a:spLocks/>
              </p:cNvSpPr>
              <p:nvPr/>
            </p:nvSpPr>
            <p:spPr bwMode="auto">
              <a:xfrm flipV="1">
                <a:off x="856" y="2833"/>
                <a:ext cx="40" cy="29"/>
              </a:xfrm>
              <a:custGeom>
                <a:avLst/>
                <a:gdLst>
                  <a:gd name="T0" fmla="*/ 0 w 40"/>
                  <a:gd name="T1" fmla="*/ 33 h 28"/>
                  <a:gd name="T2" fmla="*/ 4 w 40"/>
                  <a:gd name="T3" fmla="*/ 9 h 28"/>
                  <a:gd name="T4" fmla="*/ 13 w 40"/>
                  <a:gd name="T5" fmla="*/ 4 h 28"/>
                  <a:gd name="T6" fmla="*/ 40 w 40"/>
                  <a:gd name="T7" fmla="*/ 0 h 28"/>
                  <a:gd name="T8" fmla="*/ 26 w 40"/>
                  <a:gd name="T9" fmla="*/ 0 h 28"/>
                  <a:gd name="T10" fmla="*/ 22 w 40"/>
                  <a:gd name="T11" fmla="*/ 19 h 28"/>
                  <a:gd name="T12" fmla="*/ 13 w 40"/>
                  <a:gd name="T13" fmla="*/ 9 h 28"/>
                  <a:gd name="T14" fmla="*/ 4 w 40"/>
                  <a:gd name="T15" fmla="*/ 24 h 28"/>
                  <a:gd name="T16" fmla="*/ 0 w 40"/>
                  <a:gd name="T17" fmla="*/ 33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8">
                    <a:moveTo>
                      <a:pt x="0" y="28"/>
                    </a:moveTo>
                    <a:lnTo>
                      <a:pt x="4" y="9"/>
                    </a:lnTo>
                    <a:lnTo>
                      <a:pt x="13" y="4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2" y="14"/>
                    </a:lnTo>
                    <a:lnTo>
                      <a:pt x="13" y="9"/>
                    </a:lnTo>
                    <a:lnTo>
                      <a:pt x="4" y="1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5" name="Freeform 98"/>
              <p:cNvSpPr>
                <a:spLocks/>
              </p:cNvSpPr>
              <p:nvPr/>
            </p:nvSpPr>
            <p:spPr bwMode="auto">
              <a:xfrm flipV="1">
                <a:off x="847" y="2852"/>
                <a:ext cx="18" cy="15"/>
              </a:xfrm>
              <a:custGeom>
                <a:avLst/>
                <a:gdLst>
                  <a:gd name="T0" fmla="*/ 0 w 18"/>
                  <a:gd name="T1" fmla="*/ 14 h 14"/>
                  <a:gd name="T2" fmla="*/ 9 w 18"/>
                  <a:gd name="T3" fmla="*/ 0 h 14"/>
                  <a:gd name="T4" fmla="*/ 18 w 18"/>
                  <a:gd name="T5" fmla="*/ 14 h 14"/>
                  <a:gd name="T6" fmla="*/ 9 w 18"/>
                  <a:gd name="T7" fmla="*/ 19 h 14"/>
                  <a:gd name="T8" fmla="*/ 0 w 1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lnTo>
                      <a:pt x="9" y="0"/>
                    </a:lnTo>
                    <a:lnTo>
                      <a:pt x="18" y="9"/>
                    </a:lnTo>
                    <a:lnTo>
                      <a:pt x="9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6" name="Freeform 99"/>
              <p:cNvSpPr>
                <a:spLocks/>
              </p:cNvSpPr>
              <p:nvPr/>
            </p:nvSpPr>
            <p:spPr bwMode="auto">
              <a:xfrm flipV="1">
                <a:off x="865" y="2862"/>
                <a:ext cx="9" cy="15"/>
              </a:xfrm>
              <a:custGeom>
                <a:avLst/>
                <a:gdLst>
                  <a:gd name="T0" fmla="*/ 0 w 9"/>
                  <a:gd name="T1" fmla="*/ 5 h 15"/>
                  <a:gd name="T2" fmla="*/ 4 w 9"/>
                  <a:gd name="T3" fmla="*/ 0 h 15"/>
                  <a:gd name="T4" fmla="*/ 9 w 9"/>
                  <a:gd name="T5" fmla="*/ 10 h 15"/>
                  <a:gd name="T6" fmla="*/ 4 w 9"/>
                  <a:gd name="T7" fmla="*/ 15 h 15"/>
                  <a:gd name="T8" fmla="*/ 0 w 9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5"/>
                    </a:moveTo>
                    <a:lnTo>
                      <a:pt x="4" y="0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7" name="Freeform 100"/>
              <p:cNvSpPr>
                <a:spLocks/>
              </p:cNvSpPr>
              <p:nvPr/>
            </p:nvSpPr>
            <p:spPr bwMode="auto">
              <a:xfrm flipV="1">
                <a:off x="807" y="2699"/>
                <a:ext cx="204" cy="242"/>
              </a:xfrm>
              <a:custGeom>
                <a:avLst/>
                <a:gdLst>
                  <a:gd name="T0" fmla="*/ 67 w 204"/>
                  <a:gd name="T1" fmla="*/ 0 h 235"/>
                  <a:gd name="T2" fmla="*/ 31 w 204"/>
                  <a:gd name="T3" fmla="*/ 24 h 235"/>
                  <a:gd name="T4" fmla="*/ 9 w 204"/>
                  <a:gd name="T5" fmla="*/ 48 h 235"/>
                  <a:gd name="T6" fmla="*/ 0 w 204"/>
                  <a:gd name="T7" fmla="*/ 77 h 235"/>
                  <a:gd name="T8" fmla="*/ 5 w 204"/>
                  <a:gd name="T9" fmla="*/ 140 h 235"/>
                  <a:gd name="T10" fmla="*/ 0 w 204"/>
                  <a:gd name="T11" fmla="*/ 200 h 235"/>
                  <a:gd name="T12" fmla="*/ 5 w 204"/>
                  <a:gd name="T13" fmla="*/ 217 h 235"/>
                  <a:gd name="T14" fmla="*/ 18 w 204"/>
                  <a:gd name="T15" fmla="*/ 228 h 235"/>
                  <a:gd name="T16" fmla="*/ 44 w 204"/>
                  <a:gd name="T17" fmla="*/ 244 h 235"/>
                  <a:gd name="T18" fmla="*/ 75 w 204"/>
                  <a:gd name="T19" fmla="*/ 261 h 235"/>
                  <a:gd name="T20" fmla="*/ 102 w 204"/>
                  <a:gd name="T21" fmla="*/ 266 h 235"/>
                  <a:gd name="T22" fmla="*/ 133 w 204"/>
                  <a:gd name="T23" fmla="*/ 272 h 235"/>
                  <a:gd name="T24" fmla="*/ 151 w 204"/>
                  <a:gd name="T25" fmla="*/ 261 h 235"/>
                  <a:gd name="T26" fmla="*/ 164 w 204"/>
                  <a:gd name="T27" fmla="*/ 250 h 235"/>
                  <a:gd name="T28" fmla="*/ 186 w 204"/>
                  <a:gd name="T29" fmla="*/ 222 h 235"/>
                  <a:gd name="T30" fmla="*/ 204 w 204"/>
                  <a:gd name="T31" fmla="*/ 178 h 235"/>
                  <a:gd name="T32" fmla="*/ 199 w 204"/>
                  <a:gd name="T33" fmla="*/ 154 h 235"/>
                  <a:gd name="T34" fmla="*/ 190 w 204"/>
                  <a:gd name="T35" fmla="*/ 134 h 235"/>
                  <a:gd name="T36" fmla="*/ 190 w 204"/>
                  <a:gd name="T37" fmla="*/ 101 h 235"/>
                  <a:gd name="T38" fmla="*/ 177 w 204"/>
                  <a:gd name="T39" fmla="*/ 77 h 235"/>
                  <a:gd name="T40" fmla="*/ 133 w 204"/>
                  <a:gd name="T41" fmla="*/ 67 h 235"/>
                  <a:gd name="T42" fmla="*/ 115 w 204"/>
                  <a:gd name="T43" fmla="*/ 63 h 235"/>
                  <a:gd name="T44" fmla="*/ 98 w 204"/>
                  <a:gd name="T45" fmla="*/ 48 h 235"/>
                  <a:gd name="T46" fmla="*/ 93 w 204"/>
                  <a:gd name="T47" fmla="*/ 14 h 235"/>
                  <a:gd name="T48" fmla="*/ 80 w 204"/>
                  <a:gd name="T49" fmla="*/ 0 h 235"/>
                  <a:gd name="T50" fmla="*/ 67 w 204"/>
                  <a:gd name="T51" fmla="*/ 0 h 235"/>
                  <a:gd name="T52" fmla="*/ 67 w 204"/>
                  <a:gd name="T53" fmla="*/ 0 h 2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4" h="235">
                    <a:moveTo>
                      <a:pt x="67" y="0"/>
                    </a:moveTo>
                    <a:lnTo>
                      <a:pt x="31" y="19"/>
                    </a:lnTo>
                    <a:lnTo>
                      <a:pt x="9" y="43"/>
                    </a:lnTo>
                    <a:lnTo>
                      <a:pt x="0" y="67"/>
                    </a:lnTo>
                    <a:lnTo>
                      <a:pt x="5" y="120"/>
                    </a:lnTo>
                    <a:lnTo>
                      <a:pt x="0" y="173"/>
                    </a:lnTo>
                    <a:lnTo>
                      <a:pt x="5" y="187"/>
                    </a:lnTo>
                    <a:lnTo>
                      <a:pt x="18" y="197"/>
                    </a:lnTo>
                    <a:lnTo>
                      <a:pt x="44" y="211"/>
                    </a:lnTo>
                    <a:lnTo>
                      <a:pt x="75" y="225"/>
                    </a:lnTo>
                    <a:lnTo>
                      <a:pt x="102" y="230"/>
                    </a:lnTo>
                    <a:lnTo>
                      <a:pt x="133" y="235"/>
                    </a:lnTo>
                    <a:lnTo>
                      <a:pt x="151" y="225"/>
                    </a:lnTo>
                    <a:lnTo>
                      <a:pt x="164" y="216"/>
                    </a:lnTo>
                    <a:lnTo>
                      <a:pt x="186" y="192"/>
                    </a:lnTo>
                    <a:lnTo>
                      <a:pt x="204" y="153"/>
                    </a:lnTo>
                    <a:lnTo>
                      <a:pt x="199" y="134"/>
                    </a:lnTo>
                    <a:lnTo>
                      <a:pt x="190" y="115"/>
                    </a:lnTo>
                    <a:lnTo>
                      <a:pt x="190" y="86"/>
                    </a:lnTo>
                    <a:lnTo>
                      <a:pt x="177" y="67"/>
                    </a:lnTo>
                    <a:lnTo>
                      <a:pt x="133" y="57"/>
                    </a:lnTo>
                    <a:lnTo>
                      <a:pt x="115" y="53"/>
                    </a:lnTo>
                    <a:lnTo>
                      <a:pt x="98" y="43"/>
                    </a:lnTo>
                    <a:lnTo>
                      <a:pt x="93" y="14"/>
                    </a:lnTo>
                    <a:lnTo>
                      <a:pt x="80" y="0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8" name="Freeform 101"/>
              <p:cNvSpPr>
                <a:spLocks/>
              </p:cNvSpPr>
              <p:nvPr/>
            </p:nvSpPr>
            <p:spPr bwMode="auto">
              <a:xfrm flipV="1">
                <a:off x="838" y="2743"/>
                <a:ext cx="120" cy="129"/>
              </a:xfrm>
              <a:custGeom>
                <a:avLst/>
                <a:gdLst>
                  <a:gd name="T0" fmla="*/ 40 w 120"/>
                  <a:gd name="T1" fmla="*/ 0 h 125"/>
                  <a:gd name="T2" fmla="*/ 18 w 120"/>
                  <a:gd name="T3" fmla="*/ 14 h 125"/>
                  <a:gd name="T4" fmla="*/ 13 w 120"/>
                  <a:gd name="T5" fmla="*/ 39 h 125"/>
                  <a:gd name="T6" fmla="*/ 0 w 120"/>
                  <a:gd name="T7" fmla="*/ 68 h 125"/>
                  <a:gd name="T8" fmla="*/ 0 w 120"/>
                  <a:gd name="T9" fmla="*/ 91 h 125"/>
                  <a:gd name="T10" fmla="*/ 9 w 120"/>
                  <a:gd name="T11" fmla="*/ 106 h 125"/>
                  <a:gd name="T12" fmla="*/ 27 w 120"/>
                  <a:gd name="T13" fmla="*/ 124 h 125"/>
                  <a:gd name="T14" fmla="*/ 49 w 120"/>
                  <a:gd name="T15" fmla="*/ 135 h 125"/>
                  <a:gd name="T16" fmla="*/ 71 w 120"/>
                  <a:gd name="T17" fmla="*/ 146 h 125"/>
                  <a:gd name="T18" fmla="*/ 98 w 120"/>
                  <a:gd name="T19" fmla="*/ 135 h 125"/>
                  <a:gd name="T20" fmla="*/ 115 w 120"/>
                  <a:gd name="T21" fmla="*/ 97 h 125"/>
                  <a:gd name="T22" fmla="*/ 120 w 120"/>
                  <a:gd name="T23" fmla="*/ 58 h 125"/>
                  <a:gd name="T24" fmla="*/ 106 w 120"/>
                  <a:gd name="T25" fmla="*/ 34 h 125"/>
                  <a:gd name="T26" fmla="*/ 89 w 120"/>
                  <a:gd name="T27" fmla="*/ 14 h 125"/>
                  <a:gd name="T28" fmla="*/ 71 w 120"/>
                  <a:gd name="T29" fmla="*/ 0 h 125"/>
                  <a:gd name="T30" fmla="*/ 53 w 120"/>
                  <a:gd name="T31" fmla="*/ 0 h 125"/>
                  <a:gd name="T32" fmla="*/ 40 w 120"/>
                  <a:gd name="T33" fmla="*/ 0 h 125"/>
                  <a:gd name="T34" fmla="*/ 40 w 120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0" h="125">
                    <a:moveTo>
                      <a:pt x="40" y="0"/>
                    </a:moveTo>
                    <a:lnTo>
                      <a:pt x="18" y="14"/>
                    </a:lnTo>
                    <a:lnTo>
                      <a:pt x="13" y="34"/>
                    </a:lnTo>
                    <a:lnTo>
                      <a:pt x="0" y="58"/>
                    </a:lnTo>
                    <a:lnTo>
                      <a:pt x="0" y="77"/>
                    </a:lnTo>
                    <a:lnTo>
                      <a:pt x="9" y="91"/>
                    </a:lnTo>
                    <a:lnTo>
                      <a:pt x="27" y="106"/>
                    </a:lnTo>
                    <a:lnTo>
                      <a:pt x="49" y="115"/>
                    </a:lnTo>
                    <a:lnTo>
                      <a:pt x="71" y="125"/>
                    </a:lnTo>
                    <a:lnTo>
                      <a:pt x="98" y="115"/>
                    </a:lnTo>
                    <a:lnTo>
                      <a:pt x="115" y="82"/>
                    </a:lnTo>
                    <a:lnTo>
                      <a:pt x="120" y="48"/>
                    </a:lnTo>
                    <a:lnTo>
                      <a:pt x="106" y="29"/>
                    </a:lnTo>
                    <a:lnTo>
                      <a:pt x="89" y="14"/>
                    </a:lnTo>
                    <a:lnTo>
                      <a:pt x="71" y="0"/>
                    </a:lnTo>
                    <a:lnTo>
                      <a:pt x="53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9" name="Freeform 102"/>
              <p:cNvSpPr>
                <a:spLocks/>
              </p:cNvSpPr>
              <p:nvPr/>
            </p:nvSpPr>
            <p:spPr bwMode="auto">
              <a:xfrm flipV="1">
                <a:off x="775" y="2462"/>
                <a:ext cx="191" cy="232"/>
              </a:xfrm>
              <a:custGeom>
                <a:avLst/>
                <a:gdLst>
                  <a:gd name="T0" fmla="*/ 49 w 190"/>
                  <a:gd name="T1" fmla="*/ 34 h 225"/>
                  <a:gd name="T2" fmla="*/ 40 w 190"/>
                  <a:gd name="T3" fmla="*/ 43 h 225"/>
                  <a:gd name="T4" fmla="*/ 36 w 190"/>
                  <a:gd name="T5" fmla="*/ 57 h 225"/>
                  <a:gd name="T6" fmla="*/ 31 w 190"/>
                  <a:gd name="T7" fmla="*/ 90 h 225"/>
                  <a:gd name="T8" fmla="*/ 13 w 190"/>
                  <a:gd name="T9" fmla="*/ 106 h 225"/>
                  <a:gd name="T10" fmla="*/ 5 w 190"/>
                  <a:gd name="T11" fmla="*/ 122 h 225"/>
                  <a:gd name="T12" fmla="*/ 0 w 190"/>
                  <a:gd name="T13" fmla="*/ 184 h 225"/>
                  <a:gd name="T14" fmla="*/ 9 w 190"/>
                  <a:gd name="T15" fmla="*/ 230 h 225"/>
                  <a:gd name="T16" fmla="*/ 18 w 190"/>
                  <a:gd name="T17" fmla="*/ 252 h 225"/>
                  <a:gd name="T18" fmla="*/ 31 w 190"/>
                  <a:gd name="T19" fmla="*/ 262 h 225"/>
                  <a:gd name="T20" fmla="*/ 67 w 190"/>
                  <a:gd name="T21" fmla="*/ 262 h 225"/>
                  <a:gd name="T22" fmla="*/ 84 w 190"/>
                  <a:gd name="T23" fmla="*/ 262 h 225"/>
                  <a:gd name="T24" fmla="*/ 93 w 190"/>
                  <a:gd name="T25" fmla="*/ 252 h 225"/>
                  <a:gd name="T26" fmla="*/ 116 w 190"/>
                  <a:gd name="T27" fmla="*/ 240 h 225"/>
                  <a:gd name="T28" fmla="*/ 138 w 190"/>
                  <a:gd name="T29" fmla="*/ 234 h 225"/>
                  <a:gd name="T30" fmla="*/ 156 w 190"/>
                  <a:gd name="T31" fmla="*/ 207 h 225"/>
                  <a:gd name="T32" fmla="*/ 169 w 190"/>
                  <a:gd name="T33" fmla="*/ 184 h 225"/>
                  <a:gd name="T34" fmla="*/ 178 w 190"/>
                  <a:gd name="T35" fmla="*/ 174 h 225"/>
                  <a:gd name="T36" fmla="*/ 187 w 190"/>
                  <a:gd name="T37" fmla="*/ 156 h 225"/>
                  <a:gd name="T38" fmla="*/ 191 w 190"/>
                  <a:gd name="T39" fmla="*/ 117 h 225"/>
                  <a:gd name="T40" fmla="*/ 195 w 190"/>
                  <a:gd name="T41" fmla="*/ 82 h 225"/>
                  <a:gd name="T42" fmla="*/ 187 w 190"/>
                  <a:gd name="T43" fmla="*/ 48 h 225"/>
                  <a:gd name="T44" fmla="*/ 169 w 190"/>
                  <a:gd name="T45" fmla="*/ 24 h 225"/>
                  <a:gd name="T46" fmla="*/ 147 w 190"/>
                  <a:gd name="T47" fmla="*/ 5 h 225"/>
                  <a:gd name="T48" fmla="*/ 116 w 190"/>
                  <a:gd name="T49" fmla="*/ 0 h 225"/>
                  <a:gd name="T50" fmla="*/ 80 w 190"/>
                  <a:gd name="T51" fmla="*/ 9 h 225"/>
                  <a:gd name="T52" fmla="*/ 53 w 190"/>
                  <a:gd name="T53" fmla="*/ 34 h 225"/>
                  <a:gd name="T54" fmla="*/ 49 w 190"/>
                  <a:gd name="T55" fmla="*/ 34 h 2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90" h="225">
                    <a:moveTo>
                      <a:pt x="49" y="29"/>
                    </a:moveTo>
                    <a:lnTo>
                      <a:pt x="40" y="38"/>
                    </a:lnTo>
                    <a:lnTo>
                      <a:pt x="36" y="48"/>
                    </a:lnTo>
                    <a:lnTo>
                      <a:pt x="31" y="77"/>
                    </a:lnTo>
                    <a:lnTo>
                      <a:pt x="13" y="91"/>
                    </a:lnTo>
                    <a:lnTo>
                      <a:pt x="5" y="105"/>
                    </a:lnTo>
                    <a:lnTo>
                      <a:pt x="0" y="158"/>
                    </a:lnTo>
                    <a:lnTo>
                      <a:pt x="9" y="197"/>
                    </a:lnTo>
                    <a:lnTo>
                      <a:pt x="18" y="216"/>
                    </a:lnTo>
                    <a:lnTo>
                      <a:pt x="31" y="225"/>
                    </a:lnTo>
                    <a:lnTo>
                      <a:pt x="67" y="225"/>
                    </a:lnTo>
                    <a:lnTo>
                      <a:pt x="84" y="225"/>
                    </a:lnTo>
                    <a:lnTo>
                      <a:pt x="93" y="216"/>
                    </a:lnTo>
                    <a:lnTo>
                      <a:pt x="111" y="206"/>
                    </a:lnTo>
                    <a:lnTo>
                      <a:pt x="133" y="201"/>
                    </a:lnTo>
                    <a:lnTo>
                      <a:pt x="151" y="177"/>
                    </a:lnTo>
                    <a:lnTo>
                      <a:pt x="164" y="158"/>
                    </a:lnTo>
                    <a:lnTo>
                      <a:pt x="173" y="149"/>
                    </a:lnTo>
                    <a:lnTo>
                      <a:pt x="182" y="134"/>
                    </a:lnTo>
                    <a:lnTo>
                      <a:pt x="186" y="101"/>
                    </a:lnTo>
                    <a:lnTo>
                      <a:pt x="190" y="72"/>
                    </a:lnTo>
                    <a:lnTo>
                      <a:pt x="182" y="43"/>
                    </a:lnTo>
                    <a:lnTo>
                      <a:pt x="164" y="19"/>
                    </a:lnTo>
                    <a:lnTo>
                      <a:pt x="142" y="5"/>
                    </a:lnTo>
                    <a:lnTo>
                      <a:pt x="111" y="0"/>
                    </a:lnTo>
                    <a:lnTo>
                      <a:pt x="80" y="9"/>
                    </a:lnTo>
                    <a:lnTo>
                      <a:pt x="53" y="29"/>
                    </a:lnTo>
                    <a:lnTo>
                      <a:pt x="49" y="29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0" name="Freeform 103"/>
              <p:cNvSpPr>
                <a:spLocks/>
              </p:cNvSpPr>
              <p:nvPr/>
            </p:nvSpPr>
            <p:spPr bwMode="auto">
              <a:xfrm flipV="1">
                <a:off x="829" y="2526"/>
                <a:ext cx="102" cy="109"/>
              </a:xfrm>
              <a:custGeom>
                <a:avLst/>
                <a:gdLst>
                  <a:gd name="T0" fmla="*/ 0 w 102"/>
                  <a:gd name="T1" fmla="*/ 101 h 106"/>
                  <a:gd name="T2" fmla="*/ 14 w 102"/>
                  <a:gd name="T3" fmla="*/ 121 h 106"/>
                  <a:gd name="T4" fmla="*/ 45 w 102"/>
                  <a:gd name="T5" fmla="*/ 116 h 106"/>
                  <a:gd name="T6" fmla="*/ 71 w 102"/>
                  <a:gd name="T7" fmla="*/ 101 h 106"/>
                  <a:gd name="T8" fmla="*/ 98 w 102"/>
                  <a:gd name="T9" fmla="*/ 73 h 106"/>
                  <a:gd name="T10" fmla="*/ 102 w 102"/>
                  <a:gd name="T11" fmla="*/ 39 h 106"/>
                  <a:gd name="T12" fmla="*/ 93 w 102"/>
                  <a:gd name="T13" fmla="*/ 5 h 106"/>
                  <a:gd name="T14" fmla="*/ 84 w 102"/>
                  <a:gd name="T15" fmla="*/ 0 h 106"/>
                  <a:gd name="T16" fmla="*/ 71 w 102"/>
                  <a:gd name="T17" fmla="*/ 0 h 106"/>
                  <a:gd name="T18" fmla="*/ 0 w 102"/>
                  <a:gd name="T19" fmla="*/ 101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106">
                    <a:moveTo>
                      <a:pt x="0" y="87"/>
                    </a:moveTo>
                    <a:lnTo>
                      <a:pt x="14" y="106"/>
                    </a:lnTo>
                    <a:lnTo>
                      <a:pt x="45" y="101"/>
                    </a:lnTo>
                    <a:lnTo>
                      <a:pt x="71" y="87"/>
                    </a:lnTo>
                    <a:lnTo>
                      <a:pt x="98" y="63"/>
                    </a:lnTo>
                    <a:lnTo>
                      <a:pt x="102" y="34"/>
                    </a:lnTo>
                    <a:lnTo>
                      <a:pt x="93" y="5"/>
                    </a:lnTo>
                    <a:lnTo>
                      <a:pt x="84" y="0"/>
                    </a:lnTo>
                    <a:lnTo>
                      <a:pt x="71" y="0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1" name="Freeform 104"/>
              <p:cNvSpPr>
                <a:spLocks/>
              </p:cNvSpPr>
              <p:nvPr/>
            </p:nvSpPr>
            <p:spPr bwMode="auto">
              <a:xfrm flipV="1">
                <a:off x="820" y="2536"/>
                <a:ext cx="102" cy="108"/>
              </a:xfrm>
              <a:custGeom>
                <a:avLst/>
                <a:gdLst>
                  <a:gd name="T0" fmla="*/ 54 w 102"/>
                  <a:gd name="T1" fmla="*/ 9 h 105"/>
                  <a:gd name="T2" fmla="*/ 36 w 102"/>
                  <a:gd name="T3" fmla="*/ 14 h 105"/>
                  <a:gd name="T4" fmla="*/ 27 w 102"/>
                  <a:gd name="T5" fmla="*/ 34 h 105"/>
                  <a:gd name="T6" fmla="*/ 14 w 102"/>
                  <a:gd name="T7" fmla="*/ 63 h 105"/>
                  <a:gd name="T8" fmla="*/ 0 w 102"/>
                  <a:gd name="T9" fmla="*/ 82 h 105"/>
                  <a:gd name="T10" fmla="*/ 5 w 102"/>
                  <a:gd name="T11" fmla="*/ 106 h 105"/>
                  <a:gd name="T12" fmla="*/ 14 w 102"/>
                  <a:gd name="T13" fmla="*/ 116 h 105"/>
                  <a:gd name="T14" fmla="*/ 23 w 102"/>
                  <a:gd name="T15" fmla="*/ 120 h 105"/>
                  <a:gd name="T16" fmla="*/ 40 w 102"/>
                  <a:gd name="T17" fmla="*/ 116 h 105"/>
                  <a:gd name="T18" fmla="*/ 62 w 102"/>
                  <a:gd name="T19" fmla="*/ 106 h 105"/>
                  <a:gd name="T20" fmla="*/ 80 w 102"/>
                  <a:gd name="T21" fmla="*/ 87 h 105"/>
                  <a:gd name="T22" fmla="*/ 93 w 102"/>
                  <a:gd name="T23" fmla="*/ 72 h 105"/>
                  <a:gd name="T24" fmla="*/ 102 w 102"/>
                  <a:gd name="T25" fmla="*/ 48 h 105"/>
                  <a:gd name="T26" fmla="*/ 102 w 102"/>
                  <a:gd name="T27" fmla="*/ 29 h 105"/>
                  <a:gd name="T28" fmla="*/ 93 w 102"/>
                  <a:gd name="T29" fmla="*/ 5 h 105"/>
                  <a:gd name="T30" fmla="*/ 71 w 102"/>
                  <a:gd name="T31" fmla="*/ 0 h 105"/>
                  <a:gd name="T32" fmla="*/ 54 w 102"/>
                  <a:gd name="T33" fmla="*/ 9 h 10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105">
                    <a:moveTo>
                      <a:pt x="54" y="9"/>
                    </a:moveTo>
                    <a:lnTo>
                      <a:pt x="36" y="14"/>
                    </a:lnTo>
                    <a:lnTo>
                      <a:pt x="27" y="29"/>
                    </a:lnTo>
                    <a:lnTo>
                      <a:pt x="14" y="53"/>
                    </a:lnTo>
                    <a:lnTo>
                      <a:pt x="0" y="72"/>
                    </a:lnTo>
                    <a:lnTo>
                      <a:pt x="5" y="91"/>
                    </a:lnTo>
                    <a:lnTo>
                      <a:pt x="14" y="101"/>
                    </a:lnTo>
                    <a:lnTo>
                      <a:pt x="23" y="105"/>
                    </a:lnTo>
                    <a:lnTo>
                      <a:pt x="40" y="101"/>
                    </a:lnTo>
                    <a:lnTo>
                      <a:pt x="62" y="91"/>
                    </a:lnTo>
                    <a:lnTo>
                      <a:pt x="80" y="77"/>
                    </a:lnTo>
                    <a:lnTo>
                      <a:pt x="93" y="62"/>
                    </a:lnTo>
                    <a:lnTo>
                      <a:pt x="102" y="43"/>
                    </a:lnTo>
                    <a:lnTo>
                      <a:pt x="102" y="24"/>
                    </a:lnTo>
                    <a:lnTo>
                      <a:pt x="93" y="5"/>
                    </a:lnTo>
                    <a:lnTo>
                      <a:pt x="71" y="0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2" name="Freeform 105"/>
              <p:cNvSpPr>
                <a:spLocks/>
              </p:cNvSpPr>
              <p:nvPr/>
            </p:nvSpPr>
            <p:spPr bwMode="auto">
              <a:xfrm flipV="1">
                <a:off x="768" y="2467"/>
                <a:ext cx="191" cy="232"/>
              </a:xfrm>
              <a:custGeom>
                <a:avLst/>
                <a:gdLst>
                  <a:gd name="T0" fmla="*/ 49 w 190"/>
                  <a:gd name="T1" fmla="*/ 34 h 225"/>
                  <a:gd name="T2" fmla="*/ 40 w 190"/>
                  <a:gd name="T3" fmla="*/ 43 h 225"/>
                  <a:gd name="T4" fmla="*/ 36 w 190"/>
                  <a:gd name="T5" fmla="*/ 57 h 225"/>
                  <a:gd name="T6" fmla="*/ 31 w 190"/>
                  <a:gd name="T7" fmla="*/ 90 h 225"/>
                  <a:gd name="T8" fmla="*/ 13 w 190"/>
                  <a:gd name="T9" fmla="*/ 106 h 225"/>
                  <a:gd name="T10" fmla="*/ 5 w 190"/>
                  <a:gd name="T11" fmla="*/ 122 h 225"/>
                  <a:gd name="T12" fmla="*/ 0 w 190"/>
                  <a:gd name="T13" fmla="*/ 184 h 225"/>
                  <a:gd name="T14" fmla="*/ 9 w 190"/>
                  <a:gd name="T15" fmla="*/ 230 h 225"/>
                  <a:gd name="T16" fmla="*/ 18 w 190"/>
                  <a:gd name="T17" fmla="*/ 252 h 225"/>
                  <a:gd name="T18" fmla="*/ 31 w 190"/>
                  <a:gd name="T19" fmla="*/ 262 h 225"/>
                  <a:gd name="T20" fmla="*/ 67 w 190"/>
                  <a:gd name="T21" fmla="*/ 262 h 225"/>
                  <a:gd name="T22" fmla="*/ 84 w 190"/>
                  <a:gd name="T23" fmla="*/ 262 h 225"/>
                  <a:gd name="T24" fmla="*/ 93 w 190"/>
                  <a:gd name="T25" fmla="*/ 252 h 225"/>
                  <a:gd name="T26" fmla="*/ 116 w 190"/>
                  <a:gd name="T27" fmla="*/ 240 h 225"/>
                  <a:gd name="T28" fmla="*/ 138 w 190"/>
                  <a:gd name="T29" fmla="*/ 234 h 225"/>
                  <a:gd name="T30" fmla="*/ 156 w 190"/>
                  <a:gd name="T31" fmla="*/ 207 h 225"/>
                  <a:gd name="T32" fmla="*/ 169 w 190"/>
                  <a:gd name="T33" fmla="*/ 184 h 225"/>
                  <a:gd name="T34" fmla="*/ 178 w 190"/>
                  <a:gd name="T35" fmla="*/ 174 h 225"/>
                  <a:gd name="T36" fmla="*/ 187 w 190"/>
                  <a:gd name="T37" fmla="*/ 156 h 225"/>
                  <a:gd name="T38" fmla="*/ 191 w 190"/>
                  <a:gd name="T39" fmla="*/ 117 h 225"/>
                  <a:gd name="T40" fmla="*/ 195 w 190"/>
                  <a:gd name="T41" fmla="*/ 82 h 225"/>
                  <a:gd name="T42" fmla="*/ 187 w 190"/>
                  <a:gd name="T43" fmla="*/ 48 h 225"/>
                  <a:gd name="T44" fmla="*/ 169 w 190"/>
                  <a:gd name="T45" fmla="*/ 24 h 225"/>
                  <a:gd name="T46" fmla="*/ 147 w 190"/>
                  <a:gd name="T47" fmla="*/ 5 h 225"/>
                  <a:gd name="T48" fmla="*/ 116 w 190"/>
                  <a:gd name="T49" fmla="*/ 0 h 225"/>
                  <a:gd name="T50" fmla="*/ 80 w 190"/>
                  <a:gd name="T51" fmla="*/ 9 h 225"/>
                  <a:gd name="T52" fmla="*/ 53 w 190"/>
                  <a:gd name="T53" fmla="*/ 34 h 22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0" h="225">
                    <a:moveTo>
                      <a:pt x="49" y="29"/>
                    </a:moveTo>
                    <a:lnTo>
                      <a:pt x="40" y="38"/>
                    </a:lnTo>
                    <a:lnTo>
                      <a:pt x="36" y="48"/>
                    </a:lnTo>
                    <a:lnTo>
                      <a:pt x="31" y="77"/>
                    </a:lnTo>
                    <a:lnTo>
                      <a:pt x="13" y="91"/>
                    </a:lnTo>
                    <a:lnTo>
                      <a:pt x="5" y="105"/>
                    </a:lnTo>
                    <a:lnTo>
                      <a:pt x="0" y="158"/>
                    </a:lnTo>
                    <a:lnTo>
                      <a:pt x="9" y="197"/>
                    </a:lnTo>
                    <a:lnTo>
                      <a:pt x="18" y="216"/>
                    </a:lnTo>
                    <a:lnTo>
                      <a:pt x="31" y="225"/>
                    </a:lnTo>
                    <a:lnTo>
                      <a:pt x="67" y="225"/>
                    </a:lnTo>
                    <a:lnTo>
                      <a:pt x="84" y="225"/>
                    </a:lnTo>
                    <a:lnTo>
                      <a:pt x="93" y="216"/>
                    </a:lnTo>
                    <a:lnTo>
                      <a:pt x="111" y="206"/>
                    </a:lnTo>
                    <a:lnTo>
                      <a:pt x="133" y="201"/>
                    </a:lnTo>
                    <a:lnTo>
                      <a:pt x="151" y="177"/>
                    </a:lnTo>
                    <a:lnTo>
                      <a:pt x="164" y="158"/>
                    </a:lnTo>
                    <a:lnTo>
                      <a:pt x="173" y="149"/>
                    </a:lnTo>
                    <a:lnTo>
                      <a:pt x="182" y="134"/>
                    </a:lnTo>
                    <a:lnTo>
                      <a:pt x="186" y="101"/>
                    </a:lnTo>
                    <a:lnTo>
                      <a:pt x="190" y="72"/>
                    </a:lnTo>
                    <a:lnTo>
                      <a:pt x="182" y="43"/>
                    </a:lnTo>
                    <a:lnTo>
                      <a:pt x="164" y="19"/>
                    </a:lnTo>
                    <a:lnTo>
                      <a:pt x="142" y="5"/>
                    </a:lnTo>
                    <a:lnTo>
                      <a:pt x="111" y="0"/>
                    </a:lnTo>
                    <a:lnTo>
                      <a:pt x="80" y="9"/>
                    </a:lnTo>
                    <a:lnTo>
                      <a:pt x="53" y="29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3" name="Freeform 106"/>
              <p:cNvSpPr>
                <a:spLocks/>
              </p:cNvSpPr>
              <p:nvPr/>
            </p:nvSpPr>
            <p:spPr bwMode="auto">
              <a:xfrm flipV="1">
                <a:off x="820" y="2536"/>
                <a:ext cx="102" cy="108"/>
              </a:xfrm>
              <a:custGeom>
                <a:avLst/>
                <a:gdLst>
                  <a:gd name="T0" fmla="*/ 54 w 102"/>
                  <a:gd name="T1" fmla="*/ 9 h 105"/>
                  <a:gd name="T2" fmla="*/ 36 w 102"/>
                  <a:gd name="T3" fmla="*/ 14 h 105"/>
                  <a:gd name="T4" fmla="*/ 27 w 102"/>
                  <a:gd name="T5" fmla="*/ 34 h 105"/>
                  <a:gd name="T6" fmla="*/ 14 w 102"/>
                  <a:gd name="T7" fmla="*/ 63 h 105"/>
                  <a:gd name="T8" fmla="*/ 0 w 102"/>
                  <a:gd name="T9" fmla="*/ 82 h 105"/>
                  <a:gd name="T10" fmla="*/ 5 w 102"/>
                  <a:gd name="T11" fmla="*/ 106 h 105"/>
                  <a:gd name="T12" fmla="*/ 14 w 102"/>
                  <a:gd name="T13" fmla="*/ 116 h 105"/>
                  <a:gd name="T14" fmla="*/ 23 w 102"/>
                  <a:gd name="T15" fmla="*/ 120 h 105"/>
                  <a:gd name="T16" fmla="*/ 40 w 102"/>
                  <a:gd name="T17" fmla="*/ 116 h 105"/>
                  <a:gd name="T18" fmla="*/ 62 w 102"/>
                  <a:gd name="T19" fmla="*/ 106 h 105"/>
                  <a:gd name="T20" fmla="*/ 80 w 102"/>
                  <a:gd name="T21" fmla="*/ 87 h 105"/>
                  <a:gd name="T22" fmla="*/ 93 w 102"/>
                  <a:gd name="T23" fmla="*/ 72 h 105"/>
                  <a:gd name="T24" fmla="*/ 102 w 102"/>
                  <a:gd name="T25" fmla="*/ 48 h 105"/>
                  <a:gd name="T26" fmla="*/ 102 w 102"/>
                  <a:gd name="T27" fmla="*/ 29 h 105"/>
                  <a:gd name="T28" fmla="*/ 93 w 102"/>
                  <a:gd name="T29" fmla="*/ 5 h 105"/>
                  <a:gd name="T30" fmla="*/ 71 w 102"/>
                  <a:gd name="T31" fmla="*/ 0 h 105"/>
                  <a:gd name="T32" fmla="*/ 54 w 102"/>
                  <a:gd name="T33" fmla="*/ 9 h 10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105">
                    <a:moveTo>
                      <a:pt x="54" y="9"/>
                    </a:moveTo>
                    <a:lnTo>
                      <a:pt x="36" y="14"/>
                    </a:lnTo>
                    <a:lnTo>
                      <a:pt x="27" y="29"/>
                    </a:lnTo>
                    <a:lnTo>
                      <a:pt x="14" y="53"/>
                    </a:lnTo>
                    <a:lnTo>
                      <a:pt x="0" y="72"/>
                    </a:lnTo>
                    <a:lnTo>
                      <a:pt x="5" y="91"/>
                    </a:lnTo>
                    <a:lnTo>
                      <a:pt x="14" y="101"/>
                    </a:lnTo>
                    <a:lnTo>
                      <a:pt x="23" y="105"/>
                    </a:lnTo>
                    <a:lnTo>
                      <a:pt x="40" y="101"/>
                    </a:lnTo>
                    <a:lnTo>
                      <a:pt x="62" y="91"/>
                    </a:lnTo>
                    <a:lnTo>
                      <a:pt x="80" y="77"/>
                    </a:lnTo>
                    <a:lnTo>
                      <a:pt x="93" y="62"/>
                    </a:lnTo>
                    <a:lnTo>
                      <a:pt x="102" y="43"/>
                    </a:lnTo>
                    <a:lnTo>
                      <a:pt x="102" y="24"/>
                    </a:lnTo>
                    <a:lnTo>
                      <a:pt x="93" y="5"/>
                    </a:lnTo>
                    <a:lnTo>
                      <a:pt x="71" y="0"/>
                    </a:lnTo>
                    <a:lnTo>
                      <a:pt x="54" y="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4" name="Freeform 107"/>
              <p:cNvSpPr>
                <a:spLocks/>
              </p:cNvSpPr>
              <p:nvPr/>
            </p:nvSpPr>
            <p:spPr bwMode="auto">
              <a:xfrm flipV="1">
                <a:off x="847" y="2614"/>
                <a:ext cx="13" cy="16"/>
              </a:xfrm>
              <a:custGeom>
                <a:avLst/>
                <a:gdLst>
                  <a:gd name="T0" fmla="*/ 0 w 13"/>
                  <a:gd name="T1" fmla="*/ 5 h 15"/>
                  <a:gd name="T2" fmla="*/ 4 w 13"/>
                  <a:gd name="T3" fmla="*/ 0 h 15"/>
                  <a:gd name="T4" fmla="*/ 13 w 13"/>
                  <a:gd name="T5" fmla="*/ 5 h 15"/>
                  <a:gd name="T6" fmla="*/ 4 w 13"/>
                  <a:gd name="T7" fmla="*/ 20 h 15"/>
                  <a:gd name="T8" fmla="*/ 0 w 13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5" name="Freeform 108"/>
              <p:cNvSpPr>
                <a:spLocks/>
              </p:cNvSpPr>
              <p:nvPr/>
            </p:nvSpPr>
            <p:spPr bwMode="auto">
              <a:xfrm flipV="1">
                <a:off x="860" y="2630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0 h 9"/>
                  <a:gd name="T4" fmla="*/ 9 w 9"/>
                  <a:gd name="T5" fmla="*/ 4 h 9"/>
                  <a:gd name="T6" fmla="*/ 5 w 9"/>
                  <a:gd name="T7" fmla="*/ 9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6" name="Freeform 109"/>
              <p:cNvSpPr>
                <a:spLocks/>
              </p:cNvSpPr>
              <p:nvPr/>
            </p:nvSpPr>
            <p:spPr bwMode="auto">
              <a:xfrm flipV="1">
                <a:off x="843" y="2605"/>
                <a:ext cx="8" cy="9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4 w 8"/>
                  <a:gd name="T7" fmla="*/ 9 h 9"/>
                  <a:gd name="T8" fmla="*/ 0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7" name="Freeform 110"/>
              <p:cNvSpPr>
                <a:spLocks/>
              </p:cNvSpPr>
              <p:nvPr/>
            </p:nvSpPr>
            <p:spPr bwMode="auto">
              <a:xfrm flipV="1">
                <a:off x="829" y="2545"/>
                <a:ext cx="89" cy="80"/>
              </a:xfrm>
              <a:custGeom>
                <a:avLst/>
                <a:gdLst>
                  <a:gd name="T0" fmla="*/ 0 w 89"/>
                  <a:gd name="T1" fmla="*/ 69 h 77"/>
                  <a:gd name="T2" fmla="*/ 0 w 89"/>
                  <a:gd name="T3" fmla="*/ 87 h 77"/>
                  <a:gd name="T4" fmla="*/ 14 w 89"/>
                  <a:gd name="T5" fmla="*/ 92 h 77"/>
                  <a:gd name="T6" fmla="*/ 36 w 89"/>
                  <a:gd name="T7" fmla="*/ 92 h 77"/>
                  <a:gd name="T8" fmla="*/ 49 w 89"/>
                  <a:gd name="T9" fmla="*/ 69 h 77"/>
                  <a:gd name="T10" fmla="*/ 62 w 89"/>
                  <a:gd name="T11" fmla="*/ 58 h 77"/>
                  <a:gd name="T12" fmla="*/ 80 w 89"/>
                  <a:gd name="T13" fmla="*/ 39 h 77"/>
                  <a:gd name="T14" fmla="*/ 84 w 89"/>
                  <a:gd name="T15" fmla="*/ 24 h 77"/>
                  <a:gd name="T16" fmla="*/ 89 w 89"/>
                  <a:gd name="T17" fmla="*/ 0 h 77"/>
                  <a:gd name="T18" fmla="*/ 80 w 89"/>
                  <a:gd name="T19" fmla="*/ 19 h 77"/>
                  <a:gd name="T20" fmla="*/ 71 w 89"/>
                  <a:gd name="T21" fmla="*/ 19 h 77"/>
                  <a:gd name="T22" fmla="*/ 67 w 89"/>
                  <a:gd name="T23" fmla="*/ 19 h 77"/>
                  <a:gd name="T24" fmla="*/ 67 w 89"/>
                  <a:gd name="T25" fmla="*/ 34 h 77"/>
                  <a:gd name="T26" fmla="*/ 58 w 89"/>
                  <a:gd name="T27" fmla="*/ 47 h 77"/>
                  <a:gd name="T28" fmla="*/ 45 w 89"/>
                  <a:gd name="T29" fmla="*/ 47 h 77"/>
                  <a:gd name="T30" fmla="*/ 31 w 89"/>
                  <a:gd name="T31" fmla="*/ 47 h 77"/>
                  <a:gd name="T32" fmla="*/ 22 w 89"/>
                  <a:gd name="T33" fmla="*/ 58 h 77"/>
                  <a:gd name="T34" fmla="*/ 14 w 89"/>
                  <a:gd name="T35" fmla="*/ 63 h 77"/>
                  <a:gd name="T36" fmla="*/ 9 w 89"/>
                  <a:gd name="T37" fmla="*/ 69 h 77"/>
                  <a:gd name="T38" fmla="*/ 0 w 89"/>
                  <a:gd name="T39" fmla="*/ 69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" h="77">
                    <a:moveTo>
                      <a:pt x="0" y="58"/>
                    </a:moveTo>
                    <a:lnTo>
                      <a:pt x="0" y="72"/>
                    </a:lnTo>
                    <a:lnTo>
                      <a:pt x="14" y="77"/>
                    </a:lnTo>
                    <a:lnTo>
                      <a:pt x="36" y="77"/>
                    </a:lnTo>
                    <a:lnTo>
                      <a:pt x="49" y="58"/>
                    </a:lnTo>
                    <a:lnTo>
                      <a:pt x="62" y="48"/>
                    </a:lnTo>
                    <a:lnTo>
                      <a:pt x="80" y="34"/>
                    </a:lnTo>
                    <a:lnTo>
                      <a:pt x="84" y="19"/>
                    </a:lnTo>
                    <a:lnTo>
                      <a:pt x="89" y="0"/>
                    </a:lnTo>
                    <a:lnTo>
                      <a:pt x="80" y="14"/>
                    </a:lnTo>
                    <a:lnTo>
                      <a:pt x="71" y="14"/>
                    </a:lnTo>
                    <a:lnTo>
                      <a:pt x="67" y="14"/>
                    </a:lnTo>
                    <a:lnTo>
                      <a:pt x="67" y="29"/>
                    </a:lnTo>
                    <a:lnTo>
                      <a:pt x="58" y="38"/>
                    </a:lnTo>
                    <a:lnTo>
                      <a:pt x="45" y="38"/>
                    </a:lnTo>
                    <a:lnTo>
                      <a:pt x="31" y="38"/>
                    </a:lnTo>
                    <a:lnTo>
                      <a:pt x="22" y="48"/>
                    </a:lnTo>
                    <a:lnTo>
                      <a:pt x="14" y="53"/>
                    </a:lnTo>
                    <a:lnTo>
                      <a:pt x="9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8" name="Freeform 111"/>
              <p:cNvSpPr>
                <a:spLocks/>
              </p:cNvSpPr>
              <p:nvPr/>
            </p:nvSpPr>
            <p:spPr bwMode="auto">
              <a:xfrm flipV="1">
                <a:off x="843" y="2585"/>
                <a:ext cx="66" cy="50"/>
              </a:xfrm>
              <a:custGeom>
                <a:avLst/>
                <a:gdLst>
                  <a:gd name="T0" fmla="*/ 0 w 66"/>
                  <a:gd name="T1" fmla="*/ 58 h 48"/>
                  <a:gd name="T2" fmla="*/ 13 w 66"/>
                  <a:gd name="T3" fmla="*/ 29 h 48"/>
                  <a:gd name="T4" fmla="*/ 17 w 66"/>
                  <a:gd name="T5" fmla="*/ 20 h 48"/>
                  <a:gd name="T6" fmla="*/ 26 w 66"/>
                  <a:gd name="T7" fmla="*/ 10 h 48"/>
                  <a:gd name="T8" fmla="*/ 44 w 66"/>
                  <a:gd name="T9" fmla="*/ 0 h 48"/>
                  <a:gd name="T10" fmla="*/ 57 w 66"/>
                  <a:gd name="T11" fmla="*/ 0 h 48"/>
                  <a:gd name="T12" fmla="*/ 66 w 66"/>
                  <a:gd name="T13" fmla="*/ 20 h 48"/>
                  <a:gd name="T14" fmla="*/ 57 w 66"/>
                  <a:gd name="T15" fmla="*/ 5 h 48"/>
                  <a:gd name="T16" fmla="*/ 48 w 66"/>
                  <a:gd name="T17" fmla="*/ 5 h 48"/>
                  <a:gd name="T18" fmla="*/ 35 w 66"/>
                  <a:gd name="T19" fmla="*/ 20 h 48"/>
                  <a:gd name="T20" fmla="*/ 31 w 66"/>
                  <a:gd name="T21" fmla="*/ 29 h 48"/>
                  <a:gd name="T22" fmla="*/ 17 w 66"/>
                  <a:gd name="T23" fmla="*/ 42 h 48"/>
                  <a:gd name="T24" fmla="*/ 13 w 66"/>
                  <a:gd name="T25" fmla="*/ 54 h 48"/>
                  <a:gd name="T26" fmla="*/ 4 w 66"/>
                  <a:gd name="T27" fmla="*/ 54 h 48"/>
                  <a:gd name="T28" fmla="*/ 0 w 66"/>
                  <a:gd name="T29" fmla="*/ 58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6" h="48">
                    <a:moveTo>
                      <a:pt x="0" y="48"/>
                    </a:moveTo>
                    <a:lnTo>
                      <a:pt x="13" y="24"/>
                    </a:lnTo>
                    <a:lnTo>
                      <a:pt x="17" y="15"/>
                    </a:lnTo>
                    <a:lnTo>
                      <a:pt x="26" y="1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6" y="15"/>
                    </a:lnTo>
                    <a:lnTo>
                      <a:pt x="57" y="5"/>
                    </a:lnTo>
                    <a:lnTo>
                      <a:pt x="48" y="5"/>
                    </a:lnTo>
                    <a:lnTo>
                      <a:pt x="35" y="15"/>
                    </a:lnTo>
                    <a:lnTo>
                      <a:pt x="31" y="24"/>
                    </a:lnTo>
                    <a:lnTo>
                      <a:pt x="17" y="34"/>
                    </a:lnTo>
                    <a:lnTo>
                      <a:pt x="13" y="44"/>
                    </a:lnTo>
                    <a:lnTo>
                      <a:pt x="4" y="4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9" name="Freeform 112"/>
              <p:cNvSpPr>
                <a:spLocks/>
              </p:cNvSpPr>
              <p:nvPr/>
            </p:nvSpPr>
            <p:spPr bwMode="auto">
              <a:xfrm flipV="1">
                <a:off x="856" y="2605"/>
                <a:ext cx="26" cy="25"/>
              </a:xfrm>
              <a:custGeom>
                <a:avLst/>
                <a:gdLst>
                  <a:gd name="T0" fmla="*/ 0 w 26"/>
                  <a:gd name="T1" fmla="*/ 24 h 24"/>
                  <a:gd name="T2" fmla="*/ 9 w 26"/>
                  <a:gd name="T3" fmla="*/ 5 h 24"/>
                  <a:gd name="T4" fmla="*/ 26 w 26"/>
                  <a:gd name="T5" fmla="*/ 0 h 24"/>
                  <a:gd name="T6" fmla="*/ 18 w 26"/>
                  <a:gd name="T7" fmla="*/ 5 h 24"/>
                  <a:gd name="T8" fmla="*/ 13 w 26"/>
                  <a:gd name="T9" fmla="*/ 20 h 24"/>
                  <a:gd name="T10" fmla="*/ 4 w 26"/>
                  <a:gd name="T11" fmla="*/ 20 h 24"/>
                  <a:gd name="T12" fmla="*/ 0 w 26"/>
                  <a:gd name="T13" fmla="*/ 29 h 24"/>
                  <a:gd name="T14" fmla="*/ 0 w 26"/>
                  <a:gd name="T15" fmla="*/ 24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4">
                    <a:moveTo>
                      <a:pt x="0" y="19"/>
                    </a:moveTo>
                    <a:lnTo>
                      <a:pt x="9" y="5"/>
                    </a:lnTo>
                    <a:lnTo>
                      <a:pt x="26" y="0"/>
                    </a:lnTo>
                    <a:lnTo>
                      <a:pt x="18" y="5"/>
                    </a:lnTo>
                    <a:lnTo>
                      <a:pt x="13" y="15"/>
                    </a:lnTo>
                    <a:lnTo>
                      <a:pt x="4" y="15"/>
                    </a:lnTo>
                    <a:lnTo>
                      <a:pt x="0" y="2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0" name="Freeform 113"/>
              <p:cNvSpPr>
                <a:spLocks/>
              </p:cNvSpPr>
              <p:nvPr/>
            </p:nvSpPr>
            <p:spPr bwMode="auto">
              <a:xfrm flipV="1">
                <a:off x="784" y="2515"/>
                <a:ext cx="152" cy="169"/>
              </a:xfrm>
              <a:custGeom>
                <a:avLst/>
                <a:gdLst>
                  <a:gd name="T0" fmla="*/ 9 w 151"/>
                  <a:gd name="T1" fmla="*/ 107 h 164"/>
                  <a:gd name="T2" fmla="*/ 0 w 151"/>
                  <a:gd name="T3" fmla="*/ 145 h 164"/>
                  <a:gd name="T4" fmla="*/ 4 w 151"/>
                  <a:gd name="T5" fmla="*/ 190 h 164"/>
                  <a:gd name="T6" fmla="*/ 0 w 151"/>
                  <a:gd name="T7" fmla="*/ 168 h 164"/>
                  <a:gd name="T8" fmla="*/ 9 w 151"/>
                  <a:gd name="T9" fmla="*/ 140 h 164"/>
                  <a:gd name="T10" fmla="*/ 31 w 151"/>
                  <a:gd name="T11" fmla="*/ 102 h 164"/>
                  <a:gd name="T12" fmla="*/ 40 w 151"/>
                  <a:gd name="T13" fmla="*/ 82 h 164"/>
                  <a:gd name="T14" fmla="*/ 40 w 151"/>
                  <a:gd name="T15" fmla="*/ 63 h 164"/>
                  <a:gd name="T16" fmla="*/ 62 w 151"/>
                  <a:gd name="T17" fmla="*/ 34 h 164"/>
                  <a:gd name="T18" fmla="*/ 94 w 151"/>
                  <a:gd name="T19" fmla="*/ 10 h 164"/>
                  <a:gd name="T20" fmla="*/ 107 w 151"/>
                  <a:gd name="T21" fmla="*/ 10 h 164"/>
                  <a:gd name="T22" fmla="*/ 120 w 151"/>
                  <a:gd name="T23" fmla="*/ 10 h 164"/>
                  <a:gd name="T24" fmla="*/ 138 w 151"/>
                  <a:gd name="T25" fmla="*/ 15 h 164"/>
                  <a:gd name="T26" fmla="*/ 156 w 151"/>
                  <a:gd name="T27" fmla="*/ 25 h 164"/>
                  <a:gd name="T28" fmla="*/ 138 w 151"/>
                  <a:gd name="T29" fmla="*/ 5 h 164"/>
                  <a:gd name="T30" fmla="*/ 116 w 151"/>
                  <a:gd name="T31" fmla="*/ 0 h 164"/>
                  <a:gd name="T32" fmla="*/ 85 w 151"/>
                  <a:gd name="T33" fmla="*/ 5 h 164"/>
                  <a:gd name="T34" fmla="*/ 58 w 151"/>
                  <a:gd name="T35" fmla="*/ 25 h 164"/>
                  <a:gd name="T36" fmla="*/ 40 w 151"/>
                  <a:gd name="T37" fmla="*/ 39 h 164"/>
                  <a:gd name="T38" fmla="*/ 35 w 151"/>
                  <a:gd name="T39" fmla="*/ 63 h 164"/>
                  <a:gd name="T40" fmla="*/ 22 w 151"/>
                  <a:gd name="T41" fmla="*/ 89 h 164"/>
                  <a:gd name="T42" fmla="*/ 4 w 151"/>
                  <a:gd name="T43" fmla="*/ 107 h 164"/>
                  <a:gd name="T44" fmla="*/ 9 w 151"/>
                  <a:gd name="T45" fmla="*/ 107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1" h="164">
                    <a:moveTo>
                      <a:pt x="9" y="92"/>
                    </a:moveTo>
                    <a:lnTo>
                      <a:pt x="0" y="125"/>
                    </a:lnTo>
                    <a:lnTo>
                      <a:pt x="4" y="164"/>
                    </a:lnTo>
                    <a:lnTo>
                      <a:pt x="0" y="144"/>
                    </a:lnTo>
                    <a:lnTo>
                      <a:pt x="9" y="120"/>
                    </a:lnTo>
                    <a:lnTo>
                      <a:pt x="31" y="87"/>
                    </a:lnTo>
                    <a:lnTo>
                      <a:pt x="40" y="72"/>
                    </a:lnTo>
                    <a:lnTo>
                      <a:pt x="40" y="53"/>
                    </a:lnTo>
                    <a:lnTo>
                      <a:pt x="62" y="29"/>
                    </a:lnTo>
                    <a:lnTo>
                      <a:pt x="89" y="10"/>
                    </a:lnTo>
                    <a:lnTo>
                      <a:pt x="102" y="10"/>
                    </a:lnTo>
                    <a:lnTo>
                      <a:pt x="115" y="10"/>
                    </a:lnTo>
                    <a:lnTo>
                      <a:pt x="133" y="15"/>
                    </a:lnTo>
                    <a:lnTo>
                      <a:pt x="151" y="20"/>
                    </a:lnTo>
                    <a:lnTo>
                      <a:pt x="133" y="5"/>
                    </a:lnTo>
                    <a:lnTo>
                      <a:pt x="111" y="0"/>
                    </a:lnTo>
                    <a:lnTo>
                      <a:pt x="80" y="5"/>
                    </a:lnTo>
                    <a:lnTo>
                      <a:pt x="58" y="20"/>
                    </a:lnTo>
                    <a:lnTo>
                      <a:pt x="40" y="34"/>
                    </a:lnTo>
                    <a:lnTo>
                      <a:pt x="35" y="53"/>
                    </a:lnTo>
                    <a:lnTo>
                      <a:pt x="22" y="77"/>
                    </a:lnTo>
                    <a:lnTo>
                      <a:pt x="4" y="92"/>
                    </a:lnTo>
                    <a:lnTo>
                      <a:pt x="9" y="92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1" name="Freeform 114"/>
              <p:cNvSpPr>
                <a:spLocks/>
              </p:cNvSpPr>
              <p:nvPr/>
            </p:nvSpPr>
            <p:spPr bwMode="auto">
              <a:xfrm flipV="1">
                <a:off x="784" y="2585"/>
                <a:ext cx="59" cy="79"/>
              </a:xfrm>
              <a:custGeom>
                <a:avLst/>
                <a:gdLst>
                  <a:gd name="T0" fmla="*/ 0 w 58"/>
                  <a:gd name="T1" fmla="*/ 91 h 76"/>
                  <a:gd name="T2" fmla="*/ 4 w 58"/>
                  <a:gd name="T3" fmla="*/ 82 h 76"/>
                  <a:gd name="T4" fmla="*/ 13 w 58"/>
                  <a:gd name="T5" fmla="*/ 76 h 76"/>
                  <a:gd name="T6" fmla="*/ 27 w 58"/>
                  <a:gd name="T7" fmla="*/ 58 h 76"/>
                  <a:gd name="T8" fmla="*/ 40 w 58"/>
                  <a:gd name="T9" fmla="*/ 24 h 76"/>
                  <a:gd name="T10" fmla="*/ 49 w 58"/>
                  <a:gd name="T11" fmla="*/ 9 h 76"/>
                  <a:gd name="T12" fmla="*/ 63 w 58"/>
                  <a:gd name="T13" fmla="*/ 0 h 76"/>
                  <a:gd name="T14" fmla="*/ 45 w 58"/>
                  <a:gd name="T15" fmla="*/ 24 h 76"/>
                  <a:gd name="T16" fmla="*/ 40 w 58"/>
                  <a:gd name="T17" fmla="*/ 58 h 76"/>
                  <a:gd name="T18" fmla="*/ 18 w 58"/>
                  <a:gd name="T19" fmla="*/ 82 h 76"/>
                  <a:gd name="T20" fmla="*/ 4 w 58"/>
                  <a:gd name="T21" fmla="*/ 91 h 76"/>
                  <a:gd name="T22" fmla="*/ 0 w 58"/>
                  <a:gd name="T23" fmla="*/ 91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76">
                    <a:moveTo>
                      <a:pt x="0" y="76"/>
                    </a:moveTo>
                    <a:lnTo>
                      <a:pt x="4" y="67"/>
                    </a:lnTo>
                    <a:lnTo>
                      <a:pt x="13" y="62"/>
                    </a:lnTo>
                    <a:lnTo>
                      <a:pt x="27" y="48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8" y="0"/>
                    </a:lnTo>
                    <a:lnTo>
                      <a:pt x="40" y="19"/>
                    </a:lnTo>
                    <a:lnTo>
                      <a:pt x="35" y="48"/>
                    </a:lnTo>
                    <a:lnTo>
                      <a:pt x="18" y="67"/>
                    </a:lnTo>
                    <a:lnTo>
                      <a:pt x="4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2" name="Freeform 115"/>
              <p:cNvSpPr>
                <a:spLocks/>
              </p:cNvSpPr>
              <p:nvPr/>
            </p:nvSpPr>
            <p:spPr bwMode="auto">
              <a:xfrm flipV="1">
                <a:off x="788" y="2466"/>
                <a:ext cx="170" cy="164"/>
              </a:xfrm>
              <a:custGeom>
                <a:avLst/>
                <a:gdLst>
                  <a:gd name="T0" fmla="*/ 0 w 169"/>
                  <a:gd name="T1" fmla="*/ 145 h 159"/>
                  <a:gd name="T2" fmla="*/ 18 w 169"/>
                  <a:gd name="T3" fmla="*/ 174 h 159"/>
                  <a:gd name="T4" fmla="*/ 49 w 169"/>
                  <a:gd name="T5" fmla="*/ 185 h 159"/>
                  <a:gd name="T6" fmla="*/ 62 w 169"/>
                  <a:gd name="T7" fmla="*/ 179 h 159"/>
                  <a:gd name="T8" fmla="*/ 71 w 169"/>
                  <a:gd name="T9" fmla="*/ 169 h 159"/>
                  <a:gd name="T10" fmla="*/ 94 w 169"/>
                  <a:gd name="T11" fmla="*/ 162 h 159"/>
                  <a:gd name="T12" fmla="*/ 116 w 169"/>
                  <a:gd name="T13" fmla="*/ 157 h 159"/>
                  <a:gd name="T14" fmla="*/ 129 w 169"/>
                  <a:gd name="T15" fmla="*/ 145 h 159"/>
                  <a:gd name="T16" fmla="*/ 138 w 169"/>
                  <a:gd name="T17" fmla="*/ 124 h 159"/>
                  <a:gd name="T18" fmla="*/ 156 w 169"/>
                  <a:gd name="T19" fmla="*/ 102 h 159"/>
                  <a:gd name="T20" fmla="*/ 169 w 169"/>
                  <a:gd name="T21" fmla="*/ 63 h 159"/>
                  <a:gd name="T22" fmla="*/ 174 w 169"/>
                  <a:gd name="T23" fmla="*/ 29 h 159"/>
                  <a:gd name="T24" fmla="*/ 169 w 169"/>
                  <a:gd name="T25" fmla="*/ 0 h 159"/>
                  <a:gd name="T26" fmla="*/ 169 w 169"/>
                  <a:gd name="T27" fmla="*/ 34 h 159"/>
                  <a:gd name="T28" fmla="*/ 156 w 169"/>
                  <a:gd name="T29" fmla="*/ 73 h 159"/>
                  <a:gd name="T30" fmla="*/ 143 w 169"/>
                  <a:gd name="T31" fmla="*/ 77 h 159"/>
                  <a:gd name="T32" fmla="*/ 134 w 169"/>
                  <a:gd name="T33" fmla="*/ 83 h 159"/>
                  <a:gd name="T34" fmla="*/ 129 w 169"/>
                  <a:gd name="T35" fmla="*/ 90 h 159"/>
                  <a:gd name="T36" fmla="*/ 125 w 169"/>
                  <a:gd name="T37" fmla="*/ 102 h 159"/>
                  <a:gd name="T38" fmla="*/ 116 w 169"/>
                  <a:gd name="T39" fmla="*/ 117 h 159"/>
                  <a:gd name="T40" fmla="*/ 103 w 169"/>
                  <a:gd name="T41" fmla="*/ 124 h 159"/>
                  <a:gd name="T42" fmla="*/ 90 w 169"/>
                  <a:gd name="T43" fmla="*/ 111 h 159"/>
                  <a:gd name="T44" fmla="*/ 80 w 169"/>
                  <a:gd name="T45" fmla="*/ 111 h 159"/>
                  <a:gd name="T46" fmla="*/ 76 w 169"/>
                  <a:gd name="T47" fmla="*/ 124 h 159"/>
                  <a:gd name="T48" fmla="*/ 62 w 169"/>
                  <a:gd name="T49" fmla="*/ 151 h 159"/>
                  <a:gd name="T50" fmla="*/ 49 w 169"/>
                  <a:gd name="T51" fmla="*/ 162 h 159"/>
                  <a:gd name="T52" fmla="*/ 36 w 169"/>
                  <a:gd name="T53" fmla="*/ 157 h 159"/>
                  <a:gd name="T54" fmla="*/ 18 w 169"/>
                  <a:gd name="T55" fmla="*/ 162 h 159"/>
                  <a:gd name="T56" fmla="*/ 9 w 169"/>
                  <a:gd name="T57" fmla="*/ 157 h 159"/>
                  <a:gd name="T58" fmla="*/ 5 w 169"/>
                  <a:gd name="T59" fmla="*/ 151 h 159"/>
                  <a:gd name="T60" fmla="*/ 0 w 169"/>
                  <a:gd name="T61" fmla="*/ 145 h 1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9" h="159">
                    <a:moveTo>
                      <a:pt x="0" y="125"/>
                    </a:moveTo>
                    <a:lnTo>
                      <a:pt x="18" y="149"/>
                    </a:lnTo>
                    <a:lnTo>
                      <a:pt x="49" y="159"/>
                    </a:lnTo>
                    <a:lnTo>
                      <a:pt x="62" y="154"/>
                    </a:lnTo>
                    <a:lnTo>
                      <a:pt x="71" y="144"/>
                    </a:lnTo>
                    <a:lnTo>
                      <a:pt x="89" y="139"/>
                    </a:lnTo>
                    <a:lnTo>
                      <a:pt x="111" y="135"/>
                    </a:lnTo>
                    <a:lnTo>
                      <a:pt x="124" y="125"/>
                    </a:lnTo>
                    <a:lnTo>
                      <a:pt x="133" y="106"/>
                    </a:lnTo>
                    <a:lnTo>
                      <a:pt x="151" y="87"/>
                    </a:lnTo>
                    <a:lnTo>
                      <a:pt x="164" y="53"/>
                    </a:lnTo>
                    <a:lnTo>
                      <a:pt x="169" y="24"/>
                    </a:lnTo>
                    <a:lnTo>
                      <a:pt x="164" y="0"/>
                    </a:lnTo>
                    <a:lnTo>
                      <a:pt x="164" y="29"/>
                    </a:lnTo>
                    <a:lnTo>
                      <a:pt x="151" y="63"/>
                    </a:lnTo>
                    <a:lnTo>
                      <a:pt x="138" y="67"/>
                    </a:lnTo>
                    <a:lnTo>
                      <a:pt x="129" y="72"/>
                    </a:lnTo>
                    <a:lnTo>
                      <a:pt x="124" y="77"/>
                    </a:lnTo>
                    <a:lnTo>
                      <a:pt x="120" y="87"/>
                    </a:lnTo>
                    <a:lnTo>
                      <a:pt x="111" y="101"/>
                    </a:lnTo>
                    <a:lnTo>
                      <a:pt x="98" y="106"/>
                    </a:lnTo>
                    <a:lnTo>
                      <a:pt x="85" y="96"/>
                    </a:lnTo>
                    <a:lnTo>
                      <a:pt x="80" y="96"/>
                    </a:lnTo>
                    <a:lnTo>
                      <a:pt x="76" y="106"/>
                    </a:lnTo>
                    <a:lnTo>
                      <a:pt x="62" y="130"/>
                    </a:lnTo>
                    <a:lnTo>
                      <a:pt x="49" y="139"/>
                    </a:lnTo>
                    <a:lnTo>
                      <a:pt x="36" y="135"/>
                    </a:lnTo>
                    <a:lnTo>
                      <a:pt x="18" y="139"/>
                    </a:lnTo>
                    <a:lnTo>
                      <a:pt x="9" y="135"/>
                    </a:lnTo>
                    <a:lnTo>
                      <a:pt x="5" y="130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3" name="Freeform 116"/>
              <p:cNvSpPr>
                <a:spLocks/>
              </p:cNvSpPr>
              <p:nvPr/>
            </p:nvSpPr>
            <p:spPr bwMode="auto">
              <a:xfrm flipV="1">
                <a:off x="838" y="2466"/>
                <a:ext cx="89" cy="65"/>
              </a:xfrm>
              <a:custGeom>
                <a:avLst/>
                <a:gdLst>
                  <a:gd name="T0" fmla="*/ 0 w 89"/>
                  <a:gd name="T1" fmla="*/ 73 h 63"/>
                  <a:gd name="T2" fmla="*/ 18 w 89"/>
                  <a:gd name="T3" fmla="*/ 68 h 63"/>
                  <a:gd name="T4" fmla="*/ 31 w 89"/>
                  <a:gd name="T5" fmla="*/ 58 h 63"/>
                  <a:gd name="T6" fmla="*/ 58 w 89"/>
                  <a:gd name="T7" fmla="*/ 44 h 63"/>
                  <a:gd name="T8" fmla="*/ 75 w 89"/>
                  <a:gd name="T9" fmla="*/ 34 h 63"/>
                  <a:gd name="T10" fmla="*/ 80 w 89"/>
                  <a:gd name="T11" fmla="*/ 15 h 63"/>
                  <a:gd name="T12" fmla="*/ 89 w 89"/>
                  <a:gd name="T13" fmla="*/ 0 h 63"/>
                  <a:gd name="T14" fmla="*/ 80 w 89"/>
                  <a:gd name="T15" fmla="*/ 5 h 63"/>
                  <a:gd name="T16" fmla="*/ 71 w 89"/>
                  <a:gd name="T17" fmla="*/ 15 h 63"/>
                  <a:gd name="T18" fmla="*/ 62 w 89"/>
                  <a:gd name="T19" fmla="*/ 34 h 63"/>
                  <a:gd name="T20" fmla="*/ 44 w 89"/>
                  <a:gd name="T21" fmla="*/ 34 h 63"/>
                  <a:gd name="T22" fmla="*/ 31 w 89"/>
                  <a:gd name="T23" fmla="*/ 39 h 63"/>
                  <a:gd name="T24" fmla="*/ 22 w 89"/>
                  <a:gd name="T25" fmla="*/ 48 h 63"/>
                  <a:gd name="T26" fmla="*/ 13 w 89"/>
                  <a:gd name="T27" fmla="*/ 63 h 63"/>
                  <a:gd name="T28" fmla="*/ 0 w 89"/>
                  <a:gd name="T29" fmla="*/ 68 h 63"/>
                  <a:gd name="T30" fmla="*/ 0 w 89"/>
                  <a:gd name="T31" fmla="*/ 73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" h="63">
                    <a:moveTo>
                      <a:pt x="0" y="63"/>
                    </a:moveTo>
                    <a:lnTo>
                      <a:pt x="18" y="58"/>
                    </a:lnTo>
                    <a:lnTo>
                      <a:pt x="31" y="48"/>
                    </a:lnTo>
                    <a:lnTo>
                      <a:pt x="58" y="39"/>
                    </a:lnTo>
                    <a:lnTo>
                      <a:pt x="75" y="29"/>
                    </a:lnTo>
                    <a:lnTo>
                      <a:pt x="80" y="15"/>
                    </a:lnTo>
                    <a:lnTo>
                      <a:pt x="89" y="0"/>
                    </a:lnTo>
                    <a:lnTo>
                      <a:pt x="80" y="5"/>
                    </a:lnTo>
                    <a:lnTo>
                      <a:pt x="71" y="15"/>
                    </a:lnTo>
                    <a:lnTo>
                      <a:pt x="62" y="29"/>
                    </a:lnTo>
                    <a:lnTo>
                      <a:pt x="44" y="29"/>
                    </a:lnTo>
                    <a:lnTo>
                      <a:pt x="31" y="34"/>
                    </a:lnTo>
                    <a:lnTo>
                      <a:pt x="22" y="43"/>
                    </a:lnTo>
                    <a:lnTo>
                      <a:pt x="13" y="53"/>
                    </a:lnTo>
                    <a:lnTo>
                      <a:pt x="0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4" name="Freeform 117"/>
              <p:cNvSpPr>
                <a:spLocks/>
              </p:cNvSpPr>
              <p:nvPr/>
            </p:nvSpPr>
            <p:spPr bwMode="auto">
              <a:xfrm flipV="1">
                <a:off x="620" y="2589"/>
                <a:ext cx="205" cy="223"/>
              </a:xfrm>
              <a:custGeom>
                <a:avLst/>
                <a:gdLst>
                  <a:gd name="T0" fmla="*/ 129 w 204"/>
                  <a:gd name="T1" fmla="*/ 9 h 216"/>
                  <a:gd name="T2" fmla="*/ 98 w 204"/>
                  <a:gd name="T3" fmla="*/ 0 h 216"/>
                  <a:gd name="T4" fmla="*/ 76 w 204"/>
                  <a:gd name="T5" fmla="*/ 0 h 216"/>
                  <a:gd name="T6" fmla="*/ 62 w 204"/>
                  <a:gd name="T7" fmla="*/ 9 h 216"/>
                  <a:gd name="T8" fmla="*/ 53 w 204"/>
                  <a:gd name="T9" fmla="*/ 29 h 216"/>
                  <a:gd name="T10" fmla="*/ 22 w 204"/>
                  <a:gd name="T11" fmla="*/ 62 h 216"/>
                  <a:gd name="T12" fmla="*/ 14 w 204"/>
                  <a:gd name="T13" fmla="*/ 84 h 216"/>
                  <a:gd name="T14" fmla="*/ 9 w 204"/>
                  <a:gd name="T15" fmla="*/ 106 h 216"/>
                  <a:gd name="T16" fmla="*/ 0 w 204"/>
                  <a:gd name="T17" fmla="*/ 135 h 216"/>
                  <a:gd name="T18" fmla="*/ 0 w 204"/>
                  <a:gd name="T19" fmla="*/ 164 h 216"/>
                  <a:gd name="T20" fmla="*/ 9 w 204"/>
                  <a:gd name="T21" fmla="*/ 185 h 216"/>
                  <a:gd name="T22" fmla="*/ 22 w 204"/>
                  <a:gd name="T23" fmla="*/ 208 h 216"/>
                  <a:gd name="T24" fmla="*/ 40 w 204"/>
                  <a:gd name="T25" fmla="*/ 242 h 216"/>
                  <a:gd name="T26" fmla="*/ 58 w 204"/>
                  <a:gd name="T27" fmla="*/ 253 h 216"/>
                  <a:gd name="T28" fmla="*/ 84 w 204"/>
                  <a:gd name="T29" fmla="*/ 253 h 216"/>
                  <a:gd name="T30" fmla="*/ 125 w 204"/>
                  <a:gd name="T31" fmla="*/ 253 h 216"/>
                  <a:gd name="T32" fmla="*/ 160 w 204"/>
                  <a:gd name="T33" fmla="*/ 242 h 216"/>
                  <a:gd name="T34" fmla="*/ 173 w 204"/>
                  <a:gd name="T35" fmla="*/ 225 h 216"/>
                  <a:gd name="T36" fmla="*/ 191 w 204"/>
                  <a:gd name="T37" fmla="*/ 202 h 216"/>
                  <a:gd name="T38" fmla="*/ 196 w 204"/>
                  <a:gd name="T39" fmla="*/ 169 h 216"/>
                  <a:gd name="T40" fmla="*/ 196 w 204"/>
                  <a:gd name="T41" fmla="*/ 145 h 216"/>
                  <a:gd name="T42" fmla="*/ 204 w 204"/>
                  <a:gd name="T43" fmla="*/ 130 h 216"/>
                  <a:gd name="T44" fmla="*/ 209 w 204"/>
                  <a:gd name="T45" fmla="*/ 112 h 216"/>
                  <a:gd name="T46" fmla="*/ 204 w 204"/>
                  <a:gd name="T47" fmla="*/ 84 h 216"/>
                  <a:gd name="T48" fmla="*/ 191 w 204"/>
                  <a:gd name="T49" fmla="*/ 62 h 216"/>
                  <a:gd name="T50" fmla="*/ 169 w 204"/>
                  <a:gd name="T51" fmla="*/ 24 h 216"/>
                  <a:gd name="T52" fmla="*/ 151 w 204"/>
                  <a:gd name="T53" fmla="*/ 9 h 216"/>
                  <a:gd name="T54" fmla="*/ 129 w 204"/>
                  <a:gd name="T55" fmla="*/ 9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4" h="216">
                    <a:moveTo>
                      <a:pt x="124" y="9"/>
                    </a:moveTo>
                    <a:lnTo>
                      <a:pt x="98" y="0"/>
                    </a:lnTo>
                    <a:lnTo>
                      <a:pt x="76" y="0"/>
                    </a:lnTo>
                    <a:lnTo>
                      <a:pt x="62" y="9"/>
                    </a:lnTo>
                    <a:lnTo>
                      <a:pt x="53" y="24"/>
                    </a:lnTo>
                    <a:lnTo>
                      <a:pt x="22" y="52"/>
                    </a:lnTo>
                    <a:lnTo>
                      <a:pt x="14" y="72"/>
                    </a:lnTo>
                    <a:lnTo>
                      <a:pt x="9" y="91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2" y="177"/>
                    </a:lnTo>
                    <a:lnTo>
                      <a:pt x="40" y="206"/>
                    </a:lnTo>
                    <a:lnTo>
                      <a:pt x="58" y="216"/>
                    </a:lnTo>
                    <a:lnTo>
                      <a:pt x="84" y="216"/>
                    </a:lnTo>
                    <a:lnTo>
                      <a:pt x="120" y="216"/>
                    </a:lnTo>
                    <a:lnTo>
                      <a:pt x="155" y="206"/>
                    </a:lnTo>
                    <a:lnTo>
                      <a:pt x="168" y="192"/>
                    </a:lnTo>
                    <a:lnTo>
                      <a:pt x="186" y="172"/>
                    </a:lnTo>
                    <a:lnTo>
                      <a:pt x="191" y="144"/>
                    </a:lnTo>
                    <a:lnTo>
                      <a:pt x="191" y="124"/>
                    </a:lnTo>
                    <a:lnTo>
                      <a:pt x="199" y="110"/>
                    </a:lnTo>
                    <a:lnTo>
                      <a:pt x="204" y="96"/>
                    </a:lnTo>
                    <a:lnTo>
                      <a:pt x="199" y="72"/>
                    </a:lnTo>
                    <a:lnTo>
                      <a:pt x="186" y="52"/>
                    </a:lnTo>
                    <a:lnTo>
                      <a:pt x="164" y="19"/>
                    </a:lnTo>
                    <a:lnTo>
                      <a:pt x="146" y="9"/>
                    </a:ln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5" name="Freeform 118"/>
              <p:cNvSpPr>
                <a:spLocks/>
              </p:cNvSpPr>
              <p:nvPr/>
            </p:nvSpPr>
            <p:spPr bwMode="auto">
              <a:xfrm flipV="1">
                <a:off x="678" y="2619"/>
                <a:ext cx="110" cy="134"/>
              </a:xfrm>
              <a:custGeom>
                <a:avLst/>
                <a:gdLst>
                  <a:gd name="T0" fmla="*/ 0 w 110"/>
                  <a:gd name="T1" fmla="*/ 57 h 130"/>
                  <a:gd name="T2" fmla="*/ 13 w 110"/>
                  <a:gd name="T3" fmla="*/ 102 h 130"/>
                  <a:gd name="T4" fmla="*/ 31 w 110"/>
                  <a:gd name="T5" fmla="*/ 123 h 130"/>
                  <a:gd name="T6" fmla="*/ 40 w 110"/>
                  <a:gd name="T7" fmla="*/ 140 h 130"/>
                  <a:gd name="T8" fmla="*/ 53 w 110"/>
                  <a:gd name="T9" fmla="*/ 150 h 130"/>
                  <a:gd name="T10" fmla="*/ 75 w 110"/>
                  <a:gd name="T11" fmla="*/ 145 h 130"/>
                  <a:gd name="T12" fmla="*/ 93 w 110"/>
                  <a:gd name="T13" fmla="*/ 135 h 130"/>
                  <a:gd name="T14" fmla="*/ 110 w 110"/>
                  <a:gd name="T15" fmla="*/ 97 h 130"/>
                  <a:gd name="T16" fmla="*/ 106 w 110"/>
                  <a:gd name="T17" fmla="*/ 68 h 130"/>
                  <a:gd name="T18" fmla="*/ 102 w 110"/>
                  <a:gd name="T19" fmla="*/ 44 h 130"/>
                  <a:gd name="T20" fmla="*/ 79 w 110"/>
                  <a:gd name="T21" fmla="*/ 24 h 130"/>
                  <a:gd name="T22" fmla="*/ 71 w 110"/>
                  <a:gd name="T23" fmla="*/ 10 h 130"/>
                  <a:gd name="T24" fmla="*/ 57 w 110"/>
                  <a:gd name="T25" fmla="*/ 0 h 130"/>
                  <a:gd name="T26" fmla="*/ 40 w 110"/>
                  <a:gd name="T27" fmla="*/ 5 h 130"/>
                  <a:gd name="T28" fmla="*/ 26 w 110"/>
                  <a:gd name="T29" fmla="*/ 15 h 130"/>
                  <a:gd name="T30" fmla="*/ 9 w 110"/>
                  <a:gd name="T31" fmla="*/ 39 h 130"/>
                  <a:gd name="T32" fmla="*/ 0 w 110"/>
                  <a:gd name="T33" fmla="*/ 57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130">
                    <a:moveTo>
                      <a:pt x="0" y="48"/>
                    </a:moveTo>
                    <a:lnTo>
                      <a:pt x="13" y="87"/>
                    </a:lnTo>
                    <a:lnTo>
                      <a:pt x="31" y="106"/>
                    </a:lnTo>
                    <a:lnTo>
                      <a:pt x="40" y="120"/>
                    </a:lnTo>
                    <a:lnTo>
                      <a:pt x="53" y="130"/>
                    </a:lnTo>
                    <a:lnTo>
                      <a:pt x="75" y="125"/>
                    </a:lnTo>
                    <a:lnTo>
                      <a:pt x="93" y="115"/>
                    </a:lnTo>
                    <a:lnTo>
                      <a:pt x="110" y="82"/>
                    </a:lnTo>
                    <a:lnTo>
                      <a:pt x="106" y="58"/>
                    </a:lnTo>
                    <a:lnTo>
                      <a:pt x="102" y="39"/>
                    </a:lnTo>
                    <a:lnTo>
                      <a:pt x="79" y="19"/>
                    </a:lnTo>
                    <a:lnTo>
                      <a:pt x="71" y="10"/>
                    </a:lnTo>
                    <a:lnTo>
                      <a:pt x="57" y="0"/>
                    </a:lnTo>
                    <a:lnTo>
                      <a:pt x="40" y="5"/>
                    </a:lnTo>
                    <a:lnTo>
                      <a:pt x="26" y="15"/>
                    </a:lnTo>
                    <a:lnTo>
                      <a:pt x="9" y="3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6" name="Freeform 119"/>
              <p:cNvSpPr>
                <a:spLocks/>
              </p:cNvSpPr>
              <p:nvPr/>
            </p:nvSpPr>
            <p:spPr bwMode="auto">
              <a:xfrm flipV="1">
                <a:off x="669" y="2635"/>
                <a:ext cx="111" cy="128"/>
              </a:xfrm>
              <a:custGeom>
                <a:avLst/>
                <a:gdLst>
                  <a:gd name="T0" fmla="*/ 0 w 111"/>
                  <a:gd name="T1" fmla="*/ 58 h 124"/>
                  <a:gd name="T2" fmla="*/ 13 w 111"/>
                  <a:gd name="T3" fmla="*/ 101 h 124"/>
                  <a:gd name="T4" fmla="*/ 35 w 111"/>
                  <a:gd name="T5" fmla="*/ 123 h 124"/>
                  <a:gd name="T6" fmla="*/ 44 w 111"/>
                  <a:gd name="T7" fmla="*/ 140 h 124"/>
                  <a:gd name="T8" fmla="*/ 53 w 111"/>
                  <a:gd name="T9" fmla="*/ 145 h 124"/>
                  <a:gd name="T10" fmla="*/ 75 w 111"/>
                  <a:gd name="T11" fmla="*/ 145 h 124"/>
                  <a:gd name="T12" fmla="*/ 97 w 111"/>
                  <a:gd name="T13" fmla="*/ 135 h 124"/>
                  <a:gd name="T14" fmla="*/ 111 w 111"/>
                  <a:gd name="T15" fmla="*/ 90 h 124"/>
                  <a:gd name="T16" fmla="*/ 111 w 111"/>
                  <a:gd name="T17" fmla="*/ 62 h 124"/>
                  <a:gd name="T18" fmla="*/ 102 w 111"/>
                  <a:gd name="T19" fmla="*/ 43 h 124"/>
                  <a:gd name="T20" fmla="*/ 84 w 111"/>
                  <a:gd name="T21" fmla="*/ 24 h 124"/>
                  <a:gd name="T22" fmla="*/ 71 w 111"/>
                  <a:gd name="T23" fmla="*/ 9 h 124"/>
                  <a:gd name="T24" fmla="*/ 62 w 111"/>
                  <a:gd name="T25" fmla="*/ 0 h 124"/>
                  <a:gd name="T26" fmla="*/ 40 w 111"/>
                  <a:gd name="T27" fmla="*/ 4 h 124"/>
                  <a:gd name="T28" fmla="*/ 27 w 111"/>
                  <a:gd name="T29" fmla="*/ 14 h 124"/>
                  <a:gd name="T30" fmla="*/ 9 w 111"/>
                  <a:gd name="T31" fmla="*/ 33 h 124"/>
                  <a:gd name="T32" fmla="*/ 0 w 111"/>
                  <a:gd name="T33" fmla="*/ 58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124">
                    <a:moveTo>
                      <a:pt x="0" y="48"/>
                    </a:moveTo>
                    <a:lnTo>
                      <a:pt x="13" y="86"/>
                    </a:lnTo>
                    <a:lnTo>
                      <a:pt x="35" y="105"/>
                    </a:lnTo>
                    <a:lnTo>
                      <a:pt x="44" y="120"/>
                    </a:lnTo>
                    <a:lnTo>
                      <a:pt x="53" y="124"/>
                    </a:lnTo>
                    <a:lnTo>
                      <a:pt x="75" y="124"/>
                    </a:lnTo>
                    <a:lnTo>
                      <a:pt x="97" y="115"/>
                    </a:lnTo>
                    <a:lnTo>
                      <a:pt x="111" y="76"/>
                    </a:lnTo>
                    <a:lnTo>
                      <a:pt x="111" y="52"/>
                    </a:lnTo>
                    <a:lnTo>
                      <a:pt x="102" y="38"/>
                    </a:lnTo>
                    <a:lnTo>
                      <a:pt x="84" y="19"/>
                    </a:lnTo>
                    <a:lnTo>
                      <a:pt x="71" y="9"/>
                    </a:lnTo>
                    <a:lnTo>
                      <a:pt x="62" y="0"/>
                    </a:lnTo>
                    <a:lnTo>
                      <a:pt x="40" y="4"/>
                    </a:lnTo>
                    <a:lnTo>
                      <a:pt x="27" y="14"/>
                    </a:lnTo>
                    <a:lnTo>
                      <a:pt x="9" y="2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7" name="Freeform 120"/>
              <p:cNvSpPr>
                <a:spLocks/>
              </p:cNvSpPr>
              <p:nvPr/>
            </p:nvSpPr>
            <p:spPr bwMode="auto">
              <a:xfrm flipV="1">
                <a:off x="625" y="2610"/>
                <a:ext cx="168" cy="198"/>
              </a:xfrm>
              <a:custGeom>
                <a:avLst/>
                <a:gdLst>
                  <a:gd name="T0" fmla="*/ 150 w 168"/>
                  <a:gd name="T1" fmla="*/ 15 h 192"/>
                  <a:gd name="T2" fmla="*/ 93 w 168"/>
                  <a:gd name="T3" fmla="*/ 0 h 192"/>
                  <a:gd name="T4" fmla="*/ 75 w 168"/>
                  <a:gd name="T5" fmla="*/ 0 h 192"/>
                  <a:gd name="T6" fmla="*/ 57 w 168"/>
                  <a:gd name="T7" fmla="*/ 15 h 192"/>
                  <a:gd name="T8" fmla="*/ 40 w 168"/>
                  <a:gd name="T9" fmla="*/ 39 h 192"/>
                  <a:gd name="T10" fmla="*/ 22 w 168"/>
                  <a:gd name="T11" fmla="*/ 58 h 192"/>
                  <a:gd name="T12" fmla="*/ 13 w 168"/>
                  <a:gd name="T13" fmla="*/ 83 h 192"/>
                  <a:gd name="T14" fmla="*/ 0 w 168"/>
                  <a:gd name="T15" fmla="*/ 130 h 192"/>
                  <a:gd name="T16" fmla="*/ 0 w 168"/>
                  <a:gd name="T17" fmla="*/ 151 h 192"/>
                  <a:gd name="T18" fmla="*/ 9 w 168"/>
                  <a:gd name="T19" fmla="*/ 169 h 192"/>
                  <a:gd name="T20" fmla="*/ 22 w 168"/>
                  <a:gd name="T21" fmla="*/ 196 h 192"/>
                  <a:gd name="T22" fmla="*/ 31 w 168"/>
                  <a:gd name="T23" fmla="*/ 224 h 192"/>
                  <a:gd name="T24" fmla="*/ 31 w 168"/>
                  <a:gd name="T25" fmla="*/ 196 h 192"/>
                  <a:gd name="T26" fmla="*/ 17 w 168"/>
                  <a:gd name="T27" fmla="*/ 174 h 192"/>
                  <a:gd name="T28" fmla="*/ 13 w 168"/>
                  <a:gd name="T29" fmla="*/ 164 h 192"/>
                  <a:gd name="T30" fmla="*/ 13 w 168"/>
                  <a:gd name="T31" fmla="*/ 151 h 192"/>
                  <a:gd name="T32" fmla="*/ 22 w 168"/>
                  <a:gd name="T33" fmla="*/ 136 h 192"/>
                  <a:gd name="T34" fmla="*/ 22 w 168"/>
                  <a:gd name="T35" fmla="*/ 124 h 192"/>
                  <a:gd name="T36" fmla="*/ 22 w 168"/>
                  <a:gd name="T37" fmla="*/ 107 h 192"/>
                  <a:gd name="T38" fmla="*/ 31 w 168"/>
                  <a:gd name="T39" fmla="*/ 90 h 192"/>
                  <a:gd name="T40" fmla="*/ 44 w 168"/>
                  <a:gd name="T41" fmla="*/ 78 h 192"/>
                  <a:gd name="T42" fmla="*/ 48 w 168"/>
                  <a:gd name="T43" fmla="*/ 58 h 192"/>
                  <a:gd name="T44" fmla="*/ 71 w 168"/>
                  <a:gd name="T45" fmla="*/ 39 h 192"/>
                  <a:gd name="T46" fmla="*/ 84 w 168"/>
                  <a:gd name="T47" fmla="*/ 34 h 192"/>
                  <a:gd name="T48" fmla="*/ 106 w 168"/>
                  <a:gd name="T49" fmla="*/ 34 h 192"/>
                  <a:gd name="T50" fmla="*/ 124 w 168"/>
                  <a:gd name="T51" fmla="*/ 29 h 192"/>
                  <a:gd name="T52" fmla="*/ 141 w 168"/>
                  <a:gd name="T53" fmla="*/ 25 h 192"/>
                  <a:gd name="T54" fmla="*/ 150 w 168"/>
                  <a:gd name="T55" fmla="*/ 39 h 192"/>
                  <a:gd name="T56" fmla="*/ 159 w 168"/>
                  <a:gd name="T57" fmla="*/ 39 h 192"/>
                  <a:gd name="T58" fmla="*/ 168 w 168"/>
                  <a:gd name="T59" fmla="*/ 58 h 192"/>
                  <a:gd name="T60" fmla="*/ 168 w 168"/>
                  <a:gd name="T61" fmla="*/ 39 h 192"/>
                  <a:gd name="T62" fmla="*/ 159 w 168"/>
                  <a:gd name="T63" fmla="*/ 29 h 192"/>
                  <a:gd name="T64" fmla="*/ 150 w 168"/>
                  <a:gd name="T65" fmla="*/ 15 h 1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192">
                    <a:moveTo>
                      <a:pt x="150" y="15"/>
                    </a:moveTo>
                    <a:lnTo>
                      <a:pt x="93" y="0"/>
                    </a:lnTo>
                    <a:lnTo>
                      <a:pt x="75" y="0"/>
                    </a:lnTo>
                    <a:lnTo>
                      <a:pt x="57" y="15"/>
                    </a:lnTo>
                    <a:lnTo>
                      <a:pt x="40" y="34"/>
                    </a:lnTo>
                    <a:lnTo>
                      <a:pt x="22" y="48"/>
                    </a:lnTo>
                    <a:lnTo>
                      <a:pt x="13" y="72"/>
                    </a:lnTo>
                    <a:lnTo>
                      <a:pt x="0" y="111"/>
                    </a:lnTo>
                    <a:lnTo>
                      <a:pt x="0" y="130"/>
                    </a:lnTo>
                    <a:lnTo>
                      <a:pt x="9" y="144"/>
                    </a:lnTo>
                    <a:lnTo>
                      <a:pt x="22" y="168"/>
                    </a:lnTo>
                    <a:lnTo>
                      <a:pt x="31" y="192"/>
                    </a:lnTo>
                    <a:lnTo>
                      <a:pt x="31" y="168"/>
                    </a:lnTo>
                    <a:lnTo>
                      <a:pt x="17" y="149"/>
                    </a:lnTo>
                    <a:lnTo>
                      <a:pt x="13" y="140"/>
                    </a:lnTo>
                    <a:lnTo>
                      <a:pt x="13" y="130"/>
                    </a:lnTo>
                    <a:lnTo>
                      <a:pt x="22" y="116"/>
                    </a:lnTo>
                    <a:lnTo>
                      <a:pt x="22" y="106"/>
                    </a:lnTo>
                    <a:lnTo>
                      <a:pt x="22" y="92"/>
                    </a:lnTo>
                    <a:lnTo>
                      <a:pt x="31" y="77"/>
                    </a:lnTo>
                    <a:lnTo>
                      <a:pt x="44" y="68"/>
                    </a:lnTo>
                    <a:lnTo>
                      <a:pt x="48" y="48"/>
                    </a:lnTo>
                    <a:lnTo>
                      <a:pt x="71" y="34"/>
                    </a:lnTo>
                    <a:lnTo>
                      <a:pt x="84" y="29"/>
                    </a:lnTo>
                    <a:lnTo>
                      <a:pt x="106" y="29"/>
                    </a:lnTo>
                    <a:lnTo>
                      <a:pt x="124" y="24"/>
                    </a:lnTo>
                    <a:lnTo>
                      <a:pt x="141" y="20"/>
                    </a:lnTo>
                    <a:lnTo>
                      <a:pt x="150" y="34"/>
                    </a:lnTo>
                    <a:lnTo>
                      <a:pt x="159" y="34"/>
                    </a:lnTo>
                    <a:lnTo>
                      <a:pt x="168" y="48"/>
                    </a:lnTo>
                    <a:lnTo>
                      <a:pt x="168" y="34"/>
                    </a:lnTo>
                    <a:lnTo>
                      <a:pt x="159" y="24"/>
                    </a:lnTo>
                    <a:lnTo>
                      <a:pt x="150" y="15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8" name="Freeform 121"/>
              <p:cNvSpPr>
                <a:spLocks/>
              </p:cNvSpPr>
              <p:nvPr/>
            </p:nvSpPr>
            <p:spPr bwMode="auto">
              <a:xfrm flipV="1">
                <a:off x="625" y="2674"/>
                <a:ext cx="115" cy="134"/>
              </a:xfrm>
              <a:custGeom>
                <a:avLst/>
                <a:gdLst>
                  <a:gd name="T0" fmla="*/ 115 w 115"/>
                  <a:gd name="T1" fmla="*/ 5 h 130"/>
                  <a:gd name="T2" fmla="*/ 93 w 115"/>
                  <a:gd name="T3" fmla="*/ 0 h 130"/>
                  <a:gd name="T4" fmla="*/ 75 w 115"/>
                  <a:gd name="T5" fmla="*/ 0 h 130"/>
                  <a:gd name="T6" fmla="*/ 62 w 115"/>
                  <a:gd name="T7" fmla="*/ 10 h 130"/>
                  <a:gd name="T8" fmla="*/ 48 w 115"/>
                  <a:gd name="T9" fmla="*/ 29 h 130"/>
                  <a:gd name="T10" fmla="*/ 31 w 115"/>
                  <a:gd name="T11" fmla="*/ 44 h 130"/>
                  <a:gd name="T12" fmla="*/ 22 w 115"/>
                  <a:gd name="T13" fmla="*/ 57 h 130"/>
                  <a:gd name="T14" fmla="*/ 13 w 115"/>
                  <a:gd name="T15" fmla="*/ 78 h 130"/>
                  <a:gd name="T16" fmla="*/ 4 w 115"/>
                  <a:gd name="T17" fmla="*/ 107 h 130"/>
                  <a:gd name="T18" fmla="*/ 0 w 115"/>
                  <a:gd name="T19" fmla="*/ 130 h 130"/>
                  <a:gd name="T20" fmla="*/ 0 w 115"/>
                  <a:gd name="T21" fmla="*/ 150 h 130"/>
                  <a:gd name="T22" fmla="*/ 0 w 115"/>
                  <a:gd name="T23" fmla="*/ 136 h 130"/>
                  <a:gd name="T24" fmla="*/ 9 w 115"/>
                  <a:gd name="T25" fmla="*/ 111 h 130"/>
                  <a:gd name="T26" fmla="*/ 22 w 115"/>
                  <a:gd name="T27" fmla="*/ 89 h 130"/>
                  <a:gd name="T28" fmla="*/ 31 w 115"/>
                  <a:gd name="T29" fmla="*/ 63 h 130"/>
                  <a:gd name="T30" fmla="*/ 57 w 115"/>
                  <a:gd name="T31" fmla="*/ 39 h 130"/>
                  <a:gd name="T32" fmla="*/ 66 w 115"/>
                  <a:gd name="T33" fmla="*/ 25 h 130"/>
                  <a:gd name="T34" fmla="*/ 84 w 115"/>
                  <a:gd name="T35" fmla="*/ 10 h 130"/>
                  <a:gd name="T36" fmla="*/ 97 w 115"/>
                  <a:gd name="T37" fmla="*/ 10 h 130"/>
                  <a:gd name="T38" fmla="*/ 115 w 115"/>
                  <a:gd name="T39" fmla="*/ 5 h 1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5" h="130">
                    <a:moveTo>
                      <a:pt x="115" y="5"/>
                    </a:moveTo>
                    <a:lnTo>
                      <a:pt x="93" y="0"/>
                    </a:lnTo>
                    <a:lnTo>
                      <a:pt x="75" y="0"/>
                    </a:lnTo>
                    <a:lnTo>
                      <a:pt x="62" y="10"/>
                    </a:lnTo>
                    <a:lnTo>
                      <a:pt x="48" y="24"/>
                    </a:lnTo>
                    <a:lnTo>
                      <a:pt x="31" y="39"/>
                    </a:lnTo>
                    <a:lnTo>
                      <a:pt x="22" y="48"/>
                    </a:lnTo>
                    <a:lnTo>
                      <a:pt x="13" y="68"/>
                    </a:lnTo>
                    <a:lnTo>
                      <a:pt x="4" y="92"/>
                    </a:lnTo>
                    <a:lnTo>
                      <a:pt x="0" y="111"/>
                    </a:lnTo>
                    <a:lnTo>
                      <a:pt x="0" y="130"/>
                    </a:lnTo>
                    <a:lnTo>
                      <a:pt x="0" y="116"/>
                    </a:lnTo>
                    <a:lnTo>
                      <a:pt x="9" y="96"/>
                    </a:lnTo>
                    <a:lnTo>
                      <a:pt x="22" y="77"/>
                    </a:lnTo>
                    <a:lnTo>
                      <a:pt x="31" y="53"/>
                    </a:lnTo>
                    <a:lnTo>
                      <a:pt x="57" y="34"/>
                    </a:lnTo>
                    <a:lnTo>
                      <a:pt x="66" y="20"/>
                    </a:lnTo>
                    <a:lnTo>
                      <a:pt x="84" y="10"/>
                    </a:lnTo>
                    <a:lnTo>
                      <a:pt x="97" y="10"/>
                    </a:lnTo>
                    <a:lnTo>
                      <a:pt x="115" y="5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9" name="Freeform 122"/>
              <p:cNvSpPr>
                <a:spLocks/>
              </p:cNvSpPr>
              <p:nvPr/>
            </p:nvSpPr>
            <p:spPr bwMode="auto">
              <a:xfrm flipV="1">
                <a:off x="678" y="2644"/>
                <a:ext cx="79" cy="115"/>
              </a:xfrm>
              <a:custGeom>
                <a:avLst/>
                <a:gdLst>
                  <a:gd name="T0" fmla="*/ 79 w 79"/>
                  <a:gd name="T1" fmla="*/ 34 h 111"/>
                  <a:gd name="T2" fmla="*/ 66 w 79"/>
                  <a:gd name="T3" fmla="*/ 34 h 111"/>
                  <a:gd name="T4" fmla="*/ 57 w 79"/>
                  <a:gd name="T5" fmla="*/ 25 h 111"/>
                  <a:gd name="T6" fmla="*/ 49 w 79"/>
                  <a:gd name="T7" fmla="*/ 10 h 111"/>
                  <a:gd name="T8" fmla="*/ 44 w 79"/>
                  <a:gd name="T9" fmla="*/ 20 h 111"/>
                  <a:gd name="T10" fmla="*/ 31 w 79"/>
                  <a:gd name="T11" fmla="*/ 29 h 111"/>
                  <a:gd name="T12" fmla="*/ 26 w 79"/>
                  <a:gd name="T13" fmla="*/ 54 h 111"/>
                  <a:gd name="T14" fmla="*/ 18 w 79"/>
                  <a:gd name="T15" fmla="*/ 58 h 111"/>
                  <a:gd name="T16" fmla="*/ 9 w 79"/>
                  <a:gd name="T17" fmla="*/ 63 h 111"/>
                  <a:gd name="T18" fmla="*/ 9 w 79"/>
                  <a:gd name="T19" fmla="*/ 82 h 111"/>
                  <a:gd name="T20" fmla="*/ 18 w 79"/>
                  <a:gd name="T21" fmla="*/ 97 h 111"/>
                  <a:gd name="T22" fmla="*/ 35 w 79"/>
                  <a:gd name="T23" fmla="*/ 132 h 111"/>
                  <a:gd name="T24" fmla="*/ 18 w 79"/>
                  <a:gd name="T25" fmla="*/ 110 h 111"/>
                  <a:gd name="T26" fmla="*/ 9 w 79"/>
                  <a:gd name="T27" fmla="*/ 97 h 111"/>
                  <a:gd name="T28" fmla="*/ 4 w 79"/>
                  <a:gd name="T29" fmla="*/ 87 h 111"/>
                  <a:gd name="T30" fmla="*/ 0 w 79"/>
                  <a:gd name="T31" fmla="*/ 63 h 111"/>
                  <a:gd name="T32" fmla="*/ 0 w 79"/>
                  <a:gd name="T33" fmla="*/ 39 h 111"/>
                  <a:gd name="T34" fmla="*/ 13 w 79"/>
                  <a:gd name="T35" fmla="*/ 25 h 111"/>
                  <a:gd name="T36" fmla="*/ 49 w 79"/>
                  <a:gd name="T37" fmla="*/ 0 h 111"/>
                  <a:gd name="T38" fmla="*/ 66 w 79"/>
                  <a:gd name="T39" fmla="*/ 10 h 111"/>
                  <a:gd name="T40" fmla="*/ 79 w 79"/>
                  <a:gd name="T41" fmla="*/ 29 h 111"/>
                  <a:gd name="T42" fmla="*/ 79 w 79"/>
                  <a:gd name="T43" fmla="*/ 34 h 1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9" h="111">
                    <a:moveTo>
                      <a:pt x="79" y="29"/>
                    </a:moveTo>
                    <a:lnTo>
                      <a:pt x="66" y="29"/>
                    </a:lnTo>
                    <a:lnTo>
                      <a:pt x="57" y="20"/>
                    </a:lnTo>
                    <a:lnTo>
                      <a:pt x="49" y="10"/>
                    </a:lnTo>
                    <a:lnTo>
                      <a:pt x="44" y="15"/>
                    </a:lnTo>
                    <a:lnTo>
                      <a:pt x="31" y="24"/>
                    </a:lnTo>
                    <a:lnTo>
                      <a:pt x="26" y="44"/>
                    </a:lnTo>
                    <a:lnTo>
                      <a:pt x="18" y="48"/>
                    </a:lnTo>
                    <a:lnTo>
                      <a:pt x="9" y="53"/>
                    </a:lnTo>
                    <a:lnTo>
                      <a:pt x="9" y="68"/>
                    </a:lnTo>
                    <a:lnTo>
                      <a:pt x="18" y="82"/>
                    </a:lnTo>
                    <a:lnTo>
                      <a:pt x="35" y="111"/>
                    </a:lnTo>
                    <a:lnTo>
                      <a:pt x="18" y="92"/>
                    </a:lnTo>
                    <a:lnTo>
                      <a:pt x="9" y="82"/>
                    </a:lnTo>
                    <a:lnTo>
                      <a:pt x="4" y="72"/>
                    </a:lnTo>
                    <a:lnTo>
                      <a:pt x="0" y="53"/>
                    </a:lnTo>
                    <a:lnTo>
                      <a:pt x="0" y="34"/>
                    </a:lnTo>
                    <a:lnTo>
                      <a:pt x="13" y="20"/>
                    </a:lnTo>
                    <a:lnTo>
                      <a:pt x="49" y="0"/>
                    </a:lnTo>
                    <a:lnTo>
                      <a:pt x="66" y="10"/>
                    </a:lnTo>
                    <a:lnTo>
                      <a:pt x="79" y="24"/>
                    </a:lnTo>
                    <a:lnTo>
                      <a:pt x="79" y="29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0" name="Freeform 123"/>
              <p:cNvSpPr>
                <a:spLocks/>
              </p:cNvSpPr>
              <p:nvPr/>
            </p:nvSpPr>
            <p:spPr bwMode="auto">
              <a:xfrm flipV="1">
                <a:off x="718" y="2639"/>
                <a:ext cx="57" cy="85"/>
              </a:xfrm>
              <a:custGeom>
                <a:avLst/>
                <a:gdLst>
                  <a:gd name="T0" fmla="*/ 0 w 57"/>
                  <a:gd name="T1" fmla="*/ 97 h 82"/>
                  <a:gd name="T2" fmla="*/ 17 w 57"/>
                  <a:gd name="T3" fmla="*/ 97 h 82"/>
                  <a:gd name="T4" fmla="*/ 31 w 57"/>
                  <a:gd name="T5" fmla="*/ 92 h 82"/>
                  <a:gd name="T6" fmla="*/ 44 w 57"/>
                  <a:gd name="T7" fmla="*/ 87 h 82"/>
                  <a:gd name="T8" fmla="*/ 48 w 57"/>
                  <a:gd name="T9" fmla="*/ 73 h 82"/>
                  <a:gd name="T10" fmla="*/ 57 w 57"/>
                  <a:gd name="T11" fmla="*/ 39 h 82"/>
                  <a:gd name="T12" fmla="*/ 53 w 57"/>
                  <a:gd name="T13" fmla="*/ 19 h 82"/>
                  <a:gd name="T14" fmla="*/ 44 w 57"/>
                  <a:gd name="T15" fmla="*/ 0 h 82"/>
                  <a:gd name="T16" fmla="*/ 48 w 57"/>
                  <a:gd name="T17" fmla="*/ 24 h 82"/>
                  <a:gd name="T18" fmla="*/ 48 w 57"/>
                  <a:gd name="T19" fmla="*/ 29 h 82"/>
                  <a:gd name="T20" fmla="*/ 39 w 57"/>
                  <a:gd name="T21" fmla="*/ 34 h 82"/>
                  <a:gd name="T22" fmla="*/ 31 w 57"/>
                  <a:gd name="T23" fmla="*/ 34 h 82"/>
                  <a:gd name="T24" fmla="*/ 31 w 57"/>
                  <a:gd name="T25" fmla="*/ 45 h 82"/>
                  <a:gd name="T26" fmla="*/ 35 w 57"/>
                  <a:gd name="T27" fmla="*/ 58 h 82"/>
                  <a:gd name="T28" fmla="*/ 35 w 57"/>
                  <a:gd name="T29" fmla="*/ 68 h 82"/>
                  <a:gd name="T30" fmla="*/ 31 w 57"/>
                  <a:gd name="T31" fmla="*/ 68 h 82"/>
                  <a:gd name="T32" fmla="*/ 31 w 57"/>
                  <a:gd name="T33" fmla="*/ 73 h 82"/>
                  <a:gd name="T34" fmla="*/ 31 w 57"/>
                  <a:gd name="T35" fmla="*/ 81 h 82"/>
                  <a:gd name="T36" fmla="*/ 22 w 57"/>
                  <a:gd name="T37" fmla="*/ 87 h 82"/>
                  <a:gd name="T38" fmla="*/ 13 w 57"/>
                  <a:gd name="T39" fmla="*/ 87 h 82"/>
                  <a:gd name="T40" fmla="*/ 9 w 57"/>
                  <a:gd name="T41" fmla="*/ 92 h 82"/>
                  <a:gd name="T42" fmla="*/ 4 w 57"/>
                  <a:gd name="T43" fmla="*/ 97 h 82"/>
                  <a:gd name="T44" fmla="*/ 0 w 57"/>
                  <a:gd name="T45" fmla="*/ 97 h 8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7" h="82">
                    <a:moveTo>
                      <a:pt x="0" y="82"/>
                    </a:moveTo>
                    <a:lnTo>
                      <a:pt x="17" y="82"/>
                    </a:lnTo>
                    <a:lnTo>
                      <a:pt x="31" y="77"/>
                    </a:lnTo>
                    <a:lnTo>
                      <a:pt x="44" y="72"/>
                    </a:lnTo>
                    <a:lnTo>
                      <a:pt x="48" y="62"/>
                    </a:lnTo>
                    <a:lnTo>
                      <a:pt x="57" y="34"/>
                    </a:lnTo>
                    <a:lnTo>
                      <a:pt x="53" y="14"/>
                    </a:lnTo>
                    <a:lnTo>
                      <a:pt x="44" y="0"/>
                    </a:lnTo>
                    <a:lnTo>
                      <a:pt x="48" y="19"/>
                    </a:lnTo>
                    <a:lnTo>
                      <a:pt x="48" y="24"/>
                    </a:lnTo>
                    <a:lnTo>
                      <a:pt x="39" y="29"/>
                    </a:lnTo>
                    <a:lnTo>
                      <a:pt x="31" y="29"/>
                    </a:lnTo>
                    <a:lnTo>
                      <a:pt x="31" y="38"/>
                    </a:lnTo>
                    <a:lnTo>
                      <a:pt x="35" y="48"/>
                    </a:lnTo>
                    <a:lnTo>
                      <a:pt x="35" y="58"/>
                    </a:lnTo>
                    <a:lnTo>
                      <a:pt x="31" y="58"/>
                    </a:lnTo>
                    <a:lnTo>
                      <a:pt x="31" y="62"/>
                    </a:lnTo>
                    <a:lnTo>
                      <a:pt x="31" y="67"/>
                    </a:lnTo>
                    <a:lnTo>
                      <a:pt x="22" y="72"/>
                    </a:lnTo>
                    <a:lnTo>
                      <a:pt x="13" y="72"/>
                    </a:lnTo>
                    <a:lnTo>
                      <a:pt x="9" y="77"/>
                    </a:lnTo>
                    <a:lnTo>
                      <a:pt x="4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1" name="Freeform 124"/>
              <p:cNvSpPr>
                <a:spLocks/>
              </p:cNvSpPr>
              <p:nvPr/>
            </p:nvSpPr>
            <p:spPr bwMode="auto">
              <a:xfrm flipV="1">
                <a:off x="673" y="2684"/>
                <a:ext cx="36" cy="69"/>
              </a:xfrm>
              <a:custGeom>
                <a:avLst/>
                <a:gdLst>
                  <a:gd name="T0" fmla="*/ 36 w 36"/>
                  <a:gd name="T1" fmla="*/ 0 h 67"/>
                  <a:gd name="T2" fmla="*/ 9 w 36"/>
                  <a:gd name="T3" fmla="*/ 29 h 67"/>
                  <a:gd name="T4" fmla="*/ 0 w 36"/>
                  <a:gd name="T5" fmla="*/ 44 h 67"/>
                  <a:gd name="T6" fmla="*/ 9 w 36"/>
                  <a:gd name="T7" fmla="*/ 77 h 67"/>
                  <a:gd name="T8" fmla="*/ 5 w 36"/>
                  <a:gd name="T9" fmla="*/ 63 h 67"/>
                  <a:gd name="T10" fmla="*/ 9 w 36"/>
                  <a:gd name="T11" fmla="*/ 39 h 67"/>
                  <a:gd name="T12" fmla="*/ 18 w 36"/>
                  <a:gd name="T13" fmla="*/ 39 h 67"/>
                  <a:gd name="T14" fmla="*/ 23 w 36"/>
                  <a:gd name="T15" fmla="*/ 29 h 67"/>
                  <a:gd name="T16" fmla="*/ 31 w 36"/>
                  <a:gd name="T17" fmla="*/ 15 h 67"/>
                  <a:gd name="T18" fmla="*/ 36 w 36"/>
                  <a:gd name="T19" fmla="*/ 0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67">
                    <a:moveTo>
                      <a:pt x="36" y="0"/>
                    </a:moveTo>
                    <a:lnTo>
                      <a:pt x="9" y="24"/>
                    </a:lnTo>
                    <a:lnTo>
                      <a:pt x="0" y="39"/>
                    </a:lnTo>
                    <a:lnTo>
                      <a:pt x="9" y="67"/>
                    </a:lnTo>
                    <a:lnTo>
                      <a:pt x="5" y="53"/>
                    </a:lnTo>
                    <a:lnTo>
                      <a:pt x="9" y="34"/>
                    </a:lnTo>
                    <a:lnTo>
                      <a:pt x="18" y="34"/>
                    </a:lnTo>
                    <a:lnTo>
                      <a:pt x="23" y="24"/>
                    </a:lnTo>
                    <a:lnTo>
                      <a:pt x="31" y="1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2" name="Freeform 125"/>
              <p:cNvSpPr>
                <a:spLocks/>
              </p:cNvSpPr>
              <p:nvPr/>
            </p:nvSpPr>
            <p:spPr bwMode="auto">
              <a:xfrm flipV="1">
                <a:off x="678" y="2595"/>
                <a:ext cx="138" cy="148"/>
              </a:xfrm>
              <a:custGeom>
                <a:avLst/>
                <a:gdLst>
                  <a:gd name="T0" fmla="*/ 0 w 137"/>
                  <a:gd name="T1" fmla="*/ 164 h 144"/>
                  <a:gd name="T2" fmla="*/ 62 w 137"/>
                  <a:gd name="T3" fmla="*/ 164 h 144"/>
                  <a:gd name="T4" fmla="*/ 84 w 137"/>
                  <a:gd name="T5" fmla="*/ 154 h 144"/>
                  <a:gd name="T6" fmla="*/ 98 w 137"/>
                  <a:gd name="T7" fmla="*/ 144 h 144"/>
                  <a:gd name="T8" fmla="*/ 115 w 137"/>
                  <a:gd name="T9" fmla="*/ 138 h 144"/>
                  <a:gd name="T10" fmla="*/ 124 w 137"/>
                  <a:gd name="T11" fmla="*/ 125 h 144"/>
                  <a:gd name="T12" fmla="*/ 129 w 137"/>
                  <a:gd name="T13" fmla="*/ 111 h 144"/>
                  <a:gd name="T14" fmla="*/ 129 w 137"/>
                  <a:gd name="T15" fmla="*/ 77 h 144"/>
                  <a:gd name="T16" fmla="*/ 129 w 137"/>
                  <a:gd name="T17" fmla="*/ 61 h 144"/>
                  <a:gd name="T18" fmla="*/ 138 w 137"/>
                  <a:gd name="T19" fmla="*/ 43 h 144"/>
                  <a:gd name="T20" fmla="*/ 142 w 137"/>
                  <a:gd name="T21" fmla="*/ 14 h 144"/>
                  <a:gd name="T22" fmla="*/ 129 w 137"/>
                  <a:gd name="T23" fmla="*/ 0 h 144"/>
                  <a:gd name="T24" fmla="*/ 133 w 137"/>
                  <a:gd name="T25" fmla="*/ 14 h 144"/>
                  <a:gd name="T26" fmla="*/ 120 w 137"/>
                  <a:gd name="T27" fmla="*/ 34 h 144"/>
                  <a:gd name="T28" fmla="*/ 115 w 137"/>
                  <a:gd name="T29" fmla="*/ 43 h 144"/>
                  <a:gd name="T30" fmla="*/ 115 w 137"/>
                  <a:gd name="T31" fmla="*/ 61 h 144"/>
                  <a:gd name="T32" fmla="*/ 115 w 137"/>
                  <a:gd name="T33" fmla="*/ 77 h 144"/>
                  <a:gd name="T34" fmla="*/ 107 w 137"/>
                  <a:gd name="T35" fmla="*/ 87 h 144"/>
                  <a:gd name="T36" fmla="*/ 111 w 137"/>
                  <a:gd name="T37" fmla="*/ 106 h 144"/>
                  <a:gd name="T38" fmla="*/ 107 w 137"/>
                  <a:gd name="T39" fmla="*/ 120 h 144"/>
                  <a:gd name="T40" fmla="*/ 93 w 137"/>
                  <a:gd name="T41" fmla="*/ 131 h 144"/>
                  <a:gd name="T42" fmla="*/ 80 w 137"/>
                  <a:gd name="T43" fmla="*/ 138 h 144"/>
                  <a:gd name="T44" fmla="*/ 57 w 137"/>
                  <a:gd name="T45" fmla="*/ 159 h 144"/>
                  <a:gd name="T46" fmla="*/ 40 w 137"/>
                  <a:gd name="T47" fmla="*/ 154 h 144"/>
                  <a:gd name="T48" fmla="*/ 22 w 137"/>
                  <a:gd name="T49" fmla="*/ 159 h 144"/>
                  <a:gd name="T50" fmla="*/ 0 w 137"/>
                  <a:gd name="T51" fmla="*/ 164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7" h="144">
                    <a:moveTo>
                      <a:pt x="0" y="144"/>
                    </a:moveTo>
                    <a:lnTo>
                      <a:pt x="62" y="144"/>
                    </a:lnTo>
                    <a:lnTo>
                      <a:pt x="79" y="134"/>
                    </a:lnTo>
                    <a:lnTo>
                      <a:pt x="93" y="125"/>
                    </a:lnTo>
                    <a:lnTo>
                      <a:pt x="110" y="120"/>
                    </a:lnTo>
                    <a:lnTo>
                      <a:pt x="119" y="110"/>
                    </a:lnTo>
                    <a:lnTo>
                      <a:pt x="124" y="96"/>
                    </a:lnTo>
                    <a:lnTo>
                      <a:pt x="124" y="67"/>
                    </a:lnTo>
                    <a:lnTo>
                      <a:pt x="124" y="53"/>
                    </a:lnTo>
                    <a:lnTo>
                      <a:pt x="133" y="38"/>
                    </a:lnTo>
                    <a:lnTo>
                      <a:pt x="137" y="14"/>
                    </a:lnTo>
                    <a:lnTo>
                      <a:pt x="124" y="0"/>
                    </a:lnTo>
                    <a:lnTo>
                      <a:pt x="128" y="14"/>
                    </a:lnTo>
                    <a:lnTo>
                      <a:pt x="115" y="29"/>
                    </a:lnTo>
                    <a:lnTo>
                      <a:pt x="110" y="38"/>
                    </a:lnTo>
                    <a:lnTo>
                      <a:pt x="110" y="53"/>
                    </a:lnTo>
                    <a:lnTo>
                      <a:pt x="110" y="67"/>
                    </a:lnTo>
                    <a:lnTo>
                      <a:pt x="102" y="77"/>
                    </a:lnTo>
                    <a:lnTo>
                      <a:pt x="106" y="91"/>
                    </a:lnTo>
                    <a:lnTo>
                      <a:pt x="102" y="105"/>
                    </a:lnTo>
                    <a:lnTo>
                      <a:pt x="88" y="115"/>
                    </a:lnTo>
                    <a:lnTo>
                      <a:pt x="75" y="120"/>
                    </a:lnTo>
                    <a:lnTo>
                      <a:pt x="57" y="139"/>
                    </a:lnTo>
                    <a:lnTo>
                      <a:pt x="40" y="134"/>
                    </a:lnTo>
                    <a:lnTo>
                      <a:pt x="22" y="139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3" name="Freeform 126"/>
              <p:cNvSpPr>
                <a:spLocks/>
              </p:cNvSpPr>
              <p:nvPr/>
            </p:nvSpPr>
            <p:spPr bwMode="auto">
              <a:xfrm flipV="1">
                <a:off x="731" y="2600"/>
                <a:ext cx="72" cy="69"/>
              </a:xfrm>
              <a:custGeom>
                <a:avLst/>
                <a:gdLst>
                  <a:gd name="T0" fmla="*/ 0 w 71"/>
                  <a:gd name="T1" fmla="*/ 77 h 67"/>
                  <a:gd name="T2" fmla="*/ 22 w 71"/>
                  <a:gd name="T3" fmla="*/ 77 h 67"/>
                  <a:gd name="T4" fmla="*/ 54 w 71"/>
                  <a:gd name="T5" fmla="*/ 55 h 67"/>
                  <a:gd name="T6" fmla="*/ 67 w 71"/>
                  <a:gd name="T7" fmla="*/ 43 h 67"/>
                  <a:gd name="T8" fmla="*/ 71 w 71"/>
                  <a:gd name="T9" fmla="*/ 34 h 67"/>
                  <a:gd name="T10" fmla="*/ 71 w 71"/>
                  <a:gd name="T11" fmla="*/ 0 h 67"/>
                  <a:gd name="T12" fmla="*/ 76 w 71"/>
                  <a:gd name="T13" fmla="*/ 14 h 67"/>
                  <a:gd name="T14" fmla="*/ 71 w 71"/>
                  <a:gd name="T15" fmla="*/ 34 h 67"/>
                  <a:gd name="T16" fmla="*/ 54 w 71"/>
                  <a:gd name="T17" fmla="*/ 43 h 67"/>
                  <a:gd name="T18" fmla="*/ 26 w 71"/>
                  <a:gd name="T19" fmla="*/ 55 h 67"/>
                  <a:gd name="T20" fmla="*/ 13 w 71"/>
                  <a:gd name="T21" fmla="*/ 77 h 67"/>
                  <a:gd name="T22" fmla="*/ 0 w 71"/>
                  <a:gd name="T23" fmla="*/ 77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22" y="67"/>
                    </a:lnTo>
                    <a:lnTo>
                      <a:pt x="49" y="48"/>
                    </a:lnTo>
                    <a:lnTo>
                      <a:pt x="62" y="38"/>
                    </a:lnTo>
                    <a:lnTo>
                      <a:pt x="66" y="29"/>
                    </a:lnTo>
                    <a:lnTo>
                      <a:pt x="66" y="0"/>
                    </a:lnTo>
                    <a:lnTo>
                      <a:pt x="71" y="14"/>
                    </a:lnTo>
                    <a:lnTo>
                      <a:pt x="66" y="29"/>
                    </a:lnTo>
                    <a:lnTo>
                      <a:pt x="49" y="38"/>
                    </a:lnTo>
                    <a:lnTo>
                      <a:pt x="26" y="48"/>
                    </a:lnTo>
                    <a:lnTo>
                      <a:pt x="13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4" name="Freeform 127"/>
              <p:cNvSpPr>
                <a:spLocks/>
              </p:cNvSpPr>
              <p:nvPr/>
            </p:nvSpPr>
            <p:spPr bwMode="auto">
              <a:xfrm flipV="1">
                <a:off x="620" y="2589"/>
                <a:ext cx="205" cy="223"/>
              </a:xfrm>
              <a:custGeom>
                <a:avLst/>
                <a:gdLst>
                  <a:gd name="T0" fmla="*/ 129 w 204"/>
                  <a:gd name="T1" fmla="*/ 9 h 216"/>
                  <a:gd name="T2" fmla="*/ 98 w 204"/>
                  <a:gd name="T3" fmla="*/ 0 h 216"/>
                  <a:gd name="T4" fmla="*/ 76 w 204"/>
                  <a:gd name="T5" fmla="*/ 0 h 216"/>
                  <a:gd name="T6" fmla="*/ 62 w 204"/>
                  <a:gd name="T7" fmla="*/ 9 h 216"/>
                  <a:gd name="T8" fmla="*/ 53 w 204"/>
                  <a:gd name="T9" fmla="*/ 29 h 216"/>
                  <a:gd name="T10" fmla="*/ 22 w 204"/>
                  <a:gd name="T11" fmla="*/ 62 h 216"/>
                  <a:gd name="T12" fmla="*/ 14 w 204"/>
                  <a:gd name="T13" fmla="*/ 84 h 216"/>
                  <a:gd name="T14" fmla="*/ 9 w 204"/>
                  <a:gd name="T15" fmla="*/ 106 h 216"/>
                  <a:gd name="T16" fmla="*/ 0 w 204"/>
                  <a:gd name="T17" fmla="*/ 135 h 216"/>
                  <a:gd name="T18" fmla="*/ 0 w 204"/>
                  <a:gd name="T19" fmla="*/ 164 h 216"/>
                  <a:gd name="T20" fmla="*/ 9 w 204"/>
                  <a:gd name="T21" fmla="*/ 185 h 216"/>
                  <a:gd name="T22" fmla="*/ 22 w 204"/>
                  <a:gd name="T23" fmla="*/ 208 h 216"/>
                  <a:gd name="T24" fmla="*/ 40 w 204"/>
                  <a:gd name="T25" fmla="*/ 242 h 216"/>
                  <a:gd name="T26" fmla="*/ 58 w 204"/>
                  <a:gd name="T27" fmla="*/ 253 h 216"/>
                  <a:gd name="T28" fmla="*/ 84 w 204"/>
                  <a:gd name="T29" fmla="*/ 253 h 216"/>
                  <a:gd name="T30" fmla="*/ 125 w 204"/>
                  <a:gd name="T31" fmla="*/ 253 h 216"/>
                  <a:gd name="T32" fmla="*/ 160 w 204"/>
                  <a:gd name="T33" fmla="*/ 242 h 216"/>
                  <a:gd name="T34" fmla="*/ 173 w 204"/>
                  <a:gd name="T35" fmla="*/ 225 h 216"/>
                  <a:gd name="T36" fmla="*/ 191 w 204"/>
                  <a:gd name="T37" fmla="*/ 202 h 216"/>
                  <a:gd name="T38" fmla="*/ 196 w 204"/>
                  <a:gd name="T39" fmla="*/ 169 h 216"/>
                  <a:gd name="T40" fmla="*/ 196 w 204"/>
                  <a:gd name="T41" fmla="*/ 145 h 216"/>
                  <a:gd name="T42" fmla="*/ 204 w 204"/>
                  <a:gd name="T43" fmla="*/ 130 h 216"/>
                  <a:gd name="T44" fmla="*/ 209 w 204"/>
                  <a:gd name="T45" fmla="*/ 112 h 216"/>
                  <a:gd name="T46" fmla="*/ 204 w 204"/>
                  <a:gd name="T47" fmla="*/ 84 h 216"/>
                  <a:gd name="T48" fmla="*/ 191 w 204"/>
                  <a:gd name="T49" fmla="*/ 62 h 216"/>
                  <a:gd name="T50" fmla="*/ 169 w 204"/>
                  <a:gd name="T51" fmla="*/ 24 h 216"/>
                  <a:gd name="T52" fmla="*/ 151 w 204"/>
                  <a:gd name="T53" fmla="*/ 9 h 216"/>
                  <a:gd name="T54" fmla="*/ 129 w 204"/>
                  <a:gd name="T55" fmla="*/ 9 h 216"/>
                  <a:gd name="T56" fmla="*/ 129 w 204"/>
                  <a:gd name="T57" fmla="*/ 9 h 2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4" h="216">
                    <a:moveTo>
                      <a:pt x="124" y="9"/>
                    </a:moveTo>
                    <a:lnTo>
                      <a:pt x="98" y="0"/>
                    </a:lnTo>
                    <a:lnTo>
                      <a:pt x="76" y="0"/>
                    </a:lnTo>
                    <a:lnTo>
                      <a:pt x="62" y="9"/>
                    </a:lnTo>
                    <a:lnTo>
                      <a:pt x="53" y="24"/>
                    </a:lnTo>
                    <a:lnTo>
                      <a:pt x="22" y="52"/>
                    </a:lnTo>
                    <a:lnTo>
                      <a:pt x="14" y="72"/>
                    </a:lnTo>
                    <a:lnTo>
                      <a:pt x="9" y="91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2" y="177"/>
                    </a:lnTo>
                    <a:lnTo>
                      <a:pt x="40" y="206"/>
                    </a:lnTo>
                    <a:lnTo>
                      <a:pt x="58" y="216"/>
                    </a:lnTo>
                    <a:lnTo>
                      <a:pt x="84" y="216"/>
                    </a:lnTo>
                    <a:lnTo>
                      <a:pt x="120" y="216"/>
                    </a:lnTo>
                    <a:lnTo>
                      <a:pt x="155" y="206"/>
                    </a:lnTo>
                    <a:lnTo>
                      <a:pt x="168" y="192"/>
                    </a:lnTo>
                    <a:lnTo>
                      <a:pt x="186" y="172"/>
                    </a:lnTo>
                    <a:lnTo>
                      <a:pt x="191" y="144"/>
                    </a:lnTo>
                    <a:lnTo>
                      <a:pt x="191" y="124"/>
                    </a:lnTo>
                    <a:lnTo>
                      <a:pt x="199" y="110"/>
                    </a:lnTo>
                    <a:lnTo>
                      <a:pt x="204" y="96"/>
                    </a:lnTo>
                    <a:lnTo>
                      <a:pt x="199" y="72"/>
                    </a:lnTo>
                    <a:lnTo>
                      <a:pt x="186" y="52"/>
                    </a:lnTo>
                    <a:lnTo>
                      <a:pt x="164" y="19"/>
                    </a:lnTo>
                    <a:lnTo>
                      <a:pt x="146" y="9"/>
                    </a:lnTo>
                    <a:lnTo>
                      <a:pt x="124" y="9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5" name="Freeform 128"/>
              <p:cNvSpPr>
                <a:spLocks/>
              </p:cNvSpPr>
              <p:nvPr/>
            </p:nvSpPr>
            <p:spPr bwMode="auto">
              <a:xfrm flipV="1">
                <a:off x="669" y="2635"/>
                <a:ext cx="111" cy="128"/>
              </a:xfrm>
              <a:custGeom>
                <a:avLst/>
                <a:gdLst>
                  <a:gd name="T0" fmla="*/ 0 w 111"/>
                  <a:gd name="T1" fmla="*/ 58 h 124"/>
                  <a:gd name="T2" fmla="*/ 13 w 111"/>
                  <a:gd name="T3" fmla="*/ 101 h 124"/>
                  <a:gd name="T4" fmla="*/ 35 w 111"/>
                  <a:gd name="T5" fmla="*/ 123 h 124"/>
                  <a:gd name="T6" fmla="*/ 44 w 111"/>
                  <a:gd name="T7" fmla="*/ 140 h 124"/>
                  <a:gd name="T8" fmla="*/ 53 w 111"/>
                  <a:gd name="T9" fmla="*/ 145 h 124"/>
                  <a:gd name="T10" fmla="*/ 75 w 111"/>
                  <a:gd name="T11" fmla="*/ 145 h 124"/>
                  <a:gd name="T12" fmla="*/ 97 w 111"/>
                  <a:gd name="T13" fmla="*/ 135 h 124"/>
                  <a:gd name="T14" fmla="*/ 111 w 111"/>
                  <a:gd name="T15" fmla="*/ 90 h 124"/>
                  <a:gd name="T16" fmla="*/ 111 w 111"/>
                  <a:gd name="T17" fmla="*/ 62 h 124"/>
                  <a:gd name="T18" fmla="*/ 102 w 111"/>
                  <a:gd name="T19" fmla="*/ 43 h 124"/>
                  <a:gd name="T20" fmla="*/ 84 w 111"/>
                  <a:gd name="T21" fmla="*/ 24 h 124"/>
                  <a:gd name="T22" fmla="*/ 71 w 111"/>
                  <a:gd name="T23" fmla="*/ 9 h 124"/>
                  <a:gd name="T24" fmla="*/ 62 w 111"/>
                  <a:gd name="T25" fmla="*/ 0 h 124"/>
                  <a:gd name="T26" fmla="*/ 40 w 111"/>
                  <a:gd name="T27" fmla="*/ 4 h 124"/>
                  <a:gd name="T28" fmla="*/ 27 w 111"/>
                  <a:gd name="T29" fmla="*/ 14 h 124"/>
                  <a:gd name="T30" fmla="*/ 9 w 111"/>
                  <a:gd name="T31" fmla="*/ 33 h 124"/>
                  <a:gd name="T32" fmla="*/ 0 w 111"/>
                  <a:gd name="T33" fmla="*/ 58 h 124"/>
                  <a:gd name="T34" fmla="*/ 0 w 111"/>
                  <a:gd name="T35" fmla="*/ 58 h 1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1" h="124">
                    <a:moveTo>
                      <a:pt x="0" y="48"/>
                    </a:moveTo>
                    <a:lnTo>
                      <a:pt x="13" y="86"/>
                    </a:lnTo>
                    <a:lnTo>
                      <a:pt x="35" y="105"/>
                    </a:lnTo>
                    <a:lnTo>
                      <a:pt x="44" y="120"/>
                    </a:lnTo>
                    <a:lnTo>
                      <a:pt x="53" y="124"/>
                    </a:lnTo>
                    <a:lnTo>
                      <a:pt x="75" y="124"/>
                    </a:lnTo>
                    <a:lnTo>
                      <a:pt x="97" y="115"/>
                    </a:lnTo>
                    <a:lnTo>
                      <a:pt x="111" y="76"/>
                    </a:lnTo>
                    <a:lnTo>
                      <a:pt x="111" y="52"/>
                    </a:lnTo>
                    <a:lnTo>
                      <a:pt x="102" y="38"/>
                    </a:lnTo>
                    <a:lnTo>
                      <a:pt x="84" y="19"/>
                    </a:lnTo>
                    <a:lnTo>
                      <a:pt x="71" y="9"/>
                    </a:lnTo>
                    <a:lnTo>
                      <a:pt x="62" y="0"/>
                    </a:lnTo>
                    <a:lnTo>
                      <a:pt x="40" y="4"/>
                    </a:lnTo>
                    <a:lnTo>
                      <a:pt x="27" y="14"/>
                    </a:lnTo>
                    <a:lnTo>
                      <a:pt x="9" y="28"/>
                    </a:lnTo>
                    <a:lnTo>
                      <a:pt x="0" y="4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6" name="Freeform 129"/>
              <p:cNvSpPr>
                <a:spLocks/>
              </p:cNvSpPr>
              <p:nvPr/>
            </p:nvSpPr>
            <p:spPr bwMode="auto">
              <a:xfrm flipV="1">
                <a:off x="673" y="2729"/>
                <a:ext cx="18" cy="19"/>
              </a:xfrm>
              <a:custGeom>
                <a:avLst/>
                <a:gdLst>
                  <a:gd name="T0" fmla="*/ 0 w 18"/>
                  <a:gd name="T1" fmla="*/ 10 h 19"/>
                  <a:gd name="T2" fmla="*/ 9 w 18"/>
                  <a:gd name="T3" fmla="*/ 0 h 19"/>
                  <a:gd name="T4" fmla="*/ 18 w 18"/>
                  <a:gd name="T5" fmla="*/ 10 h 19"/>
                  <a:gd name="T6" fmla="*/ 9 w 18"/>
                  <a:gd name="T7" fmla="*/ 19 h 19"/>
                  <a:gd name="T8" fmla="*/ 0 w 18"/>
                  <a:gd name="T9" fmla="*/ 1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9" y="0"/>
                    </a:lnTo>
                    <a:lnTo>
                      <a:pt x="18" y="10"/>
                    </a:lnTo>
                    <a:lnTo>
                      <a:pt x="9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7" name="Freeform 130"/>
              <p:cNvSpPr>
                <a:spLocks/>
              </p:cNvSpPr>
              <p:nvPr/>
            </p:nvSpPr>
            <p:spPr bwMode="auto">
              <a:xfrm flipV="1">
                <a:off x="691" y="2743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8" name="Freeform 131"/>
              <p:cNvSpPr>
                <a:spLocks/>
              </p:cNvSpPr>
              <p:nvPr/>
            </p:nvSpPr>
            <p:spPr bwMode="auto">
              <a:xfrm flipV="1">
                <a:off x="669" y="2718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4 w 9"/>
                  <a:gd name="T3" fmla="*/ 0 h 10"/>
                  <a:gd name="T4" fmla="*/ 9 w 9"/>
                  <a:gd name="T5" fmla="*/ 10 h 10"/>
                  <a:gd name="T6" fmla="*/ 4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9" name="Freeform 132"/>
              <p:cNvSpPr>
                <a:spLocks/>
              </p:cNvSpPr>
              <p:nvPr/>
            </p:nvSpPr>
            <p:spPr bwMode="auto">
              <a:xfrm flipV="1">
                <a:off x="989" y="2595"/>
                <a:ext cx="213" cy="247"/>
              </a:xfrm>
              <a:custGeom>
                <a:avLst/>
                <a:gdLst>
                  <a:gd name="T0" fmla="*/ 217 w 212"/>
                  <a:gd name="T1" fmla="*/ 77 h 240"/>
                  <a:gd name="T2" fmla="*/ 195 w 212"/>
                  <a:gd name="T3" fmla="*/ 54 h 240"/>
                  <a:gd name="T4" fmla="*/ 168 w 212"/>
                  <a:gd name="T5" fmla="*/ 38 h 240"/>
                  <a:gd name="T6" fmla="*/ 146 w 212"/>
                  <a:gd name="T7" fmla="*/ 14 h 240"/>
                  <a:gd name="T8" fmla="*/ 133 w 212"/>
                  <a:gd name="T9" fmla="*/ 5 h 240"/>
                  <a:gd name="T10" fmla="*/ 115 w 212"/>
                  <a:gd name="T11" fmla="*/ 0 h 240"/>
                  <a:gd name="T12" fmla="*/ 84 w 212"/>
                  <a:gd name="T13" fmla="*/ 9 h 240"/>
                  <a:gd name="T14" fmla="*/ 66 w 212"/>
                  <a:gd name="T15" fmla="*/ 24 h 240"/>
                  <a:gd name="T16" fmla="*/ 53 w 212"/>
                  <a:gd name="T17" fmla="*/ 34 h 240"/>
                  <a:gd name="T18" fmla="*/ 44 w 212"/>
                  <a:gd name="T19" fmla="*/ 48 h 240"/>
                  <a:gd name="T20" fmla="*/ 31 w 212"/>
                  <a:gd name="T21" fmla="*/ 82 h 240"/>
                  <a:gd name="T22" fmla="*/ 13 w 212"/>
                  <a:gd name="T23" fmla="*/ 111 h 240"/>
                  <a:gd name="T24" fmla="*/ 0 w 212"/>
                  <a:gd name="T25" fmla="*/ 139 h 240"/>
                  <a:gd name="T26" fmla="*/ 4 w 212"/>
                  <a:gd name="T27" fmla="*/ 172 h 240"/>
                  <a:gd name="T28" fmla="*/ 13 w 212"/>
                  <a:gd name="T29" fmla="*/ 204 h 240"/>
                  <a:gd name="T30" fmla="*/ 31 w 212"/>
                  <a:gd name="T31" fmla="*/ 227 h 240"/>
                  <a:gd name="T32" fmla="*/ 57 w 212"/>
                  <a:gd name="T33" fmla="*/ 238 h 240"/>
                  <a:gd name="T34" fmla="*/ 79 w 212"/>
                  <a:gd name="T35" fmla="*/ 260 h 240"/>
                  <a:gd name="T36" fmla="*/ 101 w 212"/>
                  <a:gd name="T37" fmla="*/ 277 h 240"/>
                  <a:gd name="T38" fmla="*/ 146 w 212"/>
                  <a:gd name="T39" fmla="*/ 277 h 240"/>
                  <a:gd name="T40" fmla="*/ 182 w 212"/>
                  <a:gd name="T41" fmla="*/ 271 h 240"/>
                  <a:gd name="T42" fmla="*/ 199 w 212"/>
                  <a:gd name="T43" fmla="*/ 249 h 240"/>
                  <a:gd name="T44" fmla="*/ 213 w 212"/>
                  <a:gd name="T45" fmla="*/ 216 h 240"/>
                  <a:gd name="T46" fmla="*/ 213 w 212"/>
                  <a:gd name="T47" fmla="*/ 160 h 240"/>
                  <a:gd name="T48" fmla="*/ 217 w 212"/>
                  <a:gd name="T49" fmla="*/ 116 h 240"/>
                  <a:gd name="T50" fmla="*/ 217 w 212"/>
                  <a:gd name="T51" fmla="*/ 77 h 2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2" h="240">
                    <a:moveTo>
                      <a:pt x="212" y="67"/>
                    </a:moveTo>
                    <a:lnTo>
                      <a:pt x="190" y="48"/>
                    </a:lnTo>
                    <a:lnTo>
                      <a:pt x="163" y="33"/>
                    </a:lnTo>
                    <a:lnTo>
                      <a:pt x="141" y="14"/>
                    </a:lnTo>
                    <a:lnTo>
                      <a:pt x="128" y="5"/>
                    </a:lnTo>
                    <a:lnTo>
                      <a:pt x="110" y="0"/>
                    </a:lnTo>
                    <a:lnTo>
                      <a:pt x="84" y="9"/>
                    </a:lnTo>
                    <a:lnTo>
                      <a:pt x="66" y="19"/>
                    </a:lnTo>
                    <a:lnTo>
                      <a:pt x="53" y="29"/>
                    </a:lnTo>
                    <a:lnTo>
                      <a:pt x="44" y="43"/>
                    </a:lnTo>
                    <a:lnTo>
                      <a:pt x="31" y="72"/>
                    </a:lnTo>
                    <a:lnTo>
                      <a:pt x="13" y="96"/>
                    </a:lnTo>
                    <a:lnTo>
                      <a:pt x="0" y="120"/>
                    </a:lnTo>
                    <a:lnTo>
                      <a:pt x="4" y="149"/>
                    </a:lnTo>
                    <a:lnTo>
                      <a:pt x="13" y="177"/>
                    </a:lnTo>
                    <a:lnTo>
                      <a:pt x="31" y="197"/>
                    </a:lnTo>
                    <a:lnTo>
                      <a:pt x="57" y="206"/>
                    </a:lnTo>
                    <a:lnTo>
                      <a:pt x="79" y="225"/>
                    </a:lnTo>
                    <a:lnTo>
                      <a:pt x="101" y="240"/>
                    </a:lnTo>
                    <a:lnTo>
                      <a:pt x="141" y="240"/>
                    </a:lnTo>
                    <a:lnTo>
                      <a:pt x="177" y="235"/>
                    </a:lnTo>
                    <a:lnTo>
                      <a:pt x="194" y="216"/>
                    </a:lnTo>
                    <a:lnTo>
                      <a:pt x="208" y="187"/>
                    </a:lnTo>
                    <a:lnTo>
                      <a:pt x="208" y="139"/>
                    </a:lnTo>
                    <a:lnTo>
                      <a:pt x="212" y="101"/>
                    </a:lnTo>
                    <a:lnTo>
                      <a:pt x="212" y="67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0" name="Freeform 133"/>
              <p:cNvSpPr>
                <a:spLocks/>
              </p:cNvSpPr>
              <p:nvPr/>
            </p:nvSpPr>
            <p:spPr bwMode="auto">
              <a:xfrm flipV="1">
                <a:off x="1064" y="2635"/>
                <a:ext cx="111" cy="124"/>
              </a:xfrm>
              <a:custGeom>
                <a:avLst/>
                <a:gdLst>
                  <a:gd name="T0" fmla="*/ 115 w 110"/>
                  <a:gd name="T1" fmla="*/ 68 h 120"/>
                  <a:gd name="T2" fmla="*/ 107 w 110"/>
                  <a:gd name="T3" fmla="*/ 34 h 120"/>
                  <a:gd name="T4" fmla="*/ 93 w 110"/>
                  <a:gd name="T5" fmla="*/ 10 h 120"/>
                  <a:gd name="T6" fmla="*/ 76 w 110"/>
                  <a:gd name="T7" fmla="*/ 0 h 120"/>
                  <a:gd name="T8" fmla="*/ 53 w 110"/>
                  <a:gd name="T9" fmla="*/ 5 h 120"/>
                  <a:gd name="T10" fmla="*/ 44 w 110"/>
                  <a:gd name="T11" fmla="*/ 20 h 120"/>
                  <a:gd name="T12" fmla="*/ 26 w 110"/>
                  <a:gd name="T13" fmla="*/ 25 h 120"/>
                  <a:gd name="T14" fmla="*/ 13 w 110"/>
                  <a:gd name="T15" fmla="*/ 29 h 120"/>
                  <a:gd name="T16" fmla="*/ 4 w 110"/>
                  <a:gd name="T17" fmla="*/ 44 h 120"/>
                  <a:gd name="T18" fmla="*/ 0 w 110"/>
                  <a:gd name="T19" fmla="*/ 73 h 120"/>
                  <a:gd name="T20" fmla="*/ 4 w 110"/>
                  <a:gd name="T21" fmla="*/ 97 h 120"/>
                  <a:gd name="T22" fmla="*/ 18 w 110"/>
                  <a:gd name="T23" fmla="*/ 119 h 120"/>
                  <a:gd name="T24" fmla="*/ 31 w 110"/>
                  <a:gd name="T25" fmla="*/ 136 h 120"/>
                  <a:gd name="T26" fmla="*/ 62 w 110"/>
                  <a:gd name="T27" fmla="*/ 141 h 120"/>
                  <a:gd name="T28" fmla="*/ 80 w 110"/>
                  <a:gd name="T29" fmla="*/ 141 h 120"/>
                  <a:gd name="T30" fmla="*/ 98 w 110"/>
                  <a:gd name="T31" fmla="*/ 141 h 120"/>
                  <a:gd name="T32" fmla="*/ 111 w 110"/>
                  <a:gd name="T33" fmla="*/ 102 h 120"/>
                  <a:gd name="T34" fmla="*/ 115 w 110"/>
                  <a:gd name="T35" fmla="*/ 68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0" h="120">
                    <a:moveTo>
                      <a:pt x="110" y="58"/>
                    </a:moveTo>
                    <a:lnTo>
                      <a:pt x="102" y="29"/>
                    </a:lnTo>
                    <a:lnTo>
                      <a:pt x="88" y="10"/>
                    </a:lnTo>
                    <a:lnTo>
                      <a:pt x="71" y="0"/>
                    </a:lnTo>
                    <a:lnTo>
                      <a:pt x="53" y="5"/>
                    </a:lnTo>
                    <a:lnTo>
                      <a:pt x="44" y="15"/>
                    </a:lnTo>
                    <a:lnTo>
                      <a:pt x="26" y="20"/>
                    </a:lnTo>
                    <a:lnTo>
                      <a:pt x="13" y="24"/>
                    </a:lnTo>
                    <a:lnTo>
                      <a:pt x="4" y="39"/>
                    </a:lnTo>
                    <a:lnTo>
                      <a:pt x="0" y="63"/>
                    </a:lnTo>
                    <a:lnTo>
                      <a:pt x="4" y="82"/>
                    </a:lnTo>
                    <a:lnTo>
                      <a:pt x="18" y="101"/>
                    </a:lnTo>
                    <a:lnTo>
                      <a:pt x="31" y="116"/>
                    </a:lnTo>
                    <a:lnTo>
                      <a:pt x="57" y="120"/>
                    </a:lnTo>
                    <a:lnTo>
                      <a:pt x="75" y="120"/>
                    </a:lnTo>
                    <a:lnTo>
                      <a:pt x="93" y="120"/>
                    </a:lnTo>
                    <a:lnTo>
                      <a:pt x="106" y="87"/>
                    </a:lnTo>
                    <a:lnTo>
                      <a:pt x="110" y="5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1" name="Freeform 134"/>
              <p:cNvSpPr>
                <a:spLocks/>
              </p:cNvSpPr>
              <p:nvPr/>
            </p:nvSpPr>
            <p:spPr bwMode="auto">
              <a:xfrm flipV="1">
                <a:off x="1055" y="2644"/>
                <a:ext cx="116" cy="124"/>
              </a:xfrm>
              <a:custGeom>
                <a:avLst/>
                <a:gdLst>
                  <a:gd name="T0" fmla="*/ 120 w 115"/>
                  <a:gd name="T1" fmla="*/ 63 h 120"/>
                  <a:gd name="T2" fmla="*/ 107 w 115"/>
                  <a:gd name="T3" fmla="*/ 34 h 120"/>
                  <a:gd name="T4" fmla="*/ 98 w 115"/>
                  <a:gd name="T5" fmla="*/ 9 h 120"/>
                  <a:gd name="T6" fmla="*/ 76 w 115"/>
                  <a:gd name="T7" fmla="*/ 0 h 120"/>
                  <a:gd name="T8" fmla="*/ 63 w 115"/>
                  <a:gd name="T9" fmla="*/ 5 h 120"/>
                  <a:gd name="T10" fmla="*/ 44 w 115"/>
                  <a:gd name="T11" fmla="*/ 14 h 120"/>
                  <a:gd name="T12" fmla="*/ 27 w 115"/>
                  <a:gd name="T13" fmla="*/ 24 h 120"/>
                  <a:gd name="T14" fmla="*/ 13 w 115"/>
                  <a:gd name="T15" fmla="*/ 29 h 120"/>
                  <a:gd name="T16" fmla="*/ 4 w 115"/>
                  <a:gd name="T17" fmla="*/ 38 h 120"/>
                  <a:gd name="T18" fmla="*/ 0 w 115"/>
                  <a:gd name="T19" fmla="*/ 67 h 120"/>
                  <a:gd name="T20" fmla="*/ 4 w 115"/>
                  <a:gd name="T21" fmla="*/ 96 h 120"/>
                  <a:gd name="T22" fmla="*/ 18 w 115"/>
                  <a:gd name="T23" fmla="*/ 113 h 120"/>
                  <a:gd name="T24" fmla="*/ 31 w 115"/>
                  <a:gd name="T25" fmla="*/ 130 h 120"/>
                  <a:gd name="T26" fmla="*/ 63 w 115"/>
                  <a:gd name="T27" fmla="*/ 141 h 120"/>
                  <a:gd name="T28" fmla="*/ 85 w 115"/>
                  <a:gd name="T29" fmla="*/ 141 h 120"/>
                  <a:gd name="T30" fmla="*/ 102 w 115"/>
                  <a:gd name="T31" fmla="*/ 135 h 120"/>
                  <a:gd name="T32" fmla="*/ 111 w 115"/>
                  <a:gd name="T33" fmla="*/ 101 h 120"/>
                  <a:gd name="T34" fmla="*/ 120 w 115"/>
                  <a:gd name="T35" fmla="*/ 63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120">
                    <a:moveTo>
                      <a:pt x="115" y="53"/>
                    </a:moveTo>
                    <a:lnTo>
                      <a:pt x="102" y="29"/>
                    </a:lnTo>
                    <a:lnTo>
                      <a:pt x="93" y="9"/>
                    </a:lnTo>
                    <a:lnTo>
                      <a:pt x="71" y="0"/>
                    </a:lnTo>
                    <a:lnTo>
                      <a:pt x="58" y="5"/>
                    </a:lnTo>
                    <a:lnTo>
                      <a:pt x="44" y="14"/>
                    </a:lnTo>
                    <a:lnTo>
                      <a:pt x="27" y="19"/>
                    </a:lnTo>
                    <a:lnTo>
                      <a:pt x="13" y="24"/>
                    </a:lnTo>
                    <a:lnTo>
                      <a:pt x="4" y="33"/>
                    </a:lnTo>
                    <a:lnTo>
                      <a:pt x="0" y="57"/>
                    </a:lnTo>
                    <a:lnTo>
                      <a:pt x="4" y="81"/>
                    </a:lnTo>
                    <a:lnTo>
                      <a:pt x="18" y="96"/>
                    </a:lnTo>
                    <a:lnTo>
                      <a:pt x="31" y="110"/>
                    </a:lnTo>
                    <a:lnTo>
                      <a:pt x="58" y="120"/>
                    </a:lnTo>
                    <a:lnTo>
                      <a:pt x="80" y="120"/>
                    </a:lnTo>
                    <a:lnTo>
                      <a:pt x="97" y="115"/>
                    </a:lnTo>
                    <a:lnTo>
                      <a:pt x="106" y="86"/>
                    </a:lnTo>
                    <a:lnTo>
                      <a:pt x="115" y="53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2" name="Freeform 135"/>
              <p:cNvSpPr>
                <a:spLocks/>
              </p:cNvSpPr>
              <p:nvPr/>
            </p:nvSpPr>
            <p:spPr bwMode="auto">
              <a:xfrm flipV="1">
                <a:off x="993" y="2639"/>
                <a:ext cx="205" cy="194"/>
              </a:xfrm>
              <a:custGeom>
                <a:avLst/>
                <a:gdLst>
                  <a:gd name="T0" fmla="*/ 107 w 204"/>
                  <a:gd name="T1" fmla="*/ 0 h 188"/>
                  <a:gd name="T2" fmla="*/ 80 w 204"/>
                  <a:gd name="T3" fmla="*/ 10 h 188"/>
                  <a:gd name="T4" fmla="*/ 58 w 204"/>
                  <a:gd name="T5" fmla="*/ 25 h 188"/>
                  <a:gd name="T6" fmla="*/ 40 w 204"/>
                  <a:gd name="T7" fmla="*/ 44 h 188"/>
                  <a:gd name="T8" fmla="*/ 31 w 204"/>
                  <a:gd name="T9" fmla="*/ 78 h 188"/>
                  <a:gd name="T10" fmla="*/ 13 w 204"/>
                  <a:gd name="T11" fmla="*/ 102 h 188"/>
                  <a:gd name="T12" fmla="*/ 4 w 204"/>
                  <a:gd name="T13" fmla="*/ 124 h 188"/>
                  <a:gd name="T14" fmla="*/ 0 w 204"/>
                  <a:gd name="T15" fmla="*/ 146 h 188"/>
                  <a:gd name="T16" fmla="*/ 13 w 204"/>
                  <a:gd name="T17" fmla="*/ 192 h 188"/>
                  <a:gd name="T18" fmla="*/ 18 w 204"/>
                  <a:gd name="T19" fmla="*/ 208 h 188"/>
                  <a:gd name="T20" fmla="*/ 35 w 204"/>
                  <a:gd name="T21" fmla="*/ 220 h 188"/>
                  <a:gd name="T22" fmla="*/ 18 w 204"/>
                  <a:gd name="T23" fmla="*/ 197 h 188"/>
                  <a:gd name="T24" fmla="*/ 13 w 204"/>
                  <a:gd name="T25" fmla="*/ 180 h 188"/>
                  <a:gd name="T26" fmla="*/ 18 w 204"/>
                  <a:gd name="T27" fmla="*/ 169 h 188"/>
                  <a:gd name="T28" fmla="*/ 27 w 204"/>
                  <a:gd name="T29" fmla="*/ 164 h 188"/>
                  <a:gd name="T30" fmla="*/ 35 w 204"/>
                  <a:gd name="T31" fmla="*/ 152 h 188"/>
                  <a:gd name="T32" fmla="*/ 31 w 204"/>
                  <a:gd name="T33" fmla="*/ 131 h 188"/>
                  <a:gd name="T34" fmla="*/ 35 w 204"/>
                  <a:gd name="T35" fmla="*/ 102 h 188"/>
                  <a:gd name="T36" fmla="*/ 40 w 204"/>
                  <a:gd name="T37" fmla="*/ 102 h 188"/>
                  <a:gd name="T38" fmla="*/ 49 w 204"/>
                  <a:gd name="T39" fmla="*/ 102 h 188"/>
                  <a:gd name="T40" fmla="*/ 62 w 204"/>
                  <a:gd name="T41" fmla="*/ 97 h 188"/>
                  <a:gd name="T42" fmla="*/ 62 w 204"/>
                  <a:gd name="T43" fmla="*/ 91 h 188"/>
                  <a:gd name="T44" fmla="*/ 75 w 204"/>
                  <a:gd name="T45" fmla="*/ 68 h 188"/>
                  <a:gd name="T46" fmla="*/ 93 w 204"/>
                  <a:gd name="T47" fmla="*/ 68 h 188"/>
                  <a:gd name="T48" fmla="*/ 111 w 204"/>
                  <a:gd name="T49" fmla="*/ 63 h 188"/>
                  <a:gd name="T50" fmla="*/ 111 w 204"/>
                  <a:gd name="T51" fmla="*/ 44 h 188"/>
                  <a:gd name="T52" fmla="*/ 111 w 204"/>
                  <a:gd name="T53" fmla="*/ 29 h 188"/>
                  <a:gd name="T54" fmla="*/ 120 w 204"/>
                  <a:gd name="T55" fmla="*/ 15 h 188"/>
                  <a:gd name="T56" fmla="*/ 129 w 204"/>
                  <a:gd name="T57" fmla="*/ 15 h 188"/>
                  <a:gd name="T58" fmla="*/ 138 w 204"/>
                  <a:gd name="T59" fmla="*/ 29 h 188"/>
                  <a:gd name="T60" fmla="*/ 142 w 204"/>
                  <a:gd name="T61" fmla="*/ 39 h 188"/>
                  <a:gd name="T62" fmla="*/ 151 w 204"/>
                  <a:gd name="T63" fmla="*/ 44 h 188"/>
                  <a:gd name="T64" fmla="*/ 160 w 204"/>
                  <a:gd name="T65" fmla="*/ 44 h 188"/>
                  <a:gd name="T66" fmla="*/ 169 w 204"/>
                  <a:gd name="T67" fmla="*/ 51 h 188"/>
                  <a:gd name="T68" fmla="*/ 191 w 204"/>
                  <a:gd name="T69" fmla="*/ 68 h 188"/>
                  <a:gd name="T70" fmla="*/ 200 w 204"/>
                  <a:gd name="T71" fmla="*/ 73 h 188"/>
                  <a:gd name="T72" fmla="*/ 209 w 204"/>
                  <a:gd name="T73" fmla="*/ 83 h 188"/>
                  <a:gd name="T74" fmla="*/ 204 w 204"/>
                  <a:gd name="T75" fmla="*/ 68 h 188"/>
                  <a:gd name="T76" fmla="*/ 191 w 204"/>
                  <a:gd name="T77" fmla="*/ 51 h 188"/>
                  <a:gd name="T78" fmla="*/ 160 w 204"/>
                  <a:gd name="T79" fmla="*/ 34 h 188"/>
                  <a:gd name="T80" fmla="*/ 129 w 204"/>
                  <a:gd name="T81" fmla="*/ 0 h 188"/>
                  <a:gd name="T82" fmla="*/ 107 w 204"/>
                  <a:gd name="T83" fmla="*/ 0 h 1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4" h="188">
                    <a:moveTo>
                      <a:pt x="102" y="0"/>
                    </a:moveTo>
                    <a:lnTo>
                      <a:pt x="80" y="10"/>
                    </a:lnTo>
                    <a:lnTo>
                      <a:pt x="58" y="20"/>
                    </a:lnTo>
                    <a:lnTo>
                      <a:pt x="40" y="39"/>
                    </a:lnTo>
                    <a:lnTo>
                      <a:pt x="31" y="68"/>
                    </a:lnTo>
                    <a:lnTo>
                      <a:pt x="13" y="87"/>
                    </a:lnTo>
                    <a:lnTo>
                      <a:pt x="4" y="106"/>
                    </a:lnTo>
                    <a:lnTo>
                      <a:pt x="0" y="125"/>
                    </a:lnTo>
                    <a:lnTo>
                      <a:pt x="13" y="164"/>
                    </a:lnTo>
                    <a:lnTo>
                      <a:pt x="18" y="178"/>
                    </a:lnTo>
                    <a:lnTo>
                      <a:pt x="35" y="188"/>
                    </a:lnTo>
                    <a:lnTo>
                      <a:pt x="18" y="168"/>
                    </a:lnTo>
                    <a:lnTo>
                      <a:pt x="13" y="154"/>
                    </a:lnTo>
                    <a:lnTo>
                      <a:pt x="18" y="144"/>
                    </a:lnTo>
                    <a:lnTo>
                      <a:pt x="27" y="140"/>
                    </a:lnTo>
                    <a:lnTo>
                      <a:pt x="35" y="130"/>
                    </a:lnTo>
                    <a:lnTo>
                      <a:pt x="31" y="111"/>
                    </a:lnTo>
                    <a:lnTo>
                      <a:pt x="35" y="87"/>
                    </a:lnTo>
                    <a:lnTo>
                      <a:pt x="40" y="87"/>
                    </a:lnTo>
                    <a:lnTo>
                      <a:pt x="49" y="87"/>
                    </a:lnTo>
                    <a:lnTo>
                      <a:pt x="62" y="82"/>
                    </a:lnTo>
                    <a:lnTo>
                      <a:pt x="62" y="77"/>
                    </a:lnTo>
                    <a:lnTo>
                      <a:pt x="75" y="58"/>
                    </a:lnTo>
                    <a:lnTo>
                      <a:pt x="93" y="58"/>
                    </a:lnTo>
                    <a:lnTo>
                      <a:pt x="106" y="53"/>
                    </a:lnTo>
                    <a:lnTo>
                      <a:pt x="106" y="39"/>
                    </a:lnTo>
                    <a:lnTo>
                      <a:pt x="106" y="24"/>
                    </a:lnTo>
                    <a:lnTo>
                      <a:pt x="115" y="15"/>
                    </a:lnTo>
                    <a:lnTo>
                      <a:pt x="124" y="15"/>
                    </a:lnTo>
                    <a:lnTo>
                      <a:pt x="133" y="24"/>
                    </a:lnTo>
                    <a:lnTo>
                      <a:pt x="137" y="34"/>
                    </a:lnTo>
                    <a:lnTo>
                      <a:pt x="146" y="39"/>
                    </a:lnTo>
                    <a:lnTo>
                      <a:pt x="155" y="39"/>
                    </a:lnTo>
                    <a:lnTo>
                      <a:pt x="164" y="44"/>
                    </a:lnTo>
                    <a:lnTo>
                      <a:pt x="186" y="58"/>
                    </a:lnTo>
                    <a:lnTo>
                      <a:pt x="195" y="63"/>
                    </a:lnTo>
                    <a:lnTo>
                      <a:pt x="204" y="72"/>
                    </a:lnTo>
                    <a:lnTo>
                      <a:pt x="199" y="58"/>
                    </a:lnTo>
                    <a:lnTo>
                      <a:pt x="186" y="44"/>
                    </a:lnTo>
                    <a:lnTo>
                      <a:pt x="155" y="29"/>
                    </a:lnTo>
                    <a:lnTo>
                      <a:pt x="124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3" name="Freeform 136"/>
              <p:cNvSpPr>
                <a:spLocks/>
              </p:cNvSpPr>
              <p:nvPr/>
            </p:nvSpPr>
            <p:spPr bwMode="auto">
              <a:xfrm flipV="1">
                <a:off x="993" y="2684"/>
                <a:ext cx="97" cy="149"/>
              </a:xfrm>
              <a:custGeom>
                <a:avLst/>
                <a:gdLst>
                  <a:gd name="T0" fmla="*/ 4 w 97"/>
                  <a:gd name="T1" fmla="*/ 166 h 144"/>
                  <a:gd name="T2" fmla="*/ 0 w 97"/>
                  <a:gd name="T3" fmla="*/ 131 h 144"/>
                  <a:gd name="T4" fmla="*/ 13 w 97"/>
                  <a:gd name="T5" fmla="*/ 102 h 144"/>
                  <a:gd name="T6" fmla="*/ 31 w 97"/>
                  <a:gd name="T7" fmla="*/ 87 h 144"/>
                  <a:gd name="T8" fmla="*/ 40 w 97"/>
                  <a:gd name="T9" fmla="*/ 58 h 144"/>
                  <a:gd name="T10" fmla="*/ 44 w 97"/>
                  <a:gd name="T11" fmla="*/ 34 h 144"/>
                  <a:gd name="T12" fmla="*/ 62 w 97"/>
                  <a:gd name="T13" fmla="*/ 25 h 144"/>
                  <a:gd name="T14" fmla="*/ 75 w 97"/>
                  <a:gd name="T15" fmla="*/ 10 h 144"/>
                  <a:gd name="T16" fmla="*/ 97 w 97"/>
                  <a:gd name="T17" fmla="*/ 0 h 144"/>
                  <a:gd name="T18" fmla="*/ 80 w 97"/>
                  <a:gd name="T19" fmla="*/ 20 h 144"/>
                  <a:gd name="T20" fmla="*/ 71 w 97"/>
                  <a:gd name="T21" fmla="*/ 29 h 144"/>
                  <a:gd name="T22" fmla="*/ 53 w 97"/>
                  <a:gd name="T23" fmla="*/ 39 h 144"/>
                  <a:gd name="T24" fmla="*/ 49 w 97"/>
                  <a:gd name="T25" fmla="*/ 54 h 144"/>
                  <a:gd name="T26" fmla="*/ 49 w 97"/>
                  <a:gd name="T27" fmla="*/ 68 h 144"/>
                  <a:gd name="T28" fmla="*/ 35 w 97"/>
                  <a:gd name="T29" fmla="*/ 87 h 144"/>
                  <a:gd name="T30" fmla="*/ 22 w 97"/>
                  <a:gd name="T31" fmla="*/ 114 h 144"/>
                  <a:gd name="T32" fmla="*/ 9 w 97"/>
                  <a:gd name="T33" fmla="*/ 126 h 144"/>
                  <a:gd name="T34" fmla="*/ 4 w 97"/>
                  <a:gd name="T35" fmla="*/ 155 h 144"/>
                  <a:gd name="T36" fmla="*/ 4 w 97"/>
                  <a:gd name="T37" fmla="*/ 166 h 144"/>
                  <a:gd name="T38" fmla="*/ 4 w 97"/>
                  <a:gd name="T39" fmla="*/ 171 h 144"/>
                  <a:gd name="T40" fmla="*/ 4 w 97"/>
                  <a:gd name="T41" fmla="*/ 166 h 1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144">
                    <a:moveTo>
                      <a:pt x="4" y="140"/>
                    </a:moveTo>
                    <a:lnTo>
                      <a:pt x="0" y="111"/>
                    </a:lnTo>
                    <a:lnTo>
                      <a:pt x="13" y="87"/>
                    </a:lnTo>
                    <a:lnTo>
                      <a:pt x="31" y="72"/>
                    </a:lnTo>
                    <a:lnTo>
                      <a:pt x="40" y="48"/>
                    </a:lnTo>
                    <a:lnTo>
                      <a:pt x="44" y="29"/>
                    </a:lnTo>
                    <a:lnTo>
                      <a:pt x="62" y="20"/>
                    </a:lnTo>
                    <a:lnTo>
                      <a:pt x="75" y="10"/>
                    </a:lnTo>
                    <a:lnTo>
                      <a:pt x="97" y="0"/>
                    </a:lnTo>
                    <a:lnTo>
                      <a:pt x="80" y="15"/>
                    </a:lnTo>
                    <a:lnTo>
                      <a:pt x="71" y="24"/>
                    </a:lnTo>
                    <a:lnTo>
                      <a:pt x="53" y="34"/>
                    </a:lnTo>
                    <a:lnTo>
                      <a:pt x="49" y="44"/>
                    </a:lnTo>
                    <a:lnTo>
                      <a:pt x="49" y="58"/>
                    </a:lnTo>
                    <a:lnTo>
                      <a:pt x="35" y="72"/>
                    </a:lnTo>
                    <a:lnTo>
                      <a:pt x="22" y="96"/>
                    </a:lnTo>
                    <a:lnTo>
                      <a:pt x="9" y="106"/>
                    </a:lnTo>
                    <a:lnTo>
                      <a:pt x="4" y="130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4" y="140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4" name="Freeform 137"/>
              <p:cNvSpPr>
                <a:spLocks/>
              </p:cNvSpPr>
              <p:nvPr/>
            </p:nvSpPr>
            <p:spPr bwMode="auto">
              <a:xfrm flipV="1">
                <a:off x="1059" y="2654"/>
                <a:ext cx="94" cy="109"/>
              </a:xfrm>
              <a:custGeom>
                <a:avLst/>
                <a:gdLst>
                  <a:gd name="T0" fmla="*/ 72 w 93"/>
                  <a:gd name="T1" fmla="*/ 0 h 105"/>
                  <a:gd name="T2" fmla="*/ 54 w 93"/>
                  <a:gd name="T3" fmla="*/ 4 h 105"/>
                  <a:gd name="T4" fmla="*/ 31 w 93"/>
                  <a:gd name="T5" fmla="*/ 19 h 105"/>
                  <a:gd name="T6" fmla="*/ 14 w 93"/>
                  <a:gd name="T7" fmla="*/ 29 h 105"/>
                  <a:gd name="T8" fmla="*/ 5 w 93"/>
                  <a:gd name="T9" fmla="*/ 46 h 105"/>
                  <a:gd name="T10" fmla="*/ 0 w 93"/>
                  <a:gd name="T11" fmla="*/ 62 h 105"/>
                  <a:gd name="T12" fmla="*/ 5 w 93"/>
                  <a:gd name="T13" fmla="*/ 87 h 105"/>
                  <a:gd name="T14" fmla="*/ 18 w 93"/>
                  <a:gd name="T15" fmla="*/ 110 h 105"/>
                  <a:gd name="T16" fmla="*/ 23 w 93"/>
                  <a:gd name="T17" fmla="*/ 120 h 105"/>
                  <a:gd name="T18" fmla="*/ 36 w 93"/>
                  <a:gd name="T19" fmla="*/ 126 h 105"/>
                  <a:gd name="T20" fmla="*/ 23 w 93"/>
                  <a:gd name="T21" fmla="*/ 97 h 105"/>
                  <a:gd name="T22" fmla="*/ 14 w 93"/>
                  <a:gd name="T23" fmla="*/ 87 h 105"/>
                  <a:gd name="T24" fmla="*/ 18 w 93"/>
                  <a:gd name="T25" fmla="*/ 67 h 105"/>
                  <a:gd name="T26" fmla="*/ 27 w 93"/>
                  <a:gd name="T27" fmla="*/ 67 h 105"/>
                  <a:gd name="T28" fmla="*/ 36 w 93"/>
                  <a:gd name="T29" fmla="*/ 58 h 105"/>
                  <a:gd name="T30" fmla="*/ 36 w 93"/>
                  <a:gd name="T31" fmla="*/ 38 h 105"/>
                  <a:gd name="T32" fmla="*/ 40 w 93"/>
                  <a:gd name="T33" fmla="*/ 33 h 105"/>
                  <a:gd name="T34" fmla="*/ 54 w 93"/>
                  <a:gd name="T35" fmla="*/ 53 h 105"/>
                  <a:gd name="T36" fmla="*/ 59 w 93"/>
                  <a:gd name="T37" fmla="*/ 58 h 105"/>
                  <a:gd name="T38" fmla="*/ 63 w 93"/>
                  <a:gd name="T39" fmla="*/ 53 h 105"/>
                  <a:gd name="T40" fmla="*/ 67 w 93"/>
                  <a:gd name="T41" fmla="*/ 38 h 105"/>
                  <a:gd name="T42" fmla="*/ 76 w 93"/>
                  <a:gd name="T43" fmla="*/ 29 h 105"/>
                  <a:gd name="T44" fmla="*/ 76 w 93"/>
                  <a:gd name="T45" fmla="*/ 19 h 105"/>
                  <a:gd name="T46" fmla="*/ 81 w 93"/>
                  <a:gd name="T47" fmla="*/ 9 h 105"/>
                  <a:gd name="T48" fmla="*/ 98 w 93"/>
                  <a:gd name="T49" fmla="*/ 29 h 105"/>
                  <a:gd name="T50" fmla="*/ 90 w 93"/>
                  <a:gd name="T51" fmla="*/ 4 h 105"/>
                  <a:gd name="T52" fmla="*/ 76 w 93"/>
                  <a:gd name="T53" fmla="*/ 0 h 105"/>
                  <a:gd name="T54" fmla="*/ 72 w 93"/>
                  <a:gd name="T55" fmla="*/ 0 h 10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" h="105">
                    <a:moveTo>
                      <a:pt x="67" y="0"/>
                    </a:moveTo>
                    <a:lnTo>
                      <a:pt x="49" y="4"/>
                    </a:lnTo>
                    <a:lnTo>
                      <a:pt x="31" y="14"/>
                    </a:lnTo>
                    <a:lnTo>
                      <a:pt x="14" y="24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5" y="72"/>
                    </a:lnTo>
                    <a:lnTo>
                      <a:pt x="18" y="91"/>
                    </a:lnTo>
                    <a:lnTo>
                      <a:pt x="23" y="100"/>
                    </a:lnTo>
                    <a:lnTo>
                      <a:pt x="36" y="105"/>
                    </a:lnTo>
                    <a:lnTo>
                      <a:pt x="23" y="81"/>
                    </a:lnTo>
                    <a:lnTo>
                      <a:pt x="14" y="72"/>
                    </a:lnTo>
                    <a:lnTo>
                      <a:pt x="18" y="57"/>
                    </a:lnTo>
                    <a:lnTo>
                      <a:pt x="27" y="57"/>
                    </a:lnTo>
                    <a:lnTo>
                      <a:pt x="36" y="48"/>
                    </a:lnTo>
                    <a:lnTo>
                      <a:pt x="36" y="33"/>
                    </a:lnTo>
                    <a:lnTo>
                      <a:pt x="40" y="28"/>
                    </a:lnTo>
                    <a:lnTo>
                      <a:pt x="49" y="43"/>
                    </a:lnTo>
                    <a:lnTo>
                      <a:pt x="54" y="48"/>
                    </a:lnTo>
                    <a:lnTo>
                      <a:pt x="58" y="43"/>
                    </a:lnTo>
                    <a:lnTo>
                      <a:pt x="62" y="33"/>
                    </a:lnTo>
                    <a:lnTo>
                      <a:pt x="71" y="24"/>
                    </a:lnTo>
                    <a:lnTo>
                      <a:pt x="71" y="14"/>
                    </a:lnTo>
                    <a:lnTo>
                      <a:pt x="76" y="9"/>
                    </a:lnTo>
                    <a:lnTo>
                      <a:pt x="93" y="24"/>
                    </a:lnTo>
                    <a:lnTo>
                      <a:pt x="85" y="4"/>
                    </a:lnTo>
                    <a:lnTo>
                      <a:pt x="71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5" name="Freeform 138"/>
              <p:cNvSpPr>
                <a:spLocks/>
              </p:cNvSpPr>
              <p:nvPr/>
            </p:nvSpPr>
            <p:spPr bwMode="auto">
              <a:xfrm flipV="1">
                <a:off x="1104" y="2649"/>
                <a:ext cx="58" cy="75"/>
              </a:xfrm>
              <a:custGeom>
                <a:avLst/>
                <a:gdLst>
                  <a:gd name="T0" fmla="*/ 0 w 57"/>
                  <a:gd name="T1" fmla="*/ 82 h 72"/>
                  <a:gd name="T2" fmla="*/ 36 w 57"/>
                  <a:gd name="T3" fmla="*/ 88 h 72"/>
                  <a:gd name="T4" fmla="*/ 45 w 57"/>
                  <a:gd name="T5" fmla="*/ 82 h 72"/>
                  <a:gd name="T6" fmla="*/ 53 w 57"/>
                  <a:gd name="T7" fmla="*/ 72 h 72"/>
                  <a:gd name="T8" fmla="*/ 62 w 57"/>
                  <a:gd name="T9" fmla="*/ 34 h 72"/>
                  <a:gd name="T10" fmla="*/ 62 w 57"/>
                  <a:gd name="T11" fmla="*/ 19 h 72"/>
                  <a:gd name="T12" fmla="*/ 58 w 57"/>
                  <a:gd name="T13" fmla="*/ 0 h 72"/>
                  <a:gd name="T14" fmla="*/ 58 w 57"/>
                  <a:gd name="T15" fmla="*/ 19 h 72"/>
                  <a:gd name="T16" fmla="*/ 53 w 57"/>
                  <a:gd name="T17" fmla="*/ 24 h 72"/>
                  <a:gd name="T18" fmla="*/ 49 w 57"/>
                  <a:gd name="T19" fmla="*/ 29 h 72"/>
                  <a:gd name="T20" fmla="*/ 40 w 57"/>
                  <a:gd name="T21" fmla="*/ 48 h 72"/>
                  <a:gd name="T22" fmla="*/ 40 w 57"/>
                  <a:gd name="T23" fmla="*/ 58 h 72"/>
                  <a:gd name="T24" fmla="*/ 13 w 57"/>
                  <a:gd name="T25" fmla="*/ 72 h 72"/>
                  <a:gd name="T26" fmla="*/ 9 w 57"/>
                  <a:gd name="T27" fmla="*/ 82 h 72"/>
                  <a:gd name="T28" fmla="*/ 0 w 57"/>
                  <a:gd name="T29" fmla="*/ 88 h 72"/>
                  <a:gd name="T30" fmla="*/ 0 w 57"/>
                  <a:gd name="T31" fmla="*/ 82 h 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7" h="72">
                    <a:moveTo>
                      <a:pt x="0" y="67"/>
                    </a:moveTo>
                    <a:lnTo>
                      <a:pt x="31" y="72"/>
                    </a:lnTo>
                    <a:lnTo>
                      <a:pt x="40" y="67"/>
                    </a:lnTo>
                    <a:lnTo>
                      <a:pt x="48" y="58"/>
                    </a:lnTo>
                    <a:lnTo>
                      <a:pt x="57" y="29"/>
                    </a:lnTo>
                    <a:lnTo>
                      <a:pt x="57" y="14"/>
                    </a:lnTo>
                    <a:lnTo>
                      <a:pt x="53" y="0"/>
                    </a:lnTo>
                    <a:lnTo>
                      <a:pt x="53" y="14"/>
                    </a:lnTo>
                    <a:lnTo>
                      <a:pt x="48" y="19"/>
                    </a:lnTo>
                    <a:lnTo>
                      <a:pt x="44" y="24"/>
                    </a:lnTo>
                    <a:lnTo>
                      <a:pt x="35" y="38"/>
                    </a:lnTo>
                    <a:lnTo>
                      <a:pt x="35" y="48"/>
                    </a:lnTo>
                    <a:lnTo>
                      <a:pt x="13" y="58"/>
                    </a:lnTo>
                    <a:lnTo>
                      <a:pt x="9" y="67"/>
                    </a:lnTo>
                    <a:lnTo>
                      <a:pt x="0" y="7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6" name="Freeform 139"/>
              <p:cNvSpPr>
                <a:spLocks/>
              </p:cNvSpPr>
              <p:nvPr/>
            </p:nvSpPr>
            <p:spPr bwMode="auto">
              <a:xfrm flipV="1">
                <a:off x="1059" y="2704"/>
                <a:ext cx="63" cy="59"/>
              </a:xfrm>
              <a:custGeom>
                <a:avLst/>
                <a:gdLst>
                  <a:gd name="T0" fmla="*/ 0 w 62"/>
                  <a:gd name="T1" fmla="*/ 67 h 57"/>
                  <a:gd name="T2" fmla="*/ 9 w 62"/>
                  <a:gd name="T3" fmla="*/ 33 h 57"/>
                  <a:gd name="T4" fmla="*/ 27 w 62"/>
                  <a:gd name="T5" fmla="*/ 24 h 57"/>
                  <a:gd name="T6" fmla="*/ 50 w 62"/>
                  <a:gd name="T7" fmla="*/ 9 h 57"/>
                  <a:gd name="T8" fmla="*/ 67 w 62"/>
                  <a:gd name="T9" fmla="*/ 0 h 57"/>
                  <a:gd name="T10" fmla="*/ 59 w 62"/>
                  <a:gd name="T11" fmla="*/ 9 h 57"/>
                  <a:gd name="T12" fmla="*/ 50 w 62"/>
                  <a:gd name="T13" fmla="*/ 24 h 57"/>
                  <a:gd name="T14" fmla="*/ 36 w 62"/>
                  <a:gd name="T15" fmla="*/ 29 h 57"/>
                  <a:gd name="T16" fmla="*/ 23 w 62"/>
                  <a:gd name="T17" fmla="*/ 38 h 57"/>
                  <a:gd name="T18" fmla="*/ 9 w 62"/>
                  <a:gd name="T19" fmla="*/ 53 h 57"/>
                  <a:gd name="T20" fmla="*/ 0 w 62"/>
                  <a:gd name="T21" fmla="*/ 67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57">
                    <a:moveTo>
                      <a:pt x="0" y="57"/>
                    </a:moveTo>
                    <a:lnTo>
                      <a:pt x="9" y="28"/>
                    </a:lnTo>
                    <a:lnTo>
                      <a:pt x="27" y="19"/>
                    </a:lnTo>
                    <a:lnTo>
                      <a:pt x="45" y="9"/>
                    </a:lnTo>
                    <a:lnTo>
                      <a:pt x="62" y="0"/>
                    </a:lnTo>
                    <a:lnTo>
                      <a:pt x="54" y="9"/>
                    </a:lnTo>
                    <a:lnTo>
                      <a:pt x="45" y="19"/>
                    </a:lnTo>
                    <a:lnTo>
                      <a:pt x="31" y="24"/>
                    </a:lnTo>
                    <a:lnTo>
                      <a:pt x="23" y="33"/>
                    </a:lnTo>
                    <a:lnTo>
                      <a:pt x="9" y="43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7" name="Freeform 140"/>
              <p:cNvSpPr>
                <a:spLocks/>
              </p:cNvSpPr>
              <p:nvPr/>
            </p:nvSpPr>
            <p:spPr bwMode="auto">
              <a:xfrm flipV="1">
                <a:off x="1046" y="2600"/>
                <a:ext cx="147" cy="148"/>
              </a:xfrm>
              <a:custGeom>
                <a:avLst/>
                <a:gdLst>
                  <a:gd name="T0" fmla="*/ 0 w 146"/>
                  <a:gd name="T1" fmla="*/ 125 h 144"/>
                  <a:gd name="T2" fmla="*/ 22 w 146"/>
                  <a:gd name="T3" fmla="*/ 144 h 144"/>
                  <a:gd name="T4" fmla="*/ 44 w 146"/>
                  <a:gd name="T5" fmla="*/ 164 h 144"/>
                  <a:gd name="T6" fmla="*/ 80 w 146"/>
                  <a:gd name="T7" fmla="*/ 164 h 144"/>
                  <a:gd name="T8" fmla="*/ 98 w 146"/>
                  <a:gd name="T9" fmla="*/ 164 h 144"/>
                  <a:gd name="T10" fmla="*/ 116 w 146"/>
                  <a:gd name="T11" fmla="*/ 159 h 144"/>
                  <a:gd name="T12" fmla="*/ 138 w 146"/>
                  <a:gd name="T13" fmla="*/ 131 h 144"/>
                  <a:gd name="T14" fmla="*/ 151 w 146"/>
                  <a:gd name="T15" fmla="*/ 92 h 144"/>
                  <a:gd name="T16" fmla="*/ 151 w 146"/>
                  <a:gd name="T17" fmla="*/ 61 h 144"/>
                  <a:gd name="T18" fmla="*/ 151 w 146"/>
                  <a:gd name="T19" fmla="*/ 0 h 144"/>
                  <a:gd name="T20" fmla="*/ 147 w 146"/>
                  <a:gd name="T21" fmla="*/ 39 h 144"/>
                  <a:gd name="T22" fmla="*/ 142 w 146"/>
                  <a:gd name="T23" fmla="*/ 53 h 144"/>
                  <a:gd name="T24" fmla="*/ 138 w 146"/>
                  <a:gd name="T25" fmla="*/ 72 h 144"/>
                  <a:gd name="T26" fmla="*/ 138 w 146"/>
                  <a:gd name="T27" fmla="*/ 98 h 144"/>
                  <a:gd name="T28" fmla="*/ 125 w 146"/>
                  <a:gd name="T29" fmla="*/ 111 h 144"/>
                  <a:gd name="T30" fmla="*/ 120 w 146"/>
                  <a:gd name="T31" fmla="*/ 125 h 144"/>
                  <a:gd name="T32" fmla="*/ 116 w 146"/>
                  <a:gd name="T33" fmla="*/ 144 h 144"/>
                  <a:gd name="T34" fmla="*/ 103 w 146"/>
                  <a:gd name="T35" fmla="*/ 150 h 144"/>
                  <a:gd name="T36" fmla="*/ 94 w 146"/>
                  <a:gd name="T37" fmla="*/ 144 h 144"/>
                  <a:gd name="T38" fmla="*/ 71 w 146"/>
                  <a:gd name="T39" fmla="*/ 138 h 144"/>
                  <a:gd name="T40" fmla="*/ 58 w 146"/>
                  <a:gd name="T41" fmla="*/ 150 h 144"/>
                  <a:gd name="T42" fmla="*/ 44 w 146"/>
                  <a:gd name="T43" fmla="*/ 154 h 144"/>
                  <a:gd name="T44" fmla="*/ 27 w 146"/>
                  <a:gd name="T45" fmla="*/ 144 h 144"/>
                  <a:gd name="T46" fmla="*/ 18 w 146"/>
                  <a:gd name="T47" fmla="*/ 131 h 144"/>
                  <a:gd name="T48" fmla="*/ 5 w 146"/>
                  <a:gd name="T49" fmla="*/ 125 h 144"/>
                  <a:gd name="T50" fmla="*/ 0 w 146"/>
                  <a:gd name="T51" fmla="*/ 125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6" h="144">
                    <a:moveTo>
                      <a:pt x="0" y="110"/>
                    </a:moveTo>
                    <a:lnTo>
                      <a:pt x="22" y="125"/>
                    </a:lnTo>
                    <a:lnTo>
                      <a:pt x="44" y="144"/>
                    </a:lnTo>
                    <a:lnTo>
                      <a:pt x="75" y="144"/>
                    </a:lnTo>
                    <a:lnTo>
                      <a:pt x="93" y="144"/>
                    </a:lnTo>
                    <a:lnTo>
                      <a:pt x="111" y="139"/>
                    </a:lnTo>
                    <a:lnTo>
                      <a:pt x="133" y="115"/>
                    </a:lnTo>
                    <a:lnTo>
                      <a:pt x="146" y="82"/>
                    </a:lnTo>
                    <a:lnTo>
                      <a:pt x="146" y="53"/>
                    </a:lnTo>
                    <a:lnTo>
                      <a:pt x="146" y="0"/>
                    </a:lnTo>
                    <a:lnTo>
                      <a:pt x="142" y="34"/>
                    </a:lnTo>
                    <a:lnTo>
                      <a:pt x="137" y="48"/>
                    </a:lnTo>
                    <a:lnTo>
                      <a:pt x="133" y="62"/>
                    </a:lnTo>
                    <a:lnTo>
                      <a:pt x="133" y="86"/>
                    </a:lnTo>
                    <a:lnTo>
                      <a:pt x="120" y="96"/>
                    </a:lnTo>
                    <a:lnTo>
                      <a:pt x="115" y="110"/>
                    </a:lnTo>
                    <a:lnTo>
                      <a:pt x="111" y="125"/>
                    </a:lnTo>
                    <a:lnTo>
                      <a:pt x="98" y="130"/>
                    </a:lnTo>
                    <a:lnTo>
                      <a:pt x="89" y="125"/>
                    </a:lnTo>
                    <a:lnTo>
                      <a:pt x="71" y="120"/>
                    </a:lnTo>
                    <a:lnTo>
                      <a:pt x="58" y="130"/>
                    </a:lnTo>
                    <a:lnTo>
                      <a:pt x="44" y="134"/>
                    </a:lnTo>
                    <a:lnTo>
                      <a:pt x="27" y="125"/>
                    </a:lnTo>
                    <a:lnTo>
                      <a:pt x="18" y="115"/>
                    </a:lnTo>
                    <a:lnTo>
                      <a:pt x="5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8" name="Freeform 141"/>
              <p:cNvSpPr>
                <a:spLocks/>
              </p:cNvSpPr>
              <p:nvPr/>
            </p:nvSpPr>
            <p:spPr bwMode="auto">
              <a:xfrm flipV="1">
                <a:off x="1104" y="2600"/>
                <a:ext cx="85" cy="64"/>
              </a:xfrm>
              <a:custGeom>
                <a:avLst/>
                <a:gdLst>
                  <a:gd name="T0" fmla="*/ 4 w 84"/>
                  <a:gd name="T1" fmla="*/ 72 h 62"/>
                  <a:gd name="T2" fmla="*/ 40 w 84"/>
                  <a:gd name="T3" fmla="*/ 72 h 62"/>
                  <a:gd name="T4" fmla="*/ 67 w 84"/>
                  <a:gd name="T5" fmla="*/ 62 h 62"/>
                  <a:gd name="T6" fmla="*/ 84 w 84"/>
                  <a:gd name="T7" fmla="*/ 33 h 62"/>
                  <a:gd name="T8" fmla="*/ 89 w 84"/>
                  <a:gd name="T9" fmla="*/ 0 h 62"/>
                  <a:gd name="T10" fmla="*/ 80 w 84"/>
                  <a:gd name="T11" fmla="*/ 29 h 62"/>
                  <a:gd name="T12" fmla="*/ 75 w 84"/>
                  <a:gd name="T13" fmla="*/ 33 h 62"/>
                  <a:gd name="T14" fmla="*/ 67 w 84"/>
                  <a:gd name="T15" fmla="*/ 33 h 62"/>
                  <a:gd name="T16" fmla="*/ 58 w 84"/>
                  <a:gd name="T17" fmla="*/ 62 h 62"/>
                  <a:gd name="T18" fmla="*/ 26 w 84"/>
                  <a:gd name="T19" fmla="*/ 62 h 62"/>
                  <a:gd name="T20" fmla="*/ 0 w 84"/>
                  <a:gd name="T21" fmla="*/ 72 h 62"/>
                  <a:gd name="T22" fmla="*/ 4 w 84"/>
                  <a:gd name="T23" fmla="*/ 72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62">
                    <a:moveTo>
                      <a:pt x="4" y="62"/>
                    </a:moveTo>
                    <a:lnTo>
                      <a:pt x="40" y="62"/>
                    </a:lnTo>
                    <a:lnTo>
                      <a:pt x="62" y="52"/>
                    </a:lnTo>
                    <a:lnTo>
                      <a:pt x="79" y="28"/>
                    </a:lnTo>
                    <a:lnTo>
                      <a:pt x="84" y="0"/>
                    </a:lnTo>
                    <a:lnTo>
                      <a:pt x="75" y="24"/>
                    </a:lnTo>
                    <a:lnTo>
                      <a:pt x="70" y="28"/>
                    </a:lnTo>
                    <a:lnTo>
                      <a:pt x="62" y="28"/>
                    </a:lnTo>
                    <a:lnTo>
                      <a:pt x="53" y="52"/>
                    </a:lnTo>
                    <a:lnTo>
                      <a:pt x="26" y="52"/>
                    </a:lnTo>
                    <a:lnTo>
                      <a:pt x="0" y="62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9" name="Freeform 142"/>
              <p:cNvSpPr>
                <a:spLocks/>
              </p:cNvSpPr>
              <p:nvPr/>
            </p:nvSpPr>
            <p:spPr bwMode="auto">
              <a:xfrm flipV="1">
                <a:off x="989" y="2595"/>
                <a:ext cx="213" cy="247"/>
              </a:xfrm>
              <a:custGeom>
                <a:avLst/>
                <a:gdLst>
                  <a:gd name="T0" fmla="*/ 217 w 212"/>
                  <a:gd name="T1" fmla="*/ 77 h 240"/>
                  <a:gd name="T2" fmla="*/ 195 w 212"/>
                  <a:gd name="T3" fmla="*/ 54 h 240"/>
                  <a:gd name="T4" fmla="*/ 168 w 212"/>
                  <a:gd name="T5" fmla="*/ 38 h 240"/>
                  <a:gd name="T6" fmla="*/ 146 w 212"/>
                  <a:gd name="T7" fmla="*/ 14 h 240"/>
                  <a:gd name="T8" fmla="*/ 133 w 212"/>
                  <a:gd name="T9" fmla="*/ 5 h 240"/>
                  <a:gd name="T10" fmla="*/ 115 w 212"/>
                  <a:gd name="T11" fmla="*/ 0 h 240"/>
                  <a:gd name="T12" fmla="*/ 84 w 212"/>
                  <a:gd name="T13" fmla="*/ 9 h 240"/>
                  <a:gd name="T14" fmla="*/ 66 w 212"/>
                  <a:gd name="T15" fmla="*/ 24 h 240"/>
                  <a:gd name="T16" fmla="*/ 53 w 212"/>
                  <a:gd name="T17" fmla="*/ 34 h 240"/>
                  <a:gd name="T18" fmla="*/ 44 w 212"/>
                  <a:gd name="T19" fmla="*/ 48 h 240"/>
                  <a:gd name="T20" fmla="*/ 31 w 212"/>
                  <a:gd name="T21" fmla="*/ 82 h 240"/>
                  <a:gd name="T22" fmla="*/ 13 w 212"/>
                  <a:gd name="T23" fmla="*/ 111 h 240"/>
                  <a:gd name="T24" fmla="*/ 0 w 212"/>
                  <a:gd name="T25" fmla="*/ 139 h 240"/>
                  <a:gd name="T26" fmla="*/ 4 w 212"/>
                  <a:gd name="T27" fmla="*/ 172 h 240"/>
                  <a:gd name="T28" fmla="*/ 13 w 212"/>
                  <a:gd name="T29" fmla="*/ 204 h 240"/>
                  <a:gd name="T30" fmla="*/ 31 w 212"/>
                  <a:gd name="T31" fmla="*/ 227 h 240"/>
                  <a:gd name="T32" fmla="*/ 57 w 212"/>
                  <a:gd name="T33" fmla="*/ 238 h 240"/>
                  <a:gd name="T34" fmla="*/ 79 w 212"/>
                  <a:gd name="T35" fmla="*/ 260 h 240"/>
                  <a:gd name="T36" fmla="*/ 101 w 212"/>
                  <a:gd name="T37" fmla="*/ 277 h 240"/>
                  <a:gd name="T38" fmla="*/ 146 w 212"/>
                  <a:gd name="T39" fmla="*/ 277 h 240"/>
                  <a:gd name="T40" fmla="*/ 182 w 212"/>
                  <a:gd name="T41" fmla="*/ 271 h 240"/>
                  <a:gd name="T42" fmla="*/ 199 w 212"/>
                  <a:gd name="T43" fmla="*/ 249 h 240"/>
                  <a:gd name="T44" fmla="*/ 213 w 212"/>
                  <a:gd name="T45" fmla="*/ 216 h 240"/>
                  <a:gd name="T46" fmla="*/ 213 w 212"/>
                  <a:gd name="T47" fmla="*/ 160 h 240"/>
                  <a:gd name="T48" fmla="*/ 217 w 212"/>
                  <a:gd name="T49" fmla="*/ 116 h 240"/>
                  <a:gd name="T50" fmla="*/ 217 w 212"/>
                  <a:gd name="T51" fmla="*/ 77 h 240"/>
                  <a:gd name="T52" fmla="*/ 217 w 212"/>
                  <a:gd name="T53" fmla="*/ 77 h 2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2" h="240">
                    <a:moveTo>
                      <a:pt x="212" y="67"/>
                    </a:moveTo>
                    <a:lnTo>
                      <a:pt x="190" y="48"/>
                    </a:lnTo>
                    <a:lnTo>
                      <a:pt x="163" y="33"/>
                    </a:lnTo>
                    <a:lnTo>
                      <a:pt x="141" y="14"/>
                    </a:lnTo>
                    <a:lnTo>
                      <a:pt x="128" y="5"/>
                    </a:lnTo>
                    <a:lnTo>
                      <a:pt x="110" y="0"/>
                    </a:lnTo>
                    <a:lnTo>
                      <a:pt x="84" y="9"/>
                    </a:lnTo>
                    <a:lnTo>
                      <a:pt x="66" y="19"/>
                    </a:lnTo>
                    <a:lnTo>
                      <a:pt x="53" y="29"/>
                    </a:lnTo>
                    <a:lnTo>
                      <a:pt x="44" y="43"/>
                    </a:lnTo>
                    <a:lnTo>
                      <a:pt x="31" y="72"/>
                    </a:lnTo>
                    <a:lnTo>
                      <a:pt x="13" y="96"/>
                    </a:lnTo>
                    <a:lnTo>
                      <a:pt x="0" y="120"/>
                    </a:lnTo>
                    <a:lnTo>
                      <a:pt x="4" y="149"/>
                    </a:lnTo>
                    <a:lnTo>
                      <a:pt x="13" y="177"/>
                    </a:lnTo>
                    <a:lnTo>
                      <a:pt x="31" y="197"/>
                    </a:lnTo>
                    <a:lnTo>
                      <a:pt x="57" y="206"/>
                    </a:lnTo>
                    <a:lnTo>
                      <a:pt x="79" y="225"/>
                    </a:lnTo>
                    <a:lnTo>
                      <a:pt x="101" y="240"/>
                    </a:lnTo>
                    <a:lnTo>
                      <a:pt x="141" y="240"/>
                    </a:lnTo>
                    <a:lnTo>
                      <a:pt x="177" y="235"/>
                    </a:lnTo>
                    <a:lnTo>
                      <a:pt x="194" y="216"/>
                    </a:lnTo>
                    <a:lnTo>
                      <a:pt x="208" y="187"/>
                    </a:lnTo>
                    <a:lnTo>
                      <a:pt x="208" y="139"/>
                    </a:lnTo>
                    <a:lnTo>
                      <a:pt x="212" y="101"/>
                    </a:lnTo>
                    <a:lnTo>
                      <a:pt x="212" y="67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0" name="Freeform 143"/>
              <p:cNvSpPr>
                <a:spLocks/>
              </p:cNvSpPr>
              <p:nvPr/>
            </p:nvSpPr>
            <p:spPr bwMode="auto">
              <a:xfrm flipV="1">
                <a:off x="1055" y="2644"/>
                <a:ext cx="116" cy="124"/>
              </a:xfrm>
              <a:custGeom>
                <a:avLst/>
                <a:gdLst>
                  <a:gd name="T0" fmla="*/ 120 w 115"/>
                  <a:gd name="T1" fmla="*/ 63 h 120"/>
                  <a:gd name="T2" fmla="*/ 107 w 115"/>
                  <a:gd name="T3" fmla="*/ 34 h 120"/>
                  <a:gd name="T4" fmla="*/ 98 w 115"/>
                  <a:gd name="T5" fmla="*/ 9 h 120"/>
                  <a:gd name="T6" fmla="*/ 76 w 115"/>
                  <a:gd name="T7" fmla="*/ 0 h 120"/>
                  <a:gd name="T8" fmla="*/ 63 w 115"/>
                  <a:gd name="T9" fmla="*/ 5 h 120"/>
                  <a:gd name="T10" fmla="*/ 44 w 115"/>
                  <a:gd name="T11" fmla="*/ 14 h 120"/>
                  <a:gd name="T12" fmla="*/ 27 w 115"/>
                  <a:gd name="T13" fmla="*/ 24 h 120"/>
                  <a:gd name="T14" fmla="*/ 13 w 115"/>
                  <a:gd name="T15" fmla="*/ 29 h 120"/>
                  <a:gd name="T16" fmla="*/ 4 w 115"/>
                  <a:gd name="T17" fmla="*/ 38 h 120"/>
                  <a:gd name="T18" fmla="*/ 0 w 115"/>
                  <a:gd name="T19" fmla="*/ 67 h 120"/>
                  <a:gd name="T20" fmla="*/ 4 w 115"/>
                  <a:gd name="T21" fmla="*/ 96 h 120"/>
                  <a:gd name="T22" fmla="*/ 18 w 115"/>
                  <a:gd name="T23" fmla="*/ 113 h 120"/>
                  <a:gd name="T24" fmla="*/ 31 w 115"/>
                  <a:gd name="T25" fmla="*/ 130 h 120"/>
                  <a:gd name="T26" fmla="*/ 63 w 115"/>
                  <a:gd name="T27" fmla="*/ 141 h 120"/>
                  <a:gd name="T28" fmla="*/ 85 w 115"/>
                  <a:gd name="T29" fmla="*/ 141 h 120"/>
                  <a:gd name="T30" fmla="*/ 102 w 115"/>
                  <a:gd name="T31" fmla="*/ 135 h 120"/>
                  <a:gd name="T32" fmla="*/ 111 w 115"/>
                  <a:gd name="T33" fmla="*/ 101 h 120"/>
                  <a:gd name="T34" fmla="*/ 120 w 115"/>
                  <a:gd name="T35" fmla="*/ 63 h 120"/>
                  <a:gd name="T36" fmla="*/ 120 w 115"/>
                  <a:gd name="T37" fmla="*/ 63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120">
                    <a:moveTo>
                      <a:pt x="115" y="53"/>
                    </a:moveTo>
                    <a:lnTo>
                      <a:pt x="102" y="29"/>
                    </a:lnTo>
                    <a:lnTo>
                      <a:pt x="93" y="9"/>
                    </a:lnTo>
                    <a:lnTo>
                      <a:pt x="71" y="0"/>
                    </a:lnTo>
                    <a:lnTo>
                      <a:pt x="58" y="5"/>
                    </a:lnTo>
                    <a:lnTo>
                      <a:pt x="44" y="14"/>
                    </a:lnTo>
                    <a:lnTo>
                      <a:pt x="27" y="19"/>
                    </a:lnTo>
                    <a:lnTo>
                      <a:pt x="13" y="24"/>
                    </a:lnTo>
                    <a:lnTo>
                      <a:pt x="4" y="33"/>
                    </a:lnTo>
                    <a:lnTo>
                      <a:pt x="0" y="57"/>
                    </a:lnTo>
                    <a:lnTo>
                      <a:pt x="4" y="81"/>
                    </a:lnTo>
                    <a:lnTo>
                      <a:pt x="18" y="96"/>
                    </a:lnTo>
                    <a:lnTo>
                      <a:pt x="31" y="110"/>
                    </a:lnTo>
                    <a:lnTo>
                      <a:pt x="58" y="120"/>
                    </a:lnTo>
                    <a:lnTo>
                      <a:pt x="80" y="120"/>
                    </a:lnTo>
                    <a:lnTo>
                      <a:pt x="97" y="115"/>
                    </a:lnTo>
                    <a:lnTo>
                      <a:pt x="106" y="86"/>
                    </a:lnTo>
                    <a:lnTo>
                      <a:pt x="115" y="5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1" name="Freeform 144"/>
              <p:cNvSpPr>
                <a:spLocks/>
              </p:cNvSpPr>
              <p:nvPr/>
            </p:nvSpPr>
            <p:spPr bwMode="auto">
              <a:xfrm flipV="1">
                <a:off x="1059" y="2734"/>
                <a:ext cx="14" cy="14"/>
              </a:xfrm>
              <a:custGeom>
                <a:avLst/>
                <a:gdLst>
                  <a:gd name="T0" fmla="*/ 0 w 14"/>
                  <a:gd name="T1" fmla="*/ 5 h 14"/>
                  <a:gd name="T2" fmla="*/ 9 w 14"/>
                  <a:gd name="T3" fmla="*/ 0 h 14"/>
                  <a:gd name="T4" fmla="*/ 14 w 14"/>
                  <a:gd name="T5" fmla="*/ 10 h 14"/>
                  <a:gd name="T6" fmla="*/ 5 w 14"/>
                  <a:gd name="T7" fmla="*/ 14 h 14"/>
                  <a:gd name="T8" fmla="*/ 0 w 14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5"/>
                    </a:moveTo>
                    <a:lnTo>
                      <a:pt x="9" y="0"/>
                    </a:lnTo>
                    <a:lnTo>
                      <a:pt x="14" y="10"/>
                    </a:lnTo>
                    <a:lnTo>
                      <a:pt x="5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2" name="Freeform 145"/>
              <p:cNvSpPr>
                <a:spLocks/>
              </p:cNvSpPr>
              <p:nvPr/>
            </p:nvSpPr>
            <p:spPr bwMode="auto">
              <a:xfrm flipV="1">
                <a:off x="1073" y="2748"/>
                <a:ext cx="13" cy="11"/>
              </a:xfrm>
              <a:custGeom>
                <a:avLst/>
                <a:gdLst>
                  <a:gd name="T0" fmla="*/ 0 w 13"/>
                  <a:gd name="T1" fmla="*/ 10 h 10"/>
                  <a:gd name="T2" fmla="*/ 9 w 13"/>
                  <a:gd name="T3" fmla="*/ 0 h 10"/>
                  <a:gd name="T4" fmla="*/ 13 w 13"/>
                  <a:gd name="T5" fmla="*/ 10 h 10"/>
                  <a:gd name="T6" fmla="*/ 4 w 13"/>
                  <a:gd name="T7" fmla="*/ 15 h 10"/>
                  <a:gd name="T8" fmla="*/ 0 w 13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3" name="Freeform 146"/>
              <p:cNvSpPr>
                <a:spLocks/>
              </p:cNvSpPr>
              <p:nvPr/>
            </p:nvSpPr>
            <p:spPr bwMode="auto">
              <a:xfrm flipV="1">
                <a:off x="1055" y="2718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4 w 9"/>
                  <a:gd name="T3" fmla="*/ 0 h 10"/>
                  <a:gd name="T4" fmla="*/ 9 w 9"/>
                  <a:gd name="T5" fmla="*/ 10 h 10"/>
                  <a:gd name="T6" fmla="*/ 4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634" name="Group 147"/>
              <p:cNvGrpSpPr>
                <a:grpSpLocks/>
              </p:cNvGrpSpPr>
              <p:nvPr/>
            </p:nvGrpSpPr>
            <p:grpSpPr bwMode="auto">
              <a:xfrm>
                <a:off x="629" y="2828"/>
                <a:ext cx="222" cy="272"/>
                <a:chOff x="629" y="3097"/>
                <a:chExt cx="222" cy="272"/>
              </a:xfrm>
            </p:grpSpPr>
            <p:sp>
              <p:nvSpPr>
                <p:cNvPr id="119324" name="Freeform 148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5" name="Freeform 149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6" name="Freeform 150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7" name="Freeform 151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8" name="Freeform 152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9" name="Freeform 153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0" name="Freeform 154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1" name="Freeform 155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2" name="Freeform 156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3" name="Freeform 157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4" name="Freeform 158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5" name="Freeform 159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6" name="Freeform 160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7" name="Freeform 161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8" name="Freeform 162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9" name="Freeform 163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7635" name="Freeform 164"/>
              <p:cNvSpPr>
                <a:spLocks/>
              </p:cNvSpPr>
              <p:nvPr/>
            </p:nvSpPr>
            <p:spPr bwMode="auto">
              <a:xfrm flipV="1">
                <a:off x="363" y="2248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7 w 168"/>
                  <a:gd name="T3" fmla="*/ 10 h 173"/>
                  <a:gd name="T4" fmla="*/ 8 w 168"/>
                  <a:gd name="T5" fmla="*/ 29 h 173"/>
                  <a:gd name="T6" fmla="*/ 0 w 168"/>
                  <a:gd name="T7" fmla="*/ 101 h 173"/>
                  <a:gd name="T8" fmla="*/ 4 w 168"/>
                  <a:gd name="T9" fmla="*/ 177 h 173"/>
                  <a:gd name="T10" fmla="*/ 13 w 168"/>
                  <a:gd name="T11" fmla="*/ 193 h 173"/>
                  <a:gd name="T12" fmla="*/ 39 w 168"/>
                  <a:gd name="T13" fmla="*/ 205 h 173"/>
                  <a:gd name="T14" fmla="*/ 137 w 168"/>
                  <a:gd name="T15" fmla="*/ 205 h 173"/>
                  <a:gd name="T16" fmla="*/ 160 w 168"/>
                  <a:gd name="T17" fmla="*/ 187 h 173"/>
                  <a:gd name="T18" fmla="*/ 168 w 168"/>
                  <a:gd name="T19" fmla="*/ 159 h 173"/>
                  <a:gd name="T20" fmla="*/ 173 w 168"/>
                  <a:gd name="T21" fmla="*/ 58 h 173"/>
                  <a:gd name="T22" fmla="*/ 173 w 168"/>
                  <a:gd name="T23" fmla="*/ 34 h 173"/>
                  <a:gd name="T24" fmla="*/ 164 w 168"/>
                  <a:gd name="T25" fmla="*/ 14 h 173"/>
                  <a:gd name="T26" fmla="*/ 133 w 168"/>
                  <a:gd name="T27" fmla="*/ 5 h 173"/>
                  <a:gd name="T28" fmla="*/ 35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7" y="10"/>
                    </a:lnTo>
                    <a:lnTo>
                      <a:pt x="8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3" y="163"/>
                    </a:lnTo>
                    <a:lnTo>
                      <a:pt x="39" y="173"/>
                    </a:lnTo>
                    <a:lnTo>
                      <a:pt x="132" y="173"/>
                    </a:lnTo>
                    <a:lnTo>
                      <a:pt x="155" y="158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59" y="14"/>
                    </a:lnTo>
                    <a:lnTo>
                      <a:pt x="128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6" name="Freeform 165"/>
              <p:cNvSpPr>
                <a:spLocks/>
              </p:cNvSpPr>
              <p:nvPr/>
            </p:nvSpPr>
            <p:spPr bwMode="auto">
              <a:xfrm flipV="1">
                <a:off x="420" y="2298"/>
                <a:ext cx="62" cy="69"/>
              </a:xfrm>
              <a:custGeom>
                <a:avLst/>
                <a:gdLst>
                  <a:gd name="T0" fmla="*/ 62 w 62"/>
                  <a:gd name="T1" fmla="*/ 62 h 67"/>
                  <a:gd name="T2" fmla="*/ 62 w 62"/>
                  <a:gd name="T3" fmla="*/ 24 h 67"/>
                  <a:gd name="T4" fmla="*/ 53 w 62"/>
                  <a:gd name="T5" fmla="*/ 9 h 67"/>
                  <a:gd name="T6" fmla="*/ 36 w 62"/>
                  <a:gd name="T7" fmla="*/ 0 h 67"/>
                  <a:gd name="T8" fmla="*/ 22 w 62"/>
                  <a:gd name="T9" fmla="*/ 0 h 67"/>
                  <a:gd name="T10" fmla="*/ 9 w 62"/>
                  <a:gd name="T11" fmla="*/ 4 h 67"/>
                  <a:gd name="T12" fmla="*/ 0 w 62"/>
                  <a:gd name="T13" fmla="*/ 29 h 67"/>
                  <a:gd name="T14" fmla="*/ 0 w 62"/>
                  <a:gd name="T15" fmla="*/ 55 h 67"/>
                  <a:gd name="T16" fmla="*/ 9 w 62"/>
                  <a:gd name="T17" fmla="*/ 67 h 67"/>
                  <a:gd name="T18" fmla="*/ 22 w 62"/>
                  <a:gd name="T19" fmla="*/ 77 h 67"/>
                  <a:gd name="T20" fmla="*/ 44 w 62"/>
                  <a:gd name="T21" fmla="*/ 77 h 67"/>
                  <a:gd name="T22" fmla="*/ 62 w 62"/>
                  <a:gd name="T23" fmla="*/ 62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19"/>
                    </a:lnTo>
                    <a:lnTo>
                      <a:pt x="53" y="9"/>
                    </a:lnTo>
                    <a:lnTo>
                      <a:pt x="36" y="0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7"/>
                    </a:lnTo>
                    <a:lnTo>
                      <a:pt x="22" y="67"/>
                    </a:lnTo>
                    <a:lnTo>
                      <a:pt x="44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7" name="Freeform 166"/>
              <p:cNvSpPr>
                <a:spLocks/>
              </p:cNvSpPr>
              <p:nvPr/>
            </p:nvSpPr>
            <p:spPr bwMode="auto">
              <a:xfrm flipV="1">
                <a:off x="411" y="2298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0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8" name="Freeform 167"/>
              <p:cNvSpPr>
                <a:spLocks/>
              </p:cNvSpPr>
              <p:nvPr/>
            </p:nvSpPr>
            <p:spPr bwMode="auto">
              <a:xfrm flipV="1">
                <a:off x="416" y="2322"/>
                <a:ext cx="40" cy="50"/>
              </a:xfrm>
              <a:custGeom>
                <a:avLst/>
                <a:gdLst>
                  <a:gd name="T0" fmla="*/ 4 w 40"/>
                  <a:gd name="T1" fmla="*/ 58 h 48"/>
                  <a:gd name="T2" fmla="*/ 4 w 40"/>
                  <a:gd name="T3" fmla="*/ 48 h 48"/>
                  <a:gd name="T4" fmla="*/ 9 w 40"/>
                  <a:gd name="T5" fmla="*/ 34 h 48"/>
                  <a:gd name="T6" fmla="*/ 17 w 40"/>
                  <a:gd name="T7" fmla="*/ 19 h 48"/>
                  <a:gd name="T8" fmla="*/ 22 w 40"/>
                  <a:gd name="T9" fmla="*/ 5 h 48"/>
                  <a:gd name="T10" fmla="*/ 40 w 40"/>
                  <a:gd name="T11" fmla="*/ 5 h 48"/>
                  <a:gd name="T12" fmla="*/ 31 w 40"/>
                  <a:gd name="T13" fmla="*/ 0 h 48"/>
                  <a:gd name="T14" fmla="*/ 9 w 40"/>
                  <a:gd name="T15" fmla="*/ 5 h 48"/>
                  <a:gd name="T16" fmla="*/ 0 w 40"/>
                  <a:gd name="T17" fmla="*/ 29 h 48"/>
                  <a:gd name="T18" fmla="*/ 0 w 40"/>
                  <a:gd name="T19" fmla="*/ 58 h 48"/>
                  <a:gd name="T20" fmla="*/ 4 w 40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4" y="38"/>
                    </a:lnTo>
                    <a:lnTo>
                      <a:pt x="9" y="29"/>
                    </a:lnTo>
                    <a:lnTo>
                      <a:pt x="17" y="14"/>
                    </a:lnTo>
                    <a:lnTo>
                      <a:pt x="22" y="5"/>
                    </a:lnTo>
                    <a:lnTo>
                      <a:pt x="40" y="5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9" name="Freeform 168"/>
              <p:cNvSpPr>
                <a:spLocks/>
              </p:cNvSpPr>
              <p:nvPr/>
            </p:nvSpPr>
            <p:spPr bwMode="auto">
              <a:xfrm flipV="1">
                <a:off x="420" y="2308"/>
                <a:ext cx="53" cy="55"/>
              </a:xfrm>
              <a:custGeom>
                <a:avLst/>
                <a:gdLst>
                  <a:gd name="T0" fmla="*/ 40 w 53"/>
                  <a:gd name="T1" fmla="*/ 0 h 53"/>
                  <a:gd name="T2" fmla="*/ 44 w 53"/>
                  <a:gd name="T3" fmla="*/ 0 h 53"/>
                  <a:gd name="T4" fmla="*/ 44 w 53"/>
                  <a:gd name="T5" fmla="*/ 20 h 53"/>
                  <a:gd name="T6" fmla="*/ 40 w 53"/>
                  <a:gd name="T7" fmla="*/ 29 h 53"/>
                  <a:gd name="T8" fmla="*/ 31 w 53"/>
                  <a:gd name="T9" fmla="*/ 48 h 53"/>
                  <a:gd name="T10" fmla="*/ 18 w 53"/>
                  <a:gd name="T11" fmla="*/ 54 h 53"/>
                  <a:gd name="T12" fmla="*/ 5 w 53"/>
                  <a:gd name="T13" fmla="*/ 54 h 53"/>
                  <a:gd name="T14" fmla="*/ 0 w 53"/>
                  <a:gd name="T15" fmla="*/ 54 h 53"/>
                  <a:gd name="T16" fmla="*/ 13 w 53"/>
                  <a:gd name="T17" fmla="*/ 63 h 53"/>
                  <a:gd name="T18" fmla="*/ 40 w 53"/>
                  <a:gd name="T19" fmla="*/ 63 h 53"/>
                  <a:gd name="T20" fmla="*/ 53 w 53"/>
                  <a:gd name="T21" fmla="*/ 48 h 53"/>
                  <a:gd name="T22" fmla="*/ 53 w 53"/>
                  <a:gd name="T23" fmla="*/ 25 h 53"/>
                  <a:gd name="T24" fmla="*/ 40 w 53"/>
                  <a:gd name="T25" fmla="*/ 0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3">
                    <a:moveTo>
                      <a:pt x="40" y="0"/>
                    </a:moveTo>
                    <a:lnTo>
                      <a:pt x="44" y="0"/>
                    </a:ln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4"/>
                    </a:lnTo>
                    <a:lnTo>
                      <a:pt x="5" y="44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2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0" name="Freeform 169"/>
              <p:cNvSpPr>
                <a:spLocks/>
              </p:cNvSpPr>
              <p:nvPr/>
            </p:nvSpPr>
            <p:spPr bwMode="auto">
              <a:xfrm flipV="1">
                <a:off x="433" y="230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3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1" name="Freeform 170"/>
              <p:cNvSpPr>
                <a:spLocks/>
              </p:cNvSpPr>
              <p:nvPr/>
            </p:nvSpPr>
            <p:spPr bwMode="auto">
              <a:xfrm flipV="1">
                <a:off x="416" y="2357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2" name="Freeform 171"/>
              <p:cNvSpPr>
                <a:spLocks/>
              </p:cNvSpPr>
              <p:nvPr/>
            </p:nvSpPr>
            <p:spPr bwMode="auto">
              <a:xfrm flipV="1">
                <a:off x="425" y="2367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4 w 8"/>
                  <a:gd name="T3" fmla="*/ 0 h 10"/>
                  <a:gd name="T4" fmla="*/ 8 w 8"/>
                  <a:gd name="T5" fmla="*/ 5 h 10"/>
                  <a:gd name="T6" fmla="*/ 4 w 8"/>
                  <a:gd name="T7" fmla="*/ 10 h 10"/>
                  <a:gd name="T8" fmla="*/ 0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3" name="Freeform 172"/>
              <p:cNvSpPr>
                <a:spLocks/>
              </p:cNvSpPr>
              <p:nvPr/>
            </p:nvSpPr>
            <p:spPr bwMode="auto">
              <a:xfrm flipV="1">
                <a:off x="411" y="2347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4" name="Freeform 173"/>
              <p:cNvSpPr>
                <a:spLocks/>
              </p:cNvSpPr>
              <p:nvPr/>
            </p:nvSpPr>
            <p:spPr bwMode="auto">
              <a:xfrm flipV="1">
                <a:off x="363" y="2248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7 w 168"/>
                  <a:gd name="T3" fmla="*/ 10 h 173"/>
                  <a:gd name="T4" fmla="*/ 8 w 168"/>
                  <a:gd name="T5" fmla="*/ 29 h 173"/>
                  <a:gd name="T6" fmla="*/ 0 w 168"/>
                  <a:gd name="T7" fmla="*/ 101 h 173"/>
                  <a:gd name="T8" fmla="*/ 4 w 168"/>
                  <a:gd name="T9" fmla="*/ 177 h 173"/>
                  <a:gd name="T10" fmla="*/ 13 w 168"/>
                  <a:gd name="T11" fmla="*/ 193 h 173"/>
                  <a:gd name="T12" fmla="*/ 39 w 168"/>
                  <a:gd name="T13" fmla="*/ 205 h 173"/>
                  <a:gd name="T14" fmla="*/ 137 w 168"/>
                  <a:gd name="T15" fmla="*/ 205 h 173"/>
                  <a:gd name="T16" fmla="*/ 160 w 168"/>
                  <a:gd name="T17" fmla="*/ 187 h 173"/>
                  <a:gd name="T18" fmla="*/ 168 w 168"/>
                  <a:gd name="T19" fmla="*/ 159 h 173"/>
                  <a:gd name="T20" fmla="*/ 173 w 168"/>
                  <a:gd name="T21" fmla="*/ 58 h 173"/>
                  <a:gd name="T22" fmla="*/ 173 w 168"/>
                  <a:gd name="T23" fmla="*/ 34 h 173"/>
                  <a:gd name="T24" fmla="*/ 164 w 168"/>
                  <a:gd name="T25" fmla="*/ 14 h 173"/>
                  <a:gd name="T26" fmla="*/ 133 w 168"/>
                  <a:gd name="T27" fmla="*/ 5 h 173"/>
                  <a:gd name="T28" fmla="*/ 35 w 168"/>
                  <a:gd name="T29" fmla="*/ 0 h 173"/>
                  <a:gd name="T30" fmla="*/ 35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7" y="10"/>
                    </a:lnTo>
                    <a:lnTo>
                      <a:pt x="8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3" y="163"/>
                    </a:lnTo>
                    <a:lnTo>
                      <a:pt x="39" y="173"/>
                    </a:lnTo>
                    <a:lnTo>
                      <a:pt x="132" y="173"/>
                    </a:lnTo>
                    <a:lnTo>
                      <a:pt x="155" y="158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59" y="14"/>
                    </a:lnTo>
                    <a:lnTo>
                      <a:pt x="128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5" name="Freeform 174"/>
              <p:cNvSpPr>
                <a:spLocks/>
              </p:cNvSpPr>
              <p:nvPr/>
            </p:nvSpPr>
            <p:spPr bwMode="auto">
              <a:xfrm flipV="1">
                <a:off x="411" y="2298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0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w 67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6" name="Freeform 175"/>
              <p:cNvSpPr>
                <a:spLocks/>
              </p:cNvSpPr>
              <p:nvPr/>
            </p:nvSpPr>
            <p:spPr bwMode="auto">
              <a:xfrm flipV="1">
                <a:off x="367" y="2278"/>
                <a:ext cx="115" cy="138"/>
              </a:xfrm>
              <a:custGeom>
                <a:avLst/>
                <a:gdLst>
                  <a:gd name="T0" fmla="*/ 115 w 115"/>
                  <a:gd name="T1" fmla="*/ 0 h 134"/>
                  <a:gd name="T2" fmla="*/ 58 w 115"/>
                  <a:gd name="T3" fmla="*/ 0 h 134"/>
                  <a:gd name="T4" fmla="*/ 35 w 115"/>
                  <a:gd name="T5" fmla="*/ 0 h 134"/>
                  <a:gd name="T6" fmla="*/ 18 w 115"/>
                  <a:gd name="T7" fmla="*/ 4 h 134"/>
                  <a:gd name="T8" fmla="*/ 4 w 115"/>
                  <a:gd name="T9" fmla="*/ 33 h 134"/>
                  <a:gd name="T10" fmla="*/ 4 w 115"/>
                  <a:gd name="T11" fmla="*/ 67 h 134"/>
                  <a:gd name="T12" fmla="*/ 0 w 115"/>
                  <a:gd name="T13" fmla="*/ 106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1 w 115"/>
                  <a:gd name="T21" fmla="*/ 33 h 134"/>
                  <a:gd name="T22" fmla="*/ 53 w 115"/>
                  <a:gd name="T23" fmla="*/ 14 h 134"/>
                  <a:gd name="T24" fmla="*/ 106 w 115"/>
                  <a:gd name="T25" fmla="*/ 0 h 134"/>
                  <a:gd name="T26" fmla="*/ 115 w 115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134">
                    <a:moveTo>
                      <a:pt x="115" y="0"/>
                    </a:moveTo>
                    <a:lnTo>
                      <a:pt x="58" y="0"/>
                    </a:lnTo>
                    <a:lnTo>
                      <a:pt x="35" y="0"/>
                    </a:lnTo>
                    <a:lnTo>
                      <a:pt x="18" y="4"/>
                    </a:lnTo>
                    <a:lnTo>
                      <a:pt x="4" y="28"/>
                    </a:lnTo>
                    <a:lnTo>
                      <a:pt x="4" y="57"/>
                    </a:lnTo>
                    <a:lnTo>
                      <a:pt x="0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28"/>
                    </a:lnTo>
                    <a:lnTo>
                      <a:pt x="53" y="14"/>
                    </a:lnTo>
                    <a:lnTo>
                      <a:pt x="106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7" name="Freeform 176"/>
              <p:cNvSpPr>
                <a:spLocks/>
              </p:cNvSpPr>
              <p:nvPr/>
            </p:nvSpPr>
            <p:spPr bwMode="auto">
              <a:xfrm flipV="1">
                <a:off x="371" y="2357"/>
                <a:ext cx="54" cy="59"/>
              </a:xfrm>
              <a:custGeom>
                <a:avLst/>
                <a:gdLst>
                  <a:gd name="T0" fmla="*/ 0 w 54"/>
                  <a:gd name="T1" fmla="*/ 67 h 57"/>
                  <a:gd name="T2" fmla="*/ 0 w 54"/>
                  <a:gd name="T3" fmla="*/ 33 h 57"/>
                  <a:gd name="T4" fmla="*/ 14 w 54"/>
                  <a:gd name="T5" fmla="*/ 4 h 57"/>
                  <a:gd name="T6" fmla="*/ 31 w 54"/>
                  <a:gd name="T7" fmla="*/ 0 h 57"/>
                  <a:gd name="T8" fmla="*/ 54 w 54"/>
                  <a:gd name="T9" fmla="*/ 0 h 57"/>
                  <a:gd name="T10" fmla="*/ 23 w 54"/>
                  <a:gd name="T11" fmla="*/ 9 h 57"/>
                  <a:gd name="T12" fmla="*/ 9 w 54"/>
                  <a:gd name="T13" fmla="*/ 33 h 57"/>
                  <a:gd name="T14" fmla="*/ 0 w 54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7"/>
                    </a:moveTo>
                    <a:lnTo>
                      <a:pt x="0" y="28"/>
                    </a:lnTo>
                    <a:lnTo>
                      <a:pt x="14" y="4"/>
                    </a:lnTo>
                    <a:lnTo>
                      <a:pt x="31" y="0"/>
                    </a:lnTo>
                    <a:lnTo>
                      <a:pt x="54" y="0"/>
                    </a:lnTo>
                    <a:lnTo>
                      <a:pt x="23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8" name="Freeform 177"/>
              <p:cNvSpPr>
                <a:spLocks/>
              </p:cNvSpPr>
              <p:nvPr/>
            </p:nvSpPr>
            <p:spPr bwMode="auto">
              <a:xfrm flipV="1">
                <a:off x="398" y="2253"/>
                <a:ext cx="129" cy="119"/>
              </a:xfrm>
              <a:custGeom>
                <a:avLst/>
                <a:gdLst>
                  <a:gd name="T0" fmla="*/ 0 w 128"/>
                  <a:gd name="T1" fmla="*/ 130 h 115"/>
                  <a:gd name="T2" fmla="*/ 98 w 128"/>
                  <a:gd name="T3" fmla="*/ 136 h 115"/>
                  <a:gd name="T4" fmla="*/ 120 w 128"/>
                  <a:gd name="T5" fmla="*/ 121 h 115"/>
                  <a:gd name="T6" fmla="*/ 129 w 128"/>
                  <a:gd name="T7" fmla="*/ 92 h 115"/>
                  <a:gd name="T8" fmla="*/ 133 w 128"/>
                  <a:gd name="T9" fmla="*/ 0 h 115"/>
                  <a:gd name="T10" fmla="*/ 120 w 128"/>
                  <a:gd name="T11" fmla="*/ 67 h 115"/>
                  <a:gd name="T12" fmla="*/ 107 w 128"/>
                  <a:gd name="T13" fmla="*/ 96 h 115"/>
                  <a:gd name="T14" fmla="*/ 89 w 128"/>
                  <a:gd name="T15" fmla="*/ 114 h 115"/>
                  <a:gd name="T16" fmla="*/ 0 w 128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9" name="Freeform 178"/>
              <p:cNvSpPr>
                <a:spLocks/>
              </p:cNvSpPr>
              <p:nvPr/>
            </p:nvSpPr>
            <p:spPr bwMode="auto">
              <a:xfrm flipV="1">
                <a:off x="451" y="2253"/>
                <a:ext cx="72" cy="64"/>
              </a:xfrm>
              <a:custGeom>
                <a:avLst/>
                <a:gdLst>
                  <a:gd name="T0" fmla="*/ 0 w 71"/>
                  <a:gd name="T1" fmla="*/ 72 h 62"/>
                  <a:gd name="T2" fmla="*/ 45 w 71"/>
                  <a:gd name="T3" fmla="*/ 72 h 62"/>
                  <a:gd name="T4" fmla="*/ 67 w 71"/>
                  <a:gd name="T5" fmla="*/ 58 h 62"/>
                  <a:gd name="T6" fmla="*/ 76 w 71"/>
                  <a:gd name="T7" fmla="*/ 29 h 62"/>
                  <a:gd name="T8" fmla="*/ 76 w 71"/>
                  <a:gd name="T9" fmla="*/ 0 h 62"/>
                  <a:gd name="T10" fmla="*/ 72 w 71"/>
                  <a:gd name="T11" fmla="*/ 29 h 62"/>
                  <a:gd name="T12" fmla="*/ 54 w 71"/>
                  <a:gd name="T13" fmla="*/ 58 h 62"/>
                  <a:gd name="T14" fmla="*/ 18 w 71"/>
                  <a:gd name="T15" fmla="*/ 67 h 62"/>
                  <a:gd name="T16" fmla="*/ 0 w 71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2">
                    <a:moveTo>
                      <a:pt x="0" y="62"/>
                    </a:moveTo>
                    <a:lnTo>
                      <a:pt x="40" y="62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7" y="24"/>
                    </a:lnTo>
                    <a:lnTo>
                      <a:pt x="49" y="48"/>
                    </a:lnTo>
                    <a:lnTo>
                      <a:pt x="18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0" name="Freeform 179"/>
              <p:cNvSpPr>
                <a:spLocks/>
              </p:cNvSpPr>
              <p:nvPr/>
            </p:nvSpPr>
            <p:spPr bwMode="auto">
              <a:xfrm flipV="1">
                <a:off x="194" y="2253"/>
                <a:ext cx="169" cy="179"/>
              </a:xfrm>
              <a:custGeom>
                <a:avLst/>
                <a:gdLst>
                  <a:gd name="T0" fmla="*/ 36 w 169"/>
                  <a:gd name="T1" fmla="*/ 0 h 173"/>
                  <a:gd name="T2" fmla="*/ 18 w 169"/>
                  <a:gd name="T3" fmla="*/ 5 h 173"/>
                  <a:gd name="T4" fmla="*/ 5 w 169"/>
                  <a:gd name="T5" fmla="*/ 29 h 173"/>
                  <a:gd name="T6" fmla="*/ 0 w 169"/>
                  <a:gd name="T7" fmla="*/ 102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199 h 173"/>
                  <a:gd name="T14" fmla="*/ 129 w 169"/>
                  <a:gd name="T15" fmla="*/ 205 h 173"/>
                  <a:gd name="T16" fmla="*/ 155 w 169"/>
                  <a:gd name="T17" fmla="*/ 189 h 173"/>
                  <a:gd name="T18" fmla="*/ 164 w 169"/>
                  <a:gd name="T19" fmla="*/ 155 h 173"/>
                  <a:gd name="T20" fmla="*/ 169 w 169"/>
                  <a:gd name="T21" fmla="*/ 58 h 173"/>
                  <a:gd name="T22" fmla="*/ 160 w 169"/>
                  <a:gd name="T23" fmla="*/ 20 h 173"/>
                  <a:gd name="T24" fmla="*/ 146 w 169"/>
                  <a:gd name="T25" fmla="*/ 5 h 173"/>
                  <a:gd name="T26" fmla="*/ 124 w 169"/>
                  <a:gd name="T27" fmla="*/ 5 h 173"/>
                  <a:gd name="T28" fmla="*/ 36 w 169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73">
                    <a:moveTo>
                      <a:pt x="36" y="0"/>
                    </a:moveTo>
                    <a:lnTo>
                      <a:pt x="18" y="5"/>
                    </a:lnTo>
                    <a:lnTo>
                      <a:pt x="5" y="24"/>
                    </a:lnTo>
                    <a:lnTo>
                      <a:pt x="0" y="87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5" y="159"/>
                    </a:lnTo>
                    <a:lnTo>
                      <a:pt x="164" y="130"/>
                    </a:lnTo>
                    <a:lnTo>
                      <a:pt x="169" y="48"/>
                    </a:lnTo>
                    <a:lnTo>
                      <a:pt x="160" y="15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1" name="Freeform 180"/>
              <p:cNvSpPr>
                <a:spLocks/>
              </p:cNvSpPr>
              <p:nvPr/>
            </p:nvSpPr>
            <p:spPr bwMode="auto">
              <a:xfrm flipV="1">
                <a:off x="248" y="2303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53 w 62"/>
                  <a:gd name="T5" fmla="*/ 5 h 67"/>
                  <a:gd name="T6" fmla="*/ 39 w 62"/>
                  <a:gd name="T7" fmla="*/ 0 h 67"/>
                  <a:gd name="T8" fmla="*/ 13 w 62"/>
                  <a:gd name="T9" fmla="*/ 5 h 67"/>
                  <a:gd name="T10" fmla="*/ 0 w 62"/>
                  <a:gd name="T11" fmla="*/ 29 h 67"/>
                  <a:gd name="T12" fmla="*/ 4 w 62"/>
                  <a:gd name="T13" fmla="*/ 55 h 67"/>
                  <a:gd name="T14" fmla="*/ 8 w 62"/>
                  <a:gd name="T15" fmla="*/ 67 h 67"/>
                  <a:gd name="T16" fmla="*/ 22 w 62"/>
                  <a:gd name="T17" fmla="*/ 77 h 67"/>
                  <a:gd name="T18" fmla="*/ 48 w 62"/>
                  <a:gd name="T19" fmla="*/ 77 h 67"/>
                  <a:gd name="T20" fmla="*/ 62 w 62"/>
                  <a:gd name="T21" fmla="*/ 5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53" y="5"/>
                    </a:lnTo>
                    <a:lnTo>
                      <a:pt x="39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8" y="57"/>
                    </a:lnTo>
                    <a:lnTo>
                      <a:pt x="22" y="67"/>
                    </a:lnTo>
                    <a:lnTo>
                      <a:pt x="48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2" name="Freeform 181"/>
              <p:cNvSpPr>
                <a:spLocks/>
              </p:cNvSpPr>
              <p:nvPr/>
            </p:nvSpPr>
            <p:spPr bwMode="auto">
              <a:xfrm flipV="1">
                <a:off x="239" y="230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4 h 77"/>
                  <a:gd name="T10" fmla="*/ 57 w 71"/>
                  <a:gd name="T11" fmla="*/ 73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7" y="63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3" name="Freeform 182"/>
              <p:cNvSpPr>
                <a:spLocks/>
              </p:cNvSpPr>
              <p:nvPr/>
            </p:nvSpPr>
            <p:spPr bwMode="auto">
              <a:xfrm flipV="1">
                <a:off x="243" y="2328"/>
                <a:ext cx="44" cy="49"/>
              </a:xfrm>
              <a:custGeom>
                <a:avLst/>
                <a:gdLst>
                  <a:gd name="T0" fmla="*/ 5 w 44"/>
                  <a:gd name="T1" fmla="*/ 53 h 48"/>
                  <a:gd name="T2" fmla="*/ 9 w 44"/>
                  <a:gd name="T3" fmla="*/ 34 h 48"/>
                  <a:gd name="T4" fmla="*/ 18 w 44"/>
                  <a:gd name="T5" fmla="*/ 10 h 48"/>
                  <a:gd name="T6" fmla="*/ 27 w 44"/>
                  <a:gd name="T7" fmla="*/ 5 h 48"/>
                  <a:gd name="T8" fmla="*/ 40 w 44"/>
                  <a:gd name="T9" fmla="*/ 0 h 48"/>
                  <a:gd name="T10" fmla="*/ 44 w 44"/>
                  <a:gd name="T11" fmla="*/ 5 h 48"/>
                  <a:gd name="T12" fmla="*/ 36 w 44"/>
                  <a:gd name="T13" fmla="*/ 0 h 48"/>
                  <a:gd name="T14" fmla="*/ 9 w 44"/>
                  <a:gd name="T15" fmla="*/ 5 h 48"/>
                  <a:gd name="T16" fmla="*/ 0 w 44"/>
                  <a:gd name="T17" fmla="*/ 29 h 48"/>
                  <a:gd name="T18" fmla="*/ 5 w 44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48">
                    <a:moveTo>
                      <a:pt x="5" y="48"/>
                    </a:moveTo>
                    <a:lnTo>
                      <a:pt x="9" y="29"/>
                    </a:lnTo>
                    <a:lnTo>
                      <a:pt x="18" y="10"/>
                    </a:lnTo>
                    <a:lnTo>
                      <a:pt x="27" y="5"/>
                    </a:lnTo>
                    <a:lnTo>
                      <a:pt x="40" y="0"/>
                    </a:lnTo>
                    <a:lnTo>
                      <a:pt x="44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4" name="Freeform 183"/>
              <p:cNvSpPr>
                <a:spLocks/>
              </p:cNvSpPr>
              <p:nvPr/>
            </p:nvSpPr>
            <p:spPr bwMode="auto">
              <a:xfrm flipV="1">
                <a:off x="252" y="2313"/>
                <a:ext cx="49" cy="59"/>
              </a:xfrm>
              <a:custGeom>
                <a:avLst/>
                <a:gdLst>
                  <a:gd name="T0" fmla="*/ 40 w 49"/>
                  <a:gd name="T1" fmla="*/ 0 h 57"/>
                  <a:gd name="T2" fmla="*/ 40 w 49"/>
                  <a:gd name="T3" fmla="*/ 5 h 57"/>
                  <a:gd name="T4" fmla="*/ 44 w 49"/>
                  <a:gd name="T5" fmla="*/ 24 h 57"/>
                  <a:gd name="T6" fmla="*/ 40 w 49"/>
                  <a:gd name="T7" fmla="*/ 34 h 57"/>
                  <a:gd name="T8" fmla="*/ 27 w 49"/>
                  <a:gd name="T9" fmla="*/ 53 h 57"/>
                  <a:gd name="T10" fmla="*/ 18 w 49"/>
                  <a:gd name="T11" fmla="*/ 58 h 57"/>
                  <a:gd name="T12" fmla="*/ 4 w 49"/>
                  <a:gd name="T13" fmla="*/ 58 h 57"/>
                  <a:gd name="T14" fmla="*/ 0 w 49"/>
                  <a:gd name="T15" fmla="*/ 58 h 57"/>
                  <a:gd name="T16" fmla="*/ 13 w 49"/>
                  <a:gd name="T17" fmla="*/ 67 h 57"/>
                  <a:gd name="T18" fmla="*/ 35 w 49"/>
                  <a:gd name="T19" fmla="*/ 67 h 57"/>
                  <a:gd name="T20" fmla="*/ 49 w 49"/>
                  <a:gd name="T21" fmla="*/ 53 h 57"/>
                  <a:gd name="T22" fmla="*/ 49 w 49"/>
                  <a:gd name="T23" fmla="*/ 29 h 57"/>
                  <a:gd name="T24" fmla="*/ 40 w 49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7">
                    <a:moveTo>
                      <a:pt x="40" y="0"/>
                    </a:moveTo>
                    <a:lnTo>
                      <a:pt x="40" y="5"/>
                    </a:lnTo>
                    <a:lnTo>
                      <a:pt x="44" y="19"/>
                    </a:lnTo>
                    <a:lnTo>
                      <a:pt x="40" y="29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7"/>
                    </a:lnTo>
                    <a:lnTo>
                      <a:pt x="49" y="43"/>
                    </a:lnTo>
                    <a:lnTo>
                      <a:pt x="49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5" name="Freeform 184"/>
              <p:cNvSpPr>
                <a:spLocks/>
              </p:cNvSpPr>
              <p:nvPr/>
            </p:nvSpPr>
            <p:spPr bwMode="auto">
              <a:xfrm flipV="1">
                <a:off x="265" y="2313"/>
                <a:ext cx="36" cy="15"/>
              </a:xfrm>
              <a:custGeom>
                <a:avLst/>
                <a:gdLst>
                  <a:gd name="T0" fmla="*/ 36 w 36"/>
                  <a:gd name="T1" fmla="*/ 0 h 14"/>
                  <a:gd name="T2" fmla="*/ 22 w 36"/>
                  <a:gd name="T3" fmla="*/ 19 h 14"/>
                  <a:gd name="T4" fmla="*/ 0 w 36"/>
                  <a:gd name="T5" fmla="*/ 19 h 14"/>
                  <a:gd name="T6" fmla="*/ 18 w 36"/>
                  <a:gd name="T7" fmla="*/ 15 h 14"/>
                  <a:gd name="T8" fmla="*/ 36 w 3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1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6" name="Freeform 185"/>
              <p:cNvSpPr>
                <a:spLocks/>
              </p:cNvSpPr>
              <p:nvPr/>
            </p:nvSpPr>
            <p:spPr bwMode="auto">
              <a:xfrm flipV="1">
                <a:off x="243" y="2363"/>
                <a:ext cx="13" cy="14"/>
              </a:xfrm>
              <a:custGeom>
                <a:avLst/>
                <a:gdLst>
                  <a:gd name="T0" fmla="*/ 0 w 13"/>
                  <a:gd name="T1" fmla="*/ 10 h 14"/>
                  <a:gd name="T2" fmla="*/ 9 w 13"/>
                  <a:gd name="T3" fmla="*/ 0 h 14"/>
                  <a:gd name="T4" fmla="*/ 13 w 13"/>
                  <a:gd name="T5" fmla="*/ 10 h 14"/>
                  <a:gd name="T6" fmla="*/ 5 w 13"/>
                  <a:gd name="T7" fmla="*/ 14 h 14"/>
                  <a:gd name="T8" fmla="*/ 0 w 13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lnTo>
                      <a:pt x="9" y="0"/>
                    </a:lnTo>
                    <a:lnTo>
                      <a:pt x="13" y="10"/>
                    </a:lnTo>
                    <a:lnTo>
                      <a:pt x="5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7" name="Freeform 186"/>
              <p:cNvSpPr>
                <a:spLocks/>
              </p:cNvSpPr>
              <p:nvPr/>
            </p:nvSpPr>
            <p:spPr bwMode="auto">
              <a:xfrm flipV="1">
                <a:off x="256" y="2372"/>
                <a:ext cx="5" cy="10"/>
              </a:xfrm>
              <a:custGeom>
                <a:avLst/>
                <a:gdLst>
                  <a:gd name="T0" fmla="*/ 0 w 5"/>
                  <a:gd name="T1" fmla="*/ 5 h 10"/>
                  <a:gd name="T2" fmla="*/ 5 w 5"/>
                  <a:gd name="T3" fmla="*/ 0 h 10"/>
                  <a:gd name="T4" fmla="*/ 5 w 5"/>
                  <a:gd name="T5" fmla="*/ 5 h 10"/>
                  <a:gd name="T6" fmla="*/ 5 w 5"/>
                  <a:gd name="T7" fmla="*/ 10 h 10"/>
                  <a:gd name="T8" fmla="*/ 0 w 5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8" name="Freeform 187"/>
              <p:cNvSpPr>
                <a:spLocks/>
              </p:cNvSpPr>
              <p:nvPr/>
            </p:nvSpPr>
            <p:spPr bwMode="auto">
              <a:xfrm flipV="1">
                <a:off x="243" y="2352"/>
                <a:ext cx="5" cy="11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0 h 10"/>
                  <a:gd name="T4" fmla="*/ 5 w 5"/>
                  <a:gd name="T5" fmla="*/ 10 h 10"/>
                  <a:gd name="T6" fmla="*/ 0 w 5"/>
                  <a:gd name="T7" fmla="*/ 15 h 10"/>
                  <a:gd name="T8" fmla="*/ 0 w 5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9" name="Freeform 188"/>
              <p:cNvSpPr>
                <a:spLocks/>
              </p:cNvSpPr>
              <p:nvPr/>
            </p:nvSpPr>
            <p:spPr bwMode="auto">
              <a:xfrm flipV="1">
                <a:off x="194" y="2253"/>
                <a:ext cx="169" cy="179"/>
              </a:xfrm>
              <a:custGeom>
                <a:avLst/>
                <a:gdLst>
                  <a:gd name="T0" fmla="*/ 36 w 169"/>
                  <a:gd name="T1" fmla="*/ 0 h 173"/>
                  <a:gd name="T2" fmla="*/ 18 w 169"/>
                  <a:gd name="T3" fmla="*/ 5 h 173"/>
                  <a:gd name="T4" fmla="*/ 5 w 169"/>
                  <a:gd name="T5" fmla="*/ 29 h 173"/>
                  <a:gd name="T6" fmla="*/ 0 w 169"/>
                  <a:gd name="T7" fmla="*/ 102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199 h 173"/>
                  <a:gd name="T14" fmla="*/ 129 w 169"/>
                  <a:gd name="T15" fmla="*/ 205 h 173"/>
                  <a:gd name="T16" fmla="*/ 155 w 169"/>
                  <a:gd name="T17" fmla="*/ 189 h 173"/>
                  <a:gd name="T18" fmla="*/ 164 w 169"/>
                  <a:gd name="T19" fmla="*/ 155 h 173"/>
                  <a:gd name="T20" fmla="*/ 169 w 169"/>
                  <a:gd name="T21" fmla="*/ 58 h 173"/>
                  <a:gd name="T22" fmla="*/ 160 w 169"/>
                  <a:gd name="T23" fmla="*/ 20 h 173"/>
                  <a:gd name="T24" fmla="*/ 146 w 169"/>
                  <a:gd name="T25" fmla="*/ 5 h 173"/>
                  <a:gd name="T26" fmla="*/ 124 w 169"/>
                  <a:gd name="T27" fmla="*/ 5 h 173"/>
                  <a:gd name="T28" fmla="*/ 36 w 169"/>
                  <a:gd name="T29" fmla="*/ 0 h 173"/>
                  <a:gd name="T30" fmla="*/ 36 w 169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9" h="173">
                    <a:moveTo>
                      <a:pt x="36" y="0"/>
                    </a:moveTo>
                    <a:lnTo>
                      <a:pt x="18" y="5"/>
                    </a:lnTo>
                    <a:lnTo>
                      <a:pt x="5" y="24"/>
                    </a:lnTo>
                    <a:lnTo>
                      <a:pt x="0" y="87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5" y="159"/>
                    </a:lnTo>
                    <a:lnTo>
                      <a:pt x="164" y="130"/>
                    </a:lnTo>
                    <a:lnTo>
                      <a:pt x="169" y="48"/>
                    </a:lnTo>
                    <a:lnTo>
                      <a:pt x="160" y="15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0" name="Freeform 189"/>
              <p:cNvSpPr>
                <a:spLocks/>
              </p:cNvSpPr>
              <p:nvPr/>
            </p:nvSpPr>
            <p:spPr bwMode="auto">
              <a:xfrm flipV="1">
                <a:off x="239" y="230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4 h 77"/>
                  <a:gd name="T10" fmla="*/ 57 w 71"/>
                  <a:gd name="T11" fmla="*/ 73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7" y="63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1" name="Freeform 190"/>
              <p:cNvSpPr>
                <a:spLocks/>
              </p:cNvSpPr>
              <p:nvPr/>
            </p:nvSpPr>
            <p:spPr bwMode="auto">
              <a:xfrm flipV="1">
                <a:off x="199" y="2283"/>
                <a:ext cx="111" cy="144"/>
              </a:xfrm>
              <a:custGeom>
                <a:avLst/>
                <a:gdLst>
                  <a:gd name="T0" fmla="*/ 111 w 111"/>
                  <a:gd name="T1" fmla="*/ 5 h 139"/>
                  <a:gd name="T2" fmla="*/ 53 w 111"/>
                  <a:gd name="T3" fmla="*/ 0 h 139"/>
                  <a:gd name="T4" fmla="*/ 31 w 111"/>
                  <a:gd name="T5" fmla="*/ 0 h 139"/>
                  <a:gd name="T6" fmla="*/ 13 w 111"/>
                  <a:gd name="T7" fmla="*/ 10 h 139"/>
                  <a:gd name="T8" fmla="*/ 4 w 111"/>
                  <a:gd name="T9" fmla="*/ 39 h 139"/>
                  <a:gd name="T10" fmla="*/ 0 w 111"/>
                  <a:gd name="T11" fmla="*/ 73 h 139"/>
                  <a:gd name="T12" fmla="*/ 0 w 111"/>
                  <a:gd name="T13" fmla="*/ 115 h 139"/>
                  <a:gd name="T14" fmla="*/ 0 w 111"/>
                  <a:gd name="T15" fmla="*/ 166 h 139"/>
                  <a:gd name="T16" fmla="*/ 9 w 111"/>
                  <a:gd name="T17" fmla="*/ 115 h 139"/>
                  <a:gd name="T18" fmla="*/ 18 w 111"/>
                  <a:gd name="T19" fmla="*/ 63 h 139"/>
                  <a:gd name="T20" fmla="*/ 31 w 111"/>
                  <a:gd name="T21" fmla="*/ 39 h 139"/>
                  <a:gd name="T22" fmla="*/ 49 w 111"/>
                  <a:gd name="T23" fmla="*/ 19 h 139"/>
                  <a:gd name="T24" fmla="*/ 80 w 111"/>
                  <a:gd name="T25" fmla="*/ 10 h 139"/>
                  <a:gd name="T26" fmla="*/ 106 w 111"/>
                  <a:gd name="T27" fmla="*/ 5 h 139"/>
                  <a:gd name="T28" fmla="*/ 111 w 111"/>
                  <a:gd name="T29" fmla="*/ 5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9">
                    <a:moveTo>
                      <a:pt x="111" y="5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10"/>
                    </a:lnTo>
                    <a:lnTo>
                      <a:pt x="4" y="34"/>
                    </a:lnTo>
                    <a:lnTo>
                      <a:pt x="0" y="62"/>
                    </a:lnTo>
                    <a:lnTo>
                      <a:pt x="0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34"/>
                    </a:lnTo>
                    <a:lnTo>
                      <a:pt x="49" y="14"/>
                    </a:lnTo>
                    <a:lnTo>
                      <a:pt x="80" y="10"/>
                    </a:lnTo>
                    <a:lnTo>
                      <a:pt x="106" y="5"/>
                    </a:lnTo>
                    <a:lnTo>
                      <a:pt x="111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2" name="Freeform 191"/>
              <p:cNvSpPr>
                <a:spLocks/>
              </p:cNvSpPr>
              <p:nvPr/>
            </p:nvSpPr>
            <p:spPr bwMode="auto">
              <a:xfrm flipV="1">
                <a:off x="199" y="2363"/>
                <a:ext cx="53" cy="64"/>
              </a:xfrm>
              <a:custGeom>
                <a:avLst/>
                <a:gdLst>
                  <a:gd name="T0" fmla="*/ 0 w 53"/>
                  <a:gd name="T1" fmla="*/ 72 h 62"/>
                  <a:gd name="T2" fmla="*/ 4 w 53"/>
                  <a:gd name="T3" fmla="*/ 39 h 62"/>
                  <a:gd name="T4" fmla="*/ 13 w 53"/>
                  <a:gd name="T5" fmla="*/ 10 h 62"/>
                  <a:gd name="T6" fmla="*/ 31 w 53"/>
                  <a:gd name="T7" fmla="*/ 0 h 62"/>
                  <a:gd name="T8" fmla="*/ 53 w 53"/>
                  <a:gd name="T9" fmla="*/ 0 h 62"/>
                  <a:gd name="T10" fmla="*/ 22 w 53"/>
                  <a:gd name="T11" fmla="*/ 14 h 62"/>
                  <a:gd name="T12" fmla="*/ 9 w 53"/>
                  <a:gd name="T13" fmla="*/ 39 h 62"/>
                  <a:gd name="T14" fmla="*/ 0 w 53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0" y="62"/>
                    </a:moveTo>
                    <a:lnTo>
                      <a:pt x="4" y="34"/>
                    </a:lnTo>
                    <a:lnTo>
                      <a:pt x="13" y="10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4"/>
                    </a:lnTo>
                    <a:lnTo>
                      <a:pt x="9" y="34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3" name="Freeform 192"/>
              <p:cNvSpPr>
                <a:spLocks/>
              </p:cNvSpPr>
              <p:nvPr/>
            </p:nvSpPr>
            <p:spPr bwMode="auto">
              <a:xfrm flipV="1">
                <a:off x="230" y="2264"/>
                <a:ext cx="124" cy="113"/>
              </a:xfrm>
              <a:custGeom>
                <a:avLst/>
                <a:gdLst>
                  <a:gd name="T0" fmla="*/ 0 w 124"/>
                  <a:gd name="T1" fmla="*/ 125 h 110"/>
                  <a:gd name="T2" fmla="*/ 93 w 124"/>
                  <a:gd name="T3" fmla="*/ 125 h 110"/>
                  <a:gd name="T4" fmla="*/ 115 w 124"/>
                  <a:gd name="T5" fmla="*/ 116 h 110"/>
                  <a:gd name="T6" fmla="*/ 124 w 124"/>
                  <a:gd name="T7" fmla="*/ 87 h 110"/>
                  <a:gd name="T8" fmla="*/ 124 w 124"/>
                  <a:gd name="T9" fmla="*/ 0 h 110"/>
                  <a:gd name="T10" fmla="*/ 115 w 124"/>
                  <a:gd name="T11" fmla="*/ 61 h 110"/>
                  <a:gd name="T12" fmla="*/ 102 w 124"/>
                  <a:gd name="T13" fmla="*/ 92 h 110"/>
                  <a:gd name="T14" fmla="*/ 84 w 124"/>
                  <a:gd name="T15" fmla="*/ 111 h 110"/>
                  <a:gd name="T16" fmla="*/ 0 w 124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3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4" name="Freeform 193"/>
              <p:cNvSpPr>
                <a:spLocks/>
              </p:cNvSpPr>
              <p:nvPr/>
            </p:nvSpPr>
            <p:spPr bwMode="auto">
              <a:xfrm flipV="1">
                <a:off x="279" y="2264"/>
                <a:ext cx="75" cy="58"/>
              </a:xfrm>
              <a:custGeom>
                <a:avLst/>
                <a:gdLst>
                  <a:gd name="T0" fmla="*/ 0 w 75"/>
                  <a:gd name="T1" fmla="*/ 62 h 57"/>
                  <a:gd name="T2" fmla="*/ 44 w 75"/>
                  <a:gd name="T3" fmla="*/ 62 h 57"/>
                  <a:gd name="T4" fmla="*/ 66 w 75"/>
                  <a:gd name="T5" fmla="*/ 53 h 57"/>
                  <a:gd name="T6" fmla="*/ 75 w 75"/>
                  <a:gd name="T7" fmla="*/ 24 h 57"/>
                  <a:gd name="T8" fmla="*/ 75 w 75"/>
                  <a:gd name="T9" fmla="*/ 0 h 57"/>
                  <a:gd name="T10" fmla="*/ 70 w 75"/>
                  <a:gd name="T11" fmla="*/ 24 h 57"/>
                  <a:gd name="T12" fmla="*/ 53 w 75"/>
                  <a:gd name="T13" fmla="*/ 53 h 57"/>
                  <a:gd name="T14" fmla="*/ 17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4"/>
                    </a:lnTo>
                    <a:lnTo>
                      <a:pt x="53" y="48"/>
                    </a:lnTo>
                    <a:lnTo>
                      <a:pt x="17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5" name="Freeform 194"/>
              <p:cNvSpPr>
                <a:spLocks/>
              </p:cNvSpPr>
              <p:nvPr/>
            </p:nvSpPr>
            <p:spPr bwMode="auto">
              <a:xfrm flipV="1">
                <a:off x="21" y="2268"/>
                <a:ext cx="169" cy="178"/>
              </a:xfrm>
              <a:custGeom>
                <a:avLst/>
                <a:gdLst>
                  <a:gd name="T0" fmla="*/ 40 w 168"/>
                  <a:gd name="T1" fmla="*/ 0 h 173"/>
                  <a:gd name="T2" fmla="*/ 22 w 168"/>
                  <a:gd name="T3" fmla="*/ 5 h 173"/>
                  <a:gd name="T4" fmla="*/ 9 w 168"/>
                  <a:gd name="T5" fmla="*/ 24 h 173"/>
                  <a:gd name="T6" fmla="*/ 0 w 168"/>
                  <a:gd name="T7" fmla="*/ 93 h 173"/>
                  <a:gd name="T8" fmla="*/ 0 w 168"/>
                  <a:gd name="T9" fmla="*/ 166 h 173"/>
                  <a:gd name="T10" fmla="*/ 13 w 168"/>
                  <a:gd name="T11" fmla="*/ 188 h 173"/>
                  <a:gd name="T12" fmla="*/ 35 w 168"/>
                  <a:gd name="T13" fmla="*/ 193 h 173"/>
                  <a:gd name="T14" fmla="*/ 133 w 168"/>
                  <a:gd name="T15" fmla="*/ 199 h 173"/>
                  <a:gd name="T16" fmla="*/ 155 w 168"/>
                  <a:gd name="T17" fmla="*/ 188 h 173"/>
                  <a:gd name="T18" fmla="*/ 169 w 168"/>
                  <a:gd name="T19" fmla="*/ 159 h 173"/>
                  <a:gd name="T20" fmla="*/ 173 w 168"/>
                  <a:gd name="T21" fmla="*/ 63 h 173"/>
                  <a:gd name="T22" fmla="*/ 169 w 168"/>
                  <a:gd name="T23" fmla="*/ 24 h 173"/>
                  <a:gd name="T24" fmla="*/ 155 w 168"/>
                  <a:gd name="T25" fmla="*/ 14 h 173"/>
                  <a:gd name="T26" fmla="*/ 133 w 168"/>
                  <a:gd name="T27" fmla="*/ 9 h 173"/>
                  <a:gd name="T28" fmla="*/ 40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5" y="168"/>
                    </a:lnTo>
                    <a:lnTo>
                      <a:pt x="128" y="173"/>
                    </a:lnTo>
                    <a:lnTo>
                      <a:pt x="150" y="163"/>
                    </a:lnTo>
                    <a:lnTo>
                      <a:pt x="164" y="139"/>
                    </a:lnTo>
                    <a:lnTo>
                      <a:pt x="168" y="53"/>
                    </a:lnTo>
                    <a:lnTo>
                      <a:pt x="164" y="19"/>
                    </a:lnTo>
                    <a:lnTo>
                      <a:pt x="150" y="14"/>
                    </a:lnTo>
                    <a:lnTo>
                      <a:pt x="128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6" name="Freeform 195"/>
              <p:cNvSpPr>
                <a:spLocks/>
              </p:cNvSpPr>
              <p:nvPr/>
            </p:nvSpPr>
            <p:spPr bwMode="auto">
              <a:xfrm flipV="1">
                <a:off x="78" y="2317"/>
                <a:ext cx="62" cy="70"/>
              </a:xfrm>
              <a:custGeom>
                <a:avLst/>
                <a:gdLst>
                  <a:gd name="T0" fmla="*/ 62 w 62"/>
                  <a:gd name="T1" fmla="*/ 63 h 68"/>
                  <a:gd name="T2" fmla="*/ 62 w 62"/>
                  <a:gd name="T3" fmla="*/ 29 h 68"/>
                  <a:gd name="T4" fmla="*/ 53 w 62"/>
                  <a:gd name="T5" fmla="*/ 10 h 68"/>
                  <a:gd name="T6" fmla="*/ 36 w 62"/>
                  <a:gd name="T7" fmla="*/ 0 h 68"/>
                  <a:gd name="T8" fmla="*/ 23 w 62"/>
                  <a:gd name="T9" fmla="*/ 0 h 68"/>
                  <a:gd name="T10" fmla="*/ 9 w 62"/>
                  <a:gd name="T11" fmla="*/ 5 h 68"/>
                  <a:gd name="T12" fmla="*/ 0 w 62"/>
                  <a:gd name="T13" fmla="*/ 29 h 68"/>
                  <a:gd name="T14" fmla="*/ 0 w 62"/>
                  <a:gd name="T15" fmla="*/ 54 h 68"/>
                  <a:gd name="T16" fmla="*/ 9 w 62"/>
                  <a:gd name="T17" fmla="*/ 73 h 68"/>
                  <a:gd name="T18" fmla="*/ 18 w 62"/>
                  <a:gd name="T19" fmla="*/ 78 h 68"/>
                  <a:gd name="T20" fmla="*/ 45 w 62"/>
                  <a:gd name="T21" fmla="*/ 78 h 68"/>
                  <a:gd name="T22" fmla="*/ 62 w 62"/>
                  <a:gd name="T23" fmla="*/ 63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63"/>
                    </a:lnTo>
                    <a:lnTo>
                      <a:pt x="18" y="68"/>
                    </a:lnTo>
                    <a:lnTo>
                      <a:pt x="45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7" name="Freeform 196"/>
              <p:cNvSpPr>
                <a:spLocks/>
              </p:cNvSpPr>
              <p:nvPr/>
            </p:nvSpPr>
            <p:spPr bwMode="auto">
              <a:xfrm flipV="1">
                <a:off x="70" y="2317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8 w 66"/>
                  <a:gd name="T3" fmla="*/ 9 h 77"/>
                  <a:gd name="T4" fmla="*/ 35 w 66"/>
                  <a:gd name="T5" fmla="*/ 0 h 77"/>
                  <a:gd name="T6" fmla="*/ 57 w 66"/>
                  <a:gd name="T7" fmla="*/ 19 h 77"/>
                  <a:gd name="T8" fmla="*/ 66 w 66"/>
                  <a:gd name="T9" fmla="*/ 53 h 77"/>
                  <a:gd name="T10" fmla="*/ 53 w 66"/>
                  <a:gd name="T11" fmla="*/ 82 h 77"/>
                  <a:gd name="T12" fmla="*/ 31 w 66"/>
                  <a:gd name="T13" fmla="*/ 92 h 77"/>
                  <a:gd name="T14" fmla="*/ 8 w 66"/>
                  <a:gd name="T15" fmla="*/ 75 h 77"/>
                  <a:gd name="T16" fmla="*/ 0 w 66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8" y="9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66" y="43"/>
                    </a:lnTo>
                    <a:lnTo>
                      <a:pt x="53" y="67"/>
                    </a:lnTo>
                    <a:lnTo>
                      <a:pt x="31" y="77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8" name="Freeform 197"/>
              <p:cNvSpPr>
                <a:spLocks/>
              </p:cNvSpPr>
              <p:nvPr/>
            </p:nvSpPr>
            <p:spPr bwMode="auto">
              <a:xfrm flipV="1">
                <a:off x="74" y="2342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9 w 40"/>
                  <a:gd name="T3" fmla="*/ 33 h 48"/>
                  <a:gd name="T4" fmla="*/ 18 w 40"/>
                  <a:gd name="T5" fmla="*/ 14 h 48"/>
                  <a:gd name="T6" fmla="*/ 27 w 40"/>
                  <a:gd name="T7" fmla="*/ 4 h 48"/>
                  <a:gd name="T8" fmla="*/ 40 w 40"/>
                  <a:gd name="T9" fmla="*/ 4 h 48"/>
                  <a:gd name="T10" fmla="*/ 35 w 40"/>
                  <a:gd name="T11" fmla="*/ 0 h 48"/>
                  <a:gd name="T12" fmla="*/ 9 w 40"/>
                  <a:gd name="T13" fmla="*/ 4 h 48"/>
                  <a:gd name="T14" fmla="*/ 0 w 40"/>
                  <a:gd name="T15" fmla="*/ 29 h 48"/>
                  <a:gd name="T16" fmla="*/ 0 w 40"/>
                  <a:gd name="T17" fmla="*/ 5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9" y="28"/>
                    </a:lnTo>
                    <a:lnTo>
                      <a:pt x="18" y="14"/>
                    </a:lnTo>
                    <a:lnTo>
                      <a:pt x="27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9" name="Freeform 198"/>
              <p:cNvSpPr>
                <a:spLocks/>
              </p:cNvSpPr>
              <p:nvPr/>
            </p:nvSpPr>
            <p:spPr bwMode="auto">
              <a:xfrm flipV="1">
                <a:off x="78" y="2328"/>
                <a:ext cx="53" cy="54"/>
              </a:xfrm>
              <a:custGeom>
                <a:avLst/>
                <a:gdLst>
                  <a:gd name="T0" fmla="*/ 45 w 53"/>
                  <a:gd name="T1" fmla="*/ 0 h 53"/>
                  <a:gd name="T2" fmla="*/ 45 w 53"/>
                  <a:gd name="T3" fmla="*/ 15 h 53"/>
                  <a:gd name="T4" fmla="*/ 40 w 53"/>
                  <a:gd name="T5" fmla="*/ 24 h 53"/>
                  <a:gd name="T6" fmla="*/ 27 w 53"/>
                  <a:gd name="T7" fmla="*/ 44 h 53"/>
                  <a:gd name="T8" fmla="*/ 18 w 53"/>
                  <a:gd name="T9" fmla="*/ 48 h 53"/>
                  <a:gd name="T10" fmla="*/ 5 w 53"/>
                  <a:gd name="T11" fmla="*/ 48 h 53"/>
                  <a:gd name="T12" fmla="*/ 0 w 53"/>
                  <a:gd name="T13" fmla="*/ 48 h 53"/>
                  <a:gd name="T14" fmla="*/ 14 w 53"/>
                  <a:gd name="T15" fmla="*/ 58 h 53"/>
                  <a:gd name="T16" fmla="*/ 36 w 53"/>
                  <a:gd name="T17" fmla="*/ 58 h 53"/>
                  <a:gd name="T18" fmla="*/ 49 w 53"/>
                  <a:gd name="T19" fmla="*/ 44 h 53"/>
                  <a:gd name="T20" fmla="*/ 53 w 53"/>
                  <a:gd name="T21" fmla="*/ 19 h 53"/>
                  <a:gd name="T22" fmla="*/ 45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5" y="0"/>
                    </a:moveTo>
                    <a:lnTo>
                      <a:pt x="45" y="15"/>
                    </a:lnTo>
                    <a:lnTo>
                      <a:pt x="40" y="24"/>
                    </a:lnTo>
                    <a:lnTo>
                      <a:pt x="27" y="39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4" y="53"/>
                    </a:lnTo>
                    <a:lnTo>
                      <a:pt x="36" y="53"/>
                    </a:lnTo>
                    <a:lnTo>
                      <a:pt x="49" y="39"/>
                    </a:lnTo>
                    <a:lnTo>
                      <a:pt x="53" y="1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0" name="Freeform 199"/>
              <p:cNvSpPr>
                <a:spLocks/>
              </p:cNvSpPr>
              <p:nvPr/>
            </p:nvSpPr>
            <p:spPr bwMode="auto">
              <a:xfrm flipV="1">
                <a:off x="92" y="2328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7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7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1" name="Freeform 200"/>
              <p:cNvSpPr>
                <a:spLocks/>
              </p:cNvSpPr>
              <p:nvPr/>
            </p:nvSpPr>
            <p:spPr bwMode="auto">
              <a:xfrm flipV="1">
                <a:off x="74" y="2377"/>
                <a:ext cx="13" cy="14"/>
              </a:xfrm>
              <a:custGeom>
                <a:avLst/>
                <a:gdLst>
                  <a:gd name="T0" fmla="*/ 0 w 13"/>
                  <a:gd name="T1" fmla="*/ 9 h 14"/>
                  <a:gd name="T2" fmla="*/ 4 w 13"/>
                  <a:gd name="T3" fmla="*/ 0 h 14"/>
                  <a:gd name="T4" fmla="*/ 13 w 13"/>
                  <a:gd name="T5" fmla="*/ 9 h 14"/>
                  <a:gd name="T6" fmla="*/ 4 w 13"/>
                  <a:gd name="T7" fmla="*/ 14 h 14"/>
                  <a:gd name="T8" fmla="*/ 0 w 13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lnTo>
                      <a:pt x="4" y="0"/>
                    </a:lnTo>
                    <a:lnTo>
                      <a:pt x="13" y="9"/>
                    </a:lnTo>
                    <a:lnTo>
                      <a:pt x="4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2" name="Freeform 201"/>
              <p:cNvSpPr>
                <a:spLocks/>
              </p:cNvSpPr>
              <p:nvPr/>
            </p:nvSpPr>
            <p:spPr bwMode="auto">
              <a:xfrm flipV="1">
                <a:off x="87" y="2387"/>
                <a:ext cx="5" cy="10"/>
              </a:xfrm>
              <a:custGeom>
                <a:avLst/>
                <a:gdLst>
                  <a:gd name="T0" fmla="*/ 0 w 5"/>
                  <a:gd name="T1" fmla="*/ 10 h 9"/>
                  <a:gd name="T2" fmla="*/ 0 w 5"/>
                  <a:gd name="T3" fmla="*/ 0 h 9"/>
                  <a:gd name="T4" fmla="*/ 5 w 5"/>
                  <a:gd name="T5" fmla="*/ 10 h 9"/>
                  <a:gd name="T6" fmla="*/ 0 w 5"/>
                  <a:gd name="T7" fmla="*/ 14 h 9"/>
                  <a:gd name="T8" fmla="*/ 0 w 5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3" name="Freeform 202"/>
              <p:cNvSpPr>
                <a:spLocks/>
              </p:cNvSpPr>
              <p:nvPr/>
            </p:nvSpPr>
            <p:spPr bwMode="auto">
              <a:xfrm flipV="1">
                <a:off x="70" y="2367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4 w 8"/>
                  <a:gd name="T3" fmla="*/ 0 h 10"/>
                  <a:gd name="T4" fmla="*/ 8 w 8"/>
                  <a:gd name="T5" fmla="*/ 5 h 10"/>
                  <a:gd name="T6" fmla="*/ 4 w 8"/>
                  <a:gd name="T7" fmla="*/ 10 h 10"/>
                  <a:gd name="T8" fmla="*/ 0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4" name="Freeform 203"/>
              <p:cNvSpPr>
                <a:spLocks/>
              </p:cNvSpPr>
              <p:nvPr/>
            </p:nvSpPr>
            <p:spPr bwMode="auto">
              <a:xfrm flipV="1">
                <a:off x="21" y="2268"/>
                <a:ext cx="169" cy="178"/>
              </a:xfrm>
              <a:custGeom>
                <a:avLst/>
                <a:gdLst>
                  <a:gd name="T0" fmla="*/ 40 w 168"/>
                  <a:gd name="T1" fmla="*/ 0 h 173"/>
                  <a:gd name="T2" fmla="*/ 22 w 168"/>
                  <a:gd name="T3" fmla="*/ 5 h 173"/>
                  <a:gd name="T4" fmla="*/ 9 w 168"/>
                  <a:gd name="T5" fmla="*/ 24 h 173"/>
                  <a:gd name="T6" fmla="*/ 0 w 168"/>
                  <a:gd name="T7" fmla="*/ 93 h 173"/>
                  <a:gd name="T8" fmla="*/ 0 w 168"/>
                  <a:gd name="T9" fmla="*/ 166 h 173"/>
                  <a:gd name="T10" fmla="*/ 13 w 168"/>
                  <a:gd name="T11" fmla="*/ 188 h 173"/>
                  <a:gd name="T12" fmla="*/ 35 w 168"/>
                  <a:gd name="T13" fmla="*/ 193 h 173"/>
                  <a:gd name="T14" fmla="*/ 133 w 168"/>
                  <a:gd name="T15" fmla="*/ 199 h 173"/>
                  <a:gd name="T16" fmla="*/ 155 w 168"/>
                  <a:gd name="T17" fmla="*/ 188 h 173"/>
                  <a:gd name="T18" fmla="*/ 169 w 168"/>
                  <a:gd name="T19" fmla="*/ 159 h 173"/>
                  <a:gd name="T20" fmla="*/ 173 w 168"/>
                  <a:gd name="T21" fmla="*/ 63 h 173"/>
                  <a:gd name="T22" fmla="*/ 169 w 168"/>
                  <a:gd name="T23" fmla="*/ 24 h 173"/>
                  <a:gd name="T24" fmla="*/ 155 w 168"/>
                  <a:gd name="T25" fmla="*/ 14 h 173"/>
                  <a:gd name="T26" fmla="*/ 133 w 168"/>
                  <a:gd name="T27" fmla="*/ 9 h 173"/>
                  <a:gd name="T28" fmla="*/ 40 w 168"/>
                  <a:gd name="T29" fmla="*/ 0 h 173"/>
                  <a:gd name="T30" fmla="*/ 40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5" y="168"/>
                    </a:lnTo>
                    <a:lnTo>
                      <a:pt x="128" y="173"/>
                    </a:lnTo>
                    <a:lnTo>
                      <a:pt x="150" y="163"/>
                    </a:lnTo>
                    <a:lnTo>
                      <a:pt x="164" y="139"/>
                    </a:lnTo>
                    <a:lnTo>
                      <a:pt x="168" y="53"/>
                    </a:lnTo>
                    <a:lnTo>
                      <a:pt x="164" y="19"/>
                    </a:lnTo>
                    <a:lnTo>
                      <a:pt x="150" y="14"/>
                    </a:lnTo>
                    <a:lnTo>
                      <a:pt x="128" y="9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5" name="Freeform 204"/>
              <p:cNvSpPr>
                <a:spLocks/>
              </p:cNvSpPr>
              <p:nvPr/>
            </p:nvSpPr>
            <p:spPr bwMode="auto">
              <a:xfrm flipV="1">
                <a:off x="70" y="2317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8 w 66"/>
                  <a:gd name="T3" fmla="*/ 9 h 77"/>
                  <a:gd name="T4" fmla="*/ 35 w 66"/>
                  <a:gd name="T5" fmla="*/ 0 h 77"/>
                  <a:gd name="T6" fmla="*/ 57 w 66"/>
                  <a:gd name="T7" fmla="*/ 19 h 77"/>
                  <a:gd name="T8" fmla="*/ 66 w 66"/>
                  <a:gd name="T9" fmla="*/ 53 h 77"/>
                  <a:gd name="T10" fmla="*/ 53 w 66"/>
                  <a:gd name="T11" fmla="*/ 82 h 77"/>
                  <a:gd name="T12" fmla="*/ 31 w 66"/>
                  <a:gd name="T13" fmla="*/ 92 h 77"/>
                  <a:gd name="T14" fmla="*/ 8 w 66"/>
                  <a:gd name="T15" fmla="*/ 75 h 77"/>
                  <a:gd name="T16" fmla="*/ 0 w 66"/>
                  <a:gd name="T17" fmla="*/ 47 h 77"/>
                  <a:gd name="T18" fmla="*/ 0 w 66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8" y="9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66" y="43"/>
                    </a:lnTo>
                    <a:lnTo>
                      <a:pt x="53" y="67"/>
                    </a:lnTo>
                    <a:lnTo>
                      <a:pt x="31" y="77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6" name="Freeform 205"/>
              <p:cNvSpPr>
                <a:spLocks/>
              </p:cNvSpPr>
              <p:nvPr/>
            </p:nvSpPr>
            <p:spPr bwMode="auto">
              <a:xfrm flipV="1">
                <a:off x="25" y="2303"/>
                <a:ext cx="115" cy="138"/>
              </a:xfrm>
              <a:custGeom>
                <a:avLst/>
                <a:gdLst>
                  <a:gd name="T0" fmla="*/ 115 w 115"/>
                  <a:gd name="T1" fmla="*/ 9 h 134"/>
                  <a:gd name="T2" fmla="*/ 58 w 115"/>
                  <a:gd name="T3" fmla="*/ 4 h 134"/>
                  <a:gd name="T4" fmla="*/ 36 w 115"/>
                  <a:gd name="T5" fmla="*/ 0 h 134"/>
                  <a:gd name="T6" fmla="*/ 18 w 115"/>
                  <a:gd name="T7" fmla="*/ 9 h 134"/>
                  <a:gd name="T8" fmla="*/ 9 w 115"/>
                  <a:gd name="T9" fmla="*/ 38 h 134"/>
                  <a:gd name="T10" fmla="*/ 5 w 115"/>
                  <a:gd name="T11" fmla="*/ 67 h 134"/>
                  <a:gd name="T12" fmla="*/ 0 w 115"/>
                  <a:gd name="T13" fmla="*/ 111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6 w 115"/>
                  <a:gd name="T21" fmla="*/ 33 h 134"/>
                  <a:gd name="T22" fmla="*/ 53 w 115"/>
                  <a:gd name="T23" fmla="*/ 14 h 134"/>
                  <a:gd name="T24" fmla="*/ 84 w 115"/>
                  <a:gd name="T25" fmla="*/ 14 h 134"/>
                  <a:gd name="T26" fmla="*/ 111 w 115"/>
                  <a:gd name="T27" fmla="*/ 4 h 134"/>
                  <a:gd name="T28" fmla="*/ 115 w 115"/>
                  <a:gd name="T29" fmla="*/ 9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4">
                    <a:moveTo>
                      <a:pt x="115" y="9"/>
                    </a:moveTo>
                    <a:lnTo>
                      <a:pt x="58" y="4"/>
                    </a:lnTo>
                    <a:lnTo>
                      <a:pt x="36" y="0"/>
                    </a:lnTo>
                    <a:lnTo>
                      <a:pt x="18" y="9"/>
                    </a:lnTo>
                    <a:lnTo>
                      <a:pt x="9" y="33"/>
                    </a:lnTo>
                    <a:lnTo>
                      <a:pt x="5" y="57"/>
                    </a:lnTo>
                    <a:lnTo>
                      <a:pt x="0" y="96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6" y="28"/>
                    </a:lnTo>
                    <a:lnTo>
                      <a:pt x="53" y="14"/>
                    </a:lnTo>
                    <a:lnTo>
                      <a:pt x="84" y="14"/>
                    </a:lnTo>
                    <a:lnTo>
                      <a:pt x="111" y="4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7" name="Freeform 206"/>
              <p:cNvSpPr>
                <a:spLocks/>
              </p:cNvSpPr>
              <p:nvPr/>
            </p:nvSpPr>
            <p:spPr bwMode="auto">
              <a:xfrm flipV="1">
                <a:off x="30" y="2382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4 w 53"/>
                  <a:gd name="T3" fmla="*/ 38 h 57"/>
                  <a:gd name="T4" fmla="*/ 13 w 53"/>
                  <a:gd name="T5" fmla="*/ 9 h 57"/>
                  <a:gd name="T6" fmla="*/ 31 w 53"/>
                  <a:gd name="T7" fmla="*/ 0 h 57"/>
                  <a:gd name="T8" fmla="*/ 53 w 53"/>
                  <a:gd name="T9" fmla="*/ 4 h 57"/>
                  <a:gd name="T10" fmla="*/ 26 w 53"/>
                  <a:gd name="T11" fmla="*/ 14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4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26" y="14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8" name="Freeform 207"/>
              <p:cNvSpPr>
                <a:spLocks/>
              </p:cNvSpPr>
              <p:nvPr/>
            </p:nvSpPr>
            <p:spPr bwMode="auto">
              <a:xfrm flipV="1">
                <a:off x="56" y="2273"/>
                <a:ext cx="130" cy="114"/>
              </a:xfrm>
              <a:custGeom>
                <a:avLst/>
                <a:gdLst>
                  <a:gd name="T0" fmla="*/ 0 w 129"/>
                  <a:gd name="T1" fmla="*/ 121 h 111"/>
                  <a:gd name="T2" fmla="*/ 94 w 129"/>
                  <a:gd name="T3" fmla="*/ 126 h 111"/>
                  <a:gd name="T4" fmla="*/ 116 w 129"/>
                  <a:gd name="T5" fmla="*/ 116 h 111"/>
                  <a:gd name="T6" fmla="*/ 129 w 129"/>
                  <a:gd name="T7" fmla="*/ 87 h 111"/>
                  <a:gd name="T8" fmla="*/ 134 w 129"/>
                  <a:gd name="T9" fmla="*/ 0 h 111"/>
                  <a:gd name="T10" fmla="*/ 120 w 129"/>
                  <a:gd name="T11" fmla="*/ 60 h 111"/>
                  <a:gd name="T12" fmla="*/ 107 w 129"/>
                  <a:gd name="T13" fmla="*/ 92 h 111"/>
                  <a:gd name="T14" fmla="*/ 89 w 129"/>
                  <a:gd name="T15" fmla="*/ 111 h 111"/>
                  <a:gd name="T16" fmla="*/ 0 w 129"/>
                  <a:gd name="T17" fmla="*/ 12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9" h="111">
                    <a:moveTo>
                      <a:pt x="0" y="106"/>
                    </a:moveTo>
                    <a:lnTo>
                      <a:pt x="89" y="111"/>
                    </a:lnTo>
                    <a:lnTo>
                      <a:pt x="111" y="101"/>
                    </a:lnTo>
                    <a:lnTo>
                      <a:pt x="124" y="77"/>
                    </a:lnTo>
                    <a:lnTo>
                      <a:pt x="129" y="0"/>
                    </a:lnTo>
                    <a:lnTo>
                      <a:pt x="115" y="53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9" name="Freeform 208"/>
              <p:cNvSpPr>
                <a:spLocks/>
              </p:cNvSpPr>
              <p:nvPr/>
            </p:nvSpPr>
            <p:spPr bwMode="auto">
              <a:xfrm flipV="1">
                <a:off x="105" y="2273"/>
                <a:ext cx="76" cy="60"/>
              </a:xfrm>
              <a:custGeom>
                <a:avLst/>
                <a:gdLst>
                  <a:gd name="T0" fmla="*/ 0 w 75"/>
                  <a:gd name="T1" fmla="*/ 68 h 58"/>
                  <a:gd name="T2" fmla="*/ 45 w 75"/>
                  <a:gd name="T3" fmla="*/ 68 h 58"/>
                  <a:gd name="T4" fmla="*/ 67 w 75"/>
                  <a:gd name="T5" fmla="*/ 58 h 58"/>
                  <a:gd name="T6" fmla="*/ 80 w 75"/>
                  <a:gd name="T7" fmla="*/ 29 h 58"/>
                  <a:gd name="T8" fmla="*/ 80 w 75"/>
                  <a:gd name="T9" fmla="*/ 0 h 58"/>
                  <a:gd name="T10" fmla="*/ 76 w 75"/>
                  <a:gd name="T11" fmla="*/ 29 h 58"/>
                  <a:gd name="T12" fmla="*/ 58 w 75"/>
                  <a:gd name="T13" fmla="*/ 58 h 58"/>
                  <a:gd name="T14" fmla="*/ 18 w 75"/>
                  <a:gd name="T15" fmla="*/ 68 h 58"/>
                  <a:gd name="T16" fmla="*/ 0 w 75"/>
                  <a:gd name="T17" fmla="*/ 6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0" name="Freeform 209"/>
              <p:cNvSpPr>
                <a:spLocks/>
              </p:cNvSpPr>
              <p:nvPr/>
            </p:nvSpPr>
            <p:spPr bwMode="auto">
              <a:xfrm flipV="1">
                <a:off x="1046" y="2253"/>
                <a:ext cx="165" cy="179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10 h 173"/>
                  <a:gd name="T4" fmla="*/ 0 w 164"/>
                  <a:gd name="T5" fmla="*/ 34 h 173"/>
                  <a:gd name="T6" fmla="*/ 0 w 164"/>
                  <a:gd name="T7" fmla="*/ 107 h 173"/>
                  <a:gd name="T8" fmla="*/ 5 w 164"/>
                  <a:gd name="T9" fmla="*/ 183 h 173"/>
                  <a:gd name="T10" fmla="*/ 18 w 164"/>
                  <a:gd name="T11" fmla="*/ 199 h 173"/>
                  <a:gd name="T12" fmla="*/ 44 w 164"/>
                  <a:gd name="T13" fmla="*/ 205 h 173"/>
                  <a:gd name="T14" fmla="*/ 138 w 164"/>
                  <a:gd name="T15" fmla="*/ 199 h 173"/>
                  <a:gd name="T16" fmla="*/ 160 w 164"/>
                  <a:gd name="T17" fmla="*/ 183 h 173"/>
                  <a:gd name="T18" fmla="*/ 169 w 164"/>
                  <a:gd name="T19" fmla="*/ 148 h 173"/>
                  <a:gd name="T20" fmla="*/ 169 w 164"/>
                  <a:gd name="T21" fmla="*/ 44 h 173"/>
                  <a:gd name="T22" fmla="*/ 156 w 164"/>
                  <a:gd name="T23" fmla="*/ 10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10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4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3" y="168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9"/>
                    </a:lnTo>
                    <a:lnTo>
                      <a:pt x="151" y="10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1" name="Freeform 210"/>
              <p:cNvSpPr>
                <a:spLocks/>
              </p:cNvSpPr>
              <p:nvPr/>
            </p:nvSpPr>
            <p:spPr bwMode="auto">
              <a:xfrm flipV="1">
                <a:off x="1099" y="2303"/>
                <a:ext cx="63" cy="74"/>
              </a:xfrm>
              <a:custGeom>
                <a:avLst/>
                <a:gdLst>
                  <a:gd name="T0" fmla="*/ 67 w 62"/>
                  <a:gd name="T1" fmla="*/ 61 h 72"/>
                  <a:gd name="T2" fmla="*/ 67 w 62"/>
                  <a:gd name="T3" fmla="*/ 24 h 72"/>
                  <a:gd name="T4" fmla="*/ 58 w 62"/>
                  <a:gd name="T5" fmla="*/ 10 h 72"/>
                  <a:gd name="T6" fmla="*/ 41 w 62"/>
                  <a:gd name="T7" fmla="*/ 0 h 72"/>
                  <a:gd name="T8" fmla="*/ 18 w 62"/>
                  <a:gd name="T9" fmla="*/ 5 h 72"/>
                  <a:gd name="T10" fmla="*/ 9 w 62"/>
                  <a:gd name="T11" fmla="*/ 10 h 72"/>
                  <a:gd name="T12" fmla="*/ 0 w 62"/>
                  <a:gd name="T13" fmla="*/ 34 h 72"/>
                  <a:gd name="T14" fmla="*/ 5 w 62"/>
                  <a:gd name="T15" fmla="*/ 61 h 72"/>
                  <a:gd name="T16" fmla="*/ 14 w 62"/>
                  <a:gd name="T17" fmla="*/ 72 h 72"/>
                  <a:gd name="T18" fmla="*/ 27 w 62"/>
                  <a:gd name="T19" fmla="*/ 82 h 72"/>
                  <a:gd name="T20" fmla="*/ 54 w 62"/>
                  <a:gd name="T21" fmla="*/ 77 h 72"/>
                  <a:gd name="T22" fmla="*/ 67 w 62"/>
                  <a:gd name="T23" fmla="*/ 61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62" y="53"/>
                    </a:moveTo>
                    <a:lnTo>
                      <a:pt x="62" y="19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18" y="5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14" y="62"/>
                    </a:lnTo>
                    <a:lnTo>
                      <a:pt x="27" y="72"/>
                    </a:lnTo>
                    <a:lnTo>
                      <a:pt x="49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2" name="Freeform 211"/>
              <p:cNvSpPr>
                <a:spLocks/>
              </p:cNvSpPr>
              <p:nvPr/>
            </p:nvSpPr>
            <p:spPr bwMode="auto">
              <a:xfrm flipV="1">
                <a:off x="1090" y="2303"/>
                <a:ext cx="72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1 w 71"/>
                  <a:gd name="T5" fmla="*/ 0 h 77"/>
                  <a:gd name="T6" fmla="*/ 63 w 71"/>
                  <a:gd name="T7" fmla="*/ 10 h 77"/>
                  <a:gd name="T8" fmla="*/ 76 w 71"/>
                  <a:gd name="T9" fmla="*/ 39 h 77"/>
                  <a:gd name="T10" fmla="*/ 67 w 71"/>
                  <a:gd name="T11" fmla="*/ 73 h 77"/>
                  <a:gd name="T12" fmla="*/ 41 w 71"/>
                  <a:gd name="T13" fmla="*/ 87 h 77"/>
                  <a:gd name="T14" fmla="*/ 14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71" y="34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4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3" name="Freeform 212"/>
              <p:cNvSpPr>
                <a:spLocks/>
              </p:cNvSpPr>
              <p:nvPr/>
            </p:nvSpPr>
            <p:spPr bwMode="auto">
              <a:xfrm flipV="1">
                <a:off x="1095" y="2328"/>
                <a:ext cx="41" cy="49"/>
              </a:xfrm>
              <a:custGeom>
                <a:avLst/>
                <a:gdLst>
                  <a:gd name="T0" fmla="*/ 4 w 40"/>
                  <a:gd name="T1" fmla="*/ 53 h 48"/>
                  <a:gd name="T2" fmla="*/ 9 w 40"/>
                  <a:gd name="T3" fmla="*/ 39 h 48"/>
                  <a:gd name="T4" fmla="*/ 18 w 40"/>
                  <a:gd name="T5" fmla="*/ 10 h 48"/>
                  <a:gd name="T6" fmla="*/ 27 w 40"/>
                  <a:gd name="T7" fmla="*/ 5 h 48"/>
                  <a:gd name="T8" fmla="*/ 40 w 40"/>
                  <a:gd name="T9" fmla="*/ 0 h 48"/>
                  <a:gd name="T10" fmla="*/ 45 w 40"/>
                  <a:gd name="T11" fmla="*/ 0 h 48"/>
                  <a:gd name="T12" fmla="*/ 36 w 40"/>
                  <a:gd name="T13" fmla="*/ 0 h 48"/>
                  <a:gd name="T14" fmla="*/ 18 w 40"/>
                  <a:gd name="T15" fmla="*/ 0 h 48"/>
                  <a:gd name="T16" fmla="*/ 9 w 40"/>
                  <a:gd name="T17" fmla="*/ 5 h 48"/>
                  <a:gd name="T18" fmla="*/ 0 w 40"/>
                  <a:gd name="T19" fmla="*/ 29 h 48"/>
                  <a:gd name="T20" fmla="*/ 4 w 40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34"/>
                    </a:lnTo>
                    <a:lnTo>
                      <a:pt x="18" y="10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18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4" name="Freeform 213"/>
              <p:cNvSpPr>
                <a:spLocks/>
              </p:cNvSpPr>
              <p:nvPr/>
            </p:nvSpPr>
            <p:spPr bwMode="auto">
              <a:xfrm flipV="1">
                <a:off x="1104" y="2313"/>
                <a:ext cx="49" cy="59"/>
              </a:xfrm>
              <a:custGeom>
                <a:avLst/>
                <a:gdLst>
                  <a:gd name="T0" fmla="*/ 40 w 48"/>
                  <a:gd name="T1" fmla="*/ 0 h 57"/>
                  <a:gd name="T2" fmla="*/ 45 w 48"/>
                  <a:gd name="T3" fmla="*/ 0 h 57"/>
                  <a:gd name="T4" fmla="*/ 45 w 48"/>
                  <a:gd name="T5" fmla="*/ 14 h 57"/>
                  <a:gd name="T6" fmla="*/ 40 w 48"/>
                  <a:gd name="T7" fmla="*/ 34 h 57"/>
                  <a:gd name="T8" fmla="*/ 31 w 48"/>
                  <a:gd name="T9" fmla="*/ 53 h 57"/>
                  <a:gd name="T10" fmla="*/ 17 w 48"/>
                  <a:gd name="T11" fmla="*/ 58 h 57"/>
                  <a:gd name="T12" fmla="*/ 4 w 48"/>
                  <a:gd name="T13" fmla="*/ 58 h 57"/>
                  <a:gd name="T14" fmla="*/ 0 w 48"/>
                  <a:gd name="T15" fmla="*/ 58 h 57"/>
                  <a:gd name="T16" fmla="*/ 13 w 48"/>
                  <a:gd name="T17" fmla="*/ 67 h 57"/>
                  <a:gd name="T18" fmla="*/ 40 w 48"/>
                  <a:gd name="T19" fmla="*/ 63 h 57"/>
                  <a:gd name="T20" fmla="*/ 53 w 48"/>
                  <a:gd name="T21" fmla="*/ 43 h 57"/>
                  <a:gd name="T22" fmla="*/ 53 w 48"/>
                  <a:gd name="T23" fmla="*/ 24 h 57"/>
                  <a:gd name="T24" fmla="*/ 40 w 48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57">
                    <a:moveTo>
                      <a:pt x="35" y="0"/>
                    </a:moveTo>
                    <a:lnTo>
                      <a:pt x="40" y="0"/>
                    </a:lnTo>
                    <a:lnTo>
                      <a:pt x="40" y="14"/>
                    </a:lnTo>
                    <a:lnTo>
                      <a:pt x="35" y="29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3"/>
                    </a:lnTo>
                    <a:lnTo>
                      <a:pt x="48" y="38"/>
                    </a:lnTo>
                    <a:lnTo>
                      <a:pt x="48" y="1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5" name="Freeform 214"/>
              <p:cNvSpPr>
                <a:spLocks/>
              </p:cNvSpPr>
              <p:nvPr/>
            </p:nvSpPr>
            <p:spPr bwMode="auto">
              <a:xfrm flipV="1">
                <a:off x="1118" y="2313"/>
                <a:ext cx="35" cy="20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20 h 19"/>
                  <a:gd name="T4" fmla="*/ 0 w 35"/>
                  <a:gd name="T5" fmla="*/ 24 h 19"/>
                  <a:gd name="T6" fmla="*/ 22 w 35"/>
                  <a:gd name="T7" fmla="*/ 20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5"/>
                    </a:lnTo>
                    <a:lnTo>
                      <a:pt x="0" y="19"/>
                    </a:lnTo>
                    <a:lnTo>
                      <a:pt x="22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6" name="Freeform 215"/>
              <p:cNvSpPr>
                <a:spLocks/>
              </p:cNvSpPr>
              <p:nvPr/>
            </p:nvSpPr>
            <p:spPr bwMode="auto">
              <a:xfrm flipV="1">
                <a:off x="1095" y="2363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7" name="Freeform 216"/>
              <p:cNvSpPr>
                <a:spLocks/>
              </p:cNvSpPr>
              <p:nvPr/>
            </p:nvSpPr>
            <p:spPr bwMode="auto">
              <a:xfrm flipV="1">
                <a:off x="1104" y="2372"/>
                <a:ext cx="10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14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8" name="Freeform 217"/>
              <p:cNvSpPr>
                <a:spLocks/>
              </p:cNvSpPr>
              <p:nvPr/>
            </p:nvSpPr>
            <p:spPr bwMode="auto">
              <a:xfrm flipV="1">
                <a:off x="1090" y="2352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9" name="Freeform 218"/>
              <p:cNvSpPr>
                <a:spLocks/>
              </p:cNvSpPr>
              <p:nvPr/>
            </p:nvSpPr>
            <p:spPr bwMode="auto">
              <a:xfrm flipV="1">
                <a:off x="1046" y="2253"/>
                <a:ext cx="165" cy="179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10 h 173"/>
                  <a:gd name="T4" fmla="*/ 0 w 164"/>
                  <a:gd name="T5" fmla="*/ 34 h 173"/>
                  <a:gd name="T6" fmla="*/ 0 w 164"/>
                  <a:gd name="T7" fmla="*/ 107 h 173"/>
                  <a:gd name="T8" fmla="*/ 5 w 164"/>
                  <a:gd name="T9" fmla="*/ 183 h 173"/>
                  <a:gd name="T10" fmla="*/ 18 w 164"/>
                  <a:gd name="T11" fmla="*/ 199 h 173"/>
                  <a:gd name="T12" fmla="*/ 44 w 164"/>
                  <a:gd name="T13" fmla="*/ 205 h 173"/>
                  <a:gd name="T14" fmla="*/ 138 w 164"/>
                  <a:gd name="T15" fmla="*/ 199 h 173"/>
                  <a:gd name="T16" fmla="*/ 160 w 164"/>
                  <a:gd name="T17" fmla="*/ 183 h 173"/>
                  <a:gd name="T18" fmla="*/ 169 w 164"/>
                  <a:gd name="T19" fmla="*/ 148 h 173"/>
                  <a:gd name="T20" fmla="*/ 169 w 164"/>
                  <a:gd name="T21" fmla="*/ 44 h 173"/>
                  <a:gd name="T22" fmla="*/ 156 w 164"/>
                  <a:gd name="T23" fmla="*/ 10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31 w 164"/>
                  <a:gd name="T31" fmla="*/ 5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10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4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3" y="168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9"/>
                    </a:lnTo>
                    <a:lnTo>
                      <a:pt x="151" y="10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0" name="Freeform 219"/>
              <p:cNvSpPr>
                <a:spLocks/>
              </p:cNvSpPr>
              <p:nvPr/>
            </p:nvSpPr>
            <p:spPr bwMode="auto">
              <a:xfrm flipV="1">
                <a:off x="1090" y="2303"/>
                <a:ext cx="72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1 w 71"/>
                  <a:gd name="T5" fmla="*/ 0 h 77"/>
                  <a:gd name="T6" fmla="*/ 63 w 71"/>
                  <a:gd name="T7" fmla="*/ 10 h 77"/>
                  <a:gd name="T8" fmla="*/ 76 w 71"/>
                  <a:gd name="T9" fmla="*/ 39 h 77"/>
                  <a:gd name="T10" fmla="*/ 67 w 71"/>
                  <a:gd name="T11" fmla="*/ 73 h 77"/>
                  <a:gd name="T12" fmla="*/ 41 w 71"/>
                  <a:gd name="T13" fmla="*/ 87 h 77"/>
                  <a:gd name="T14" fmla="*/ 14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71" y="34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4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1" name="Freeform 220"/>
              <p:cNvSpPr>
                <a:spLocks/>
              </p:cNvSpPr>
              <p:nvPr/>
            </p:nvSpPr>
            <p:spPr bwMode="auto">
              <a:xfrm flipV="1">
                <a:off x="1051" y="2278"/>
                <a:ext cx="107" cy="149"/>
              </a:xfrm>
              <a:custGeom>
                <a:avLst/>
                <a:gdLst>
                  <a:gd name="T0" fmla="*/ 111 w 106"/>
                  <a:gd name="T1" fmla="*/ 0 h 144"/>
                  <a:gd name="T2" fmla="*/ 48 w 106"/>
                  <a:gd name="T3" fmla="*/ 5 h 144"/>
                  <a:gd name="T4" fmla="*/ 26 w 106"/>
                  <a:gd name="T5" fmla="*/ 5 h 144"/>
                  <a:gd name="T6" fmla="*/ 8 w 106"/>
                  <a:gd name="T7" fmla="*/ 14 h 144"/>
                  <a:gd name="T8" fmla="*/ 0 w 106"/>
                  <a:gd name="T9" fmla="*/ 43 h 144"/>
                  <a:gd name="T10" fmla="*/ 0 w 106"/>
                  <a:gd name="T11" fmla="*/ 79 h 144"/>
                  <a:gd name="T12" fmla="*/ 0 w 106"/>
                  <a:gd name="T13" fmla="*/ 121 h 144"/>
                  <a:gd name="T14" fmla="*/ 4 w 106"/>
                  <a:gd name="T15" fmla="*/ 171 h 144"/>
                  <a:gd name="T16" fmla="*/ 8 w 106"/>
                  <a:gd name="T17" fmla="*/ 121 h 144"/>
                  <a:gd name="T18" fmla="*/ 17 w 106"/>
                  <a:gd name="T19" fmla="*/ 68 h 144"/>
                  <a:gd name="T20" fmla="*/ 26 w 106"/>
                  <a:gd name="T21" fmla="*/ 39 h 144"/>
                  <a:gd name="T22" fmla="*/ 44 w 106"/>
                  <a:gd name="T23" fmla="*/ 24 h 144"/>
                  <a:gd name="T24" fmla="*/ 75 w 106"/>
                  <a:gd name="T25" fmla="*/ 10 h 144"/>
                  <a:gd name="T26" fmla="*/ 106 w 106"/>
                  <a:gd name="T27" fmla="*/ 0 h 144"/>
                  <a:gd name="T28" fmla="*/ 111 w 10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8" y="5"/>
                    </a:lnTo>
                    <a:lnTo>
                      <a:pt x="26" y="5"/>
                    </a:lnTo>
                    <a:lnTo>
                      <a:pt x="8" y="14"/>
                    </a:lnTo>
                    <a:lnTo>
                      <a:pt x="0" y="38"/>
                    </a:lnTo>
                    <a:lnTo>
                      <a:pt x="0" y="67"/>
                    </a:lnTo>
                    <a:lnTo>
                      <a:pt x="0" y="101"/>
                    </a:lnTo>
                    <a:lnTo>
                      <a:pt x="4" y="144"/>
                    </a:lnTo>
                    <a:lnTo>
                      <a:pt x="8" y="101"/>
                    </a:lnTo>
                    <a:lnTo>
                      <a:pt x="17" y="58"/>
                    </a:lnTo>
                    <a:lnTo>
                      <a:pt x="26" y="34"/>
                    </a:lnTo>
                    <a:lnTo>
                      <a:pt x="44" y="19"/>
                    </a:lnTo>
                    <a:lnTo>
                      <a:pt x="70" y="10"/>
                    </a:lnTo>
                    <a:lnTo>
                      <a:pt x="101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2" name="Freeform 221"/>
              <p:cNvSpPr>
                <a:spLocks/>
              </p:cNvSpPr>
              <p:nvPr/>
            </p:nvSpPr>
            <p:spPr bwMode="auto">
              <a:xfrm flipV="1">
                <a:off x="1051" y="2357"/>
                <a:ext cx="48" cy="64"/>
              </a:xfrm>
              <a:custGeom>
                <a:avLst/>
                <a:gdLst>
                  <a:gd name="T0" fmla="*/ 0 w 48"/>
                  <a:gd name="T1" fmla="*/ 72 h 62"/>
                  <a:gd name="T2" fmla="*/ 0 w 48"/>
                  <a:gd name="T3" fmla="*/ 38 h 62"/>
                  <a:gd name="T4" fmla="*/ 8 w 48"/>
                  <a:gd name="T5" fmla="*/ 9 h 62"/>
                  <a:gd name="T6" fmla="*/ 26 w 48"/>
                  <a:gd name="T7" fmla="*/ 0 h 62"/>
                  <a:gd name="T8" fmla="*/ 48 w 48"/>
                  <a:gd name="T9" fmla="*/ 0 h 62"/>
                  <a:gd name="T10" fmla="*/ 17 w 48"/>
                  <a:gd name="T11" fmla="*/ 14 h 62"/>
                  <a:gd name="T12" fmla="*/ 4 w 48"/>
                  <a:gd name="T13" fmla="*/ 34 h 62"/>
                  <a:gd name="T14" fmla="*/ 0 w 48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0" y="33"/>
                    </a:lnTo>
                    <a:lnTo>
                      <a:pt x="8" y="9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17" y="14"/>
                    </a:lnTo>
                    <a:lnTo>
                      <a:pt x="4" y="2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3" name="Freeform 222"/>
              <p:cNvSpPr>
                <a:spLocks/>
              </p:cNvSpPr>
              <p:nvPr/>
            </p:nvSpPr>
            <p:spPr bwMode="auto">
              <a:xfrm flipV="1">
                <a:off x="1086" y="2258"/>
                <a:ext cx="120" cy="129"/>
              </a:xfrm>
              <a:custGeom>
                <a:avLst/>
                <a:gdLst>
                  <a:gd name="T0" fmla="*/ 0 w 119"/>
                  <a:gd name="T1" fmla="*/ 146 h 125"/>
                  <a:gd name="T2" fmla="*/ 98 w 119"/>
                  <a:gd name="T3" fmla="*/ 136 h 125"/>
                  <a:gd name="T4" fmla="*/ 120 w 119"/>
                  <a:gd name="T5" fmla="*/ 124 h 125"/>
                  <a:gd name="T6" fmla="*/ 124 w 119"/>
                  <a:gd name="T7" fmla="*/ 91 h 125"/>
                  <a:gd name="T8" fmla="*/ 124 w 119"/>
                  <a:gd name="T9" fmla="*/ 0 h 125"/>
                  <a:gd name="T10" fmla="*/ 116 w 119"/>
                  <a:gd name="T11" fmla="*/ 68 h 125"/>
                  <a:gd name="T12" fmla="*/ 107 w 119"/>
                  <a:gd name="T13" fmla="*/ 102 h 125"/>
                  <a:gd name="T14" fmla="*/ 89 w 119"/>
                  <a:gd name="T15" fmla="*/ 118 h 125"/>
                  <a:gd name="T16" fmla="*/ 0 w 119"/>
                  <a:gd name="T17" fmla="*/ 146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25">
                    <a:moveTo>
                      <a:pt x="0" y="125"/>
                    </a:moveTo>
                    <a:lnTo>
                      <a:pt x="93" y="116"/>
                    </a:lnTo>
                    <a:lnTo>
                      <a:pt x="115" y="106"/>
                    </a:lnTo>
                    <a:lnTo>
                      <a:pt x="119" y="77"/>
                    </a:lnTo>
                    <a:lnTo>
                      <a:pt x="119" y="0"/>
                    </a:lnTo>
                    <a:lnTo>
                      <a:pt x="111" y="58"/>
                    </a:lnTo>
                    <a:lnTo>
                      <a:pt x="102" y="87"/>
                    </a:lnTo>
                    <a:lnTo>
                      <a:pt x="84" y="101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4" name="Freeform 223"/>
              <p:cNvSpPr>
                <a:spLocks/>
              </p:cNvSpPr>
              <p:nvPr/>
            </p:nvSpPr>
            <p:spPr bwMode="auto">
              <a:xfrm flipV="1">
                <a:off x="1136" y="2264"/>
                <a:ext cx="70" cy="69"/>
              </a:xfrm>
              <a:custGeom>
                <a:avLst/>
                <a:gdLst>
                  <a:gd name="T0" fmla="*/ 0 w 70"/>
                  <a:gd name="T1" fmla="*/ 77 h 67"/>
                  <a:gd name="T2" fmla="*/ 44 w 70"/>
                  <a:gd name="T3" fmla="*/ 73 h 67"/>
                  <a:gd name="T4" fmla="*/ 66 w 70"/>
                  <a:gd name="T5" fmla="*/ 63 h 67"/>
                  <a:gd name="T6" fmla="*/ 70 w 70"/>
                  <a:gd name="T7" fmla="*/ 29 h 67"/>
                  <a:gd name="T8" fmla="*/ 70 w 70"/>
                  <a:gd name="T9" fmla="*/ 0 h 67"/>
                  <a:gd name="T10" fmla="*/ 66 w 70"/>
                  <a:gd name="T11" fmla="*/ 34 h 67"/>
                  <a:gd name="T12" fmla="*/ 53 w 70"/>
                  <a:gd name="T13" fmla="*/ 63 h 67"/>
                  <a:gd name="T14" fmla="*/ 22 w 70"/>
                  <a:gd name="T15" fmla="*/ 73 h 67"/>
                  <a:gd name="T16" fmla="*/ 0 w 70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67">
                    <a:moveTo>
                      <a:pt x="0" y="67"/>
                    </a:moveTo>
                    <a:lnTo>
                      <a:pt x="44" y="63"/>
                    </a:lnTo>
                    <a:lnTo>
                      <a:pt x="66" y="53"/>
                    </a:lnTo>
                    <a:lnTo>
                      <a:pt x="70" y="24"/>
                    </a:lnTo>
                    <a:lnTo>
                      <a:pt x="70" y="0"/>
                    </a:lnTo>
                    <a:lnTo>
                      <a:pt x="66" y="29"/>
                    </a:lnTo>
                    <a:lnTo>
                      <a:pt x="53" y="53"/>
                    </a:lnTo>
                    <a:lnTo>
                      <a:pt x="22" y="63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5" name="Freeform 224"/>
              <p:cNvSpPr>
                <a:spLocks/>
              </p:cNvSpPr>
              <p:nvPr/>
            </p:nvSpPr>
            <p:spPr bwMode="auto">
              <a:xfrm flipV="1">
                <a:off x="1215" y="2268"/>
                <a:ext cx="168" cy="178"/>
              </a:xfrm>
              <a:custGeom>
                <a:avLst/>
                <a:gdLst>
                  <a:gd name="T0" fmla="*/ 31 w 168"/>
                  <a:gd name="T1" fmla="*/ 5 h 173"/>
                  <a:gd name="T2" fmla="*/ 14 w 168"/>
                  <a:gd name="T3" fmla="*/ 14 h 173"/>
                  <a:gd name="T4" fmla="*/ 0 w 168"/>
                  <a:gd name="T5" fmla="*/ 34 h 173"/>
                  <a:gd name="T6" fmla="*/ 0 w 168"/>
                  <a:gd name="T7" fmla="*/ 111 h 173"/>
                  <a:gd name="T8" fmla="*/ 5 w 168"/>
                  <a:gd name="T9" fmla="*/ 177 h 173"/>
                  <a:gd name="T10" fmla="*/ 18 w 168"/>
                  <a:gd name="T11" fmla="*/ 199 h 173"/>
                  <a:gd name="T12" fmla="*/ 45 w 168"/>
                  <a:gd name="T13" fmla="*/ 199 h 173"/>
                  <a:gd name="T14" fmla="*/ 138 w 168"/>
                  <a:gd name="T15" fmla="*/ 193 h 173"/>
                  <a:gd name="T16" fmla="*/ 160 w 168"/>
                  <a:gd name="T17" fmla="*/ 177 h 173"/>
                  <a:gd name="T18" fmla="*/ 168 w 168"/>
                  <a:gd name="T19" fmla="*/ 145 h 173"/>
                  <a:gd name="T20" fmla="*/ 164 w 168"/>
                  <a:gd name="T21" fmla="*/ 48 h 173"/>
                  <a:gd name="T22" fmla="*/ 155 w 168"/>
                  <a:gd name="T23" fmla="*/ 9 h 173"/>
                  <a:gd name="T24" fmla="*/ 142 w 168"/>
                  <a:gd name="T25" fmla="*/ 5 h 173"/>
                  <a:gd name="T26" fmla="*/ 120 w 168"/>
                  <a:gd name="T27" fmla="*/ 0 h 173"/>
                  <a:gd name="T28" fmla="*/ 31 w 168"/>
                  <a:gd name="T29" fmla="*/ 5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1" y="5"/>
                    </a:moveTo>
                    <a:lnTo>
                      <a:pt x="14" y="14"/>
                    </a:lnTo>
                    <a:lnTo>
                      <a:pt x="0" y="29"/>
                    </a:lnTo>
                    <a:lnTo>
                      <a:pt x="0" y="96"/>
                    </a:lnTo>
                    <a:lnTo>
                      <a:pt x="5" y="153"/>
                    </a:lnTo>
                    <a:lnTo>
                      <a:pt x="18" y="173"/>
                    </a:lnTo>
                    <a:lnTo>
                      <a:pt x="45" y="173"/>
                    </a:lnTo>
                    <a:lnTo>
                      <a:pt x="138" y="168"/>
                    </a:lnTo>
                    <a:lnTo>
                      <a:pt x="160" y="153"/>
                    </a:lnTo>
                    <a:lnTo>
                      <a:pt x="168" y="125"/>
                    </a:lnTo>
                    <a:lnTo>
                      <a:pt x="164" y="43"/>
                    </a:lnTo>
                    <a:lnTo>
                      <a:pt x="155" y="9"/>
                    </a:lnTo>
                    <a:lnTo>
                      <a:pt x="142" y="5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6" name="Freeform 225"/>
              <p:cNvSpPr>
                <a:spLocks/>
              </p:cNvSpPr>
              <p:nvPr/>
            </p:nvSpPr>
            <p:spPr bwMode="auto">
              <a:xfrm flipV="1">
                <a:off x="1268" y="2317"/>
                <a:ext cx="67" cy="70"/>
              </a:xfrm>
              <a:custGeom>
                <a:avLst/>
                <a:gdLst>
                  <a:gd name="T0" fmla="*/ 67 w 67"/>
                  <a:gd name="T1" fmla="*/ 54 h 68"/>
                  <a:gd name="T2" fmla="*/ 62 w 67"/>
                  <a:gd name="T3" fmla="*/ 25 h 68"/>
                  <a:gd name="T4" fmla="*/ 54 w 67"/>
                  <a:gd name="T5" fmla="*/ 5 h 68"/>
                  <a:gd name="T6" fmla="*/ 36 w 67"/>
                  <a:gd name="T7" fmla="*/ 0 h 68"/>
                  <a:gd name="T8" fmla="*/ 23 w 67"/>
                  <a:gd name="T9" fmla="*/ 0 h 68"/>
                  <a:gd name="T10" fmla="*/ 9 w 67"/>
                  <a:gd name="T11" fmla="*/ 10 h 68"/>
                  <a:gd name="T12" fmla="*/ 0 w 67"/>
                  <a:gd name="T13" fmla="*/ 34 h 68"/>
                  <a:gd name="T14" fmla="*/ 5 w 67"/>
                  <a:gd name="T15" fmla="*/ 63 h 68"/>
                  <a:gd name="T16" fmla="*/ 14 w 67"/>
                  <a:gd name="T17" fmla="*/ 73 h 68"/>
                  <a:gd name="T18" fmla="*/ 27 w 67"/>
                  <a:gd name="T19" fmla="*/ 78 h 68"/>
                  <a:gd name="T20" fmla="*/ 54 w 67"/>
                  <a:gd name="T21" fmla="*/ 78 h 68"/>
                  <a:gd name="T22" fmla="*/ 67 w 67"/>
                  <a:gd name="T23" fmla="*/ 54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67" y="48"/>
                    </a:moveTo>
                    <a:lnTo>
                      <a:pt x="62" y="20"/>
                    </a:lnTo>
                    <a:lnTo>
                      <a:pt x="54" y="5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14" y="63"/>
                    </a:lnTo>
                    <a:lnTo>
                      <a:pt x="27" y="68"/>
                    </a:lnTo>
                    <a:lnTo>
                      <a:pt x="54" y="68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7" name="Freeform 226"/>
              <p:cNvSpPr>
                <a:spLocks/>
              </p:cNvSpPr>
              <p:nvPr/>
            </p:nvSpPr>
            <p:spPr bwMode="auto">
              <a:xfrm flipV="1">
                <a:off x="1260" y="2317"/>
                <a:ext cx="70" cy="80"/>
              </a:xfrm>
              <a:custGeom>
                <a:avLst/>
                <a:gdLst>
                  <a:gd name="T0" fmla="*/ 0 w 70"/>
                  <a:gd name="T1" fmla="*/ 53 h 77"/>
                  <a:gd name="T2" fmla="*/ 8 w 70"/>
                  <a:gd name="T3" fmla="*/ 19 h 77"/>
                  <a:gd name="T4" fmla="*/ 35 w 70"/>
                  <a:gd name="T5" fmla="*/ 0 h 77"/>
                  <a:gd name="T6" fmla="*/ 57 w 70"/>
                  <a:gd name="T7" fmla="*/ 9 h 77"/>
                  <a:gd name="T8" fmla="*/ 70 w 70"/>
                  <a:gd name="T9" fmla="*/ 47 h 77"/>
                  <a:gd name="T10" fmla="*/ 62 w 70"/>
                  <a:gd name="T11" fmla="*/ 75 h 77"/>
                  <a:gd name="T12" fmla="*/ 39 w 70"/>
                  <a:gd name="T13" fmla="*/ 92 h 77"/>
                  <a:gd name="T14" fmla="*/ 13 w 70"/>
                  <a:gd name="T15" fmla="*/ 82 h 77"/>
                  <a:gd name="T16" fmla="*/ 0 w 70"/>
                  <a:gd name="T17" fmla="*/ 5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7">
                    <a:moveTo>
                      <a:pt x="0" y="43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9"/>
                    </a:lnTo>
                    <a:lnTo>
                      <a:pt x="70" y="38"/>
                    </a:lnTo>
                    <a:lnTo>
                      <a:pt x="62" y="62"/>
                    </a:lnTo>
                    <a:lnTo>
                      <a:pt x="39" y="77"/>
                    </a:lnTo>
                    <a:lnTo>
                      <a:pt x="13" y="6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8" name="Freeform 227"/>
              <p:cNvSpPr>
                <a:spLocks/>
              </p:cNvSpPr>
              <p:nvPr/>
            </p:nvSpPr>
            <p:spPr bwMode="auto">
              <a:xfrm flipV="1">
                <a:off x="1264" y="2338"/>
                <a:ext cx="40" cy="53"/>
              </a:xfrm>
              <a:custGeom>
                <a:avLst/>
                <a:gdLst>
                  <a:gd name="T0" fmla="*/ 9 w 40"/>
                  <a:gd name="T1" fmla="*/ 57 h 52"/>
                  <a:gd name="T2" fmla="*/ 9 w 40"/>
                  <a:gd name="T3" fmla="*/ 38 h 52"/>
                  <a:gd name="T4" fmla="*/ 18 w 40"/>
                  <a:gd name="T5" fmla="*/ 14 h 52"/>
                  <a:gd name="T6" fmla="*/ 27 w 40"/>
                  <a:gd name="T7" fmla="*/ 4 h 52"/>
                  <a:gd name="T8" fmla="*/ 40 w 40"/>
                  <a:gd name="T9" fmla="*/ 4 h 52"/>
                  <a:gd name="T10" fmla="*/ 35 w 40"/>
                  <a:gd name="T11" fmla="*/ 0 h 52"/>
                  <a:gd name="T12" fmla="*/ 9 w 40"/>
                  <a:gd name="T13" fmla="*/ 9 h 52"/>
                  <a:gd name="T14" fmla="*/ 0 w 40"/>
                  <a:gd name="T15" fmla="*/ 33 h 52"/>
                  <a:gd name="T16" fmla="*/ 4 w 40"/>
                  <a:gd name="T17" fmla="*/ 57 h 52"/>
                  <a:gd name="T18" fmla="*/ 9 w 40"/>
                  <a:gd name="T19" fmla="*/ 57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2">
                    <a:moveTo>
                      <a:pt x="9" y="52"/>
                    </a:moveTo>
                    <a:lnTo>
                      <a:pt x="9" y="33"/>
                    </a:lnTo>
                    <a:lnTo>
                      <a:pt x="18" y="14"/>
                    </a:lnTo>
                    <a:lnTo>
                      <a:pt x="27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4" y="52"/>
                    </a:lnTo>
                    <a:lnTo>
                      <a:pt x="9" y="52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9" name="Freeform 228"/>
              <p:cNvSpPr>
                <a:spLocks/>
              </p:cNvSpPr>
              <p:nvPr/>
            </p:nvSpPr>
            <p:spPr bwMode="auto">
              <a:xfrm flipV="1">
                <a:off x="1273" y="2328"/>
                <a:ext cx="53" cy="54"/>
              </a:xfrm>
              <a:custGeom>
                <a:avLst/>
                <a:gdLst>
                  <a:gd name="T0" fmla="*/ 40 w 53"/>
                  <a:gd name="T1" fmla="*/ 0 h 53"/>
                  <a:gd name="T2" fmla="*/ 44 w 53"/>
                  <a:gd name="T3" fmla="*/ 15 h 53"/>
                  <a:gd name="T4" fmla="*/ 40 w 53"/>
                  <a:gd name="T5" fmla="*/ 24 h 53"/>
                  <a:gd name="T6" fmla="*/ 31 w 53"/>
                  <a:gd name="T7" fmla="*/ 44 h 53"/>
                  <a:gd name="T8" fmla="*/ 22 w 53"/>
                  <a:gd name="T9" fmla="*/ 48 h 53"/>
                  <a:gd name="T10" fmla="*/ 9 w 53"/>
                  <a:gd name="T11" fmla="*/ 53 h 53"/>
                  <a:gd name="T12" fmla="*/ 0 w 53"/>
                  <a:gd name="T13" fmla="*/ 53 h 53"/>
                  <a:gd name="T14" fmla="*/ 18 w 53"/>
                  <a:gd name="T15" fmla="*/ 58 h 53"/>
                  <a:gd name="T16" fmla="*/ 40 w 53"/>
                  <a:gd name="T17" fmla="*/ 58 h 53"/>
                  <a:gd name="T18" fmla="*/ 53 w 53"/>
                  <a:gd name="T19" fmla="*/ 44 h 53"/>
                  <a:gd name="T20" fmla="*/ 53 w 53"/>
                  <a:gd name="T21" fmla="*/ 15 h 53"/>
                  <a:gd name="T22" fmla="*/ 40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0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22" y="43"/>
                    </a:lnTo>
                    <a:lnTo>
                      <a:pt x="9" y="48"/>
                    </a:lnTo>
                    <a:lnTo>
                      <a:pt x="0" y="48"/>
                    </a:lnTo>
                    <a:lnTo>
                      <a:pt x="18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1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0" name="Freeform 229"/>
              <p:cNvSpPr>
                <a:spLocks/>
              </p:cNvSpPr>
              <p:nvPr/>
            </p:nvSpPr>
            <p:spPr bwMode="auto">
              <a:xfrm flipV="1">
                <a:off x="1291" y="2328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7 w 35"/>
                  <a:gd name="T7" fmla="*/ 9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7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1" name="Freeform 230"/>
              <p:cNvSpPr>
                <a:spLocks/>
              </p:cNvSpPr>
              <p:nvPr/>
            </p:nvSpPr>
            <p:spPr bwMode="auto">
              <a:xfrm flipV="1">
                <a:off x="1264" y="2372"/>
                <a:ext cx="13" cy="15"/>
              </a:xfrm>
              <a:custGeom>
                <a:avLst/>
                <a:gdLst>
                  <a:gd name="T0" fmla="*/ 0 w 13"/>
                  <a:gd name="T1" fmla="*/ 10 h 15"/>
                  <a:gd name="T2" fmla="*/ 4 w 13"/>
                  <a:gd name="T3" fmla="*/ 0 h 15"/>
                  <a:gd name="T4" fmla="*/ 13 w 13"/>
                  <a:gd name="T5" fmla="*/ 5 h 15"/>
                  <a:gd name="T6" fmla="*/ 4 w 13"/>
                  <a:gd name="T7" fmla="*/ 15 h 15"/>
                  <a:gd name="T8" fmla="*/ 0 w 13"/>
                  <a:gd name="T9" fmla="*/ 1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0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2" name="Freeform 231"/>
              <p:cNvSpPr>
                <a:spLocks/>
              </p:cNvSpPr>
              <p:nvPr/>
            </p:nvSpPr>
            <p:spPr bwMode="auto">
              <a:xfrm flipV="1">
                <a:off x="1273" y="2387"/>
                <a:ext cx="9" cy="4"/>
              </a:xfrm>
              <a:custGeom>
                <a:avLst/>
                <a:gdLst>
                  <a:gd name="T0" fmla="*/ 0 w 9"/>
                  <a:gd name="T1" fmla="*/ 4 h 4"/>
                  <a:gd name="T2" fmla="*/ 4 w 9"/>
                  <a:gd name="T3" fmla="*/ 0 h 4"/>
                  <a:gd name="T4" fmla="*/ 9 w 9"/>
                  <a:gd name="T5" fmla="*/ 4 h 4"/>
                  <a:gd name="T6" fmla="*/ 4 w 9"/>
                  <a:gd name="T7" fmla="*/ 4 h 4"/>
                  <a:gd name="T8" fmla="*/ 0 w 9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3" name="Freeform 232"/>
              <p:cNvSpPr>
                <a:spLocks/>
              </p:cNvSpPr>
              <p:nvPr/>
            </p:nvSpPr>
            <p:spPr bwMode="auto">
              <a:xfrm flipV="1">
                <a:off x="1264" y="2363"/>
                <a:ext cx="4" cy="9"/>
              </a:xfrm>
              <a:custGeom>
                <a:avLst/>
                <a:gdLst>
                  <a:gd name="T0" fmla="*/ 0 w 4"/>
                  <a:gd name="T1" fmla="*/ 5 h 9"/>
                  <a:gd name="T2" fmla="*/ 0 w 4"/>
                  <a:gd name="T3" fmla="*/ 0 h 9"/>
                  <a:gd name="T4" fmla="*/ 4 w 4"/>
                  <a:gd name="T5" fmla="*/ 5 h 9"/>
                  <a:gd name="T6" fmla="*/ 0 w 4"/>
                  <a:gd name="T7" fmla="*/ 9 h 9"/>
                  <a:gd name="T8" fmla="*/ 0 w 4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4" name="Freeform 233"/>
              <p:cNvSpPr>
                <a:spLocks/>
              </p:cNvSpPr>
              <p:nvPr/>
            </p:nvSpPr>
            <p:spPr bwMode="auto">
              <a:xfrm flipV="1">
                <a:off x="1215" y="2268"/>
                <a:ext cx="168" cy="178"/>
              </a:xfrm>
              <a:custGeom>
                <a:avLst/>
                <a:gdLst>
                  <a:gd name="T0" fmla="*/ 31 w 168"/>
                  <a:gd name="T1" fmla="*/ 5 h 173"/>
                  <a:gd name="T2" fmla="*/ 14 w 168"/>
                  <a:gd name="T3" fmla="*/ 14 h 173"/>
                  <a:gd name="T4" fmla="*/ 0 w 168"/>
                  <a:gd name="T5" fmla="*/ 34 h 173"/>
                  <a:gd name="T6" fmla="*/ 0 w 168"/>
                  <a:gd name="T7" fmla="*/ 111 h 173"/>
                  <a:gd name="T8" fmla="*/ 5 w 168"/>
                  <a:gd name="T9" fmla="*/ 177 h 173"/>
                  <a:gd name="T10" fmla="*/ 18 w 168"/>
                  <a:gd name="T11" fmla="*/ 199 h 173"/>
                  <a:gd name="T12" fmla="*/ 45 w 168"/>
                  <a:gd name="T13" fmla="*/ 199 h 173"/>
                  <a:gd name="T14" fmla="*/ 138 w 168"/>
                  <a:gd name="T15" fmla="*/ 193 h 173"/>
                  <a:gd name="T16" fmla="*/ 160 w 168"/>
                  <a:gd name="T17" fmla="*/ 177 h 173"/>
                  <a:gd name="T18" fmla="*/ 168 w 168"/>
                  <a:gd name="T19" fmla="*/ 145 h 173"/>
                  <a:gd name="T20" fmla="*/ 164 w 168"/>
                  <a:gd name="T21" fmla="*/ 48 h 173"/>
                  <a:gd name="T22" fmla="*/ 155 w 168"/>
                  <a:gd name="T23" fmla="*/ 9 h 173"/>
                  <a:gd name="T24" fmla="*/ 142 w 168"/>
                  <a:gd name="T25" fmla="*/ 5 h 173"/>
                  <a:gd name="T26" fmla="*/ 120 w 168"/>
                  <a:gd name="T27" fmla="*/ 0 h 173"/>
                  <a:gd name="T28" fmla="*/ 31 w 168"/>
                  <a:gd name="T29" fmla="*/ 5 h 173"/>
                  <a:gd name="T30" fmla="*/ 31 w 168"/>
                  <a:gd name="T31" fmla="*/ 5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1" y="5"/>
                    </a:moveTo>
                    <a:lnTo>
                      <a:pt x="14" y="14"/>
                    </a:lnTo>
                    <a:lnTo>
                      <a:pt x="0" y="29"/>
                    </a:lnTo>
                    <a:lnTo>
                      <a:pt x="0" y="96"/>
                    </a:lnTo>
                    <a:lnTo>
                      <a:pt x="5" y="153"/>
                    </a:lnTo>
                    <a:lnTo>
                      <a:pt x="18" y="173"/>
                    </a:lnTo>
                    <a:lnTo>
                      <a:pt x="45" y="173"/>
                    </a:lnTo>
                    <a:lnTo>
                      <a:pt x="138" y="168"/>
                    </a:lnTo>
                    <a:lnTo>
                      <a:pt x="160" y="153"/>
                    </a:lnTo>
                    <a:lnTo>
                      <a:pt x="168" y="125"/>
                    </a:lnTo>
                    <a:lnTo>
                      <a:pt x="164" y="43"/>
                    </a:lnTo>
                    <a:lnTo>
                      <a:pt x="155" y="9"/>
                    </a:lnTo>
                    <a:lnTo>
                      <a:pt x="142" y="5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5" name="Freeform 234"/>
              <p:cNvSpPr>
                <a:spLocks/>
              </p:cNvSpPr>
              <p:nvPr/>
            </p:nvSpPr>
            <p:spPr bwMode="auto">
              <a:xfrm flipV="1">
                <a:off x="1260" y="2317"/>
                <a:ext cx="70" cy="80"/>
              </a:xfrm>
              <a:custGeom>
                <a:avLst/>
                <a:gdLst>
                  <a:gd name="T0" fmla="*/ 0 w 70"/>
                  <a:gd name="T1" fmla="*/ 53 h 77"/>
                  <a:gd name="T2" fmla="*/ 8 w 70"/>
                  <a:gd name="T3" fmla="*/ 19 h 77"/>
                  <a:gd name="T4" fmla="*/ 35 w 70"/>
                  <a:gd name="T5" fmla="*/ 0 h 77"/>
                  <a:gd name="T6" fmla="*/ 57 w 70"/>
                  <a:gd name="T7" fmla="*/ 9 h 77"/>
                  <a:gd name="T8" fmla="*/ 70 w 70"/>
                  <a:gd name="T9" fmla="*/ 47 h 77"/>
                  <a:gd name="T10" fmla="*/ 62 w 70"/>
                  <a:gd name="T11" fmla="*/ 75 h 77"/>
                  <a:gd name="T12" fmla="*/ 39 w 70"/>
                  <a:gd name="T13" fmla="*/ 92 h 77"/>
                  <a:gd name="T14" fmla="*/ 13 w 70"/>
                  <a:gd name="T15" fmla="*/ 82 h 77"/>
                  <a:gd name="T16" fmla="*/ 0 w 70"/>
                  <a:gd name="T17" fmla="*/ 53 h 77"/>
                  <a:gd name="T18" fmla="*/ 0 w 70"/>
                  <a:gd name="T19" fmla="*/ 5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43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9"/>
                    </a:lnTo>
                    <a:lnTo>
                      <a:pt x="70" y="38"/>
                    </a:lnTo>
                    <a:lnTo>
                      <a:pt x="62" y="62"/>
                    </a:lnTo>
                    <a:lnTo>
                      <a:pt x="39" y="77"/>
                    </a:lnTo>
                    <a:lnTo>
                      <a:pt x="13" y="67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6" name="Freeform 235"/>
              <p:cNvSpPr>
                <a:spLocks/>
              </p:cNvSpPr>
              <p:nvPr/>
            </p:nvSpPr>
            <p:spPr bwMode="auto">
              <a:xfrm flipV="1">
                <a:off x="1220" y="2292"/>
                <a:ext cx="106" cy="145"/>
              </a:xfrm>
              <a:custGeom>
                <a:avLst/>
                <a:gdLst>
                  <a:gd name="T0" fmla="*/ 106 w 106"/>
                  <a:gd name="T1" fmla="*/ 0 h 140"/>
                  <a:gd name="T2" fmla="*/ 48 w 106"/>
                  <a:gd name="T3" fmla="*/ 0 h 140"/>
                  <a:gd name="T4" fmla="*/ 26 w 106"/>
                  <a:gd name="T5" fmla="*/ 5 h 140"/>
                  <a:gd name="T6" fmla="*/ 9 w 106"/>
                  <a:gd name="T7" fmla="*/ 20 h 140"/>
                  <a:gd name="T8" fmla="*/ 0 w 106"/>
                  <a:gd name="T9" fmla="*/ 46 h 140"/>
                  <a:gd name="T10" fmla="*/ 0 w 106"/>
                  <a:gd name="T11" fmla="*/ 74 h 140"/>
                  <a:gd name="T12" fmla="*/ 0 w 106"/>
                  <a:gd name="T13" fmla="*/ 121 h 140"/>
                  <a:gd name="T14" fmla="*/ 4 w 106"/>
                  <a:gd name="T15" fmla="*/ 167 h 140"/>
                  <a:gd name="T16" fmla="*/ 9 w 106"/>
                  <a:gd name="T17" fmla="*/ 121 h 140"/>
                  <a:gd name="T18" fmla="*/ 17 w 106"/>
                  <a:gd name="T19" fmla="*/ 68 h 140"/>
                  <a:gd name="T20" fmla="*/ 26 w 106"/>
                  <a:gd name="T21" fmla="*/ 39 h 140"/>
                  <a:gd name="T22" fmla="*/ 44 w 106"/>
                  <a:gd name="T23" fmla="*/ 20 h 140"/>
                  <a:gd name="T24" fmla="*/ 102 w 106"/>
                  <a:gd name="T25" fmla="*/ 0 h 140"/>
                  <a:gd name="T26" fmla="*/ 106 w 106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140">
                    <a:moveTo>
                      <a:pt x="106" y="0"/>
                    </a:moveTo>
                    <a:lnTo>
                      <a:pt x="48" y="0"/>
                    </a:lnTo>
                    <a:lnTo>
                      <a:pt x="26" y="5"/>
                    </a:lnTo>
                    <a:lnTo>
                      <a:pt x="9" y="15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0" y="101"/>
                    </a:lnTo>
                    <a:lnTo>
                      <a:pt x="4" y="140"/>
                    </a:lnTo>
                    <a:lnTo>
                      <a:pt x="9" y="101"/>
                    </a:lnTo>
                    <a:lnTo>
                      <a:pt x="17" y="58"/>
                    </a:lnTo>
                    <a:lnTo>
                      <a:pt x="26" y="34"/>
                    </a:lnTo>
                    <a:lnTo>
                      <a:pt x="44" y="15"/>
                    </a:lnTo>
                    <a:lnTo>
                      <a:pt x="102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7" name="Freeform 236"/>
              <p:cNvSpPr>
                <a:spLocks/>
              </p:cNvSpPr>
              <p:nvPr/>
            </p:nvSpPr>
            <p:spPr bwMode="auto">
              <a:xfrm flipV="1">
                <a:off x="1220" y="2372"/>
                <a:ext cx="48" cy="65"/>
              </a:xfrm>
              <a:custGeom>
                <a:avLst/>
                <a:gdLst>
                  <a:gd name="T0" fmla="*/ 0 w 48"/>
                  <a:gd name="T1" fmla="*/ 73 h 63"/>
                  <a:gd name="T2" fmla="*/ 0 w 48"/>
                  <a:gd name="T3" fmla="*/ 44 h 63"/>
                  <a:gd name="T4" fmla="*/ 9 w 48"/>
                  <a:gd name="T5" fmla="*/ 15 h 63"/>
                  <a:gd name="T6" fmla="*/ 26 w 48"/>
                  <a:gd name="T7" fmla="*/ 5 h 63"/>
                  <a:gd name="T8" fmla="*/ 48 w 48"/>
                  <a:gd name="T9" fmla="*/ 0 h 63"/>
                  <a:gd name="T10" fmla="*/ 22 w 48"/>
                  <a:gd name="T11" fmla="*/ 15 h 63"/>
                  <a:gd name="T12" fmla="*/ 9 w 48"/>
                  <a:gd name="T13" fmla="*/ 39 h 63"/>
                  <a:gd name="T14" fmla="*/ 0 w 48"/>
                  <a:gd name="T15" fmla="*/ 73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3">
                    <a:moveTo>
                      <a:pt x="0" y="63"/>
                    </a:moveTo>
                    <a:lnTo>
                      <a:pt x="0" y="39"/>
                    </a:lnTo>
                    <a:lnTo>
                      <a:pt x="9" y="15"/>
                    </a:lnTo>
                    <a:lnTo>
                      <a:pt x="26" y="5"/>
                    </a:lnTo>
                    <a:lnTo>
                      <a:pt x="48" y="0"/>
                    </a:lnTo>
                    <a:lnTo>
                      <a:pt x="22" y="15"/>
                    </a:lnTo>
                    <a:lnTo>
                      <a:pt x="9" y="34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8" name="Freeform 237"/>
              <p:cNvSpPr>
                <a:spLocks/>
              </p:cNvSpPr>
              <p:nvPr/>
            </p:nvSpPr>
            <p:spPr bwMode="auto">
              <a:xfrm flipV="1">
                <a:off x="1255" y="2273"/>
                <a:ext cx="124" cy="124"/>
              </a:xfrm>
              <a:custGeom>
                <a:avLst/>
                <a:gdLst>
                  <a:gd name="T0" fmla="*/ 0 w 124"/>
                  <a:gd name="T1" fmla="*/ 141 h 120"/>
                  <a:gd name="T2" fmla="*/ 93 w 124"/>
                  <a:gd name="T3" fmla="*/ 135 h 120"/>
                  <a:gd name="T4" fmla="*/ 115 w 124"/>
                  <a:gd name="T5" fmla="*/ 119 h 120"/>
                  <a:gd name="T6" fmla="*/ 124 w 124"/>
                  <a:gd name="T7" fmla="*/ 92 h 120"/>
                  <a:gd name="T8" fmla="*/ 120 w 124"/>
                  <a:gd name="T9" fmla="*/ 0 h 120"/>
                  <a:gd name="T10" fmla="*/ 111 w 124"/>
                  <a:gd name="T11" fmla="*/ 67 h 120"/>
                  <a:gd name="T12" fmla="*/ 102 w 124"/>
                  <a:gd name="T13" fmla="*/ 96 h 120"/>
                  <a:gd name="T14" fmla="*/ 84 w 124"/>
                  <a:gd name="T15" fmla="*/ 119 h 120"/>
                  <a:gd name="T16" fmla="*/ 0 w 124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20">
                    <a:moveTo>
                      <a:pt x="0" y="120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0" y="0"/>
                    </a:lnTo>
                    <a:lnTo>
                      <a:pt x="111" y="57"/>
                    </a:lnTo>
                    <a:lnTo>
                      <a:pt x="102" y="81"/>
                    </a:lnTo>
                    <a:lnTo>
                      <a:pt x="84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9" name="Freeform 238"/>
              <p:cNvSpPr>
                <a:spLocks/>
              </p:cNvSpPr>
              <p:nvPr/>
            </p:nvSpPr>
            <p:spPr bwMode="auto">
              <a:xfrm flipV="1">
                <a:off x="1308" y="2273"/>
                <a:ext cx="71" cy="69"/>
              </a:xfrm>
              <a:custGeom>
                <a:avLst/>
                <a:gdLst>
                  <a:gd name="T0" fmla="*/ 0 w 71"/>
                  <a:gd name="T1" fmla="*/ 77 h 67"/>
                  <a:gd name="T2" fmla="*/ 40 w 71"/>
                  <a:gd name="T3" fmla="*/ 72 h 67"/>
                  <a:gd name="T4" fmla="*/ 62 w 71"/>
                  <a:gd name="T5" fmla="*/ 55 h 67"/>
                  <a:gd name="T6" fmla="*/ 71 w 71"/>
                  <a:gd name="T7" fmla="*/ 29 h 67"/>
                  <a:gd name="T8" fmla="*/ 67 w 71"/>
                  <a:gd name="T9" fmla="*/ 0 h 67"/>
                  <a:gd name="T10" fmla="*/ 67 w 71"/>
                  <a:gd name="T11" fmla="*/ 29 h 67"/>
                  <a:gd name="T12" fmla="*/ 49 w 71"/>
                  <a:gd name="T13" fmla="*/ 55 h 67"/>
                  <a:gd name="T14" fmla="*/ 18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0" y="62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67" y="0"/>
                    </a:lnTo>
                    <a:lnTo>
                      <a:pt x="67" y="24"/>
                    </a:lnTo>
                    <a:lnTo>
                      <a:pt x="49" y="48"/>
                    </a:lnTo>
                    <a:lnTo>
                      <a:pt x="18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0" name="Freeform 239"/>
              <p:cNvSpPr>
                <a:spLocks/>
              </p:cNvSpPr>
              <p:nvPr/>
            </p:nvSpPr>
            <p:spPr bwMode="auto">
              <a:xfrm flipV="1">
                <a:off x="1383" y="2273"/>
                <a:ext cx="170" cy="178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0 h 173"/>
                  <a:gd name="T8" fmla="*/ 0 w 169"/>
                  <a:gd name="T9" fmla="*/ 172 h 173"/>
                  <a:gd name="T10" fmla="*/ 14 w 169"/>
                  <a:gd name="T11" fmla="*/ 188 h 173"/>
                  <a:gd name="T12" fmla="*/ 40 w 169"/>
                  <a:gd name="T13" fmla="*/ 199 h 173"/>
                  <a:gd name="T14" fmla="*/ 138 w 169"/>
                  <a:gd name="T15" fmla="*/ 199 h 173"/>
                  <a:gd name="T16" fmla="*/ 160 w 169"/>
                  <a:gd name="T17" fmla="*/ 188 h 173"/>
                  <a:gd name="T18" fmla="*/ 169 w 169"/>
                  <a:gd name="T19" fmla="*/ 154 h 173"/>
                  <a:gd name="T20" fmla="*/ 174 w 169"/>
                  <a:gd name="T21" fmla="*/ 54 h 173"/>
                  <a:gd name="T22" fmla="*/ 165 w 169"/>
                  <a:gd name="T23" fmla="*/ 24 h 173"/>
                  <a:gd name="T24" fmla="*/ 152 w 169"/>
                  <a:gd name="T25" fmla="*/ 10 h 173"/>
                  <a:gd name="T26" fmla="*/ 134 w 169"/>
                  <a:gd name="T27" fmla="*/ 5 h 173"/>
                  <a:gd name="T28" fmla="*/ 40 w 169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7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1" name="Freeform 240"/>
              <p:cNvSpPr>
                <a:spLocks/>
              </p:cNvSpPr>
              <p:nvPr/>
            </p:nvSpPr>
            <p:spPr bwMode="auto">
              <a:xfrm flipV="1">
                <a:off x="1442" y="2322"/>
                <a:ext cx="62" cy="69"/>
              </a:xfrm>
              <a:custGeom>
                <a:avLst/>
                <a:gdLst>
                  <a:gd name="T0" fmla="*/ 62 w 62"/>
                  <a:gd name="T1" fmla="*/ 62 h 67"/>
                  <a:gd name="T2" fmla="*/ 62 w 62"/>
                  <a:gd name="T3" fmla="*/ 29 h 67"/>
                  <a:gd name="T4" fmla="*/ 53 w 62"/>
                  <a:gd name="T5" fmla="*/ 9 h 67"/>
                  <a:gd name="T6" fmla="*/ 35 w 62"/>
                  <a:gd name="T7" fmla="*/ 0 h 67"/>
                  <a:gd name="T8" fmla="*/ 22 w 62"/>
                  <a:gd name="T9" fmla="*/ 0 h 67"/>
                  <a:gd name="T10" fmla="*/ 9 w 62"/>
                  <a:gd name="T11" fmla="*/ 4 h 67"/>
                  <a:gd name="T12" fmla="*/ 0 w 62"/>
                  <a:gd name="T13" fmla="*/ 29 h 67"/>
                  <a:gd name="T14" fmla="*/ 0 w 62"/>
                  <a:gd name="T15" fmla="*/ 55 h 67"/>
                  <a:gd name="T16" fmla="*/ 22 w 62"/>
                  <a:gd name="T17" fmla="*/ 77 h 67"/>
                  <a:gd name="T18" fmla="*/ 44 w 62"/>
                  <a:gd name="T19" fmla="*/ 77 h 67"/>
                  <a:gd name="T20" fmla="*/ 62 w 62"/>
                  <a:gd name="T21" fmla="*/ 62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22" y="67"/>
                    </a:lnTo>
                    <a:lnTo>
                      <a:pt x="44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2" name="Freeform 241"/>
              <p:cNvSpPr>
                <a:spLocks/>
              </p:cNvSpPr>
              <p:nvPr/>
            </p:nvSpPr>
            <p:spPr bwMode="auto">
              <a:xfrm flipV="1">
                <a:off x="1433" y="2322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1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3" name="Freeform 242"/>
              <p:cNvSpPr>
                <a:spLocks/>
              </p:cNvSpPr>
              <p:nvPr/>
            </p:nvSpPr>
            <p:spPr bwMode="auto">
              <a:xfrm flipV="1">
                <a:off x="1438" y="2347"/>
                <a:ext cx="39" cy="50"/>
              </a:xfrm>
              <a:custGeom>
                <a:avLst/>
                <a:gdLst>
                  <a:gd name="T0" fmla="*/ 4 w 39"/>
                  <a:gd name="T1" fmla="*/ 58 h 48"/>
                  <a:gd name="T2" fmla="*/ 8 w 39"/>
                  <a:gd name="T3" fmla="*/ 40 h 48"/>
                  <a:gd name="T4" fmla="*/ 17 w 39"/>
                  <a:gd name="T5" fmla="*/ 19 h 48"/>
                  <a:gd name="T6" fmla="*/ 26 w 39"/>
                  <a:gd name="T7" fmla="*/ 5 h 48"/>
                  <a:gd name="T8" fmla="*/ 39 w 39"/>
                  <a:gd name="T9" fmla="*/ 5 h 48"/>
                  <a:gd name="T10" fmla="*/ 35 w 39"/>
                  <a:gd name="T11" fmla="*/ 0 h 48"/>
                  <a:gd name="T12" fmla="*/ 17 w 39"/>
                  <a:gd name="T13" fmla="*/ 0 h 48"/>
                  <a:gd name="T14" fmla="*/ 8 w 39"/>
                  <a:gd name="T15" fmla="*/ 5 h 48"/>
                  <a:gd name="T16" fmla="*/ 0 w 39"/>
                  <a:gd name="T17" fmla="*/ 29 h 48"/>
                  <a:gd name="T18" fmla="*/ 0 w 39"/>
                  <a:gd name="T19" fmla="*/ 58 h 48"/>
                  <a:gd name="T20" fmla="*/ 4 w 39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48">
                    <a:moveTo>
                      <a:pt x="4" y="48"/>
                    </a:moveTo>
                    <a:lnTo>
                      <a:pt x="8" y="33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39" y="5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4" name="Freeform 243"/>
              <p:cNvSpPr>
                <a:spLocks/>
              </p:cNvSpPr>
              <p:nvPr/>
            </p:nvSpPr>
            <p:spPr bwMode="auto">
              <a:xfrm flipV="1">
                <a:off x="1442" y="2333"/>
                <a:ext cx="53" cy="54"/>
              </a:xfrm>
              <a:custGeom>
                <a:avLst/>
                <a:gdLst>
                  <a:gd name="T0" fmla="*/ 44 w 53"/>
                  <a:gd name="T1" fmla="*/ 0 h 53"/>
                  <a:gd name="T2" fmla="*/ 44 w 53"/>
                  <a:gd name="T3" fmla="*/ 15 h 53"/>
                  <a:gd name="T4" fmla="*/ 40 w 53"/>
                  <a:gd name="T5" fmla="*/ 24 h 53"/>
                  <a:gd name="T6" fmla="*/ 31 w 53"/>
                  <a:gd name="T7" fmla="*/ 44 h 53"/>
                  <a:gd name="T8" fmla="*/ 18 w 53"/>
                  <a:gd name="T9" fmla="*/ 49 h 53"/>
                  <a:gd name="T10" fmla="*/ 4 w 53"/>
                  <a:gd name="T11" fmla="*/ 53 h 53"/>
                  <a:gd name="T12" fmla="*/ 0 w 53"/>
                  <a:gd name="T13" fmla="*/ 49 h 53"/>
                  <a:gd name="T14" fmla="*/ 13 w 53"/>
                  <a:gd name="T15" fmla="*/ 58 h 53"/>
                  <a:gd name="T16" fmla="*/ 40 w 53"/>
                  <a:gd name="T17" fmla="*/ 58 h 53"/>
                  <a:gd name="T18" fmla="*/ 53 w 53"/>
                  <a:gd name="T19" fmla="*/ 44 h 53"/>
                  <a:gd name="T20" fmla="*/ 53 w 53"/>
                  <a:gd name="T21" fmla="*/ 20 h 53"/>
                  <a:gd name="T22" fmla="*/ 44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4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2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5" name="Freeform 244"/>
              <p:cNvSpPr>
                <a:spLocks/>
              </p:cNvSpPr>
              <p:nvPr/>
            </p:nvSpPr>
            <p:spPr bwMode="auto">
              <a:xfrm flipV="1">
                <a:off x="1455" y="2333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2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2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6" name="Freeform 245"/>
              <p:cNvSpPr>
                <a:spLocks/>
              </p:cNvSpPr>
              <p:nvPr/>
            </p:nvSpPr>
            <p:spPr bwMode="auto">
              <a:xfrm flipV="1">
                <a:off x="1438" y="2382"/>
                <a:ext cx="8" cy="9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4 w 8"/>
                  <a:gd name="T7" fmla="*/ 9 h 9"/>
                  <a:gd name="T8" fmla="*/ 0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7" name="Freeform 246"/>
              <p:cNvSpPr>
                <a:spLocks/>
              </p:cNvSpPr>
              <p:nvPr/>
            </p:nvSpPr>
            <p:spPr bwMode="auto">
              <a:xfrm flipV="1">
                <a:off x="1446" y="2391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8" name="Freeform 247"/>
              <p:cNvSpPr>
                <a:spLocks/>
              </p:cNvSpPr>
              <p:nvPr/>
            </p:nvSpPr>
            <p:spPr bwMode="auto">
              <a:xfrm flipV="1">
                <a:off x="1433" y="2372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9" name="Freeform 248"/>
              <p:cNvSpPr>
                <a:spLocks/>
              </p:cNvSpPr>
              <p:nvPr/>
            </p:nvSpPr>
            <p:spPr bwMode="auto">
              <a:xfrm flipV="1">
                <a:off x="1383" y="2273"/>
                <a:ext cx="170" cy="178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0 h 173"/>
                  <a:gd name="T8" fmla="*/ 0 w 169"/>
                  <a:gd name="T9" fmla="*/ 172 h 173"/>
                  <a:gd name="T10" fmla="*/ 14 w 169"/>
                  <a:gd name="T11" fmla="*/ 188 h 173"/>
                  <a:gd name="T12" fmla="*/ 40 w 169"/>
                  <a:gd name="T13" fmla="*/ 199 h 173"/>
                  <a:gd name="T14" fmla="*/ 138 w 169"/>
                  <a:gd name="T15" fmla="*/ 199 h 173"/>
                  <a:gd name="T16" fmla="*/ 160 w 169"/>
                  <a:gd name="T17" fmla="*/ 188 h 173"/>
                  <a:gd name="T18" fmla="*/ 169 w 169"/>
                  <a:gd name="T19" fmla="*/ 154 h 173"/>
                  <a:gd name="T20" fmla="*/ 174 w 169"/>
                  <a:gd name="T21" fmla="*/ 54 h 173"/>
                  <a:gd name="T22" fmla="*/ 165 w 169"/>
                  <a:gd name="T23" fmla="*/ 24 h 173"/>
                  <a:gd name="T24" fmla="*/ 152 w 169"/>
                  <a:gd name="T25" fmla="*/ 10 h 173"/>
                  <a:gd name="T26" fmla="*/ 134 w 169"/>
                  <a:gd name="T27" fmla="*/ 5 h 173"/>
                  <a:gd name="T28" fmla="*/ 40 w 169"/>
                  <a:gd name="T29" fmla="*/ 0 h 173"/>
                  <a:gd name="T30" fmla="*/ 40 w 169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7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0" name="Freeform 249"/>
              <p:cNvSpPr>
                <a:spLocks/>
              </p:cNvSpPr>
              <p:nvPr/>
            </p:nvSpPr>
            <p:spPr bwMode="auto">
              <a:xfrm flipV="1">
                <a:off x="1433" y="2322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1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w 67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1" name="Freeform 250"/>
              <p:cNvSpPr>
                <a:spLocks/>
              </p:cNvSpPr>
              <p:nvPr/>
            </p:nvSpPr>
            <p:spPr bwMode="auto">
              <a:xfrm flipV="1">
                <a:off x="1388" y="2303"/>
                <a:ext cx="116" cy="138"/>
              </a:xfrm>
              <a:custGeom>
                <a:avLst/>
                <a:gdLst>
                  <a:gd name="T0" fmla="*/ 120 w 115"/>
                  <a:gd name="T1" fmla="*/ 0 h 134"/>
                  <a:gd name="T2" fmla="*/ 57 w 115"/>
                  <a:gd name="T3" fmla="*/ 0 h 134"/>
                  <a:gd name="T4" fmla="*/ 35 w 115"/>
                  <a:gd name="T5" fmla="*/ 0 h 134"/>
                  <a:gd name="T6" fmla="*/ 18 w 115"/>
                  <a:gd name="T7" fmla="*/ 4 h 134"/>
                  <a:gd name="T8" fmla="*/ 4 w 115"/>
                  <a:gd name="T9" fmla="*/ 33 h 134"/>
                  <a:gd name="T10" fmla="*/ 4 w 115"/>
                  <a:gd name="T11" fmla="*/ 67 h 134"/>
                  <a:gd name="T12" fmla="*/ 4 w 115"/>
                  <a:gd name="T13" fmla="*/ 106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1 w 115"/>
                  <a:gd name="T21" fmla="*/ 33 h 134"/>
                  <a:gd name="T22" fmla="*/ 53 w 115"/>
                  <a:gd name="T23" fmla="*/ 14 h 134"/>
                  <a:gd name="T24" fmla="*/ 85 w 115"/>
                  <a:gd name="T25" fmla="*/ 9 h 134"/>
                  <a:gd name="T26" fmla="*/ 116 w 115"/>
                  <a:gd name="T27" fmla="*/ 0 h 134"/>
                  <a:gd name="T28" fmla="*/ 120 w 115"/>
                  <a:gd name="T29" fmla="*/ 0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4">
                    <a:moveTo>
                      <a:pt x="115" y="0"/>
                    </a:moveTo>
                    <a:lnTo>
                      <a:pt x="57" y="0"/>
                    </a:lnTo>
                    <a:lnTo>
                      <a:pt x="35" y="0"/>
                    </a:lnTo>
                    <a:lnTo>
                      <a:pt x="18" y="4"/>
                    </a:lnTo>
                    <a:lnTo>
                      <a:pt x="4" y="28"/>
                    </a:lnTo>
                    <a:lnTo>
                      <a:pt x="4" y="57"/>
                    </a:lnTo>
                    <a:lnTo>
                      <a:pt x="4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28"/>
                    </a:lnTo>
                    <a:lnTo>
                      <a:pt x="53" y="14"/>
                    </a:lnTo>
                    <a:lnTo>
                      <a:pt x="80" y="9"/>
                    </a:lnTo>
                    <a:lnTo>
                      <a:pt x="111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2" name="Freeform 251"/>
              <p:cNvSpPr>
                <a:spLocks/>
              </p:cNvSpPr>
              <p:nvPr/>
            </p:nvSpPr>
            <p:spPr bwMode="auto">
              <a:xfrm flipV="1">
                <a:off x="1392" y="2382"/>
                <a:ext cx="54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3 h 57"/>
                  <a:gd name="T4" fmla="*/ 14 w 53"/>
                  <a:gd name="T5" fmla="*/ 4 h 57"/>
                  <a:gd name="T6" fmla="*/ 36 w 53"/>
                  <a:gd name="T7" fmla="*/ 0 h 57"/>
                  <a:gd name="T8" fmla="*/ 58 w 53"/>
                  <a:gd name="T9" fmla="*/ 0 h 57"/>
                  <a:gd name="T10" fmla="*/ 22 w 53"/>
                  <a:gd name="T11" fmla="*/ 9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28"/>
                    </a:lnTo>
                    <a:lnTo>
                      <a:pt x="14" y="4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3" name="Freeform 252"/>
              <p:cNvSpPr>
                <a:spLocks/>
              </p:cNvSpPr>
              <p:nvPr/>
            </p:nvSpPr>
            <p:spPr bwMode="auto">
              <a:xfrm flipV="1">
                <a:off x="1420" y="2278"/>
                <a:ext cx="128" cy="119"/>
              </a:xfrm>
              <a:custGeom>
                <a:avLst/>
                <a:gdLst>
                  <a:gd name="T0" fmla="*/ 0 w 128"/>
                  <a:gd name="T1" fmla="*/ 130 h 115"/>
                  <a:gd name="T2" fmla="*/ 93 w 128"/>
                  <a:gd name="T3" fmla="*/ 136 h 115"/>
                  <a:gd name="T4" fmla="*/ 115 w 128"/>
                  <a:gd name="T5" fmla="*/ 125 h 115"/>
                  <a:gd name="T6" fmla="*/ 124 w 128"/>
                  <a:gd name="T7" fmla="*/ 92 h 115"/>
                  <a:gd name="T8" fmla="*/ 128 w 128"/>
                  <a:gd name="T9" fmla="*/ 0 h 115"/>
                  <a:gd name="T10" fmla="*/ 115 w 128"/>
                  <a:gd name="T11" fmla="*/ 67 h 115"/>
                  <a:gd name="T12" fmla="*/ 102 w 128"/>
                  <a:gd name="T13" fmla="*/ 101 h 115"/>
                  <a:gd name="T14" fmla="*/ 84 w 128"/>
                  <a:gd name="T15" fmla="*/ 121 h 115"/>
                  <a:gd name="T16" fmla="*/ 0 w 128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5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6"/>
                    </a:lnTo>
                    <a:lnTo>
                      <a:pt x="84" y="10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4" name="Freeform 253"/>
              <p:cNvSpPr>
                <a:spLocks/>
              </p:cNvSpPr>
              <p:nvPr/>
            </p:nvSpPr>
            <p:spPr bwMode="auto">
              <a:xfrm flipV="1">
                <a:off x="1469" y="2278"/>
                <a:ext cx="75" cy="64"/>
              </a:xfrm>
              <a:custGeom>
                <a:avLst/>
                <a:gdLst>
                  <a:gd name="T0" fmla="*/ 0 w 75"/>
                  <a:gd name="T1" fmla="*/ 72 h 62"/>
                  <a:gd name="T2" fmla="*/ 44 w 75"/>
                  <a:gd name="T3" fmla="*/ 72 h 62"/>
                  <a:gd name="T4" fmla="*/ 66 w 75"/>
                  <a:gd name="T5" fmla="*/ 62 h 62"/>
                  <a:gd name="T6" fmla="*/ 75 w 75"/>
                  <a:gd name="T7" fmla="*/ 29 h 62"/>
                  <a:gd name="T8" fmla="*/ 75 w 75"/>
                  <a:gd name="T9" fmla="*/ 0 h 62"/>
                  <a:gd name="T10" fmla="*/ 70 w 75"/>
                  <a:gd name="T11" fmla="*/ 33 h 62"/>
                  <a:gd name="T12" fmla="*/ 53 w 75"/>
                  <a:gd name="T13" fmla="*/ 58 h 62"/>
                  <a:gd name="T14" fmla="*/ 22 w 75"/>
                  <a:gd name="T15" fmla="*/ 67 h 62"/>
                  <a:gd name="T16" fmla="*/ 0 w 75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52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8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5" name="Freeform 254"/>
              <p:cNvSpPr>
                <a:spLocks/>
              </p:cNvSpPr>
              <p:nvPr/>
            </p:nvSpPr>
            <p:spPr bwMode="auto">
              <a:xfrm flipV="1">
                <a:off x="1553" y="2268"/>
                <a:ext cx="168" cy="178"/>
              </a:xfrm>
              <a:custGeom>
                <a:avLst/>
                <a:gdLst>
                  <a:gd name="T0" fmla="*/ 39 w 168"/>
                  <a:gd name="T1" fmla="*/ 0 h 173"/>
                  <a:gd name="T2" fmla="*/ 17 w 168"/>
                  <a:gd name="T3" fmla="*/ 5 h 173"/>
                  <a:gd name="T4" fmla="*/ 9 w 168"/>
                  <a:gd name="T5" fmla="*/ 29 h 173"/>
                  <a:gd name="T6" fmla="*/ 0 w 168"/>
                  <a:gd name="T7" fmla="*/ 100 h 173"/>
                  <a:gd name="T8" fmla="*/ 0 w 168"/>
                  <a:gd name="T9" fmla="*/ 166 h 173"/>
                  <a:gd name="T10" fmla="*/ 13 w 168"/>
                  <a:gd name="T11" fmla="*/ 188 h 173"/>
                  <a:gd name="T12" fmla="*/ 39 w 168"/>
                  <a:gd name="T13" fmla="*/ 193 h 173"/>
                  <a:gd name="T14" fmla="*/ 132 w 168"/>
                  <a:gd name="T15" fmla="*/ 199 h 173"/>
                  <a:gd name="T16" fmla="*/ 155 w 168"/>
                  <a:gd name="T17" fmla="*/ 188 h 173"/>
                  <a:gd name="T18" fmla="*/ 163 w 168"/>
                  <a:gd name="T19" fmla="*/ 154 h 173"/>
                  <a:gd name="T20" fmla="*/ 168 w 168"/>
                  <a:gd name="T21" fmla="*/ 54 h 173"/>
                  <a:gd name="T22" fmla="*/ 159 w 168"/>
                  <a:gd name="T23" fmla="*/ 24 h 173"/>
                  <a:gd name="T24" fmla="*/ 128 w 168"/>
                  <a:gd name="T25" fmla="*/ 5 h 173"/>
                  <a:gd name="T26" fmla="*/ 39 w 168"/>
                  <a:gd name="T27" fmla="*/ 0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8" h="173">
                    <a:moveTo>
                      <a:pt x="39" y="0"/>
                    </a:moveTo>
                    <a:lnTo>
                      <a:pt x="17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9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59" y="19"/>
                    </a:lnTo>
                    <a:lnTo>
                      <a:pt x="128" y="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6" name="Freeform 255"/>
              <p:cNvSpPr>
                <a:spLocks/>
              </p:cNvSpPr>
              <p:nvPr/>
            </p:nvSpPr>
            <p:spPr bwMode="auto">
              <a:xfrm flipV="1">
                <a:off x="1610" y="2317"/>
                <a:ext cx="62" cy="70"/>
              </a:xfrm>
              <a:custGeom>
                <a:avLst/>
                <a:gdLst>
                  <a:gd name="T0" fmla="*/ 62 w 62"/>
                  <a:gd name="T1" fmla="*/ 63 h 68"/>
                  <a:gd name="T2" fmla="*/ 62 w 62"/>
                  <a:gd name="T3" fmla="*/ 25 h 68"/>
                  <a:gd name="T4" fmla="*/ 53 w 62"/>
                  <a:gd name="T5" fmla="*/ 10 h 68"/>
                  <a:gd name="T6" fmla="*/ 36 w 62"/>
                  <a:gd name="T7" fmla="*/ 0 h 68"/>
                  <a:gd name="T8" fmla="*/ 22 w 62"/>
                  <a:gd name="T9" fmla="*/ 0 h 68"/>
                  <a:gd name="T10" fmla="*/ 9 w 62"/>
                  <a:gd name="T11" fmla="*/ 5 h 68"/>
                  <a:gd name="T12" fmla="*/ 0 w 62"/>
                  <a:gd name="T13" fmla="*/ 29 h 68"/>
                  <a:gd name="T14" fmla="*/ 0 w 62"/>
                  <a:gd name="T15" fmla="*/ 54 h 68"/>
                  <a:gd name="T16" fmla="*/ 9 w 62"/>
                  <a:gd name="T17" fmla="*/ 68 h 68"/>
                  <a:gd name="T18" fmla="*/ 22 w 62"/>
                  <a:gd name="T19" fmla="*/ 78 h 68"/>
                  <a:gd name="T20" fmla="*/ 44 w 62"/>
                  <a:gd name="T21" fmla="*/ 78 h 68"/>
                  <a:gd name="T22" fmla="*/ 62 w 62"/>
                  <a:gd name="T23" fmla="*/ 63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0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22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8"/>
                    </a:lnTo>
                    <a:lnTo>
                      <a:pt x="22" y="68"/>
                    </a:lnTo>
                    <a:lnTo>
                      <a:pt x="44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7" name="Freeform 256"/>
              <p:cNvSpPr>
                <a:spLocks/>
              </p:cNvSpPr>
              <p:nvPr/>
            </p:nvSpPr>
            <p:spPr bwMode="auto">
              <a:xfrm flipV="1">
                <a:off x="1601" y="2317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8" name="Freeform 257"/>
              <p:cNvSpPr>
                <a:spLocks/>
              </p:cNvSpPr>
              <p:nvPr/>
            </p:nvSpPr>
            <p:spPr bwMode="auto">
              <a:xfrm flipV="1">
                <a:off x="1606" y="2342"/>
                <a:ext cx="40" cy="49"/>
              </a:xfrm>
              <a:custGeom>
                <a:avLst/>
                <a:gdLst>
                  <a:gd name="T0" fmla="*/ 4 w 40"/>
                  <a:gd name="T1" fmla="*/ 53 h 48"/>
                  <a:gd name="T2" fmla="*/ 9 w 40"/>
                  <a:gd name="T3" fmla="*/ 33 h 48"/>
                  <a:gd name="T4" fmla="*/ 17 w 40"/>
                  <a:gd name="T5" fmla="*/ 9 h 48"/>
                  <a:gd name="T6" fmla="*/ 26 w 40"/>
                  <a:gd name="T7" fmla="*/ 4 h 48"/>
                  <a:gd name="T8" fmla="*/ 40 w 40"/>
                  <a:gd name="T9" fmla="*/ 4 h 48"/>
                  <a:gd name="T10" fmla="*/ 35 w 40"/>
                  <a:gd name="T11" fmla="*/ 0 h 48"/>
                  <a:gd name="T12" fmla="*/ 9 w 40"/>
                  <a:gd name="T13" fmla="*/ 4 h 48"/>
                  <a:gd name="T14" fmla="*/ 0 w 40"/>
                  <a:gd name="T15" fmla="*/ 29 h 48"/>
                  <a:gd name="T16" fmla="*/ 0 w 40"/>
                  <a:gd name="T17" fmla="*/ 53 h 48"/>
                  <a:gd name="T18" fmla="*/ 4 w 40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28"/>
                    </a:lnTo>
                    <a:lnTo>
                      <a:pt x="17" y="9"/>
                    </a:lnTo>
                    <a:lnTo>
                      <a:pt x="26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9" name="Freeform 258"/>
              <p:cNvSpPr>
                <a:spLocks/>
              </p:cNvSpPr>
              <p:nvPr/>
            </p:nvSpPr>
            <p:spPr bwMode="auto">
              <a:xfrm flipV="1">
                <a:off x="1610" y="2328"/>
                <a:ext cx="53" cy="54"/>
              </a:xfrm>
              <a:custGeom>
                <a:avLst/>
                <a:gdLst>
                  <a:gd name="T0" fmla="*/ 44 w 53"/>
                  <a:gd name="T1" fmla="*/ 0 h 53"/>
                  <a:gd name="T2" fmla="*/ 44 w 53"/>
                  <a:gd name="T3" fmla="*/ 15 h 53"/>
                  <a:gd name="T4" fmla="*/ 40 w 53"/>
                  <a:gd name="T5" fmla="*/ 24 h 53"/>
                  <a:gd name="T6" fmla="*/ 31 w 53"/>
                  <a:gd name="T7" fmla="*/ 44 h 53"/>
                  <a:gd name="T8" fmla="*/ 18 w 53"/>
                  <a:gd name="T9" fmla="*/ 48 h 53"/>
                  <a:gd name="T10" fmla="*/ 5 w 53"/>
                  <a:gd name="T11" fmla="*/ 48 h 53"/>
                  <a:gd name="T12" fmla="*/ 0 w 53"/>
                  <a:gd name="T13" fmla="*/ 48 h 53"/>
                  <a:gd name="T14" fmla="*/ 13 w 53"/>
                  <a:gd name="T15" fmla="*/ 58 h 53"/>
                  <a:gd name="T16" fmla="*/ 40 w 53"/>
                  <a:gd name="T17" fmla="*/ 58 h 53"/>
                  <a:gd name="T18" fmla="*/ 53 w 53"/>
                  <a:gd name="T19" fmla="*/ 44 h 53"/>
                  <a:gd name="T20" fmla="*/ 53 w 53"/>
                  <a:gd name="T21" fmla="*/ 19 h 53"/>
                  <a:gd name="T22" fmla="*/ 44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1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0" name="Freeform 259"/>
              <p:cNvSpPr>
                <a:spLocks/>
              </p:cNvSpPr>
              <p:nvPr/>
            </p:nvSpPr>
            <p:spPr bwMode="auto">
              <a:xfrm flipV="1">
                <a:off x="1623" y="232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3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1" name="Freeform 260"/>
              <p:cNvSpPr>
                <a:spLocks/>
              </p:cNvSpPr>
              <p:nvPr/>
            </p:nvSpPr>
            <p:spPr bwMode="auto">
              <a:xfrm flipV="1">
                <a:off x="1606" y="2377"/>
                <a:ext cx="9" cy="14"/>
              </a:xfrm>
              <a:custGeom>
                <a:avLst/>
                <a:gdLst>
                  <a:gd name="T0" fmla="*/ 0 w 9"/>
                  <a:gd name="T1" fmla="*/ 9 h 14"/>
                  <a:gd name="T2" fmla="*/ 4 w 9"/>
                  <a:gd name="T3" fmla="*/ 0 h 14"/>
                  <a:gd name="T4" fmla="*/ 9 w 9"/>
                  <a:gd name="T5" fmla="*/ 9 h 14"/>
                  <a:gd name="T6" fmla="*/ 4 w 9"/>
                  <a:gd name="T7" fmla="*/ 14 h 14"/>
                  <a:gd name="T8" fmla="*/ 0 w 9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9"/>
                    </a:moveTo>
                    <a:lnTo>
                      <a:pt x="4" y="0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2" name="Freeform 261"/>
              <p:cNvSpPr>
                <a:spLocks/>
              </p:cNvSpPr>
              <p:nvPr/>
            </p:nvSpPr>
            <p:spPr bwMode="auto">
              <a:xfrm flipV="1">
                <a:off x="1615" y="2387"/>
                <a:ext cx="8" cy="10"/>
              </a:xfrm>
              <a:custGeom>
                <a:avLst/>
                <a:gdLst>
                  <a:gd name="T0" fmla="*/ 0 w 8"/>
                  <a:gd name="T1" fmla="*/ 10 h 9"/>
                  <a:gd name="T2" fmla="*/ 4 w 8"/>
                  <a:gd name="T3" fmla="*/ 0 h 9"/>
                  <a:gd name="T4" fmla="*/ 8 w 8"/>
                  <a:gd name="T5" fmla="*/ 10 h 9"/>
                  <a:gd name="T6" fmla="*/ 4 w 8"/>
                  <a:gd name="T7" fmla="*/ 14 h 9"/>
                  <a:gd name="T8" fmla="*/ 0 w 8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3" name="Freeform 262"/>
              <p:cNvSpPr>
                <a:spLocks/>
              </p:cNvSpPr>
              <p:nvPr/>
            </p:nvSpPr>
            <p:spPr bwMode="auto">
              <a:xfrm flipV="1">
                <a:off x="1601" y="2367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4" name="Freeform 263"/>
              <p:cNvSpPr>
                <a:spLocks/>
              </p:cNvSpPr>
              <p:nvPr/>
            </p:nvSpPr>
            <p:spPr bwMode="auto">
              <a:xfrm flipV="1">
                <a:off x="1553" y="2268"/>
                <a:ext cx="168" cy="178"/>
              </a:xfrm>
              <a:custGeom>
                <a:avLst/>
                <a:gdLst>
                  <a:gd name="T0" fmla="*/ 39 w 168"/>
                  <a:gd name="T1" fmla="*/ 0 h 173"/>
                  <a:gd name="T2" fmla="*/ 17 w 168"/>
                  <a:gd name="T3" fmla="*/ 5 h 173"/>
                  <a:gd name="T4" fmla="*/ 9 w 168"/>
                  <a:gd name="T5" fmla="*/ 29 h 173"/>
                  <a:gd name="T6" fmla="*/ 0 w 168"/>
                  <a:gd name="T7" fmla="*/ 100 h 173"/>
                  <a:gd name="T8" fmla="*/ 0 w 168"/>
                  <a:gd name="T9" fmla="*/ 166 h 173"/>
                  <a:gd name="T10" fmla="*/ 13 w 168"/>
                  <a:gd name="T11" fmla="*/ 188 h 173"/>
                  <a:gd name="T12" fmla="*/ 39 w 168"/>
                  <a:gd name="T13" fmla="*/ 193 h 173"/>
                  <a:gd name="T14" fmla="*/ 132 w 168"/>
                  <a:gd name="T15" fmla="*/ 199 h 173"/>
                  <a:gd name="T16" fmla="*/ 155 w 168"/>
                  <a:gd name="T17" fmla="*/ 188 h 173"/>
                  <a:gd name="T18" fmla="*/ 163 w 168"/>
                  <a:gd name="T19" fmla="*/ 154 h 173"/>
                  <a:gd name="T20" fmla="*/ 168 w 168"/>
                  <a:gd name="T21" fmla="*/ 54 h 173"/>
                  <a:gd name="T22" fmla="*/ 159 w 168"/>
                  <a:gd name="T23" fmla="*/ 24 h 173"/>
                  <a:gd name="T24" fmla="*/ 128 w 168"/>
                  <a:gd name="T25" fmla="*/ 5 h 173"/>
                  <a:gd name="T26" fmla="*/ 39 w 168"/>
                  <a:gd name="T27" fmla="*/ 0 h 173"/>
                  <a:gd name="T28" fmla="*/ 39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9" y="0"/>
                    </a:moveTo>
                    <a:lnTo>
                      <a:pt x="17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9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59" y="19"/>
                    </a:lnTo>
                    <a:lnTo>
                      <a:pt x="128" y="5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5" name="Freeform 264"/>
              <p:cNvSpPr>
                <a:spLocks/>
              </p:cNvSpPr>
              <p:nvPr/>
            </p:nvSpPr>
            <p:spPr bwMode="auto">
              <a:xfrm flipV="1">
                <a:off x="1601" y="2317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w 67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6" name="Freeform 265"/>
              <p:cNvSpPr>
                <a:spLocks/>
              </p:cNvSpPr>
              <p:nvPr/>
            </p:nvSpPr>
            <p:spPr bwMode="auto">
              <a:xfrm flipV="1">
                <a:off x="1557" y="2298"/>
                <a:ext cx="115" cy="143"/>
              </a:xfrm>
              <a:custGeom>
                <a:avLst/>
                <a:gdLst>
                  <a:gd name="T0" fmla="*/ 115 w 115"/>
                  <a:gd name="T1" fmla="*/ 4 h 139"/>
                  <a:gd name="T2" fmla="*/ 58 w 115"/>
                  <a:gd name="T3" fmla="*/ 4 h 139"/>
                  <a:gd name="T4" fmla="*/ 35 w 115"/>
                  <a:gd name="T5" fmla="*/ 0 h 139"/>
                  <a:gd name="T6" fmla="*/ 18 w 115"/>
                  <a:gd name="T7" fmla="*/ 9 h 139"/>
                  <a:gd name="T8" fmla="*/ 5 w 115"/>
                  <a:gd name="T9" fmla="*/ 38 h 139"/>
                  <a:gd name="T10" fmla="*/ 5 w 115"/>
                  <a:gd name="T11" fmla="*/ 72 h 139"/>
                  <a:gd name="T12" fmla="*/ 5 w 115"/>
                  <a:gd name="T13" fmla="*/ 111 h 139"/>
                  <a:gd name="T14" fmla="*/ 0 w 115"/>
                  <a:gd name="T15" fmla="*/ 159 h 139"/>
                  <a:gd name="T16" fmla="*/ 9 w 115"/>
                  <a:gd name="T17" fmla="*/ 111 h 139"/>
                  <a:gd name="T18" fmla="*/ 22 w 115"/>
                  <a:gd name="T19" fmla="*/ 61 h 139"/>
                  <a:gd name="T20" fmla="*/ 31 w 115"/>
                  <a:gd name="T21" fmla="*/ 38 h 139"/>
                  <a:gd name="T22" fmla="*/ 53 w 115"/>
                  <a:gd name="T23" fmla="*/ 14 h 139"/>
                  <a:gd name="T24" fmla="*/ 111 w 115"/>
                  <a:gd name="T25" fmla="*/ 4 h 139"/>
                  <a:gd name="T26" fmla="*/ 115 w 115"/>
                  <a:gd name="T27" fmla="*/ 4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139">
                    <a:moveTo>
                      <a:pt x="115" y="4"/>
                    </a:moveTo>
                    <a:lnTo>
                      <a:pt x="58" y="4"/>
                    </a:lnTo>
                    <a:lnTo>
                      <a:pt x="35" y="0"/>
                    </a:lnTo>
                    <a:lnTo>
                      <a:pt x="18" y="9"/>
                    </a:lnTo>
                    <a:lnTo>
                      <a:pt x="5" y="33"/>
                    </a:lnTo>
                    <a:lnTo>
                      <a:pt x="5" y="62"/>
                    </a:lnTo>
                    <a:lnTo>
                      <a:pt x="5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33"/>
                    </a:lnTo>
                    <a:lnTo>
                      <a:pt x="53" y="14"/>
                    </a:lnTo>
                    <a:lnTo>
                      <a:pt x="111" y="4"/>
                    </a:lnTo>
                    <a:lnTo>
                      <a:pt x="115" y="4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7" name="Freeform 266"/>
              <p:cNvSpPr>
                <a:spLocks/>
              </p:cNvSpPr>
              <p:nvPr/>
            </p:nvSpPr>
            <p:spPr bwMode="auto">
              <a:xfrm flipV="1">
                <a:off x="1562" y="2377"/>
                <a:ext cx="53" cy="64"/>
              </a:xfrm>
              <a:custGeom>
                <a:avLst/>
                <a:gdLst>
                  <a:gd name="T0" fmla="*/ 0 w 53"/>
                  <a:gd name="T1" fmla="*/ 72 h 62"/>
                  <a:gd name="T2" fmla="*/ 0 w 53"/>
                  <a:gd name="T3" fmla="*/ 38 h 62"/>
                  <a:gd name="T4" fmla="*/ 13 w 53"/>
                  <a:gd name="T5" fmla="*/ 9 h 62"/>
                  <a:gd name="T6" fmla="*/ 30 w 53"/>
                  <a:gd name="T7" fmla="*/ 0 h 62"/>
                  <a:gd name="T8" fmla="*/ 53 w 53"/>
                  <a:gd name="T9" fmla="*/ 4 h 62"/>
                  <a:gd name="T10" fmla="*/ 22 w 53"/>
                  <a:gd name="T11" fmla="*/ 14 h 62"/>
                  <a:gd name="T12" fmla="*/ 8 w 53"/>
                  <a:gd name="T13" fmla="*/ 38 h 62"/>
                  <a:gd name="T14" fmla="*/ 0 w 53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0" y="62"/>
                    </a:moveTo>
                    <a:lnTo>
                      <a:pt x="0" y="33"/>
                    </a:lnTo>
                    <a:lnTo>
                      <a:pt x="13" y="9"/>
                    </a:lnTo>
                    <a:lnTo>
                      <a:pt x="30" y="0"/>
                    </a:lnTo>
                    <a:lnTo>
                      <a:pt x="53" y="4"/>
                    </a:lnTo>
                    <a:lnTo>
                      <a:pt x="22" y="14"/>
                    </a:lnTo>
                    <a:lnTo>
                      <a:pt x="8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8" name="Freeform 267"/>
              <p:cNvSpPr>
                <a:spLocks/>
              </p:cNvSpPr>
              <p:nvPr/>
            </p:nvSpPr>
            <p:spPr bwMode="auto">
              <a:xfrm flipV="1">
                <a:off x="1588" y="2273"/>
                <a:ext cx="128" cy="118"/>
              </a:xfrm>
              <a:custGeom>
                <a:avLst/>
                <a:gdLst>
                  <a:gd name="T0" fmla="*/ 0 w 128"/>
                  <a:gd name="T1" fmla="*/ 125 h 115"/>
                  <a:gd name="T2" fmla="*/ 93 w 128"/>
                  <a:gd name="T3" fmla="*/ 130 h 115"/>
                  <a:gd name="T4" fmla="*/ 115 w 128"/>
                  <a:gd name="T5" fmla="*/ 115 h 115"/>
                  <a:gd name="T6" fmla="*/ 124 w 128"/>
                  <a:gd name="T7" fmla="*/ 86 h 115"/>
                  <a:gd name="T8" fmla="*/ 128 w 128"/>
                  <a:gd name="T9" fmla="*/ 0 h 115"/>
                  <a:gd name="T10" fmla="*/ 115 w 128"/>
                  <a:gd name="T11" fmla="*/ 66 h 115"/>
                  <a:gd name="T12" fmla="*/ 102 w 128"/>
                  <a:gd name="T13" fmla="*/ 91 h 115"/>
                  <a:gd name="T14" fmla="*/ 84 w 128"/>
                  <a:gd name="T15" fmla="*/ 111 h 115"/>
                  <a:gd name="T16" fmla="*/ 0 w 128"/>
                  <a:gd name="T17" fmla="*/ 125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0"/>
                    </a:lnTo>
                    <a:lnTo>
                      <a:pt x="124" y="76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9" name="Freeform 268"/>
              <p:cNvSpPr>
                <a:spLocks/>
              </p:cNvSpPr>
              <p:nvPr/>
            </p:nvSpPr>
            <p:spPr bwMode="auto">
              <a:xfrm flipV="1">
                <a:off x="1637" y="2273"/>
                <a:ext cx="75" cy="65"/>
              </a:xfrm>
              <a:custGeom>
                <a:avLst/>
                <a:gdLst>
                  <a:gd name="T0" fmla="*/ 0 w 75"/>
                  <a:gd name="T1" fmla="*/ 73 h 63"/>
                  <a:gd name="T2" fmla="*/ 44 w 75"/>
                  <a:gd name="T3" fmla="*/ 73 h 63"/>
                  <a:gd name="T4" fmla="*/ 66 w 75"/>
                  <a:gd name="T5" fmla="*/ 58 h 63"/>
                  <a:gd name="T6" fmla="*/ 75 w 75"/>
                  <a:gd name="T7" fmla="*/ 29 h 63"/>
                  <a:gd name="T8" fmla="*/ 75 w 75"/>
                  <a:gd name="T9" fmla="*/ 0 h 63"/>
                  <a:gd name="T10" fmla="*/ 71 w 75"/>
                  <a:gd name="T11" fmla="*/ 29 h 63"/>
                  <a:gd name="T12" fmla="*/ 53 w 75"/>
                  <a:gd name="T13" fmla="*/ 58 h 63"/>
                  <a:gd name="T14" fmla="*/ 22 w 75"/>
                  <a:gd name="T15" fmla="*/ 68 h 63"/>
                  <a:gd name="T16" fmla="*/ 0 w 75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3">
                    <a:moveTo>
                      <a:pt x="0" y="63"/>
                    </a:moveTo>
                    <a:lnTo>
                      <a:pt x="44" y="63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22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0" name="Freeform 269"/>
              <p:cNvSpPr>
                <a:spLocks/>
              </p:cNvSpPr>
              <p:nvPr/>
            </p:nvSpPr>
            <p:spPr bwMode="auto">
              <a:xfrm flipV="1">
                <a:off x="1721" y="2264"/>
                <a:ext cx="165" cy="177"/>
              </a:xfrm>
              <a:custGeom>
                <a:avLst/>
                <a:gdLst>
                  <a:gd name="T0" fmla="*/ 169 w 164"/>
                  <a:gd name="T1" fmla="*/ 24 h 172"/>
                  <a:gd name="T2" fmla="*/ 155 w 164"/>
                  <a:gd name="T3" fmla="*/ 4 h 172"/>
                  <a:gd name="T4" fmla="*/ 129 w 164"/>
                  <a:gd name="T5" fmla="*/ 0 h 172"/>
                  <a:gd name="T6" fmla="*/ 35 w 164"/>
                  <a:gd name="T7" fmla="*/ 4 h 172"/>
                  <a:gd name="T8" fmla="*/ 13 w 164"/>
                  <a:gd name="T9" fmla="*/ 9 h 172"/>
                  <a:gd name="T10" fmla="*/ 4 w 164"/>
                  <a:gd name="T11" fmla="*/ 33 h 172"/>
                  <a:gd name="T12" fmla="*/ 0 w 164"/>
                  <a:gd name="T13" fmla="*/ 106 h 172"/>
                  <a:gd name="T14" fmla="*/ 9 w 164"/>
                  <a:gd name="T15" fmla="*/ 171 h 172"/>
                  <a:gd name="T16" fmla="*/ 22 w 164"/>
                  <a:gd name="T17" fmla="*/ 193 h 172"/>
                  <a:gd name="T18" fmla="*/ 49 w 164"/>
                  <a:gd name="T19" fmla="*/ 198 h 172"/>
                  <a:gd name="T20" fmla="*/ 142 w 164"/>
                  <a:gd name="T21" fmla="*/ 193 h 172"/>
                  <a:gd name="T22" fmla="*/ 169 w 164"/>
                  <a:gd name="T23" fmla="*/ 171 h 172"/>
                  <a:gd name="T24" fmla="*/ 169 w 164"/>
                  <a:gd name="T25" fmla="*/ 24 h 1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72">
                    <a:moveTo>
                      <a:pt x="164" y="19"/>
                    </a:moveTo>
                    <a:lnTo>
                      <a:pt x="150" y="4"/>
                    </a:lnTo>
                    <a:lnTo>
                      <a:pt x="124" y="0"/>
                    </a:lnTo>
                    <a:lnTo>
                      <a:pt x="35" y="4"/>
                    </a:lnTo>
                    <a:lnTo>
                      <a:pt x="13" y="9"/>
                    </a:lnTo>
                    <a:lnTo>
                      <a:pt x="4" y="28"/>
                    </a:lnTo>
                    <a:lnTo>
                      <a:pt x="0" y="91"/>
                    </a:lnTo>
                    <a:lnTo>
                      <a:pt x="9" y="148"/>
                    </a:lnTo>
                    <a:lnTo>
                      <a:pt x="22" y="168"/>
                    </a:lnTo>
                    <a:lnTo>
                      <a:pt x="49" y="172"/>
                    </a:lnTo>
                    <a:lnTo>
                      <a:pt x="137" y="168"/>
                    </a:lnTo>
                    <a:lnTo>
                      <a:pt x="164" y="148"/>
                    </a:lnTo>
                    <a:lnTo>
                      <a:pt x="164" y="19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1" name="Freeform 270"/>
              <p:cNvSpPr>
                <a:spLocks/>
              </p:cNvSpPr>
              <p:nvPr/>
            </p:nvSpPr>
            <p:spPr bwMode="auto">
              <a:xfrm flipV="1">
                <a:off x="1779" y="2313"/>
                <a:ext cx="62" cy="74"/>
              </a:xfrm>
              <a:custGeom>
                <a:avLst/>
                <a:gdLst>
                  <a:gd name="T0" fmla="*/ 62 w 62"/>
                  <a:gd name="T1" fmla="*/ 61 h 72"/>
                  <a:gd name="T2" fmla="*/ 62 w 62"/>
                  <a:gd name="T3" fmla="*/ 29 h 72"/>
                  <a:gd name="T4" fmla="*/ 53 w 62"/>
                  <a:gd name="T5" fmla="*/ 10 h 72"/>
                  <a:gd name="T6" fmla="*/ 36 w 62"/>
                  <a:gd name="T7" fmla="*/ 0 h 72"/>
                  <a:gd name="T8" fmla="*/ 9 w 62"/>
                  <a:gd name="T9" fmla="*/ 10 h 72"/>
                  <a:gd name="T10" fmla="*/ 0 w 62"/>
                  <a:gd name="T11" fmla="*/ 34 h 72"/>
                  <a:gd name="T12" fmla="*/ 5 w 62"/>
                  <a:gd name="T13" fmla="*/ 61 h 72"/>
                  <a:gd name="T14" fmla="*/ 9 w 62"/>
                  <a:gd name="T15" fmla="*/ 73 h 72"/>
                  <a:gd name="T16" fmla="*/ 22 w 62"/>
                  <a:gd name="T17" fmla="*/ 82 h 72"/>
                  <a:gd name="T18" fmla="*/ 49 w 62"/>
                  <a:gd name="T19" fmla="*/ 78 h 72"/>
                  <a:gd name="T20" fmla="*/ 62 w 62"/>
                  <a:gd name="T21" fmla="*/ 61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72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9" y="63"/>
                    </a:lnTo>
                    <a:lnTo>
                      <a:pt x="22" y="72"/>
                    </a:lnTo>
                    <a:lnTo>
                      <a:pt x="49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2" name="Freeform 271"/>
              <p:cNvSpPr>
                <a:spLocks/>
              </p:cNvSpPr>
              <p:nvPr/>
            </p:nvSpPr>
            <p:spPr bwMode="auto">
              <a:xfrm flipV="1">
                <a:off x="1771" y="2313"/>
                <a:ext cx="66" cy="78"/>
              </a:xfrm>
              <a:custGeom>
                <a:avLst/>
                <a:gdLst>
                  <a:gd name="T0" fmla="*/ 0 w 66"/>
                  <a:gd name="T1" fmla="*/ 43 h 76"/>
                  <a:gd name="T2" fmla="*/ 8 w 66"/>
                  <a:gd name="T3" fmla="*/ 9 h 76"/>
                  <a:gd name="T4" fmla="*/ 30 w 66"/>
                  <a:gd name="T5" fmla="*/ 0 h 76"/>
                  <a:gd name="T6" fmla="*/ 57 w 66"/>
                  <a:gd name="T7" fmla="*/ 9 h 76"/>
                  <a:gd name="T8" fmla="*/ 66 w 66"/>
                  <a:gd name="T9" fmla="*/ 38 h 76"/>
                  <a:gd name="T10" fmla="*/ 57 w 66"/>
                  <a:gd name="T11" fmla="*/ 72 h 76"/>
                  <a:gd name="T12" fmla="*/ 35 w 66"/>
                  <a:gd name="T13" fmla="*/ 86 h 76"/>
                  <a:gd name="T14" fmla="*/ 8 w 66"/>
                  <a:gd name="T15" fmla="*/ 72 h 76"/>
                  <a:gd name="T16" fmla="*/ 0 w 66"/>
                  <a:gd name="T17" fmla="*/ 43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6">
                    <a:moveTo>
                      <a:pt x="0" y="38"/>
                    </a:moveTo>
                    <a:lnTo>
                      <a:pt x="8" y="9"/>
                    </a:lnTo>
                    <a:lnTo>
                      <a:pt x="30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6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3" name="Freeform 272"/>
              <p:cNvSpPr>
                <a:spLocks/>
              </p:cNvSpPr>
              <p:nvPr/>
            </p:nvSpPr>
            <p:spPr bwMode="auto">
              <a:xfrm flipV="1">
                <a:off x="1775" y="2333"/>
                <a:ext cx="40" cy="54"/>
              </a:xfrm>
              <a:custGeom>
                <a:avLst/>
                <a:gdLst>
                  <a:gd name="T0" fmla="*/ 4 w 40"/>
                  <a:gd name="T1" fmla="*/ 53 h 53"/>
                  <a:gd name="T2" fmla="*/ 9 w 40"/>
                  <a:gd name="T3" fmla="*/ 34 h 53"/>
                  <a:gd name="T4" fmla="*/ 18 w 40"/>
                  <a:gd name="T5" fmla="*/ 10 h 53"/>
                  <a:gd name="T6" fmla="*/ 22 w 40"/>
                  <a:gd name="T7" fmla="*/ 5 h 53"/>
                  <a:gd name="T8" fmla="*/ 35 w 40"/>
                  <a:gd name="T9" fmla="*/ 0 h 53"/>
                  <a:gd name="T10" fmla="*/ 40 w 40"/>
                  <a:gd name="T11" fmla="*/ 0 h 53"/>
                  <a:gd name="T12" fmla="*/ 31 w 40"/>
                  <a:gd name="T13" fmla="*/ 0 h 53"/>
                  <a:gd name="T14" fmla="*/ 9 w 40"/>
                  <a:gd name="T15" fmla="*/ 5 h 53"/>
                  <a:gd name="T16" fmla="*/ 0 w 40"/>
                  <a:gd name="T17" fmla="*/ 24 h 53"/>
                  <a:gd name="T18" fmla="*/ 0 w 40"/>
                  <a:gd name="T19" fmla="*/ 44 h 53"/>
                  <a:gd name="T20" fmla="*/ 4 w 40"/>
                  <a:gd name="T21" fmla="*/ 53 h 53"/>
                  <a:gd name="T22" fmla="*/ 4 w 40"/>
                  <a:gd name="T23" fmla="*/ 58 h 53"/>
                  <a:gd name="T24" fmla="*/ 4 w 40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3">
                    <a:moveTo>
                      <a:pt x="4" y="48"/>
                    </a:moveTo>
                    <a:lnTo>
                      <a:pt x="9" y="29"/>
                    </a:lnTo>
                    <a:lnTo>
                      <a:pt x="18" y="10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39"/>
                    </a:lnTo>
                    <a:lnTo>
                      <a:pt x="4" y="48"/>
                    </a:lnTo>
                    <a:lnTo>
                      <a:pt x="4" y="53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4" name="Freeform 273"/>
              <p:cNvSpPr>
                <a:spLocks/>
              </p:cNvSpPr>
              <p:nvPr/>
            </p:nvSpPr>
            <p:spPr bwMode="auto">
              <a:xfrm flipV="1">
                <a:off x="1784" y="2322"/>
                <a:ext cx="48" cy="60"/>
              </a:xfrm>
              <a:custGeom>
                <a:avLst/>
                <a:gdLst>
                  <a:gd name="T0" fmla="*/ 35 w 48"/>
                  <a:gd name="T1" fmla="*/ 0 h 58"/>
                  <a:gd name="T2" fmla="*/ 40 w 48"/>
                  <a:gd name="T3" fmla="*/ 20 h 58"/>
                  <a:gd name="T4" fmla="*/ 35 w 48"/>
                  <a:gd name="T5" fmla="*/ 34 h 58"/>
                  <a:gd name="T6" fmla="*/ 26 w 48"/>
                  <a:gd name="T7" fmla="*/ 52 h 58"/>
                  <a:gd name="T8" fmla="*/ 17 w 48"/>
                  <a:gd name="T9" fmla="*/ 58 h 58"/>
                  <a:gd name="T10" fmla="*/ 4 w 48"/>
                  <a:gd name="T11" fmla="*/ 58 h 58"/>
                  <a:gd name="T12" fmla="*/ 0 w 48"/>
                  <a:gd name="T13" fmla="*/ 58 h 58"/>
                  <a:gd name="T14" fmla="*/ 13 w 48"/>
                  <a:gd name="T15" fmla="*/ 68 h 58"/>
                  <a:gd name="T16" fmla="*/ 35 w 48"/>
                  <a:gd name="T17" fmla="*/ 63 h 58"/>
                  <a:gd name="T18" fmla="*/ 48 w 48"/>
                  <a:gd name="T19" fmla="*/ 44 h 58"/>
                  <a:gd name="T20" fmla="*/ 48 w 48"/>
                  <a:gd name="T21" fmla="*/ 24 h 58"/>
                  <a:gd name="T22" fmla="*/ 35 w 48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58">
                    <a:moveTo>
                      <a:pt x="35" y="0"/>
                    </a:moveTo>
                    <a:lnTo>
                      <a:pt x="40" y="15"/>
                    </a:lnTo>
                    <a:lnTo>
                      <a:pt x="35" y="29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8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48" y="1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5" name="Freeform 274"/>
              <p:cNvSpPr>
                <a:spLocks/>
              </p:cNvSpPr>
              <p:nvPr/>
            </p:nvSpPr>
            <p:spPr bwMode="auto">
              <a:xfrm flipV="1">
                <a:off x="1797" y="2322"/>
                <a:ext cx="35" cy="20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19 h 19"/>
                  <a:gd name="T4" fmla="*/ 0 w 35"/>
                  <a:gd name="T5" fmla="*/ 24 h 19"/>
                  <a:gd name="T6" fmla="*/ 18 w 35"/>
                  <a:gd name="T7" fmla="*/ 19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4"/>
                    </a:lnTo>
                    <a:lnTo>
                      <a:pt x="0" y="19"/>
                    </a:lnTo>
                    <a:lnTo>
                      <a:pt x="18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6" name="Freeform 275"/>
              <p:cNvSpPr>
                <a:spLocks/>
              </p:cNvSpPr>
              <p:nvPr/>
            </p:nvSpPr>
            <p:spPr bwMode="auto">
              <a:xfrm flipV="1">
                <a:off x="1775" y="2372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7" name="Freeform 276"/>
              <p:cNvSpPr>
                <a:spLocks/>
              </p:cNvSpPr>
              <p:nvPr/>
            </p:nvSpPr>
            <p:spPr bwMode="auto">
              <a:xfrm flipV="1">
                <a:off x="1784" y="2382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9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8" name="Freeform 277"/>
              <p:cNvSpPr>
                <a:spLocks/>
              </p:cNvSpPr>
              <p:nvPr/>
            </p:nvSpPr>
            <p:spPr bwMode="auto">
              <a:xfrm flipV="1">
                <a:off x="1771" y="2363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4 w 8"/>
                  <a:gd name="T3" fmla="*/ 0 h 4"/>
                  <a:gd name="T4" fmla="*/ 8 w 8"/>
                  <a:gd name="T5" fmla="*/ 0 h 4"/>
                  <a:gd name="T6" fmla="*/ 4 w 8"/>
                  <a:gd name="T7" fmla="*/ 4 h 4"/>
                  <a:gd name="T8" fmla="*/ 0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9" name="Freeform 278"/>
              <p:cNvSpPr>
                <a:spLocks/>
              </p:cNvSpPr>
              <p:nvPr/>
            </p:nvSpPr>
            <p:spPr bwMode="auto">
              <a:xfrm flipV="1">
                <a:off x="1721" y="2264"/>
                <a:ext cx="165" cy="177"/>
              </a:xfrm>
              <a:custGeom>
                <a:avLst/>
                <a:gdLst>
                  <a:gd name="T0" fmla="*/ 169 w 164"/>
                  <a:gd name="T1" fmla="*/ 24 h 172"/>
                  <a:gd name="T2" fmla="*/ 155 w 164"/>
                  <a:gd name="T3" fmla="*/ 4 h 172"/>
                  <a:gd name="T4" fmla="*/ 129 w 164"/>
                  <a:gd name="T5" fmla="*/ 0 h 172"/>
                  <a:gd name="T6" fmla="*/ 35 w 164"/>
                  <a:gd name="T7" fmla="*/ 4 h 172"/>
                  <a:gd name="T8" fmla="*/ 13 w 164"/>
                  <a:gd name="T9" fmla="*/ 9 h 172"/>
                  <a:gd name="T10" fmla="*/ 4 w 164"/>
                  <a:gd name="T11" fmla="*/ 33 h 172"/>
                  <a:gd name="T12" fmla="*/ 0 w 164"/>
                  <a:gd name="T13" fmla="*/ 106 h 172"/>
                  <a:gd name="T14" fmla="*/ 9 w 164"/>
                  <a:gd name="T15" fmla="*/ 171 h 172"/>
                  <a:gd name="T16" fmla="*/ 22 w 164"/>
                  <a:gd name="T17" fmla="*/ 193 h 172"/>
                  <a:gd name="T18" fmla="*/ 49 w 164"/>
                  <a:gd name="T19" fmla="*/ 198 h 172"/>
                  <a:gd name="T20" fmla="*/ 142 w 164"/>
                  <a:gd name="T21" fmla="*/ 193 h 172"/>
                  <a:gd name="T22" fmla="*/ 169 w 164"/>
                  <a:gd name="T23" fmla="*/ 171 h 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" h="172">
                    <a:moveTo>
                      <a:pt x="164" y="19"/>
                    </a:moveTo>
                    <a:lnTo>
                      <a:pt x="150" y="4"/>
                    </a:lnTo>
                    <a:lnTo>
                      <a:pt x="124" y="0"/>
                    </a:lnTo>
                    <a:lnTo>
                      <a:pt x="35" y="4"/>
                    </a:lnTo>
                    <a:lnTo>
                      <a:pt x="13" y="9"/>
                    </a:lnTo>
                    <a:lnTo>
                      <a:pt x="4" y="28"/>
                    </a:lnTo>
                    <a:lnTo>
                      <a:pt x="0" y="91"/>
                    </a:lnTo>
                    <a:lnTo>
                      <a:pt x="9" y="148"/>
                    </a:lnTo>
                    <a:lnTo>
                      <a:pt x="22" y="168"/>
                    </a:lnTo>
                    <a:lnTo>
                      <a:pt x="49" y="172"/>
                    </a:lnTo>
                    <a:lnTo>
                      <a:pt x="137" y="168"/>
                    </a:lnTo>
                    <a:lnTo>
                      <a:pt x="164" y="14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0" name="Freeform 279"/>
              <p:cNvSpPr>
                <a:spLocks/>
              </p:cNvSpPr>
              <p:nvPr/>
            </p:nvSpPr>
            <p:spPr bwMode="auto">
              <a:xfrm flipV="1">
                <a:off x="1771" y="2313"/>
                <a:ext cx="66" cy="78"/>
              </a:xfrm>
              <a:custGeom>
                <a:avLst/>
                <a:gdLst>
                  <a:gd name="T0" fmla="*/ 0 w 66"/>
                  <a:gd name="T1" fmla="*/ 43 h 76"/>
                  <a:gd name="T2" fmla="*/ 8 w 66"/>
                  <a:gd name="T3" fmla="*/ 9 h 76"/>
                  <a:gd name="T4" fmla="*/ 30 w 66"/>
                  <a:gd name="T5" fmla="*/ 0 h 76"/>
                  <a:gd name="T6" fmla="*/ 57 w 66"/>
                  <a:gd name="T7" fmla="*/ 9 h 76"/>
                  <a:gd name="T8" fmla="*/ 66 w 66"/>
                  <a:gd name="T9" fmla="*/ 38 h 76"/>
                  <a:gd name="T10" fmla="*/ 57 w 66"/>
                  <a:gd name="T11" fmla="*/ 72 h 76"/>
                  <a:gd name="T12" fmla="*/ 35 w 66"/>
                  <a:gd name="T13" fmla="*/ 86 h 76"/>
                  <a:gd name="T14" fmla="*/ 8 w 66"/>
                  <a:gd name="T15" fmla="*/ 72 h 76"/>
                  <a:gd name="T16" fmla="*/ 0 w 66"/>
                  <a:gd name="T17" fmla="*/ 43 h 76"/>
                  <a:gd name="T18" fmla="*/ 0 w 66"/>
                  <a:gd name="T19" fmla="*/ 43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6">
                    <a:moveTo>
                      <a:pt x="0" y="38"/>
                    </a:moveTo>
                    <a:lnTo>
                      <a:pt x="8" y="9"/>
                    </a:lnTo>
                    <a:lnTo>
                      <a:pt x="30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6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1" name="Freeform 280"/>
              <p:cNvSpPr>
                <a:spLocks/>
              </p:cNvSpPr>
              <p:nvPr/>
            </p:nvSpPr>
            <p:spPr bwMode="auto">
              <a:xfrm flipV="1">
                <a:off x="1730" y="2288"/>
                <a:ext cx="107" cy="149"/>
              </a:xfrm>
              <a:custGeom>
                <a:avLst/>
                <a:gdLst>
                  <a:gd name="T0" fmla="*/ 111 w 106"/>
                  <a:gd name="T1" fmla="*/ 0 h 144"/>
                  <a:gd name="T2" fmla="*/ 48 w 106"/>
                  <a:gd name="T3" fmla="*/ 5 h 144"/>
                  <a:gd name="T4" fmla="*/ 26 w 106"/>
                  <a:gd name="T5" fmla="*/ 5 h 144"/>
                  <a:gd name="T6" fmla="*/ 9 w 106"/>
                  <a:gd name="T7" fmla="*/ 20 h 144"/>
                  <a:gd name="T8" fmla="*/ 0 w 106"/>
                  <a:gd name="T9" fmla="*/ 44 h 144"/>
                  <a:gd name="T10" fmla="*/ 0 w 106"/>
                  <a:gd name="T11" fmla="*/ 73 h 144"/>
                  <a:gd name="T12" fmla="*/ 0 w 106"/>
                  <a:gd name="T13" fmla="*/ 121 h 144"/>
                  <a:gd name="T14" fmla="*/ 0 w 106"/>
                  <a:gd name="T15" fmla="*/ 171 h 144"/>
                  <a:gd name="T16" fmla="*/ 9 w 106"/>
                  <a:gd name="T17" fmla="*/ 121 h 144"/>
                  <a:gd name="T18" fmla="*/ 13 w 106"/>
                  <a:gd name="T19" fmla="*/ 68 h 144"/>
                  <a:gd name="T20" fmla="*/ 26 w 106"/>
                  <a:gd name="T21" fmla="*/ 39 h 144"/>
                  <a:gd name="T22" fmla="*/ 44 w 106"/>
                  <a:gd name="T23" fmla="*/ 25 h 144"/>
                  <a:gd name="T24" fmla="*/ 75 w 106"/>
                  <a:gd name="T25" fmla="*/ 10 h 144"/>
                  <a:gd name="T26" fmla="*/ 106 w 106"/>
                  <a:gd name="T27" fmla="*/ 0 h 144"/>
                  <a:gd name="T28" fmla="*/ 111 w 10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8" y="5"/>
                    </a:lnTo>
                    <a:lnTo>
                      <a:pt x="26" y="5"/>
                    </a:lnTo>
                    <a:lnTo>
                      <a:pt x="9" y="15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0" y="101"/>
                    </a:lnTo>
                    <a:lnTo>
                      <a:pt x="0" y="144"/>
                    </a:lnTo>
                    <a:lnTo>
                      <a:pt x="9" y="101"/>
                    </a:lnTo>
                    <a:lnTo>
                      <a:pt x="13" y="58"/>
                    </a:lnTo>
                    <a:lnTo>
                      <a:pt x="26" y="34"/>
                    </a:lnTo>
                    <a:lnTo>
                      <a:pt x="44" y="20"/>
                    </a:lnTo>
                    <a:lnTo>
                      <a:pt x="70" y="10"/>
                    </a:lnTo>
                    <a:lnTo>
                      <a:pt x="101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2" name="Freeform 281"/>
              <p:cNvSpPr>
                <a:spLocks/>
              </p:cNvSpPr>
              <p:nvPr/>
            </p:nvSpPr>
            <p:spPr bwMode="auto">
              <a:xfrm flipV="1">
                <a:off x="1730" y="2372"/>
                <a:ext cx="49" cy="60"/>
              </a:xfrm>
              <a:custGeom>
                <a:avLst/>
                <a:gdLst>
                  <a:gd name="T0" fmla="*/ 0 w 48"/>
                  <a:gd name="T1" fmla="*/ 68 h 58"/>
                  <a:gd name="T2" fmla="*/ 0 w 48"/>
                  <a:gd name="T3" fmla="*/ 39 h 58"/>
                  <a:gd name="T4" fmla="*/ 9 w 48"/>
                  <a:gd name="T5" fmla="*/ 10 h 58"/>
                  <a:gd name="T6" fmla="*/ 31 w 48"/>
                  <a:gd name="T7" fmla="*/ 0 h 58"/>
                  <a:gd name="T8" fmla="*/ 53 w 48"/>
                  <a:gd name="T9" fmla="*/ 0 h 58"/>
                  <a:gd name="T10" fmla="*/ 17 w 48"/>
                  <a:gd name="T11" fmla="*/ 10 h 58"/>
                  <a:gd name="T12" fmla="*/ 4 w 48"/>
                  <a:gd name="T13" fmla="*/ 34 h 58"/>
                  <a:gd name="T14" fmla="*/ 0 w 48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58">
                    <a:moveTo>
                      <a:pt x="0" y="58"/>
                    </a:moveTo>
                    <a:lnTo>
                      <a:pt x="0" y="34"/>
                    </a:lnTo>
                    <a:lnTo>
                      <a:pt x="9" y="10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17" y="10"/>
                    </a:lnTo>
                    <a:lnTo>
                      <a:pt x="4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3" name="Freeform 282"/>
              <p:cNvSpPr>
                <a:spLocks/>
              </p:cNvSpPr>
              <p:nvPr/>
            </p:nvSpPr>
            <p:spPr bwMode="auto">
              <a:xfrm flipV="1">
                <a:off x="1766" y="2268"/>
                <a:ext cx="120" cy="123"/>
              </a:xfrm>
              <a:custGeom>
                <a:avLst/>
                <a:gdLst>
                  <a:gd name="T0" fmla="*/ 0 w 120"/>
                  <a:gd name="T1" fmla="*/ 135 h 120"/>
                  <a:gd name="T2" fmla="*/ 89 w 120"/>
                  <a:gd name="T3" fmla="*/ 125 h 120"/>
                  <a:gd name="T4" fmla="*/ 111 w 120"/>
                  <a:gd name="T5" fmla="*/ 114 h 120"/>
                  <a:gd name="T6" fmla="*/ 120 w 120"/>
                  <a:gd name="T7" fmla="*/ 86 h 120"/>
                  <a:gd name="T8" fmla="*/ 115 w 120"/>
                  <a:gd name="T9" fmla="*/ 0 h 120"/>
                  <a:gd name="T10" fmla="*/ 111 w 120"/>
                  <a:gd name="T11" fmla="*/ 57 h 120"/>
                  <a:gd name="T12" fmla="*/ 97 w 120"/>
                  <a:gd name="T13" fmla="*/ 91 h 120"/>
                  <a:gd name="T14" fmla="*/ 80 w 120"/>
                  <a:gd name="T15" fmla="*/ 108 h 120"/>
                  <a:gd name="T16" fmla="*/ 0 w 120"/>
                  <a:gd name="T17" fmla="*/ 135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0" y="120"/>
                    </a:moveTo>
                    <a:lnTo>
                      <a:pt x="89" y="110"/>
                    </a:lnTo>
                    <a:lnTo>
                      <a:pt x="111" y="100"/>
                    </a:lnTo>
                    <a:lnTo>
                      <a:pt x="120" y="76"/>
                    </a:lnTo>
                    <a:lnTo>
                      <a:pt x="115" y="0"/>
                    </a:lnTo>
                    <a:lnTo>
                      <a:pt x="111" y="52"/>
                    </a:lnTo>
                    <a:lnTo>
                      <a:pt x="97" y="81"/>
                    </a:lnTo>
                    <a:lnTo>
                      <a:pt x="80" y="96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4" name="Freeform 283"/>
              <p:cNvSpPr>
                <a:spLocks/>
              </p:cNvSpPr>
              <p:nvPr/>
            </p:nvSpPr>
            <p:spPr bwMode="auto">
              <a:xfrm flipV="1">
                <a:off x="1815" y="2273"/>
                <a:ext cx="71" cy="65"/>
              </a:xfrm>
              <a:custGeom>
                <a:avLst/>
                <a:gdLst>
                  <a:gd name="T0" fmla="*/ 0 w 71"/>
                  <a:gd name="T1" fmla="*/ 73 h 63"/>
                  <a:gd name="T2" fmla="*/ 40 w 71"/>
                  <a:gd name="T3" fmla="*/ 68 h 63"/>
                  <a:gd name="T4" fmla="*/ 62 w 71"/>
                  <a:gd name="T5" fmla="*/ 58 h 63"/>
                  <a:gd name="T6" fmla="*/ 71 w 71"/>
                  <a:gd name="T7" fmla="*/ 29 h 63"/>
                  <a:gd name="T8" fmla="*/ 71 w 71"/>
                  <a:gd name="T9" fmla="*/ 0 h 63"/>
                  <a:gd name="T10" fmla="*/ 66 w 71"/>
                  <a:gd name="T11" fmla="*/ 29 h 63"/>
                  <a:gd name="T12" fmla="*/ 48 w 71"/>
                  <a:gd name="T13" fmla="*/ 58 h 63"/>
                  <a:gd name="T14" fmla="*/ 17 w 71"/>
                  <a:gd name="T15" fmla="*/ 73 h 63"/>
                  <a:gd name="T16" fmla="*/ 0 w 71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3">
                    <a:moveTo>
                      <a:pt x="0" y="63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6" y="24"/>
                    </a:lnTo>
                    <a:lnTo>
                      <a:pt x="48" y="48"/>
                    </a:lnTo>
                    <a:lnTo>
                      <a:pt x="17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5" name="Freeform 284"/>
              <p:cNvSpPr>
                <a:spLocks/>
              </p:cNvSpPr>
              <p:nvPr/>
            </p:nvSpPr>
            <p:spPr bwMode="auto">
              <a:xfrm flipV="1">
                <a:off x="598" y="242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5 h 173"/>
                  <a:gd name="T4" fmla="*/ 9 w 168"/>
                  <a:gd name="T5" fmla="*/ 24 h 173"/>
                  <a:gd name="T6" fmla="*/ 0 w 168"/>
                  <a:gd name="T7" fmla="*/ 97 h 173"/>
                  <a:gd name="T8" fmla="*/ 0 w 168"/>
                  <a:gd name="T9" fmla="*/ 171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29 w 168"/>
                  <a:gd name="T15" fmla="*/ 205 h 173"/>
                  <a:gd name="T16" fmla="*/ 151 w 168"/>
                  <a:gd name="T17" fmla="*/ 187 h 173"/>
                  <a:gd name="T18" fmla="*/ 164 w 168"/>
                  <a:gd name="T19" fmla="*/ 159 h 173"/>
                  <a:gd name="T20" fmla="*/ 168 w 168"/>
                  <a:gd name="T21" fmla="*/ 92 h 173"/>
                  <a:gd name="T22" fmla="*/ 159 w 168"/>
                  <a:gd name="T23" fmla="*/ 52 h 173"/>
                  <a:gd name="T24" fmla="*/ 129 w 168"/>
                  <a:gd name="T25" fmla="*/ 24 h 173"/>
                  <a:gd name="T26" fmla="*/ 40 w 168"/>
                  <a:gd name="T27" fmla="*/ 0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19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1" y="158"/>
                    </a:lnTo>
                    <a:lnTo>
                      <a:pt x="164" y="134"/>
                    </a:lnTo>
                    <a:lnTo>
                      <a:pt x="168" y="77"/>
                    </a:lnTo>
                    <a:lnTo>
                      <a:pt x="159" y="43"/>
                    </a:lnTo>
                    <a:lnTo>
                      <a:pt x="12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6" name="Freeform 285"/>
              <p:cNvSpPr>
                <a:spLocks/>
              </p:cNvSpPr>
              <p:nvPr/>
            </p:nvSpPr>
            <p:spPr bwMode="auto">
              <a:xfrm flipV="1">
                <a:off x="656" y="2471"/>
                <a:ext cx="57" cy="69"/>
              </a:xfrm>
              <a:custGeom>
                <a:avLst/>
                <a:gdLst>
                  <a:gd name="T0" fmla="*/ 57 w 57"/>
                  <a:gd name="T1" fmla="*/ 55 h 67"/>
                  <a:gd name="T2" fmla="*/ 57 w 57"/>
                  <a:gd name="T3" fmla="*/ 24 h 67"/>
                  <a:gd name="T4" fmla="*/ 48 w 57"/>
                  <a:gd name="T5" fmla="*/ 4 h 67"/>
                  <a:gd name="T6" fmla="*/ 35 w 57"/>
                  <a:gd name="T7" fmla="*/ 0 h 67"/>
                  <a:gd name="T8" fmla="*/ 17 w 57"/>
                  <a:gd name="T9" fmla="*/ 0 h 67"/>
                  <a:gd name="T10" fmla="*/ 9 w 57"/>
                  <a:gd name="T11" fmla="*/ 4 h 67"/>
                  <a:gd name="T12" fmla="*/ 0 w 57"/>
                  <a:gd name="T13" fmla="*/ 29 h 67"/>
                  <a:gd name="T14" fmla="*/ 0 w 57"/>
                  <a:gd name="T15" fmla="*/ 55 h 67"/>
                  <a:gd name="T16" fmla="*/ 4 w 57"/>
                  <a:gd name="T17" fmla="*/ 67 h 67"/>
                  <a:gd name="T18" fmla="*/ 17 w 57"/>
                  <a:gd name="T19" fmla="*/ 77 h 67"/>
                  <a:gd name="T20" fmla="*/ 44 w 57"/>
                  <a:gd name="T21" fmla="*/ 77 h 67"/>
                  <a:gd name="T22" fmla="*/ 57 w 57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7" h="67">
                    <a:moveTo>
                      <a:pt x="57" y="48"/>
                    </a:moveTo>
                    <a:lnTo>
                      <a:pt x="57" y="19"/>
                    </a:lnTo>
                    <a:lnTo>
                      <a:pt x="48" y="4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57"/>
                    </a:lnTo>
                    <a:lnTo>
                      <a:pt x="17" y="67"/>
                    </a:lnTo>
                    <a:lnTo>
                      <a:pt x="44" y="67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7" name="Freeform 286"/>
              <p:cNvSpPr>
                <a:spLocks/>
              </p:cNvSpPr>
              <p:nvPr/>
            </p:nvSpPr>
            <p:spPr bwMode="auto">
              <a:xfrm flipV="1">
                <a:off x="642" y="2476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36 w 71"/>
                  <a:gd name="T5" fmla="*/ 0 h 72"/>
                  <a:gd name="T6" fmla="*/ 62 w 71"/>
                  <a:gd name="T7" fmla="*/ 10 h 72"/>
                  <a:gd name="T8" fmla="*/ 71 w 71"/>
                  <a:gd name="T9" fmla="*/ 43 h 72"/>
                  <a:gd name="T10" fmla="*/ 58 w 71"/>
                  <a:gd name="T11" fmla="*/ 72 h 72"/>
                  <a:gd name="T12" fmla="*/ 36 w 71"/>
                  <a:gd name="T13" fmla="*/ 82 h 72"/>
                  <a:gd name="T14" fmla="*/ 9 w 71"/>
                  <a:gd name="T15" fmla="*/ 72 h 72"/>
                  <a:gd name="T16" fmla="*/ 0 w 71"/>
                  <a:gd name="T17" fmla="*/ 39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6" y="72"/>
                    </a:lnTo>
                    <a:lnTo>
                      <a:pt x="9" y="6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8" name="Freeform 287"/>
              <p:cNvSpPr>
                <a:spLocks/>
              </p:cNvSpPr>
              <p:nvPr/>
            </p:nvSpPr>
            <p:spPr bwMode="auto">
              <a:xfrm flipV="1">
                <a:off x="651" y="2496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5 w 40"/>
                  <a:gd name="T3" fmla="*/ 34 h 48"/>
                  <a:gd name="T4" fmla="*/ 18 w 40"/>
                  <a:gd name="T5" fmla="*/ 9 h 48"/>
                  <a:gd name="T6" fmla="*/ 22 w 40"/>
                  <a:gd name="T7" fmla="*/ 5 h 48"/>
                  <a:gd name="T8" fmla="*/ 36 w 40"/>
                  <a:gd name="T9" fmla="*/ 0 h 48"/>
                  <a:gd name="T10" fmla="*/ 40 w 40"/>
                  <a:gd name="T11" fmla="*/ 5 h 48"/>
                  <a:gd name="T12" fmla="*/ 31 w 40"/>
                  <a:gd name="T13" fmla="*/ 0 h 48"/>
                  <a:gd name="T14" fmla="*/ 9 w 40"/>
                  <a:gd name="T15" fmla="*/ 5 h 48"/>
                  <a:gd name="T16" fmla="*/ 0 w 40"/>
                  <a:gd name="T17" fmla="*/ 29 h 48"/>
                  <a:gd name="T18" fmla="*/ 0 w 40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5" y="29"/>
                    </a:lnTo>
                    <a:lnTo>
                      <a:pt x="18" y="9"/>
                    </a:lnTo>
                    <a:lnTo>
                      <a:pt x="22" y="5"/>
                    </a:lnTo>
                    <a:lnTo>
                      <a:pt x="36" y="0"/>
                    </a:lnTo>
                    <a:lnTo>
                      <a:pt x="40" y="5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9" name="Freeform 288"/>
              <p:cNvSpPr>
                <a:spLocks/>
              </p:cNvSpPr>
              <p:nvPr/>
            </p:nvSpPr>
            <p:spPr bwMode="auto">
              <a:xfrm flipV="1">
                <a:off x="656" y="2481"/>
                <a:ext cx="53" cy="59"/>
              </a:xfrm>
              <a:custGeom>
                <a:avLst/>
                <a:gdLst>
                  <a:gd name="T0" fmla="*/ 40 w 53"/>
                  <a:gd name="T1" fmla="*/ 0 h 57"/>
                  <a:gd name="T2" fmla="*/ 40 w 53"/>
                  <a:gd name="T3" fmla="*/ 4 h 57"/>
                  <a:gd name="T4" fmla="*/ 44 w 53"/>
                  <a:gd name="T5" fmla="*/ 24 h 57"/>
                  <a:gd name="T6" fmla="*/ 40 w 53"/>
                  <a:gd name="T7" fmla="*/ 33 h 57"/>
                  <a:gd name="T8" fmla="*/ 26 w 53"/>
                  <a:gd name="T9" fmla="*/ 53 h 57"/>
                  <a:gd name="T10" fmla="*/ 17 w 53"/>
                  <a:gd name="T11" fmla="*/ 58 h 57"/>
                  <a:gd name="T12" fmla="*/ 4 w 53"/>
                  <a:gd name="T13" fmla="*/ 58 h 57"/>
                  <a:gd name="T14" fmla="*/ 0 w 53"/>
                  <a:gd name="T15" fmla="*/ 58 h 57"/>
                  <a:gd name="T16" fmla="*/ 13 w 53"/>
                  <a:gd name="T17" fmla="*/ 67 h 57"/>
                  <a:gd name="T18" fmla="*/ 35 w 53"/>
                  <a:gd name="T19" fmla="*/ 67 h 57"/>
                  <a:gd name="T20" fmla="*/ 48 w 53"/>
                  <a:gd name="T21" fmla="*/ 53 h 57"/>
                  <a:gd name="T22" fmla="*/ 53 w 53"/>
                  <a:gd name="T23" fmla="*/ 29 h 57"/>
                  <a:gd name="T24" fmla="*/ 40 w 53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7">
                    <a:moveTo>
                      <a:pt x="40" y="0"/>
                    </a:moveTo>
                    <a:lnTo>
                      <a:pt x="40" y="4"/>
                    </a:lnTo>
                    <a:lnTo>
                      <a:pt x="44" y="19"/>
                    </a:lnTo>
                    <a:lnTo>
                      <a:pt x="40" y="28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7"/>
                    </a:lnTo>
                    <a:lnTo>
                      <a:pt x="48" y="43"/>
                    </a:lnTo>
                    <a:lnTo>
                      <a:pt x="53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0" name="Freeform 289"/>
              <p:cNvSpPr>
                <a:spLocks/>
              </p:cNvSpPr>
              <p:nvPr/>
            </p:nvSpPr>
            <p:spPr bwMode="auto">
              <a:xfrm flipV="1">
                <a:off x="669" y="2481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1" name="Freeform 290"/>
              <p:cNvSpPr>
                <a:spLocks/>
              </p:cNvSpPr>
              <p:nvPr/>
            </p:nvSpPr>
            <p:spPr bwMode="auto">
              <a:xfrm flipV="1">
                <a:off x="651" y="2531"/>
                <a:ext cx="9" cy="14"/>
              </a:xfrm>
              <a:custGeom>
                <a:avLst/>
                <a:gdLst>
                  <a:gd name="T0" fmla="*/ 0 w 9"/>
                  <a:gd name="T1" fmla="*/ 5 h 14"/>
                  <a:gd name="T2" fmla="*/ 5 w 9"/>
                  <a:gd name="T3" fmla="*/ 0 h 14"/>
                  <a:gd name="T4" fmla="*/ 9 w 9"/>
                  <a:gd name="T5" fmla="*/ 5 h 14"/>
                  <a:gd name="T6" fmla="*/ 5 w 9"/>
                  <a:gd name="T7" fmla="*/ 14 h 14"/>
                  <a:gd name="T8" fmla="*/ 0 w 9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2" name="Freeform 291"/>
              <p:cNvSpPr>
                <a:spLocks/>
              </p:cNvSpPr>
              <p:nvPr/>
            </p:nvSpPr>
            <p:spPr bwMode="auto">
              <a:xfrm flipV="1">
                <a:off x="660" y="2540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3" name="Freeform 293"/>
              <p:cNvSpPr>
                <a:spLocks/>
              </p:cNvSpPr>
              <p:nvPr/>
            </p:nvSpPr>
            <p:spPr bwMode="auto">
              <a:xfrm flipV="1">
                <a:off x="598" y="242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5 h 173"/>
                  <a:gd name="T4" fmla="*/ 9 w 168"/>
                  <a:gd name="T5" fmla="*/ 24 h 173"/>
                  <a:gd name="T6" fmla="*/ 0 w 168"/>
                  <a:gd name="T7" fmla="*/ 97 h 173"/>
                  <a:gd name="T8" fmla="*/ 0 w 168"/>
                  <a:gd name="T9" fmla="*/ 171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29 w 168"/>
                  <a:gd name="T15" fmla="*/ 205 h 173"/>
                  <a:gd name="T16" fmla="*/ 151 w 168"/>
                  <a:gd name="T17" fmla="*/ 187 h 173"/>
                  <a:gd name="T18" fmla="*/ 164 w 168"/>
                  <a:gd name="T19" fmla="*/ 159 h 173"/>
                  <a:gd name="T20" fmla="*/ 168 w 168"/>
                  <a:gd name="T21" fmla="*/ 92 h 173"/>
                  <a:gd name="T22" fmla="*/ 159 w 168"/>
                  <a:gd name="T23" fmla="*/ 43 h 173"/>
                  <a:gd name="T24" fmla="*/ 146 w 168"/>
                  <a:gd name="T25" fmla="*/ 34 h 173"/>
                  <a:gd name="T26" fmla="*/ 129 w 168"/>
                  <a:gd name="T27" fmla="*/ 24 h 173"/>
                  <a:gd name="T28" fmla="*/ 40 w 168"/>
                  <a:gd name="T29" fmla="*/ 0 h 173"/>
                  <a:gd name="T30" fmla="*/ 40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19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1" y="158"/>
                    </a:lnTo>
                    <a:lnTo>
                      <a:pt x="164" y="134"/>
                    </a:lnTo>
                    <a:lnTo>
                      <a:pt x="168" y="77"/>
                    </a:lnTo>
                    <a:lnTo>
                      <a:pt x="159" y="38"/>
                    </a:lnTo>
                    <a:lnTo>
                      <a:pt x="146" y="29"/>
                    </a:lnTo>
                    <a:lnTo>
                      <a:pt x="129" y="19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4" name="Freeform 294"/>
              <p:cNvSpPr>
                <a:spLocks/>
              </p:cNvSpPr>
              <p:nvPr/>
            </p:nvSpPr>
            <p:spPr bwMode="auto">
              <a:xfrm flipV="1">
                <a:off x="642" y="2476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36 w 71"/>
                  <a:gd name="T5" fmla="*/ 0 h 72"/>
                  <a:gd name="T6" fmla="*/ 62 w 71"/>
                  <a:gd name="T7" fmla="*/ 10 h 72"/>
                  <a:gd name="T8" fmla="*/ 71 w 71"/>
                  <a:gd name="T9" fmla="*/ 43 h 72"/>
                  <a:gd name="T10" fmla="*/ 58 w 71"/>
                  <a:gd name="T11" fmla="*/ 72 h 72"/>
                  <a:gd name="T12" fmla="*/ 36 w 71"/>
                  <a:gd name="T13" fmla="*/ 82 h 72"/>
                  <a:gd name="T14" fmla="*/ 9 w 71"/>
                  <a:gd name="T15" fmla="*/ 72 h 72"/>
                  <a:gd name="T16" fmla="*/ 0 w 71"/>
                  <a:gd name="T17" fmla="*/ 39 h 72"/>
                  <a:gd name="T18" fmla="*/ 0 w 71"/>
                  <a:gd name="T19" fmla="*/ 39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6" y="72"/>
                    </a:lnTo>
                    <a:lnTo>
                      <a:pt x="9" y="62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5" name="Freeform 295"/>
              <p:cNvSpPr>
                <a:spLocks/>
              </p:cNvSpPr>
              <p:nvPr/>
            </p:nvSpPr>
            <p:spPr bwMode="auto">
              <a:xfrm flipV="1">
                <a:off x="603" y="2456"/>
                <a:ext cx="110" cy="139"/>
              </a:xfrm>
              <a:custGeom>
                <a:avLst/>
                <a:gdLst>
                  <a:gd name="T0" fmla="*/ 110 w 110"/>
                  <a:gd name="T1" fmla="*/ 24 h 134"/>
                  <a:gd name="T2" fmla="*/ 53 w 110"/>
                  <a:gd name="T3" fmla="*/ 5 h 134"/>
                  <a:gd name="T4" fmla="*/ 31 w 110"/>
                  <a:gd name="T5" fmla="*/ 0 h 134"/>
                  <a:gd name="T6" fmla="*/ 17 w 110"/>
                  <a:gd name="T7" fmla="*/ 9 h 134"/>
                  <a:gd name="T8" fmla="*/ 4 w 110"/>
                  <a:gd name="T9" fmla="*/ 38 h 134"/>
                  <a:gd name="T10" fmla="*/ 4 w 110"/>
                  <a:gd name="T11" fmla="*/ 67 h 134"/>
                  <a:gd name="T12" fmla="*/ 0 w 110"/>
                  <a:gd name="T13" fmla="*/ 116 h 134"/>
                  <a:gd name="T14" fmla="*/ 0 w 110"/>
                  <a:gd name="T15" fmla="*/ 161 h 134"/>
                  <a:gd name="T16" fmla="*/ 8 w 110"/>
                  <a:gd name="T17" fmla="*/ 116 h 134"/>
                  <a:gd name="T18" fmla="*/ 17 w 110"/>
                  <a:gd name="T19" fmla="*/ 63 h 134"/>
                  <a:gd name="T20" fmla="*/ 31 w 110"/>
                  <a:gd name="T21" fmla="*/ 34 h 134"/>
                  <a:gd name="T22" fmla="*/ 53 w 110"/>
                  <a:gd name="T23" fmla="*/ 19 h 134"/>
                  <a:gd name="T24" fmla="*/ 79 w 110"/>
                  <a:gd name="T25" fmla="*/ 24 h 134"/>
                  <a:gd name="T26" fmla="*/ 110 w 110"/>
                  <a:gd name="T27" fmla="*/ 24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0" h="134">
                    <a:moveTo>
                      <a:pt x="110" y="19"/>
                    </a:moveTo>
                    <a:lnTo>
                      <a:pt x="53" y="5"/>
                    </a:lnTo>
                    <a:lnTo>
                      <a:pt x="31" y="0"/>
                    </a:lnTo>
                    <a:lnTo>
                      <a:pt x="17" y="9"/>
                    </a:lnTo>
                    <a:lnTo>
                      <a:pt x="4" y="33"/>
                    </a:lnTo>
                    <a:lnTo>
                      <a:pt x="4" y="57"/>
                    </a:lnTo>
                    <a:lnTo>
                      <a:pt x="0" y="96"/>
                    </a:lnTo>
                    <a:lnTo>
                      <a:pt x="0" y="134"/>
                    </a:lnTo>
                    <a:lnTo>
                      <a:pt x="8" y="96"/>
                    </a:lnTo>
                    <a:lnTo>
                      <a:pt x="17" y="53"/>
                    </a:lnTo>
                    <a:lnTo>
                      <a:pt x="31" y="29"/>
                    </a:lnTo>
                    <a:lnTo>
                      <a:pt x="53" y="14"/>
                    </a:lnTo>
                    <a:lnTo>
                      <a:pt x="79" y="19"/>
                    </a:lnTo>
                    <a:lnTo>
                      <a:pt x="110" y="19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6" name="Freeform 296"/>
              <p:cNvSpPr>
                <a:spLocks/>
              </p:cNvSpPr>
              <p:nvPr/>
            </p:nvSpPr>
            <p:spPr bwMode="auto">
              <a:xfrm flipV="1">
                <a:off x="607" y="2536"/>
                <a:ext cx="49" cy="59"/>
              </a:xfrm>
              <a:custGeom>
                <a:avLst/>
                <a:gdLst>
                  <a:gd name="T0" fmla="*/ 0 w 49"/>
                  <a:gd name="T1" fmla="*/ 67 h 57"/>
                  <a:gd name="T2" fmla="*/ 0 w 49"/>
                  <a:gd name="T3" fmla="*/ 38 h 57"/>
                  <a:gd name="T4" fmla="*/ 13 w 49"/>
                  <a:gd name="T5" fmla="*/ 9 h 57"/>
                  <a:gd name="T6" fmla="*/ 31 w 49"/>
                  <a:gd name="T7" fmla="*/ 0 h 57"/>
                  <a:gd name="T8" fmla="*/ 49 w 49"/>
                  <a:gd name="T9" fmla="*/ 5 h 57"/>
                  <a:gd name="T10" fmla="*/ 22 w 49"/>
                  <a:gd name="T11" fmla="*/ 14 h 57"/>
                  <a:gd name="T12" fmla="*/ 9 w 49"/>
                  <a:gd name="T13" fmla="*/ 34 h 57"/>
                  <a:gd name="T14" fmla="*/ 0 w 49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0" y="57"/>
                    </a:moveTo>
                    <a:lnTo>
                      <a:pt x="0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49" y="5"/>
                    </a:lnTo>
                    <a:lnTo>
                      <a:pt x="22" y="14"/>
                    </a:lnTo>
                    <a:lnTo>
                      <a:pt x="9" y="2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7" name="Freeform 297"/>
              <p:cNvSpPr>
                <a:spLocks/>
              </p:cNvSpPr>
              <p:nvPr/>
            </p:nvSpPr>
            <p:spPr bwMode="auto">
              <a:xfrm flipV="1">
                <a:off x="634" y="2432"/>
                <a:ext cx="128" cy="113"/>
              </a:xfrm>
              <a:custGeom>
                <a:avLst/>
                <a:gdLst>
                  <a:gd name="T0" fmla="*/ 0 w 128"/>
                  <a:gd name="T1" fmla="*/ 125 h 110"/>
                  <a:gd name="T2" fmla="*/ 93 w 128"/>
                  <a:gd name="T3" fmla="*/ 125 h 110"/>
                  <a:gd name="T4" fmla="*/ 115 w 128"/>
                  <a:gd name="T5" fmla="*/ 116 h 110"/>
                  <a:gd name="T6" fmla="*/ 123 w 128"/>
                  <a:gd name="T7" fmla="*/ 87 h 110"/>
                  <a:gd name="T8" fmla="*/ 128 w 128"/>
                  <a:gd name="T9" fmla="*/ 0 h 110"/>
                  <a:gd name="T10" fmla="*/ 115 w 128"/>
                  <a:gd name="T11" fmla="*/ 61 h 110"/>
                  <a:gd name="T12" fmla="*/ 101 w 128"/>
                  <a:gd name="T13" fmla="*/ 91 h 110"/>
                  <a:gd name="T14" fmla="*/ 84 w 128"/>
                  <a:gd name="T15" fmla="*/ 111 h 110"/>
                  <a:gd name="T16" fmla="*/ 0 w 128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3" y="77"/>
                    </a:lnTo>
                    <a:lnTo>
                      <a:pt x="128" y="0"/>
                    </a:lnTo>
                    <a:lnTo>
                      <a:pt x="115" y="53"/>
                    </a:lnTo>
                    <a:lnTo>
                      <a:pt x="101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8" name="Freeform 298"/>
              <p:cNvSpPr>
                <a:spLocks/>
              </p:cNvSpPr>
              <p:nvPr/>
            </p:nvSpPr>
            <p:spPr bwMode="auto">
              <a:xfrm flipV="1">
                <a:off x="682" y="2432"/>
                <a:ext cx="75" cy="58"/>
              </a:xfrm>
              <a:custGeom>
                <a:avLst/>
                <a:gdLst>
                  <a:gd name="T0" fmla="*/ 0 w 75"/>
                  <a:gd name="T1" fmla="*/ 62 h 57"/>
                  <a:gd name="T2" fmla="*/ 45 w 75"/>
                  <a:gd name="T3" fmla="*/ 62 h 57"/>
                  <a:gd name="T4" fmla="*/ 67 w 75"/>
                  <a:gd name="T5" fmla="*/ 53 h 57"/>
                  <a:gd name="T6" fmla="*/ 75 w 75"/>
                  <a:gd name="T7" fmla="*/ 24 h 57"/>
                  <a:gd name="T8" fmla="*/ 75 w 75"/>
                  <a:gd name="T9" fmla="*/ 0 h 57"/>
                  <a:gd name="T10" fmla="*/ 71 w 75"/>
                  <a:gd name="T11" fmla="*/ 24 h 57"/>
                  <a:gd name="T12" fmla="*/ 53 w 75"/>
                  <a:gd name="T13" fmla="*/ 53 h 57"/>
                  <a:gd name="T14" fmla="*/ 18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5" y="57"/>
                    </a:lnTo>
                    <a:lnTo>
                      <a:pt x="67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9" name="Freeform 299"/>
              <p:cNvSpPr>
                <a:spLocks/>
              </p:cNvSpPr>
              <p:nvPr/>
            </p:nvSpPr>
            <p:spPr bwMode="auto">
              <a:xfrm flipV="1">
                <a:off x="478" y="2718"/>
                <a:ext cx="195" cy="189"/>
              </a:xfrm>
              <a:custGeom>
                <a:avLst/>
                <a:gdLst>
                  <a:gd name="T0" fmla="*/ 17 w 194"/>
                  <a:gd name="T1" fmla="*/ 34 h 183"/>
                  <a:gd name="T2" fmla="*/ 4 w 194"/>
                  <a:gd name="T3" fmla="*/ 52 h 183"/>
                  <a:gd name="T4" fmla="*/ 0 w 194"/>
                  <a:gd name="T5" fmla="*/ 73 h 183"/>
                  <a:gd name="T6" fmla="*/ 22 w 194"/>
                  <a:gd name="T7" fmla="*/ 140 h 183"/>
                  <a:gd name="T8" fmla="*/ 53 w 194"/>
                  <a:gd name="T9" fmla="*/ 203 h 183"/>
                  <a:gd name="T10" fmla="*/ 70 w 194"/>
                  <a:gd name="T11" fmla="*/ 215 h 183"/>
                  <a:gd name="T12" fmla="*/ 102 w 194"/>
                  <a:gd name="T13" fmla="*/ 203 h 183"/>
                  <a:gd name="T14" fmla="*/ 182 w 194"/>
                  <a:gd name="T15" fmla="*/ 153 h 183"/>
                  <a:gd name="T16" fmla="*/ 199 w 194"/>
                  <a:gd name="T17" fmla="*/ 125 h 183"/>
                  <a:gd name="T18" fmla="*/ 195 w 194"/>
                  <a:gd name="T19" fmla="*/ 92 h 183"/>
                  <a:gd name="T20" fmla="*/ 173 w 194"/>
                  <a:gd name="T21" fmla="*/ 29 h 183"/>
                  <a:gd name="T22" fmla="*/ 151 w 194"/>
                  <a:gd name="T23" fmla="*/ 0 h 183"/>
                  <a:gd name="T24" fmla="*/ 115 w 194"/>
                  <a:gd name="T25" fmla="*/ 0 h 183"/>
                  <a:gd name="T26" fmla="*/ 17 w 194"/>
                  <a:gd name="T27" fmla="*/ 34 h 1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4" h="183">
                    <a:moveTo>
                      <a:pt x="17" y="29"/>
                    </a:moveTo>
                    <a:lnTo>
                      <a:pt x="4" y="44"/>
                    </a:lnTo>
                    <a:lnTo>
                      <a:pt x="0" y="63"/>
                    </a:lnTo>
                    <a:lnTo>
                      <a:pt x="22" y="120"/>
                    </a:lnTo>
                    <a:lnTo>
                      <a:pt x="53" y="173"/>
                    </a:lnTo>
                    <a:lnTo>
                      <a:pt x="70" y="183"/>
                    </a:lnTo>
                    <a:lnTo>
                      <a:pt x="97" y="173"/>
                    </a:lnTo>
                    <a:lnTo>
                      <a:pt x="177" y="130"/>
                    </a:lnTo>
                    <a:lnTo>
                      <a:pt x="194" y="106"/>
                    </a:lnTo>
                    <a:lnTo>
                      <a:pt x="190" y="77"/>
                    </a:lnTo>
                    <a:lnTo>
                      <a:pt x="168" y="24"/>
                    </a:lnTo>
                    <a:lnTo>
                      <a:pt x="146" y="0"/>
                    </a:lnTo>
                    <a:lnTo>
                      <a:pt x="110" y="0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0" name="Freeform 300"/>
              <p:cNvSpPr>
                <a:spLocks/>
              </p:cNvSpPr>
              <p:nvPr/>
            </p:nvSpPr>
            <p:spPr bwMode="auto">
              <a:xfrm flipV="1">
                <a:off x="549" y="2787"/>
                <a:ext cx="67" cy="71"/>
              </a:xfrm>
              <a:custGeom>
                <a:avLst/>
                <a:gdLst>
                  <a:gd name="T0" fmla="*/ 67 w 67"/>
                  <a:gd name="T1" fmla="*/ 58 h 68"/>
                  <a:gd name="T2" fmla="*/ 62 w 67"/>
                  <a:gd name="T3" fmla="*/ 25 h 68"/>
                  <a:gd name="T4" fmla="*/ 49 w 67"/>
                  <a:gd name="T5" fmla="*/ 5 h 68"/>
                  <a:gd name="T6" fmla="*/ 36 w 67"/>
                  <a:gd name="T7" fmla="*/ 0 h 68"/>
                  <a:gd name="T8" fmla="*/ 18 w 67"/>
                  <a:gd name="T9" fmla="*/ 5 h 68"/>
                  <a:gd name="T10" fmla="*/ 9 w 67"/>
                  <a:gd name="T11" fmla="*/ 10 h 68"/>
                  <a:gd name="T12" fmla="*/ 0 w 67"/>
                  <a:gd name="T13" fmla="*/ 34 h 68"/>
                  <a:gd name="T14" fmla="*/ 5 w 67"/>
                  <a:gd name="T15" fmla="*/ 66 h 68"/>
                  <a:gd name="T16" fmla="*/ 14 w 67"/>
                  <a:gd name="T17" fmla="*/ 78 h 68"/>
                  <a:gd name="T18" fmla="*/ 27 w 67"/>
                  <a:gd name="T19" fmla="*/ 84 h 68"/>
                  <a:gd name="T20" fmla="*/ 54 w 67"/>
                  <a:gd name="T21" fmla="*/ 84 h 68"/>
                  <a:gd name="T22" fmla="*/ 67 w 67"/>
                  <a:gd name="T23" fmla="*/ 58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67" y="48"/>
                    </a:moveTo>
                    <a:lnTo>
                      <a:pt x="62" y="20"/>
                    </a:lnTo>
                    <a:lnTo>
                      <a:pt x="49" y="5"/>
                    </a:lnTo>
                    <a:lnTo>
                      <a:pt x="36" y="0"/>
                    </a:lnTo>
                    <a:lnTo>
                      <a:pt x="18" y="5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14" y="63"/>
                    </a:lnTo>
                    <a:lnTo>
                      <a:pt x="27" y="68"/>
                    </a:lnTo>
                    <a:lnTo>
                      <a:pt x="54" y="68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1" name="Freeform 301"/>
              <p:cNvSpPr>
                <a:spLocks/>
              </p:cNvSpPr>
              <p:nvPr/>
            </p:nvSpPr>
            <p:spPr bwMode="auto">
              <a:xfrm flipV="1">
                <a:off x="541" y="2787"/>
                <a:ext cx="66" cy="75"/>
              </a:xfrm>
              <a:custGeom>
                <a:avLst/>
                <a:gdLst>
                  <a:gd name="T0" fmla="*/ 0 w 66"/>
                  <a:gd name="T1" fmla="*/ 48 h 72"/>
                  <a:gd name="T2" fmla="*/ 4 w 66"/>
                  <a:gd name="T3" fmla="*/ 9 h 72"/>
                  <a:gd name="T4" fmla="*/ 31 w 66"/>
                  <a:gd name="T5" fmla="*/ 0 h 72"/>
                  <a:gd name="T6" fmla="*/ 53 w 66"/>
                  <a:gd name="T7" fmla="*/ 4 h 72"/>
                  <a:gd name="T8" fmla="*/ 66 w 66"/>
                  <a:gd name="T9" fmla="*/ 33 h 72"/>
                  <a:gd name="T10" fmla="*/ 62 w 66"/>
                  <a:gd name="T11" fmla="*/ 70 h 72"/>
                  <a:gd name="T12" fmla="*/ 35 w 66"/>
                  <a:gd name="T13" fmla="*/ 88 h 72"/>
                  <a:gd name="T14" fmla="*/ 13 w 66"/>
                  <a:gd name="T15" fmla="*/ 82 h 72"/>
                  <a:gd name="T16" fmla="*/ 0 w 66"/>
                  <a:gd name="T17" fmla="*/ 48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2">
                    <a:moveTo>
                      <a:pt x="0" y="38"/>
                    </a:moveTo>
                    <a:lnTo>
                      <a:pt x="4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66" y="28"/>
                    </a:lnTo>
                    <a:lnTo>
                      <a:pt x="62" y="57"/>
                    </a:lnTo>
                    <a:lnTo>
                      <a:pt x="35" y="72"/>
                    </a:lnTo>
                    <a:lnTo>
                      <a:pt x="13" y="6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2" name="Freeform 302"/>
              <p:cNvSpPr>
                <a:spLocks/>
              </p:cNvSpPr>
              <p:nvPr/>
            </p:nvSpPr>
            <p:spPr bwMode="auto">
              <a:xfrm flipV="1">
                <a:off x="545" y="2808"/>
                <a:ext cx="35" cy="50"/>
              </a:xfrm>
              <a:custGeom>
                <a:avLst/>
                <a:gdLst>
                  <a:gd name="T0" fmla="*/ 4 w 35"/>
                  <a:gd name="T1" fmla="*/ 58 h 48"/>
                  <a:gd name="T2" fmla="*/ 9 w 35"/>
                  <a:gd name="T3" fmla="*/ 34 h 48"/>
                  <a:gd name="T4" fmla="*/ 13 w 35"/>
                  <a:gd name="T5" fmla="*/ 10 h 48"/>
                  <a:gd name="T6" fmla="*/ 22 w 35"/>
                  <a:gd name="T7" fmla="*/ 5 h 48"/>
                  <a:gd name="T8" fmla="*/ 35 w 35"/>
                  <a:gd name="T9" fmla="*/ 0 h 48"/>
                  <a:gd name="T10" fmla="*/ 31 w 35"/>
                  <a:gd name="T11" fmla="*/ 0 h 48"/>
                  <a:gd name="T12" fmla="*/ 4 w 35"/>
                  <a:gd name="T13" fmla="*/ 5 h 48"/>
                  <a:gd name="T14" fmla="*/ 0 w 35"/>
                  <a:gd name="T15" fmla="*/ 29 h 48"/>
                  <a:gd name="T16" fmla="*/ 4 w 35"/>
                  <a:gd name="T17" fmla="*/ 58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48">
                    <a:moveTo>
                      <a:pt x="4" y="48"/>
                    </a:moveTo>
                    <a:lnTo>
                      <a:pt x="9" y="29"/>
                    </a:lnTo>
                    <a:lnTo>
                      <a:pt x="13" y="10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4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3" name="Freeform 303"/>
              <p:cNvSpPr>
                <a:spLocks/>
              </p:cNvSpPr>
              <p:nvPr/>
            </p:nvSpPr>
            <p:spPr bwMode="auto">
              <a:xfrm flipV="1">
                <a:off x="554" y="2793"/>
                <a:ext cx="49" cy="59"/>
              </a:xfrm>
              <a:custGeom>
                <a:avLst/>
                <a:gdLst>
                  <a:gd name="T0" fmla="*/ 35 w 49"/>
                  <a:gd name="T1" fmla="*/ 0 h 58"/>
                  <a:gd name="T2" fmla="*/ 40 w 49"/>
                  <a:gd name="T3" fmla="*/ 10 h 58"/>
                  <a:gd name="T4" fmla="*/ 35 w 49"/>
                  <a:gd name="T5" fmla="*/ 24 h 58"/>
                  <a:gd name="T6" fmla="*/ 26 w 49"/>
                  <a:gd name="T7" fmla="*/ 44 h 58"/>
                  <a:gd name="T8" fmla="*/ 18 w 49"/>
                  <a:gd name="T9" fmla="*/ 53 h 58"/>
                  <a:gd name="T10" fmla="*/ 4 w 49"/>
                  <a:gd name="T11" fmla="*/ 53 h 58"/>
                  <a:gd name="T12" fmla="*/ 0 w 49"/>
                  <a:gd name="T13" fmla="*/ 53 h 58"/>
                  <a:gd name="T14" fmla="*/ 18 w 49"/>
                  <a:gd name="T15" fmla="*/ 63 h 58"/>
                  <a:gd name="T16" fmla="*/ 40 w 49"/>
                  <a:gd name="T17" fmla="*/ 58 h 58"/>
                  <a:gd name="T18" fmla="*/ 49 w 49"/>
                  <a:gd name="T19" fmla="*/ 39 h 58"/>
                  <a:gd name="T20" fmla="*/ 49 w 49"/>
                  <a:gd name="T21" fmla="*/ 15 h 58"/>
                  <a:gd name="T22" fmla="*/ 35 w 49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8">
                    <a:moveTo>
                      <a:pt x="35" y="0"/>
                    </a:moveTo>
                    <a:lnTo>
                      <a:pt x="40" y="10"/>
                    </a:lnTo>
                    <a:lnTo>
                      <a:pt x="35" y="24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8" y="58"/>
                    </a:lnTo>
                    <a:lnTo>
                      <a:pt x="40" y="53"/>
                    </a:lnTo>
                    <a:lnTo>
                      <a:pt x="49" y="34"/>
                    </a:lnTo>
                    <a:lnTo>
                      <a:pt x="49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4" name="Freeform 304"/>
              <p:cNvSpPr>
                <a:spLocks/>
              </p:cNvSpPr>
              <p:nvPr/>
            </p:nvSpPr>
            <p:spPr bwMode="auto">
              <a:xfrm flipV="1">
                <a:off x="572" y="2793"/>
                <a:ext cx="31" cy="24"/>
              </a:xfrm>
              <a:custGeom>
                <a:avLst/>
                <a:gdLst>
                  <a:gd name="T0" fmla="*/ 31 w 31"/>
                  <a:gd name="T1" fmla="*/ 0 h 24"/>
                  <a:gd name="T2" fmla="*/ 22 w 31"/>
                  <a:gd name="T3" fmla="*/ 19 h 24"/>
                  <a:gd name="T4" fmla="*/ 0 w 31"/>
                  <a:gd name="T5" fmla="*/ 24 h 24"/>
                  <a:gd name="T6" fmla="*/ 17 w 31"/>
                  <a:gd name="T7" fmla="*/ 14 h 24"/>
                  <a:gd name="T8" fmla="*/ 31 w 3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31" y="0"/>
                    </a:moveTo>
                    <a:lnTo>
                      <a:pt x="22" y="19"/>
                    </a:lnTo>
                    <a:lnTo>
                      <a:pt x="0" y="24"/>
                    </a:lnTo>
                    <a:lnTo>
                      <a:pt x="17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5" name="Freeform 305"/>
              <p:cNvSpPr>
                <a:spLocks/>
              </p:cNvSpPr>
              <p:nvPr/>
            </p:nvSpPr>
            <p:spPr bwMode="auto">
              <a:xfrm flipV="1">
                <a:off x="541" y="2842"/>
                <a:ext cx="13" cy="10"/>
              </a:xfrm>
              <a:custGeom>
                <a:avLst/>
                <a:gdLst>
                  <a:gd name="T0" fmla="*/ 0 w 13"/>
                  <a:gd name="T1" fmla="*/ 5 h 10"/>
                  <a:gd name="T2" fmla="*/ 4 w 13"/>
                  <a:gd name="T3" fmla="*/ 0 h 10"/>
                  <a:gd name="T4" fmla="*/ 13 w 13"/>
                  <a:gd name="T5" fmla="*/ 5 h 10"/>
                  <a:gd name="T6" fmla="*/ 8 w 13"/>
                  <a:gd name="T7" fmla="*/ 10 h 10"/>
                  <a:gd name="T8" fmla="*/ 0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8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6" name="Freeform 306"/>
              <p:cNvSpPr>
                <a:spLocks/>
              </p:cNvSpPr>
              <p:nvPr/>
            </p:nvSpPr>
            <p:spPr bwMode="auto">
              <a:xfrm flipV="1">
                <a:off x="549" y="2852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0 h 9"/>
                  <a:gd name="T4" fmla="*/ 9 w 9"/>
                  <a:gd name="T5" fmla="*/ 4 h 9"/>
                  <a:gd name="T6" fmla="*/ 5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7" name="Freeform 307"/>
              <p:cNvSpPr>
                <a:spLocks/>
              </p:cNvSpPr>
              <p:nvPr/>
            </p:nvSpPr>
            <p:spPr bwMode="auto">
              <a:xfrm flipV="1">
                <a:off x="478" y="2718"/>
                <a:ext cx="195" cy="189"/>
              </a:xfrm>
              <a:custGeom>
                <a:avLst/>
                <a:gdLst>
                  <a:gd name="T0" fmla="*/ 17 w 194"/>
                  <a:gd name="T1" fmla="*/ 34 h 183"/>
                  <a:gd name="T2" fmla="*/ 4 w 194"/>
                  <a:gd name="T3" fmla="*/ 52 h 183"/>
                  <a:gd name="T4" fmla="*/ 0 w 194"/>
                  <a:gd name="T5" fmla="*/ 73 h 183"/>
                  <a:gd name="T6" fmla="*/ 22 w 194"/>
                  <a:gd name="T7" fmla="*/ 140 h 183"/>
                  <a:gd name="T8" fmla="*/ 53 w 194"/>
                  <a:gd name="T9" fmla="*/ 203 h 183"/>
                  <a:gd name="T10" fmla="*/ 70 w 194"/>
                  <a:gd name="T11" fmla="*/ 215 h 183"/>
                  <a:gd name="T12" fmla="*/ 102 w 194"/>
                  <a:gd name="T13" fmla="*/ 203 h 183"/>
                  <a:gd name="T14" fmla="*/ 182 w 194"/>
                  <a:gd name="T15" fmla="*/ 153 h 183"/>
                  <a:gd name="T16" fmla="*/ 199 w 194"/>
                  <a:gd name="T17" fmla="*/ 125 h 183"/>
                  <a:gd name="T18" fmla="*/ 195 w 194"/>
                  <a:gd name="T19" fmla="*/ 92 h 183"/>
                  <a:gd name="T20" fmla="*/ 173 w 194"/>
                  <a:gd name="T21" fmla="*/ 29 h 183"/>
                  <a:gd name="T22" fmla="*/ 151 w 194"/>
                  <a:gd name="T23" fmla="*/ 0 h 183"/>
                  <a:gd name="T24" fmla="*/ 115 w 194"/>
                  <a:gd name="T25" fmla="*/ 0 h 183"/>
                  <a:gd name="T26" fmla="*/ 17 w 194"/>
                  <a:gd name="T27" fmla="*/ 34 h 183"/>
                  <a:gd name="T28" fmla="*/ 17 w 194"/>
                  <a:gd name="T29" fmla="*/ 34 h 18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4" h="183">
                    <a:moveTo>
                      <a:pt x="17" y="29"/>
                    </a:moveTo>
                    <a:lnTo>
                      <a:pt x="4" y="44"/>
                    </a:lnTo>
                    <a:lnTo>
                      <a:pt x="0" y="63"/>
                    </a:lnTo>
                    <a:lnTo>
                      <a:pt x="22" y="120"/>
                    </a:lnTo>
                    <a:lnTo>
                      <a:pt x="53" y="173"/>
                    </a:lnTo>
                    <a:lnTo>
                      <a:pt x="70" y="183"/>
                    </a:lnTo>
                    <a:lnTo>
                      <a:pt x="97" y="173"/>
                    </a:lnTo>
                    <a:lnTo>
                      <a:pt x="177" y="130"/>
                    </a:lnTo>
                    <a:lnTo>
                      <a:pt x="194" y="106"/>
                    </a:lnTo>
                    <a:lnTo>
                      <a:pt x="190" y="77"/>
                    </a:lnTo>
                    <a:lnTo>
                      <a:pt x="168" y="24"/>
                    </a:lnTo>
                    <a:lnTo>
                      <a:pt x="146" y="0"/>
                    </a:lnTo>
                    <a:lnTo>
                      <a:pt x="110" y="0"/>
                    </a:lnTo>
                    <a:lnTo>
                      <a:pt x="17" y="29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8" name="Freeform 308"/>
              <p:cNvSpPr>
                <a:spLocks/>
              </p:cNvSpPr>
              <p:nvPr/>
            </p:nvSpPr>
            <p:spPr bwMode="auto">
              <a:xfrm flipV="1">
                <a:off x="541" y="2787"/>
                <a:ext cx="66" cy="75"/>
              </a:xfrm>
              <a:custGeom>
                <a:avLst/>
                <a:gdLst>
                  <a:gd name="T0" fmla="*/ 0 w 66"/>
                  <a:gd name="T1" fmla="*/ 48 h 72"/>
                  <a:gd name="T2" fmla="*/ 4 w 66"/>
                  <a:gd name="T3" fmla="*/ 9 h 72"/>
                  <a:gd name="T4" fmla="*/ 31 w 66"/>
                  <a:gd name="T5" fmla="*/ 0 h 72"/>
                  <a:gd name="T6" fmla="*/ 53 w 66"/>
                  <a:gd name="T7" fmla="*/ 4 h 72"/>
                  <a:gd name="T8" fmla="*/ 66 w 66"/>
                  <a:gd name="T9" fmla="*/ 33 h 72"/>
                  <a:gd name="T10" fmla="*/ 62 w 66"/>
                  <a:gd name="T11" fmla="*/ 70 h 72"/>
                  <a:gd name="T12" fmla="*/ 35 w 66"/>
                  <a:gd name="T13" fmla="*/ 88 h 72"/>
                  <a:gd name="T14" fmla="*/ 13 w 66"/>
                  <a:gd name="T15" fmla="*/ 82 h 72"/>
                  <a:gd name="T16" fmla="*/ 0 w 66"/>
                  <a:gd name="T17" fmla="*/ 48 h 72"/>
                  <a:gd name="T18" fmla="*/ 0 w 66"/>
                  <a:gd name="T19" fmla="*/ 48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2">
                    <a:moveTo>
                      <a:pt x="0" y="38"/>
                    </a:moveTo>
                    <a:lnTo>
                      <a:pt x="4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66" y="28"/>
                    </a:lnTo>
                    <a:lnTo>
                      <a:pt x="62" y="57"/>
                    </a:lnTo>
                    <a:lnTo>
                      <a:pt x="35" y="72"/>
                    </a:lnTo>
                    <a:lnTo>
                      <a:pt x="13" y="67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9" name="Freeform 309"/>
              <p:cNvSpPr>
                <a:spLocks/>
              </p:cNvSpPr>
              <p:nvPr/>
            </p:nvSpPr>
            <p:spPr bwMode="auto">
              <a:xfrm flipV="1">
                <a:off x="488" y="2734"/>
                <a:ext cx="88" cy="168"/>
              </a:xfrm>
              <a:custGeom>
                <a:avLst/>
                <a:gdLst>
                  <a:gd name="T0" fmla="*/ 88 w 88"/>
                  <a:gd name="T1" fmla="*/ 0 h 163"/>
                  <a:gd name="T2" fmla="*/ 57 w 88"/>
                  <a:gd name="T3" fmla="*/ 10 h 163"/>
                  <a:gd name="T4" fmla="*/ 31 w 88"/>
                  <a:gd name="T5" fmla="*/ 29 h 163"/>
                  <a:gd name="T6" fmla="*/ 13 w 88"/>
                  <a:gd name="T7" fmla="*/ 34 h 163"/>
                  <a:gd name="T8" fmla="*/ 0 w 88"/>
                  <a:gd name="T9" fmla="*/ 48 h 163"/>
                  <a:gd name="T10" fmla="*/ 4 w 88"/>
                  <a:gd name="T11" fmla="*/ 82 h 163"/>
                  <a:gd name="T12" fmla="*/ 13 w 88"/>
                  <a:gd name="T13" fmla="*/ 111 h 163"/>
                  <a:gd name="T14" fmla="*/ 26 w 88"/>
                  <a:gd name="T15" fmla="*/ 150 h 163"/>
                  <a:gd name="T16" fmla="*/ 44 w 88"/>
                  <a:gd name="T17" fmla="*/ 189 h 163"/>
                  <a:gd name="T18" fmla="*/ 35 w 88"/>
                  <a:gd name="T19" fmla="*/ 145 h 163"/>
                  <a:gd name="T20" fmla="*/ 26 w 88"/>
                  <a:gd name="T21" fmla="*/ 97 h 163"/>
                  <a:gd name="T22" fmla="*/ 26 w 88"/>
                  <a:gd name="T23" fmla="*/ 63 h 163"/>
                  <a:gd name="T24" fmla="*/ 35 w 88"/>
                  <a:gd name="T25" fmla="*/ 34 h 163"/>
                  <a:gd name="T26" fmla="*/ 61 w 88"/>
                  <a:gd name="T27" fmla="*/ 24 h 163"/>
                  <a:gd name="T28" fmla="*/ 79 w 88"/>
                  <a:gd name="T29" fmla="*/ 10 h 163"/>
                  <a:gd name="T30" fmla="*/ 88 w 8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8" h="163">
                    <a:moveTo>
                      <a:pt x="88" y="0"/>
                    </a:moveTo>
                    <a:lnTo>
                      <a:pt x="57" y="10"/>
                    </a:lnTo>
                    <a:lnTo>
                      <a:pt x="31" y="24"/>
                    </a:lnTo>
                    <a:lnTo>
                      <a:pt x="13" y="29"/>
                    </a:lnTo>
                    <a:lnTo>
                      <a:pt x="0" y="43"/>
                    </a:lnTo>
                    <a:lnTo>
                      <a:pt x="4" y="72"/>
                    </a:lnTo>
                    <a:lnTo>
                      <a:pt x="13" y="96"/>
                    </a:lnTo>
                    <a:lnTo>
                      <a:pt x="26" y="130"/>
                    </a:lnTo>
                    <a:lnTo>
                      <a:pt x="44" y="163"/>
                    </a:lnTo>
                    <a:lnTo>
                      <a:pt x="35" y="125"/>
                    </a:lnTo>
                    <a:lnTo>
                      <a:pt x="26" y="82"/>
                    </a:lnTo>
                    <a:lnTo>
                      <a:pt x="26" y="53"/>
                    </a:lnTo>
                    <a:lnTo>
                      <a:pt x="35" y="29"/>
                    </a:lnTo>
                    <a:lnTo>
                      <a:pt x="61" y="19"/>
                    </a:lnTo>
                    <a:lnTo>
                      <a:pt x="79" y="1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0" name="Freeform 310"/>
              <p:cNvSpPr>
                <a:spLocks/>
              </p:cNvSpPr>
              <p:nvPr/>
            </p:nvSpPr>
            <p:spPr bwMode="auto">
              <a:xfrm flipV="1">
                <a:off x="488" y="2803"/>
                <a:ext cx="35" cy="79"/>
              </a:xfrm>
              <a:custGeom>
                <a:avLst/>
                <a:gdLst>
                  <a:gd name="T0" fmla="*/ 13 w 35"/>
                  <a:gd name="T1" fmla="*/ 87 h 77"/>
                  <a:gd name="T2" fmla="*/ 4 w 35"/>
                  <a:gd name="T3" fmla="*/ 58 h 77"/>
                  <a:gd name="T4" fmla="*/ 0 w 35"/>
                  <a:gd name="T5" fmla="*/ 29 h 77"/>
                  <a:gd name="T6" fmla="*/ 13 w 35"/>
                  <a:gd name="T7" fmla="*/ 10 h 77"/>
                  <a:gd name="T8" fmla="*/ 35 w 35"/>
                  <a:gd name="T9" fmla="*/ 0 h 77"/>
                  <a:gd name="T10" fmla="*/ 13 w 35"/>
                  <a:gd name="T11" fmla="*/ 29 h 77"/>
                  <a:gd name="T12" fmla="*/ 8 w 35"/>
                  <a:gd name="T13" fmla="*/ 53 h 77"/>
                  <a:gd name="T14" fmla="*/ 13 w 35"/>
                  <a:gd name="T15" fmla="*/ 87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77">
                    <a:moveTo>
                      <a:pt x="13" y="77"/>
                    </a:moveTo>
                    <a:lnTo>
                      <a:pt x="4" y="53"/>
                    </a:lnTo>
                    <a:lnTo>
                      <a:pt x="0" y="24"/>
                    </a:lnTo>
                    <a:lnTo>
                      <a:pt x="13" y="10"/>
                    </a:lnTo>
                    <a:lnTo>
                      <a:pt x="35" y="0"/>
                    </a:lnTo>
                    <a:lnTo>
                      <a:pt x="13" y="24"/>
                    </a:lnTo>
                    <a:lnTo>
                      <a:pt x="8" y="48"/>
                    </a:lnTo>
                    <a:lnTo>
                      <a:pt x="13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1" name="Freeform 311"/>
              <p:cNvSpPr>
                <a:spLocks/>
              </p:cNvSpPr>
              <p:nvPr/>
            </p:nvSpPr>
            <p:spPr bwMode="auto">
              <a:xfrm flipV="1">
                <a:off x="567" y="2729"/>
                <a:ext cx="98" cy="168"/>
              </a:xfrm>
              <a:custGeom>
                <a:avLst/>
                <a:gdLst>
                  <a:gd name="T0" fmla="*/ 0 w 98"/>
                  <a:gd name="T1" fmla="*/ 189 h 163"/>
                  <a:gd name="T2" fmla="*/ 84 w 98"/>
                  <a:gd name="T3" fmla="*/ 135 h 163"/>
                  <a:gd name="T4" fmla="*/ 98 w 98"/>
                  <a:gd name="T5" fmla="*/ 111 h 163"/>
                  <a:gd name="T6" fmla="*/ 98 w 98"/>
                  <a:gd name="T7" fmla="*/ 77 h 163"/>
                  <a:gd name="T8" fmla="*/ 62 w 98"/>
                  <a:gd name="T9" fmla="*/ 0 h 163"/>
                  <a:gd name="T10" fmla="*/ 80 w 98"/>
                  <a:gd name="T11" fmla="*/ 63 h 163"/>
                  <a:gd name="T12" fmla="*/ 80 w 98"/>
                  <a:gd name="T13" fmla="*/ 97 h 163"/>
                  <a:gd name="T14" fmla="*/ 71 w 98"/>
                  <a:gd name="T15" fmla="*/ 123 h 163"/>
                  <a:gd name="T16" fmla="*/ 0 w 98"/>
                  <a:gd name="T17" fmla="*/ 189 h 1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63">
                    <a:moveTo>
                      <a:pt x="0" y="163"/>
                    </a:moveTo>
                    <a:lnTo>
                      <a:pt x="84" y="115"/>
                    </a:lnTo>
                    <a:lnTo>
                      <a:pt x="98" y="96"/>
                    </a:lnTo>
                    <a:lnTo>
                      <a:pt x="98" y="67"/>
                    </a:lnTo>
                    <a:lnTo>
                      <a:pt x="62" y="0"/>
                    </a:lnTo>
                    <a:lnTo>
                      <a:pt x="80" y="53"/>
                    </a:lnTo>
                    <a:lnTo>
                      <a:pt x="80" y="82"/>
                    </a:lnTo>
                    <a:lnTo>
                      <a:pt x="71" y="106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2" name="Freeform 312"/>
              <p:cNvSpPr>
                <a:spLocks/>
              </p:cNvSpPr>
              <p:nvPr/>
            </p:nvSpPr>
            <p:spPr bwMode="auto">
              <a:xfrm flipV="1">
                <a:off x="611" y="2753"/>
                <a:ext cx="54" cy="94"/>
              </a:xfrm>
              <a:custGeom>
                <a:avLst/>
                <a:gdLst>
                  <a:gd name="T0" fmla="*/ 0 w 54"/>
                  <a:gd name="T1" fmla="*/ 106 h 91"/>
                  <a:gd name="T2" fmla="*/ 40 w 54"/>
                  <a:gd name="T3" fmla="*/ 77 h 91"/>
                  <a:gd name="T4" fmla="*/ 54 w 54"/>
                  <a:gd name="T5" fmla="*/ 58 h 91"/>
                  <a:gd name="T6" fmla="*/ 54 w 54"/>
                  <a:gd name="T7" fmla="*/ 24 h 91"/>
                  <a:gd name="T8" fmla="*/ 40 w 54"/>
                  <a:gd name="T9" fmla="*/ 0 h 91"/>
                  <a:gd name="T10" fmla="*/ 49 w 54"/>
                  <a:gd name="T11" fmla="*/ 29 h 91"/>
                  <a:gd name="T12" fmla="*/ 45 w 54"/>
                  <a:gd name="T13" fmla="*/ 63 h 91"/>
                  <a:gd name="T14" fmla="*/ 18 w 54"/>
                  <a:gd name="T15" fmla="*/ 92 h 91"/>
                  <a:gd name="T16" fmla="*/ 0 w 54"/>
                  <a:gd name="T17" fmla="*/ 106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91">
                    <a:moveTo>
                      <a:pt x="0" y="91"/>
                    </a:moveTo>
                    <a:lnTo>
                      <a:pt x="40" y="67"/>
                    </a:lnTo>
                    <a:lnTo>
                      <a:pt x="54" y="48"/>
                    </a:lnTo>
                    <a:lnTo>
                      <a:pt x="54" y="19"/>
                    </a:lnTo>
                    <a:lnTo>
                      <a:pt x="40" y="0"/>
                    </a:lnTo>
                    <a:lnTo>
                      <a:pt x="49" y="24"/>
                    </a:lnTo>
                    <a:lnTo>
                      <a:pt x="45" y="53"/>
                    </a:lnTo>
                    <a:lnTo>
                      <a:pt x="18" y="77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3" name="Freeform 313"/>
              <p:cNvSpPr>
                <a:spLocks/>
              </p:cNvSpPr>
              <p:nvPr/>
            </p:nvSpPr>
            <p:spPr bwMode="auto">
              <a:xfrm flipV="1">
                <a:off x="429" y="2421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10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205 h 173"/>
                  <a:gd name="T14" fmla="*/ 133 w 168"/>
                  <a:gd name="T15" fmla="*/ 205 h 173"/>
                  <a:gd name="T16" fmla="*/ 160 w 168"/>
                  <a:gd name="T17" fmla="*/ 187 h 173"/>
                  <a:gd name="T18" fmla="*/ 169 w 168"/>
                  <a:gd name="T19" fmla="*/ 159 h 173"/>
                  <a:gd name="T20" fmla="*/ 173 w 168"/>
                  <a:gd name="T21" fmla="*/ 58 h 173"/>
                  <a:gd name="T22" fmla="*/ 169 w 168"/>
                  <a:gd name="T23" fmla="*/ 34 h 173"/>
                  <a:gd name="T24" fmla="*/ 164 w 168"/>
                  <a:gd name="T25" fmla="*/ 24 h 173"/>
                  <a:gd name="T26" fmla="*/ 129 w 168"/>
                  <a:gd name="T27" fmla="*/ 5 h 173"/>
                  <a:gd name="T28" fmla="*/ 35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10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73"/>
                    </a:lnTo>
                    <a:lnTo>
                      <a:pt x="128" y="173"/>
                    </a:lnTo>
                    <a:lnTo>
                      <a:pt x="155" y="158"/>
                    </a:lnTo>
                    <a:lnTo>
                      <a:pt x="164" y="134"/>
                    </a:lnTo>
                    <a:lnTo>
                      <a:pt x="168" y="48"/>
                    </a:lnTo>
                    <a:lnTo>
                      <a:pt x="164" y="29"/>
                    </a:lnTo>
                    <a:lnTo>
                      <a:pt x="159" y="19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4" name="Freeform 314"/>
              <p:cNvSpPr>
                <a:spLocks/>
              </p:cNvSpPr>
              <p:nvPr/>
            </p:nvSpPr>
            <p:spPr bwMode="auto">
              <a:xfrm flipV="1">
                <a:off x="482" y="2471"/>
                <a:ext cx="63" cy="69"/>
              </a:xfrm>
              <a:custGeom>
                <a:avLst/>
                <a:gdLst>
                  <a:gd name="T0" fmla="*/ 67 w 62"/>
                  <a:gd name="T1" fmla="*/ 62 h 67"/>
                  <a:gd name="T2" fmla="*/ 67 w 62"/>
                  <a:gd name="T3" fmla="*/ 24 h 67"/>
                  <a:gd name="T4" fmla="*/ 58 w 62"/>
                  <a:gd name="T5" fmla="*/ 9 h 67"/>
                  <a:gd name="T6" fmla="*/ 45 w 62"/>
                  <a:gd name="T7" fmla="*/ 0 h 67"/>
                  <a:gd name="T8" fmla="*/ 22 w 62"/>
                  <a:gd name="T9" fmla="*/ 0 h 67"/>
                  <a:gd name="T10" fmla="*/ 13 w 62"/>
                  <a:gd name="T11" fmla="*/ 4 h 67"/>
                  <a:gd name="T12" fmla="*/ 0 w 62"/>
                  <a:gd name="T13" fmla="*/ 29 h 67"/>
                  <a:gd name="T14" fmla="*/ 5 w 62"/>
                  <a:gd name="T15" fmla="*/ 55 h 67"/>
                  <a:gd name="T16" fmla="*/ 9 w 62"/>
                  <a:gd name="T17" fmla="*/ 67 h 67"/>
                  <a:gd name="T18" fmla="*/ 22 w 62"/>
                  <a:gd name="T19" fmla="*/ 77 h 67"/>
                  <a:gd name="T20" fmla="*/ 54 w 62"/>
                  <a:gd name="T21" fmla="*/ 77 h 67"/>
                  <a:gd name="T22" fmla="*/ 67 w 62"/>
                  <a:gd name="T23" fmla="*/ 62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19"/>
                    </a:lnTo>
                    <a:lnTo>
                      <a:pt x="53" y="9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5" y="48"/>
                    </a:lnTo>
                    <a:lnTo>
                      <a:pt x="9" y="57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5" name="Freeform 315"/>
              <p:cNvSpPr>
                <a:spLocks/>
              </p:cNvSpPr>
              <p:nvPr/>
            </p:nvSpPr>
            <p:spPr bwMode="auto">
              <a:xfrm flipV="1">
                <a:off x="473" y="2471"/>
                <a:ext cx="72" cy="79"/>
              </a:xfrm>
              <a:custGeom>
                <a:avLst/>
                <a:gdLst>
                  <a:gd name="T0" fmla="*/ 0 w 71"/>
                  <a:gd name="T1" fmla="*/ 43 h 77"/>
                  <a:gd name="T2" fmla="*/ 14 w 71"/>
                  <a:gd name="T3" fmla="*/ 10 h 77"/>
                  <a:gd name="T4" fmla="*/ 41 w 71"/>
                  <a:gd name="T5" fmla="*/ 0 h 77"/>
                  <a:gd name="T6" fmla="*/ 67 w 71"/>
                  <a:gd name="T7" fmla="*/ 14 h 77"/>
                  <a:gd name="T8" fmla="*/ 76 w 71"/>
                  <a:gd name="T9" fmla="*/ 43 h 77"/>
                  <a:gd name="T10" fmla="*/ 63 w 71"/>
                  <a:gd name="T11" fmla="*/ 77 h 77"/>
                  <a:gd name="T12" fmla="*/ 41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71" y="38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6" name="Freeform 316"/>
              <p:cNvSpPr>
                <a:spLocks/>
              </p:cNvSpPr>
              <p:nvPr/>
            </p:nvSpPr>
            <p:spPr bwMode="auto">
              <a:xfrm flipV="1">
                <a:off x="478" y="2496"/>
                <a:ext cx="45" cy="49"/>
              </a:xfrm>
              <a:custGeom>
                <a:avLst/>
                <a:gdLst>
                  <a:gd name="T0" fmla="*/ 4 w 44"/>
                  <a:gd name="T1" fmla="*/ 53 h 48"/>
                  <a:gd name="T2" fmla="*/ 4 w 44"/>
                  <a:gd name="T3" fmla="*/ 43 h 48"/>
                  <a:gd name="T4" fmla="*/ 9 w 44"/>
                  <a:gd name="T5" fmla="*/ 34 h 48"/>
                  <a:gd name="T6" fmla="*/ 17 w 44"/>
                  <a:gd name="T7" fmla="*/ 14 h 48"/>
                  <a:gd name="T8" fmla="*/ 31 w 44"/>
                  <a:gd name="T9" fmla="*/ 5 h 48"/>
                  <a:gd name="T10" fmla="*/ 45 w 44"/>
                  <a:gd name="T11" fmla="*/ 5 h 48"/>
                  <a:gd name="T12" fmla="*/ 49 w 44"/>
                  <a:gd name="T13" fmla="*/ 5 h 48"/>
                  <a:gd name="T14" fmla="*/ 40 w 44"/>
                  <a:gd name="T15" fmla="*/ 0 h 48"/>
                  <a:gd name="T16" fmla="*/ 13 w 44"/>
                  <a:gd name="T17" fmla="*/ 5 h 48"/>
                  <a:gd name="T18" fmla="*/ 0 w 44"/>
                  <a:gd name="T19" fmla="*/ 29 h 48"/>
                  <a:gd name="T20" fmla="*/ 4 w 44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lnTo>
                      <a:pt x="4" y="38"/>
                    </a:lnTo>
                    <a:lnTo>
                      <a:pt x="9" y="29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7" name="Freeform 317"/>
              <p:cNvSpPr>
                <a:spLocks/>
              </p:cNvSpPr>
              <p:nvPr/>
            </p:nvSpPr>
            <p:spPr bwMode="auto">
              <a:xfrm flipV="1">
                <a:off x="488" y="2481"/>
                <a:ext cx="53" cy="55"/>
              </a:xfrm>
              <a:custGeom>
                <a:avLst/>
                <a:gdLst>
                  <a:gd name="T0" fmla="*/ 39 w 53"/>
                  <a:gd name="T1" fmla="*/ 0 h 53"/>
                  <a:gd name="T2" fmla="*/ 44 w 53"/>
                  <a:gd name="T3" fmla="*/ 20 h 53"/>
                  <a:gd name="T4" fmla="*/ 39 w 53"/>
                  <a:gd name="T5" fmla="*/ 29 h 53"/>
                  <a:gd name="T6" fmla="*/ 26 w 53"/>
                  <a:gd name="T7" fmla="*/ 48 h 53"/>
                  <a:gd name="T8" fmla="*/ 17 w 53"/>
                  <a:gd name="T9" fmla="*/ 54 h 53"/>
                  <a:gd name="T10" fmla="*/ 4 w 53"/>
                  <a:gd name="T11" fmla="*/ 54 h 53"/>
                  <a:gd name="T12" fmla="*/ 0 w 53"/>
                  <a:gd name="T13" fmla="*/ 54 h 53"/>
                  <a:gd name="T14" fmla="*/ 13 w 53"/>
                  <a:gd name="T15" fmla="*/ 63 h 53"/>
                  <a:gd name="T16" fmla="*/ 35 w 53"/>
                  <a:gd name="T17" fmla="*/ 63 h 53"/>
                  <a:gd name="T18" fmla="*/ 48 w 53"/>
                  <a:gd name="T19" fmla="*/ 48 h 53"/>
                  <a:gd name="T20" fmla="*/ 53 w 53"/>
                  <a:gd name="T21" fmla="*/ 25 h 53"/>
                  <a:gd name="T22" fmla="*/ 39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39" y="0"/>
                    </a:moveTo>
                    <a:lnTo>
                      <a:pt x="44" y="15"/>
                    </a:lnTo>
                    <a:lnTo>
                      <a:pt x="39" y="24"/>
                    </a:lnTo>
                    <a:lnTo>
                      <a:pt x="26" y="39"/>
                    </a:lnTo>
                    <a:lnTo>
                      <a:pt x="17" y="44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53" y="2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8" name="Freeform 318"/>
              <p:cNvSpPr>
                <a:spLocks/>
              </p:cNvSpPr>
              <p:nvPr/>
            </p:nvSpPr>
            <p:spPr bwMode="auto">
              <a:xfrm flipV="1">
                <a:off x="501" y="2481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9" name="Freeform 319"/>
              <p:cNvSpPr>
                <a:spLocks/>
              </p:cNvSpPr>
              <p:nvPr/>
            </p:nvSpPr>
            <p:spPr bwMode="auto">
              <a:xfrm flipV="1">
                <a:off x="478" y="2531"/>
                <a:ext cx="14" cy="9"/>
              </a:xfrm>
              <a:custGeom>
                <a:avLst/>
                <a:gdLst>
                  <a:gd name="T0" fmla="*/ 0 w 13"/>
                  <a:gd name="T1" fmla="*/ 4 h 9"/>
                  <a:gd name="T2" fmla="*/ 14 w 13"/>
                  <a:gd name="T3" fmla="*/ 0 h 9"/>
                  <a:gd name="T4" fmla="*/ 18 w 13"/>
                  <a:gd name="T5" fmla="*/ 4 h 9"/>
                  <a:gd name="T6" fmla="*/ 14 w 13"/>
                  <a:gd name="T7" fmla="*/ 9 h 9"/>
                  <a:gd name="T8" fmla="*/ 0 w 13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4"/>
                    </a:moveTo>
                    <a:lnTo>
                      <a:pt x="9" y="0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0" name="Freeform 320"/>
              <p:cNvSpPr>
                <a:spLocks/>
              </p:cNvSpPr>
              <p:nvPr/>
            </p:nvSpPr>
            <p:spPr bwMode="auto">
              <a:xfrm flipV="1">
                <a:off x="492" y="2540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1" name="Freeform 321"/>
              <p:cNvSpPr>
                <a:spLocks/>
              </p:cNvSpPr>
              <p:nvPr/>
            </p:nvSpPr>
            <p:spPr bwMode="auto">
              <a:xfrm flipV="1">
                <a:off x="429" y="2421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10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205 h 173"/>
                  <a:gd name="T14" fmla="*/ 133 w 168"/>
                  <a:gd name="T15" fmla="*/ 205 h 173"/>
                  <a:gd name="T16" fmla="*/ 160 w 168"/>
                  <a:gd name="T17" fmla="*/ 187 h 173"/>
                  <a:gd name="T18" fmla="*/ 169 w 168"/>
                  <a:gd name="T19" fmla="*/ 159 h 173"/>
                  <a:gd name="T20" fmla="*/ 173 w 168"/>
                  <a:gd name="T21" fmla="*/ 58 h 173"/>
                  <a:gd name="T22" fmla="*/ 169 w 168"/>
                  <a:gd name="T23" fmla="*/ 34 h 173"/>
                  <a:gd name="T24" fmla="*/ 164 w 168"/>
                  <a:gd name="T25" fmla="*/ 24 h 173"/>
                  <a:gd name="T26" fmla="*/ 129 w 168"/>
                  <a:gd name="T27" fmla="*/ 5 h 173"/>
                  <a:gd name="T28" fmla="*/ 35 w 168"/>
                  <a:gd name="T29" fmla="*/ 0 h 173"/>
                  <a:gd name="T30" fmla="*/ 35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10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73"/>
                    </a:lnTo>
                    <a:lnTo>
                      <a:pt x="128" y="173"/>
                    </a:lnTo>
                    <a:lnTo>
                      <a:pt x="155" y="158"/>
                    </a:lnTo>
                    <a:lnTo>
                      <a:pt x="164" y="134"/>
                    </a:lnTo>
                    <a:lnTo>
                      <a:pt x="168" y="48"/>
                    </a:lnTo>
                    <a:lnTo>
                      <a:pt x="164" y="29"/>
                    </a:lnTo>
                    <a:lnTo>
                      <a:pt x="159" y="19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2" name="Freeform 322"/>
              <p:cNvSpPr>
                <a:spLocks/>
              </p:cNvSpPr>
              <p:nvPr/>
            </p:nvSpPr>
            <p:spPr bwMode="auto">
              <a:xfrm flipV="1">
                <a:off x="473" y="2471"/>
                <a:ext cx="72" cy="79"/>
              </a:xfrm>
              <a:custGeom>
                <a:avLst/>
                <a:gdLst>
                  <a:gd name="T0" fmla="*/ 0 w 71"/>
                  <a:gd name="T1" fmla="*/ 43 h 77"/>
                  <a:gd name="T2" fmla="*/ 14 w 71"/>
                  <a:gd name="T3" fmla="*/ 10 h 77"/>
                  <a:gd name="T4" fmla="*/ 41 w 71"/>
                  <a:gd name="T5" fmla="*/ 0 h 77"/>
                  <a:gd name="T6" fmla="*/ 67 w 71"/>
                  <a:gd name="T7" fmla="*/ 14 h 77"/>
                  <a:gd name="T8" fmla="*/ 76 w 71"/>
                  <a:gd name="T9" fmla="*/ 43 h 77"/>
                  <a:gd name="T10" fmla="*/ 63 w 71"/>
                  <a:gd name="T11" fmla="*/ 77 h 77"/>
                  <a:gd name="T12" fmla="*/ 41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w 71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71" y="38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3" name="Freeform 323"/>
              <p:cNvSpPr>
                <a:spLocks/>
              </p:cNvSpPr>
              <p:nvPr/>
            </p:nvSpPr>
            <p:spPr bwMode="auto">
              <a:xfrm flipV="1">
                <a:off x="433" y="2451"/>
                <a:ext cx="112" cy="138"/>
              </a:xfrm>
              <a:custGeom>
                <a:avLst/>
                <a:gdLst>
                  <a:gd name="T0" fmla="*/ 116 w 111"/>
                  <a:gd name="T1" fmla="*/ 0 h 134"/>
                  <a:gd name="T2" fmla="*/ 54 w 111"/>
                  <a:gd name="T3" fmla="*/ 0 h 134"/>
                  <a:gd name="T4" fmla="*/ 31 w 111"/>
                  <a:gd name="T5" fmla="*/ 0 h 134"/>
                  <a:gd name="T6" fmla="*/ 14 w 111"/>
                  <a:gd name="T7" fmla="*/ 4 h 134"/>
                  <a:gd name="T8" fmla="*/ 5 w 111"/>
                  <a:gd name="T9" fmla="*/ 33 h 134"/>
                  <a:gd name="T10" fmla="*/ 5 w 111"/>
                  <a:gd name="T11" fmla="*/ 67 h 134"/>
                  <a:gd name="T12" fmla="*/ 0 w 111"/>
                  <a:gd name="T13" fmla="*/ 106 h 134"/>
                  <a:gd name="T14" fmla="*/ 0 w 111"/>
                  <a:gd name="T15" fmla="*/ 154 h 134"/>
                  <a:gd name="T16" fmla="*/ 9 w 111"/>
                  <a:gd name="T17" fmla="*/ 111 h 134"/>
                  <a:gd name="T18" fmla="*/ 18 w 111"/>
                  <a:gd name="T19" fmla="*/ 62 h 134"/>
                  <a:gd name="T20" fmla="*/ 31 w 111"/>
                  <a:gd name="T21" fmla="*/ 33 h 134"/>
                  <a:gd name="T22" fmla="*/ 49 w 111"/>
                  <a:gd name="T23" fmla="*/ 14 h 134"/>
                  <a:gd name="T24" fmla="*/ 112 w 111"/>
                  <a:gd name="T25" fmla="*/ 0 h 134"/>
                  <a:gd name="T26" fmla="*/ 116 w 111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34">
                    <a:moveTo>
                      <a:pt x="111" y="0"/>
                    </a:moveTo>
                    <a:lnTo>
                      <a:pt x="54" y="0"/>
                    </a:lnTo>
                    <a:lnTo>
                      <a:pt x="31" y="0"/>
                    </a:lnTo>
                    <a:lnTo>
                      <a:pt x="14" y="4"/>
                    </a:lnTo>
                    <a:lnTo>
                      <a:pt x="5" y="28"/>
                    </a:lnTo>
                    <a:lnTo>
                      <a:pt x="5" y="57"/>
                    </a:lnTo>
                    <a:lnTo>
                      <a:pt x="0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18" y="52"/>
                    </a:lnTo>
                    <a:lnTo>
                      <a:pt x="31" y="28"/>
                    </a:lnTo>
                    <a:lnTo>
                      <a:pt x="49" y="14"/>
                    </a:lnTo>
                    <a:lnTo>
                      <a:pt x="107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4" name="Freeform 324"/>
              <p:cNvSpPr>
                <a:spLocks/>
              </p:cNvSpPr>
              <p:nvPr/>
            </p:nvSpPr>
            <p:spPr bwMode="auto">
              <a:xfrm flipV="1">
                <a:off x="438" y="2531"/>
                <a:ext cx="50" cy="58"/>
              </a:xfrm>
              <a:custGeom>
                <a:avLst/>
                <a:gdLst>
                  <a:gd name="T0" fmla="*/ 0 w 49"/>
                  <a:gd name="T1" fmla="*/ 62 h 57"/>
                  <a:gd name="T2" fmla="*/ 0 w 49"/>
                  <a:gd name="T3" fmla="*/ 28 h 57"/>
                  <a:gd name="T4" fmla="*/ 9 w 49"/>
                  <a:gd name="T5" fmla="*/ 4 h 57"/>
                  <a:gd name="T6" fmla="*/ 31 w 49"/>
                  <a:gd name="T7" fmla="*/ 0 h 57"/>
                  <a:gd name="T8" fmla="*/ 54 w 49"/>
                  <a:gd name="T9" fmla="*/ 0 h 57"/>
                  <a:gd name="T10" fmla="*/ 22 w 49"/>
                  <a:gd name="T11" fmla="*/ 9 h 57"/>
                  <a:gd name="T12" fmla="*/ 9 w 49"/>
                  <a:gd name="T13" fmla="*/ 28 h 57"/>
                  <a:gd name="T14" fmla="*/ 0 w 49"/>
                  <a:gd name="T15" fmla="*/ 62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0" y="57"/>
                    </a:moveTo>
                    <a:lnTo>
                      <a:pt x="0" y="28"/>
                    </a:lnTo>
                    <a:lnTo>
                      <a:pt x="9" y="4"/>
                    </a:lnTo>
                    <a:lnTo>
                      <a:pt x="26" y="0"/>
                    </a:lnTo>
                    <a:lnTo>
                      <a:pt x="49" y="0"/>
                    </a:lnTo>
                    <a:lnTo>
                      <a:pt x="22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5" name="Freeform 325"/>
              <p:cNvSpPr>
                <a:spLocks/>
              </p:cNvSpPr>
              <p:nvPr/>
            </p:nvSpPr>
            <p:spPr bwMode="auto">
              <a:xfrm flipV="1">
                <a:off x="464" y="2427"/>
                <a:ext cx="125" cy="118"/>
              </a:xfrm>
              <a:custGeom>
                <a:avLst/>
                <a:gdLst>
                  <a:gd name="T0" fmla="*/ 0 w 124"/>
                  <a:gd name="T1" fmla="*/ 125 h 115"/>
                  <a:gd name="T2" fmla="*/ 98 w 124"/>
                  <a:gd name="T3" fmla="*/ 130 h 115"/>
                  <a:gd name="T4" fmla="*/ 120 w 124"/>
                  <a:gd name="T5" fmla="*/ 116 h 115"/>
                  <a:gd name="T6" fmla="*/ 129 w 124"/>
                  <a:gd name="T7" fmla="*/ 87 h 115"/>
                  <a:gd name="T8" fmla="*/ 129 w 124"/>
                  <a:gd name="T9" fmla="*/ 0 h 115"/>
                  <a:gd name="T10" fmla="*/ 120 w 124"/>
                  <a:gd name="T11" fmla="*/ 66 h 115"/>
                  <a:gd name="T12" fmla="*/ 107 w 124"/>
                  <a:gd name="T13" fmla="*/ 91 h 115"/>
                  <a:gd name="T14" fmla="*/ 89 w 124"/>
                  <a:gd name="T15" fmla="*/ 111 h 115"/>
                  <a:gd name="T16" fmla="*/ 0 w 124"/>
                  <a:gd name="T17" fmla="*/ 125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6" name="Freeform 326"/>
              <p:cNvSpPr>
                <a:spLocks/>
              </p:cNvSpPr>
              <p:nvPr/>
            </p:nvSpPr>
            <p:spPr bwMode="auto">
              <a:xfrm flipV="1">
                <a:off x="514" y="2427"/>
                <a:ext cx="75" cy="63"/>
              </a:xfrm>
              <a:custGeom>
                <a:avLst/>
                <a:gdLst>
                  <a:gd name="T0" fmla="*/ 0 w 75"/>
                  <a:gd name="T1" fmla="*/ 67 h 62"/>
                  <a:gd name="T2" fmla="*/ 44 w 75"/>
                  <a:gd name="T3" fmla="*/ 67 h 62"/>
                  <a:gd name="T4" fmla="*/ 66 w 75"/>
                  <a:gd name="T5" fmla="*/ 53 h 62"/>
                  <a:gd name="T6" fmla="*/ 75 w 75"/>
                  <a:gd name="T7" fmla="*/ 24 h 62"/>
                  <a:gd name="T8" fmla="*/ 75 w 75"/>
                  <a:gd name="T9" fmla="*/ 0 h 62"/>
                  <a:gd name="T10" fmla="*/ 71 w 75"/>
                  <a:gd name="T11" fmla="*/ 24 h 62"/>
                  <a:gd name="T12" fmla="*/ 53 w 75"/>
                  <a:gd name="T13" fmla="*/ 53 h 62"/>
                  <a:gd name="T14" fmla="*/ 22 w 75"/>
                  <a:gd name="T15" fmla="*/ 62 h 62"/>
                  <a:gd name="T16" fmla="*/ 0 w 75"/>
                  <a:gd name="T17" fmla="*/ 67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7" name="Freeform 327"/>
              <p:cNvSpPr>
                <a:spLocks/>
              </p:cNvSpPr>
              <p:nvPr/>
            </p:nvSpPr>
            <p:spPr bwMode="auto">
              <a:xfrm flipV="1">
                <a:off x="261" y="2421"/>
                <a:ext cx="168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5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33 w 168"/>
                  <a:gd name="T15" fmla="*/ 205 h 173"/>
                  <a:gd name="T16" fmla="*/ 155 w 168"/>
                  <a:gd name="T17" fmla="*/ 187 h 173"/>
                  <a:gd name="T18" fmla="*/ 164 w 168"/>
                  <a:gd name="T19" fmla="*/ 155 h 173"/>
                  <a:gd name="T20" fmla="*/ 168 w 168"/>
                  <a:gd name="T21" fmla="*/ 58 h 173"/>
                  <a:gd name="T22" fmla="*/ 159 w 168"/>
                  <a:gd name="T23" fmla="*/ 14 h 173"/>
                  <a:gd name="T24" fmla="*/ 146 w 168"/>
                  <a:gd name="T25" fmla="*/ 5 h 173"/>
                  <a:gd name="T26" fmla="*/ 124 w 168"/>
                  <a:gd name="T27" fmla="*/ 5 h 173"/>
                  <a:gd name="T28" fmla="*/ 35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73"/>
                    </a:lnTo>
                    <a:lnTo>
                      <a:pt x="155" y="158"/>
                    </a:lnTo>
                    <a:lnTo>
                      <a:pt x="164" y="130"/>
                    </a:lnTo>
                    <a:lnTo>
                      <a:pt x="168" y="48"/>
                    </a:lnTo>
                    <a:lnTo>
                      <a:pt x="159" y="14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8" name="Freeform 328"/>
              <p:cNvSpPr>
                <a:spLocks/>
              </p:cNvSpPr>
              <p:nvPr/>
            </p:nvSpPr>
            <p:spPr bwMode="auto">
              <a:xfrm flipV="1">
                <a:off x="318" y="2471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53 w 62"/>
                  <a:gd name="T5" fmla="*/ 4 h 67"/>
                  <a:gd name="T6" fmla="*/ 36 w 62"/>
                  <a:gd name="T7" fmla="*/ 0 h 67"/>
                  <a:gd name="T8" fmla="*/ 9 w 62"/>
                  <a:gd name="T9" fmla="*/ 4 h 67"/>
                  <a:gd name="T10" fmla="*/ 0 w 62"/>
                  <a:gd name="T11" fmla="*/ 29 h 67"/>
                  <a:gd name="T12" fmla="*/ 0 w 62"/>
                  <a:gd name="T13" fmla="*/ 55 h 67"/>
                  <a:gd name="T14" fmla="*/ 9 w 62"/>
                  <a:gd name="T15" fmla="*/ 67 h 67"/>
                  <a:gd name="T16" fmla="*/ 18 w 62"/>
                  <a:gd name="T17" fmla="*/ 77 h 67"/>
                  <a:gd name="T18" fmla="*/ 45 w 62"/>
                  <a:gd name="T19" fmla="*/ 77 h 67"/>
                  <a:gd name="T20" fmla="*/ 62 w 62"/>
                  <a:gd name="T21" fmla="*/ 5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53" y="4"/>
                    </a:lnTo>
                    <a:lnTo>
                      <a:pt x="36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7"/>
                    </a:lnTo>
                    <a:lnTo>
                      <a:pt x="18" y="67"/>
                    </a:lnTo>
                    <a:lnTo>
                      <a:pt x="45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9" name="Freeform 329"/>
              <p:cNvSpPr>
                <a:spLocks/>
              </p:cNvSpPr>
              <p:nvPr/>
            </p:nvSpPr>
            <p:spPr bwMode="auto">
              <a:xfrm flipV="1">
                <a:off x="305" y="2471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13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3 h 77"/>
                  <a:gd name="T10" fmla="*/ 62 w 71"/>
                  <a:gd name="T11" fmla="*/ 72 h 77"/>
                  <a:gd name="T12" fmla="*/ 35 w 71"/>
                  <a:gd name="T13" fmla="*/ 87 h 77"/>
                  <a:gd name="T14" fmla="*/ 13 w 71"/>
                  <a:gd name="T15" fmla="*/ 72 h 77"/>
                  <a:gd name="T16" fmla="*/ 0 w 71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3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62" y="62"/>
                    </a:lnTo>
                    <a:lnTo>
                      <a:pt x="35" y="77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0" name="Freeform 330"/>
              <p:cNvSpPr>
                <a:spLocks/>
              </p:cNvSpPr>
              <p:nvPr/>
            </p:nvSpPr>
            <p:spPr bwMode="auto">
              <a:xfrm flipV="1">
                <a:off x="314" y="2496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9 w 40"/>
                  <a:gd name="T3" fmla="*/ 34 h 48"/>
                  <a:gd name="T4" fmla="*/ 18 w 40"/>
                  <a:gd name="T5" fmla="*/ 9 h 48"/>
                  <a:gd name="T6" fmla="*/ 22 w 40"/>
                  <a:gd name="T7" fmla="*/ 5 h 48"/>
                  <a:gd name="T8" fmla="*/ 35 w 40"/>
                  <a:gd name="T9" fmla="*/ 0 h 48"/>
                  <a:gd name="T10" fmla="*/ 40 w 40"/>
                  <a:gd name="T11" fmla="*/ 5 h 48"/>
                  <a:gd name="T12" fmla="*/ 31 w 40"/>
                  <a:gd name="T13" fmla="*/ 0 h 48"/>
                  <a:gd name="T14" fmla="*/ 9 w 40"/>
                  <a:gd name="T15" fmla="*/ 5 h 48"/>
                  <a:gd name="T16" fmla="*/ 0 w 40"/>
                  <a:gd name="T17" fmla="*/ 29 h 48"/>
                  <a:gd name="T18" fmla="*/ 0 w 40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9" y="29"/>
                    </a:lnTo>
                    <a:lnTo>
                      <a:pt x="18" y="9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40" y="5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1" name="Freeform 331"/>
              <p:cNvSpPr>
                <a:spLocks/>
              </p:cNvSpPr>
              <p:nvPr/>
            </p:nvSpPr>
            <p:spPr bwMode="auto">
              <a:xfrm flipV="1">
                <a:off x="318" y="2481"/>
                <a:ext cx="53" cy="59"/>
              </a:xfrm>
              <a:custGeom>
                <a:avLst/>
                <a:gdLst>
                  <a:gd name="T0" fmla="*/ 40 w 53"/>
                  <a:gd name="T1" fmla="*/ 0 h 57"/>
                  <a:gd name="T2" fmla="*/ 40 w 53"/>
                  <a:gd name="T3" fmla="*/ 4 h 57"/>
                  <a:gd name="T4" fmla="*/ 45 w 53"/>
                  <a:gd name="T5" fmla="*/ 24 h 57"/>
                  <a:gd name="T6" fmla="*/ 40 w 53"/>
                  <a:gd name="T7" fmla="*/ 33 h 57"/>
                  <a:gd name="T8" fmla="*/ 27 w 53"/>
                  <a:gd name="T9" fmla="*/ 53 h 57"/>
                  <a:gd name="T10" fmla="*/ 18 w 53"/>
                  <a:gd name="T11" fmla="*/ 58 h 57"/>
                  <a:gd name="T12" fmla="*/ 5 w 53"/>
                  <a:gd name="T13" fmla="*/ 58 h 57"/>
                  <a:gd name="T14" fmla="*/ 0 w 53"/>
                  <a:gd name="T15" fmla="*/ 58 h 57"/>
                  <a:gd name="T16" fmla="*/ 14 w 53"/>
                  <a:gd name="T17" fmla="*/ 67 h 57"/>
                  <a:gd name="T18" fmla="*/ 36 w 53"/>
                  <a:gd name="T19" fmla="*/ 67 h 57"/>
                  <a:gd name="T20" fmla="*/ 49 w 53"/>
                  <a:gd name="T21" fmla="*/ 53 h 57"/>
                  <a:gd name="T22" fmla="*/ 53 w 53"/>
                  <a:gd name="T23" fmla="*/ 29 h 57"/>
                  <a:gd name="T24" fmla="*/ 40 w 53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7">
                    <a:moveTo>
                      <a:pt x="40" y="0"/>
                    </a:moveTo>
                    <a:lnTo>
                      <a:pt x="40" y="4"/>
                    </a:lnTo>
                    <a:lnTo>
                      <a:pt x="45" y="19"/>
                    </a:lnTo>
                    <a:lnTo>
                      <a:pt x="40" y="28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7"/>
                    </a:lnTo>
                    <a:lnTo>
                      <a:pt x="36" y="57"/>
                    </a:lnTo>
                    <a:lnTo>
                      <a:pt x="49" y="43"/>
                    </a:lnTo>
                    <a:lnTo>
                      <a:pt x="53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2" name="Freeform 332"/>
              <p:cNvSpPr>
                <a:spLocks/>
              </p:cNvSpPr>
              <p:nvPr/>
            </p:nvSpPr>
            <p:spPr bwMode="auto">
              <a:xfrm flipV="1">
                <a:off x="332" y="2481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22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22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3" name="Freeform 333"/>
              <p:cNvSpPr>
                <a:spLocks/>
              </p:cNvSpPr>
              <p:nvPr/>
            </p:nvSpPr>
            <p:spPr bwMode="auto">
              <a:xfrm flipV="1">
                <a:off x="314" y="2531"/>
                <a:ext cx="9" cy="14"/>
              </a:xfrm>
              <a:custGeom>
                <a:avLst/>
                <a:gdLst>
                  <a:gd name="T0" fmla="*/ 0 w 9"/>
                  <a:gd name="T1" fmla="*/ 9 h 14"/>
                  <a:gd name="T2" fmla="*/ 4 w 9"/>
                  <a:gd name="T3" fmla="*/ 0 h 14"/>
                  <a:gd name="T4" fmla="*/ 9 w 9"/>
                  <a:gd name="T5" fmla="*/ 9 h 14"/>
                  <a:gd name="T6" fmla="*/ 4 w 9"/>
                  <a:gd name="T7" fmla="*/ 14 h 14"/>
                  <a:gd name="T8" fmla="*/ 0 w 9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9"/>
                    </a:moveTo>
                    <a:lnTo>
                      <a:pt x="4" y="0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4" name="Freeform 334"/>
              <p:cNvSpPr>
                <a:spLocks/>
              </p:cNvSpPr>
              <p:nvPr/>
            </p:nvSpPr>
            <p:spPr bwMode="auto">
              <a:xfrm flipV="1">
                <a:off x="323" y="2540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5" name="Freeform 335"/>
              <p:cNvSpPr>
                <a:spLocks/>
              </p:cNvSpPr>
              <p:nvPr/>
            </p:nvSpPr>
            <p:spPr bwMode="auto">
              <a:xfrm flipV="1">
                <a:off x="310" y="2520"/>
                <a:ext cx="4" cy="11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4 w 4"/>
                  <a:gd name="T5" fmla="*/ 10 h 10"/>
                  <a:gd name="T6" fmla="*/ 4 w 4"/>
                  <a:gd name="T7" fmla="*/ 15 h 10"/>
                  <a:gd name="T8" fmla="*/ 0 w 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6" name="Freeform 336"/>
              <p:cNvSpPr>
                <a:spLocks/>
              </p:cNvSpPr>
              <p:nvPr/>
            </p:nvSpPr>
            <p:spPr bwMode="auto">
              <a:xfrm flipV="1">
                <a:off x="261" y="2421"/>
                <a:ext cx="168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5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33 w 168"/>
                  <a:gd name="T15" fmla="*/ 205 h 173"/>
                  <a:gd name="T16" fmla="*/ 155 w 168"/>
                  <a:gd name="T17" fmla="*/ 187 h 173"/>
                  <a:gd name="T18" fmla="*/ 164 w 168"/>
                  <a:gd name="T19" fmla="*/ 155 h 173"/>
                  <a:gd name="T20" fmla="*/ 168 w 168"/>
                  <a:gd name="T21" fmla="*/ 58 h 173"/>
                  <a:gd name="T22" fmla="*/ 159 w 168"/>
                  <a:gd name="T23" fmla="*/ 14 h 173"/>
                  <a:gd name="T24" fmla="*/ 146 w 168"/>
                  <a:gd name="T25" fmla="*/ 5 h 173"/>
                  <a:gd name="T26" fmla="*/ 124 w 168"/>
                  <a:gd name="T27" fmla="*/ 5 h 173"/>
                  <a:gd name="T28" fmla="*/ 35 w 168"/>
                  <a:gd name="T29" fmla="*/ 0 h 173"/>
                  <a:gd name="T30" fmla="*/ 35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73"/>
                    </a:lnTo>
                    <a:lnTo>
                      <a:pt x="155" y="158"/>
                    </a:lnTo>
                    <a:lnTo>
                      <a:pt x="164" y="130"/>
                    </a:lnTo>
                    <a:lnTo>
                      <a:pt x="168" y="48"/>
                    </a:lnTo>
                    <a:lnTo>
                      <a:pt x="159" y="14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7" name="Freeform 337"/>
              <p:cNvSpPr>
                <a:spLocks/>
              </p:cNvSpPr>
              <p:nvPr/>
            </p:nvSpPr>
            <p:spPr bwMode="auto">
              <a:xfrm flipV="1">
                <a:off x="305" y="2471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13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3 h 77"/>
                  <a:gd name="T10" fmla="*/ 62 w 71"/>
                  <a:gd name="T11" fmla="*/ 72 h 77"/>
                  <a:gd name="T12" fmla="*/ 35 w 71"/>
                  <a:gd name="T13" fmla="*/ 87 h 77"/>
                  <a:gd name="T14" fmla="*/ 13 w 71"/>
                  <a:gd name="T15" fmla="*/ 72 h 77"/>
                  <a:gd name="T16" fmla="*/ 0 w 71"/>
                  <a:gd name="T17" fmla="*/ 43 h 77"/>
                  <a:gd name="T18" fmla="*/ 0 w 71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3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62" y="62"/>
                    </a:lnTo>
                    <a:lnTo>
                      <a:pt x="35" y="77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8" name="Freeform 338"/>
              <p:cNvSpPr>
                <a:spLocks/>
              </p:cNvSpPr>
              <p:nvPr/>
            </p:nvSpPr>
            <p:spPr bwMode="auto">
              <a:xfrm flipV="1">
                <a:off x="265" y="2451"/>
                <a:ext cx="115" cy="144"/>
              </a:xfrm>
              <a:custGeom>
                <a:avLst/>
                <a:gdLst>
                  <a:gd name="T0" fmla="*/ 115 w 115"/>
                  <a:gd name="T1" fmla="*/ 5 h 139"/>
                  <a:gd name="T2" fmla="*/ 53 w 115"/>
                  <a:gd name="T3" fmla="*/ 0 h 139"/>
                  <a:gd name="T4" fmla="*/ 36 w 115"/>
                  <a:gd name="T5" fmla="*/ 0 h 139"/>
                  <a:gd name="T6" fmla="*/ 14 w 115"/>
                  <a:gd name="T7" fmla="*/ 9 h 139"/>
                  <a:gd name="T8" fmla="*/ 5 w 115"/>
                  <a:gd name="T9" fmla="*/ 38 h 139"/>
                  <a:gd name="T10" fmla="*/ 5 w 115"/>
                  <a:gd name="T11" fmla="*/ 73 h 139"/>
                  <a:gd name="T12" fmla="*/ 0 w 115"/>
                  <a:gd name="T13" fmla="*/ 115 h 139"/>
                  <a:gd name="T14" fmla="*/ 0 w 115"/>
                  <a:gd name="T15" fmla="*/ 166 h 139"/>
                  <a:gd name="T16" fmla="*/ 9 w 115"/>
                  <a:gd name="T17" fmla="*/ 115 h 139"/>
                  <a:gd name="T18" fmla="*/ 18 w 115"/>
                  <a:gd name="T19" fmla="*/ 63 h 139"/>
                  <a:gd name="T20" fmla="*/ 31 w 115"/>
                  <a:gd name="T21" fmla="*/ 38 h 139"/>
                  <a:gd name="T22" fmla="*/ 53 w 115"/>
                  <a:gd name="T23" fmla="*/ 19 h 139"/>
                  <a:gd name="T24" fmla="*/ 80 w 115"/>
                  <a:gd name="T25" fmla="*/ 9 h 139"/>
                  <a:gd name="T26" fmla="*/ 106 w 115"/>
                  <a:gd name="T27" fmla="*/ 5 h 139"/>
                  <a:gd name="T28" fmla="*/ 115 w 115"/>
                  <a:gd name="T29" fmla="*/ 5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9">
                    <a:moveTo>
                      <a:pt x="115" y="5"/>
                    </a:moveTo>
                    <a:lnTo>
                      <a:pt x="53" y="0"/>
                    </a:lnTo>
                    <a:lnTo>
                      <a:pt x="36" y="0"/>
                    </a:lnTo>
                    <a:lnTo>
                      <a:pt x="14" y="9"/>
                    </a:lnTo>
                    <a:lnTo>
                      <a:pt x="5" y="33"/>
                    </a:lnTo>
                    <a:lnTo>
                      <a:pt x="5" y="62"/>
                    </a:lnTo>
                    <a:lnTo>
                      <a:pt x="0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33"/>
                    </a:lnTo>
                    <a:lnTo>
                      <a:pt x="53" y="14"/>
                    </a:lnTo>
                    <a:lnTo>
                      <a:pt x="80" y="9"/>
                    </a:lnTo>
                    <a:lnTo>
                      <a:pt x="106" y="5"/>
                    </a:lnTo>
                    <a:lnTo>
                      <a:pt x="115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9" name="Freeform 339"/>
              <p:cNvSpPr>
                <a:spLocks/>
              </p:cNvSpPr>
              <p:nvPr/>
            </p:nvSpPr>
            <p:spPr bwMode="auto">
              <a:xfrm flipV="1">
                <a:off x="270" y="2531"/>
                <a:ext cx="48" cy="64"/>
              </a:xfrm>
              <a:custGeom>
                <a:avLst/>
                <a:gdLst>
                  <a:gd name="T0" fmla="*/ 0 w 48"/>
                  <a:gd name="T1" fmla="*/ 72 h 62"/>
                  <a:gd name="T2" fmla="*/ 0 w 48"/>
                  <a:gd name="T3" fmla="*/ 38 h 62"/>
                  <a:gd name="T4" fmla="*/ 9 w 48"/>
                  <a:gd name="T5" fmla="*/ 9 h 62"/>
                  <a:gd name="T6" fmla="*/ 31 w 48"/>
                  <a:gd name="T7" fmla="*/ 0 h 62"/>
                  <a:gd name="T8" fmla="*/ 48 w 48"/>
                  <a:gd name="T9" fmla="*/ 0 h 62"/>
                  <a:gd name="T10" fmla="*/ 22 w 48"/>
                  <a:gd name="T11" fmla="*/ 14 h 62"/>
                  <a:gd name="T12" fmla="*/ 9 w 48"/>
                  <a:gd name="T13" fmla="*/ 38 h 62"/>
                  <a:gd name="T14" fmla="*/ 0 w 48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0" y="33"/>
                    </a:lnTo>
                    <a:lnTo>
                      <a:pt x="9" y="9"/>
                    </a:lnTo>
                    <a:lnTo>
                      <a:pt x="31" y="0"/>
                    </a:lnTo>
                    <a:lnTo>
                      <a:pt x="48" y="0"/>
                    </a:lnTo>
                    <a:lnTo>
                      <a:pt x="22" y="14"/>
                    </a:lnTo>
                    <a:lnTo>
                      <a:pt x="9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0" name="Freeform 340"/>
              <p:cNvSpPr>
                <a:spLocks/>
              </p:cNvSpPr>
              <p:nvPr/>
            </p:nvSpPr>
            <p:spPr bwMode="auto">
              <a:xfrm flipV="1">
                <a:off x="296" y="2432"/>
                <a:ext cx="129" cy="113"/>
              </a:xfrm>
              <a:custGeom>
                <a:avLst/>
                <a:gdLst>
                  <a:gd name="T0" fmla="*/ 0 w 129"/>
                  <a:gd name="T1" fmla="*/ 125 h 110"/>
                  <a:gd name="T2" fmla="*/ 93 w 129"/>
                  <a:gd name="T3" fmla="*/ 125 h 110"/>
                  <a:gd name="T4" fmla="*/ 115 w 129"/>
                  <a:gd name="T5" fmla="*/ 116 h 110"/>
                  <a:gd name="T6" fmla="*/ 124 w 129"/>
                  <a:gd name="T7" fmla="*/ 87 h 110"/>
                  <a:gd name="T8" fmla="*/ 129 w 129"/>
                  <a:gd name="T9" fmla="*/ 0 h 110"/>
                  <a:gd name="T10" fmla="*/ 115 w 129"/>
                  <a:gd name="T11" fmla="*/ 61 h 110"/>
                  <a:gd name="T12" fmla="*/ 102 w 129"/>
                  <a:gd name="T13" fmla="*/ 91 h 110"/>
                  <a:gd name="T14" fmla="*/ 84 w 129"/>
                  <a:gd name="T15" fmla="*/ 111 h 110"/>
                  <a:gd name="T16" fmla="*/ 0 w 129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9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9" y="0"/>
                    </a:lnTo>
                    <a:lnTo>
                      <a:pt x="115" y="53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1" name="Freeform 341"/>
              <p:cNvSpPr>
                <a:spLocks/>
              </p:cNvSpPr>
              <p:nvPr/>
            </p:nvSpPr>
            <p:spPr bwMode="auto">
              <a:xfrm flipV="1">
                <a:off x="345" y="2432"/>
                <a:ext cx="75" cy="58"/>
              </a:xfrm>
              <a:custGeom>
                <a:avLst/>
                <a:gdLst>
                  <a:gd name="T0" fmla="*/ 0 w 75"/>
                  <a:gd name="T1" fmla="*/ 62 h 57"/>
                  <a:gd name="T2" fmla="*/ 44 w 75"/>
                  <a:gd name="T3" fmla="*/ 62 h 57"/>
                  <a:gd name="T4" fmla="*/ 66 w 75"/>
                  <a:gd name="T5" fmla="*/ 53 h 57"/>
                  <a:gd name="T6" fmla="*/ 75 w 75"/>
                  <a:gd name="T7" fmla="*/ 24 h 57"/>
                  <a:gd name="T8" fmla="*/ 75 w 75"/>
                  <a:gd name="T9" fmla="*/ 0 h 57"/>
                  <a:gd name="T10" fmla="*/ 71 w 75"/>
                  <a:gd name="T11" fmla="*/ 24 h 57"/>
                  <a:gd name="T12" fmla="*/ 53 w 75"/>
                  <a:gd name="T13" fmla="*/ 53 h 57"/>
                  <a:gd name="T14" fmla="*/ 22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2" name="Freeform 342"/>
              <p:cNvSpPr>
                <a:spLocks/>
              </p:cNvSpPr>
              <p:nvPr/>
            </p:nvSpPr>
            <p:spPr bwMode="auto">
              <a:xfrm flipV="1">
                <a:off x="92" y="2432"/>
                <a:ext cx="173" cy="182"/>
              </a:xfrm>
              <a:custGeom>
                <a:avLst/>
                <a:gdLst>
                  <a:gd name="T0" fmla="*/ 44 w 172"/>
                  <a:gd name="T1" fmla="*/ 0 h 177"/>
                  <a:gd name="T2" fmla="*/ 26 w 172"/>
                  <a:gd name="T3" fmla="*/ 4 h 177"/>
                  <a:gd name="T4" fmla="*/ 13 w 172"/>
                  <a:gd name="T5" fmla="*/ 24 h 177"/>
                  <a:gd name="T6" fmla="*/ 0 w 172"/>
                  <a:gd name="T7" fmla="*/ 92 h 177"/>
                  <a:gd name="T8" fmla="*/ 0 w 172"/>
                  <a:gd name="T9" fmla="*/ 165 h 177"/>
                  <a:gd name="T10" fmla="*/ 13 w 172"/>
                  <a:gd name="T11" fmla="*/ 182 h 177"/>
                  <a:gd name="T12" fmla="*/ 35 w 172"/>
                  <a:gd name="T13" fmla="*/ 193 h 177"/>
                  <a:gd name="T14" fmla="*/ 133 w 172"/>
                  <a:gd name="T15" fmla="*/ 203 h 177"/>
                  <a:gd name="T16" fmla="*/ 155 w 172"/>
                  <a:gd name="T17" fmla="*/ 193 h 177"/>
                  <a:gd name="T18" fmla="*/ 168 w 172"/>
                  <a:gd name="T19" fmla="*/ 159 h 177"/>
                  <a:gd name="T20" fmla="*/ 177 w 172"/>
                  <a:gd name="T21" fmla="*/ 67 h 177"/>
                  <a:gd name="T22" fmla="*/ 177 w 172"/>
                  <a:gd name="T23" fmla="*/ 43 h 177"/>
                  <a:gd name="T24" fmla="*/ 168 w 172"/>
                  <a:gd name="T25" fmla="*/ 29 h 177"/>
                  <a:gd name="T26" fmla="*/ 160 w 172"/>
                  <a:gd name="T27" fmla="*/ 14 h 177"/>
                  <a:gd name="T28" fmla="*/ 137 w 172"/>
                  <a:gd name="T29" fmla="*/ 9 h 177"/>
                  <a:gd name="T30" fmla="*/ 44 w 172"/>
                  <a:gd name="T31" fmla="*/ 0 h 1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2" h="177">
                    <a:moveTo>
                      <a:pt x="44" y="0"/>
                    </a:moveTo>
                    <a:lnTo>
                      <a:pt x="26" y="4"/>
                    </a:lnTo>
                    <a:lnTo>
                      <a:pt x="13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58"/>
                    </a:lnTo>
                    <a:lnTo>
                      <a:pt x="35" y="168"/>
                    </a:lnTo>
                    <a:lnTo>
                      <a:pt x="128" y="177"/>
                    </a:lnTo>
                    <a:lnTo>
                      <a:pt x="150" y="168"/>
                    </a:lnTo>
                    <a:lnTo>
                      <a:pt x="163" y="139"/>
                    </a:lnTo>
                    <a:lnTo>
                      <a:pt x="172" y="57"/>
                    </a:lnTo>
                    <a:lnTo>
                      <a:pt x="172" y="38"/>
                    </a:lnTo>
                    <a:lnTo>
                      <a:pt x="163" y="24"/>
                    </a:lnTo>
                    <a:lnTo>
                      <a:pt x="155" y="14"/>
                    </a:lnTo>
                    <a:lnTo>
                      <a:pt x="132" y="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3" name="Freeform 343"/>
              <p:cNvSpPr>
                <a:spLocks/>
              </p:cNvSpPr>
              <p:nvPr/>
            </p:nvSpPr>
            <p:spPr bwMode="auto">
              <a:xfrm flipV="1">
                <a:off x="149" y="2486"/>
                <a:ext cx="63" cy="69"/>
              </a:xfrm>
              <a:custGeom>
                <a:avLst/>
                <a:gdLst>
                  <a:gd name="T0" fmla="*/ 67 w 62"/>
                  <a:gd name="T1" fmla="*/ 63 h 67"/>
                  <a:gd name="T2" fmla="*/ 67 w 62"/>
                  <a:gd name="T3" fmla="*/ 29 h 67"/>
                  <a:gd name="T4" fmla="*/ 58 w 62"/>
                  <a:gd name="T5" fmla="*/ 10 h 67"/>
                  <a:gd name="T6" fmla="*/ 45 w 62"/>
                  <a:gd name="T7" fmla="*/ 0 h 67"/>
                  <a:gd name="T8" fmla="*/ 22 w 62"/>
                  <a:gd name="T9" fmla="*/ 0 h 67"/>
                  <a:gd name="T10" fmla="*/ 13 w 62"/>
                  <a:gd name="T11" fmla="*/ 5 h 67"/>
                  <a:gd name="T12" fmla="*/ 0 w 62"/>
                  <a:gd name="T13" fmla="*/ 29 h 67"/>
                  <a:gd name="T14" fmla="*/ 0 w 62"/>
                  <a:gd name="T15" fmla="*/ 55 h 67"/>
                  <a:gd name="T16" fmla="*/ 9 w 62"/>
                  <a:gd name="T17" fmla="*/ 68 h 67"/>
                  <a:gd name="T18" fmla="*/ 18 w 62"/>
                  <a:gd name="T19" fmla="*/ 77 h 67"/>
                  <a:gd name="T20" fmla="*/ 49 w 62"/>
                  <a:gd name="T21" fmla="*/ 77 h 67"/>
                  <a:gd name="T22" fmla="*/ 67 w 62"/>
                  <a:gd name="T23" fmla="*/ 63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8"/>
                    </a:lnTo>
                    <a:lnTo>
                      <a:pt x="18" y="67"/>
                    </a:lnTo>
                    <a:lnTo>
                      <a:pt x="44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4" name="Freeform 344"/>
              <p:cNvSpPr>
                <a:spLocks/>
              </p:cNvSpPr>
              <p:nvPr/>
            </p:nvSpPr>
            <p:spPr bwMode="auto">
              <a:xfrm flipV="1">
                <a:off x="140" y="2486"/>
                <a:ext cx="68" cy="79"/>
              </a:xfrm>
              <a:custGeom>
                <a:avLst/>
                <a:gdLst>
                  <a:gd name="T0" fmla="*/ 0 w 67"/>
                  <a:gd name="T1" fmla="*/ 38 h 76"/>
                  <a:gd name="T2" fmla="*/ 14 w 67"/>
                  <a:gd name="T3" fmla="*/ 9 h 76"/>
                  <a:gd name="T4" fmla="*/ 41 w 67"/>
                  <a:gd name="T5" fmla="*/ 0 h 76"/>
                  <a:gd name="T6" fmla="*/ 67 w 67"/>
                  <a:gd name="T7" fmla="*/ 19 h 76"/>
                  <a:gd name="T8" fmla="*/ 72 w 67"/>
                  <a:gd name="T9" fmla="*/ 53 h 76"/>
                  <a:gd name="T10" fmla="*/ 63 w 67"/>
                  <a:gd name="T11" fmla="*/ 82 h 76"/>
                  <a:gd name="T12" fmla="*/ 31 w 67"/>
                  <a:gd name="T13" fmla="*/ 91 h 76"/>
                  <a:gd name="T14" fmla="*/ 9 w 67"/>
                  <a:gd name="T15" fmla="*/ 76 h 76"/>
                  <a:gd name="T16" fmla="*/ 0 w 67"/>
                  <a:gd name="T17" fmla="*/ 38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6">
                    <a:moveTo>
                      <a:pt x="0" y="33"/>
                    </a:moveTo>
                    <a:lnTo>
                      <a:pt x="14" y="9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67" y="43"/>
                    </a:lnTo>
                    <a:lnTo>
                      <a:pt x="58" y="67"/>
                    </a:lnTo>
                    <a:lnTo>
                      <a:pt x="31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5" name="Freeform 345"/>
              <p:cNvSpPr>
                <a:spLocks/>
              </p:cNvSpPr>
              <p:nvPr/>
            </p:nvSpPr>
            <p:spPr bwMode="auto">
              <a:xfrm flipV="1">
                <a:off x="145" y="2511"/>
                <a:ext cx="45" cy="50"/>
              </a:xfrm>
              <a:custGeom>
                <a:avLst/>
                <a:gdLst>
                  <a:gd name="T0" fmla="*/ 4 w 44"/>
                  <a:gd name="T1" fmla="*/ 58 h 48"/>
                  <a:gd name="T2" fmla="*/ 9 w 44"/>
                  <a:gd name="T3" fmla="*/ 34 h 48"/>
                  <a:gd name="T4" fmla="*/ 17 w 44"/>
                  <a:gd name="T5" fmla="*/ 20 h 48"/>
                  <a:gd name="T6" fmla="*/ 31 w 44"/>
                  <a:gd name="T7" fmla="*/ 5 h 48"/>
                  <a:gd name="T8" fmla="*/ 45 w 44"/>
                  <a:gd name="T9" fmla="*/ 5 h 48"/>
                  <a:gd name="T10" fmla="*/ 49 w 44"/>
                  <a:gd name="T11" fmla="*/ 5 h 48"/>
                  <a:gd name="T12" fmla="*/ 40 w 44"/>
                  <a:gd name="T13" fmla="*/ 0 h 48"/>
                  <a:gd name="T14" fmla="*/ 13 w 44"/>
                  <a:gd name="T15" fmla="*/ 5 h 48"/>
                  <a:gd name="T16" fmla="*/ 0 w 44"/>
                  <a:gd name="T17" fmla="*/ 29 h 48"/>
                  <a:gd name="T18" fmla="*/ 4 w 44"/>
                  <a:gd name="T19" fmla="*/ 5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lnTo>
                      <a:pt x="9" y="29"/>
                    </a:lnTo>
                    <a:lnTo>
                      <a:pt x="17" y="15"/>
                    </a:lnTo>
                    <a:lnTo>
                      <a:pt x="26" y="5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6" name="Freeform 346"/>
              <p:cNvSpPr>
                <a:spLocks/>
              </p:cNvSpPr>
              <p:nvPr/>
            </p:nvSpPr>
            <p:spPr bwMode="auto">
              <a:xfrm flipV="1">
                <a:off x="149" y="2496"/>
                <a:ext cx="54" cy="54"/>
              </a:xfrm>
              <a:custGeom>
                <a:avLst/>
                <a:gdLst>
                  <a:gd name="T0" fmla="*/ 49 w 53"/>
                  <a:gd name="T1" fmla="*/ 0 h 53"/>
                  <a:gd name="T2" fmla="*/ 54 w 53"/>
                  <a:gd name="T3" fmla="*/ 14 h 53"/>
                  <a:gd name="T4" fmla="*/ 45 w 53"/>
                  <a:gd name="T5" fmla="*/ 34 h 53"/>
                  <a:gd name="T6" fmla="*/ 36 w 53"/>
                  <a:gd name="T7" fmla="*/ 43 h 53"/>
                  <a:gd name="T8" fmla="*/ 18 w 53"/>
                  <a:gd name="T9" fmla="*/ 48 h 53"/>
                  <a:gd name="T10" fmla="*/ 5 w 53"/>
                  <a:gd name="T11" fmla="*/ 48 h 53"/>
                  <a:gd name="T12" fmla="*/ 0 w 53"/>
                  <a:gd name="T13" fmla="*/ 48 h 53"/>
                  <a:gd name="T14" fmla="*/ 13 w 53"/>
                  <a:gd name="T15" fmla="*/ 58 h 53"/>
                  <a:gd name="T16" fmla="*/ 41 w 53"/>
                  <a:gd name="T17" fmla="*/ 58 h 53"/>
                  <a:gd name="T18" fmla="*/ 58 w 53"/>
                  <a:gd name="T19" fmla="*/ 43 h 53"/>
                  <a:gd name="T20" fmla="*/ 58 w 53"/>
                  <a:gd name="T21" fmla="*/ 19 h 53"/>
                  <a:gd name="T22" fmla="*/ 49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9" y="14"/>
                    </a:lnTo>
                    <a:lnTo>
                      <a:pt x="40" y="29"/>
                    </a:lnTo>
                    <a:lnTo>
                      <a:pt x="31" y="38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6" y="53"/>
                    </a:lnTo>
                    <a:lnTo>
                      <a:pt x="53" y="38"/>
                    </a:lnTo>
                    <a:lnTo>
                      <a:pt x="53" y="1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7" name="Freeform 347"/>
              <p:cNvSpPr>
                <a:spLocks/>
              </p:cNvSpPr>
              <p:nvPr/>
            </p:nvSpPr>
            <p:spPr bwMode="auto">
              <a:xfrm flipV="1">
                <a:off x="162" y="2496"/>
                <a:ext cx="41" cy="15"/>
              </a:xfrm>
              <a:custGeom>
                <a:avLst/>
                <a:gdLst>
                  <a:gd name="T0" fmla="*/ 45 w 40"/>
                  <a:gd name="T1" fmla="*/ 0 h 15"/>
                  <a:gd name="T2" fmla="*/ 28 w 40"/>
                  <a:gd name="T3" fmla="*/ 15 h 15"/>
                  <a:gd name="T4" fmla="*/ 0 w 40"/>
                  <a:gd name="T5" fmla="*/ 15 h 15"/>
                  <a:gd name="T6" fmla="*/ 28 w 40"/>
                  <a:gd name="T7" fmla="*/ 15 h 15"/>
                  <a:gd name="T8" fmla="*/ 45 w 4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5">
                    <a:moveTo>
                      <a:pt x="40" y="0"/>
                    </a:moveTo>
                    <a:lnTo>
                      <a:pt x="23" y="15"/>
                    </a:lnTo>
                    <a:lnTo>
                      <a:pt x="0" y="15"/>
                    </a:lnTo>
                    <a:lnTo>
                      <a:pt x="23" y="1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8" name="Freeform 348"/>
              <p:cNvSpPr>
                <a:spLocks/>
              </p:cNvSpPr>
              <p:nvPr/>
            </p:nvSpPr>
            <p:spPr bwMode="auto">
              <a:xfrm flipV="1">
                <a:off x="145" y="2545"/>
                <a:ext cx="13" cy="16"/>
              </a:xfrm>
              <a:custGeom>
                <a:avLst/>
                <a:gdLst>
                  <a:gd name="T0" fmla="*/ 0 w 13"/>
                  <a:gd name="T1" fmla="*/ 15 h 15"/>
                  <a:gd name="T2" fmla="*/ 9 w 13"/>
                  <a:gd name="T3" fmla="*/ 0 h 15"/>
                  <a:gd name="T4" fmla="*/ 13 w 13"/>
                  <a:gd name="T5" fmla="*/ 15 h 15"/>
                  <a:gd name="T6" fmla="*/ 9 w 13"/>
                  <a:gd name="T7" fmla="*/ 20 h 15"/>
                  <a:gd name="T8" fmla="*/ 0 w 13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0"/>
                    </a:moveTo>
                    <a:lnTo>
                      <a:pt x="9" y="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9" name="Freeform 349"/>
              <p:cNvSpPr>
                <a:spLocks/>
              </p:cNvSpPr>
              <p:nvPr/>
            </p:nvSpPr>
            <p:spPr bwMode="auto">
              <a:xfrm flipV="1">
                <a:off x="158" y="2555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0" name="Freeform 350"/>
              <p:cNvSpPr>
                <a:spLocks/>
              </p:cNvSpPr>
              <p:nvPr/>
            </p:nvSpPr>
            <p:spPr bwMode="auto">
              <a:xfrm flipV="1">
                <a:off x="145" y="2536"/>
                <a:ext cx="4" cy="9"/>
              </a:xfrm>
              <a:custGeom>
                <a:avLst/>
                <a:gdLst>
                  <a:gd name="T0" fmla="*/ 0 w 4"/>
                  <a:gd name="T1" fmla="*/ 5 h 9"/>
                  <a:gd name="T2" fmla="*/ 0 w 4"/>
                  <a:gd name="T3" fmla="*/ 0 h 9"/>
                  <a:gd name="T4" fmla="*/ 4 w 4"/>
                  <a:gd name="T5" fmla="*/ 5 h 9"/>
                  <a:gd name="T6" fmla="*/ 0 w 4"/>
                  <a:gd name="T7" fmla="*/ 9 h 9"/>
                  <a:gd name="T8" fmla="*/ 0 w 4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1" name="Freeform 351"/>
              <p:cNvSpPr>
                <a:spLocks/>
              </p:cNvSpPr>
              <p:nvPr/>
            </p:nvSpPr>
            <p:spPr bwMode="auto">
              <a:xfrm flipV="1">
                <a:off x="92" y="2432"/>
                <a:ext cx="173" cy="182"/>
              </a:xfrm>
              <a:custGeom>
                <a:avLst/>
                <a:gdLst>
                  <a:gd name="T0" fmla="*/ 44 w 172"/>
                  <a:gd name="T1" fmla="*/ 0 h 177"/>
                  <a:gd name="T2" fmla="*/ 26 w 172"/>
                  <a:gd name="T3" fmla="*/ 4 h 177"/>
                  <a:gd name="T4" fmla="*/ 13 w 172"/>
                  <a:gd name="T5" fmla="*/ 24 h 177"/>
                  <a:gd name="T6" fmla="*/ 0 w 172"/>
                  <a:gd name="T7" fmla="*/ 92 h 177"/>
                  <a:gd name="T8" fmla="*/ 0 w 172"/>
                  <a:gd name="T9" fmla="*/ 165 h 177"/>
                  <a:gd name="T10" fmla="*/ 13 w 172"/>
                  <a:gd name="T11" fmla="*/ 182 h 177"/>
                  <a:gd name="T12" fmla="*/ 35 w 172"/>
                  <a:gd name="T13" fmla="*/ 193 h 177"/>
                  <a:gd name="T14" fmla="*/ 133 w 172"/>
                  <a:gd name="T15" fmla="*/ 203 h 177"/>
                  <a:gd name="T16" fmla="*/ 155 w 172"/>
                  <a:gd name="T17" fmla="*/ 193 h 177"/>
                  <a:gd name="T18" fmla="*/ 168 w 172"/>
                  <a:gd name="T19" fmla="*/ 159 h 177"/>
                  <a:gd name="T20" fmla="*/ 177 w 172"/>
                  <a:gd name="T21" fmla="*/ 67 h 177"/>
                  <a:gd name="T22" fmla="*/ 177 w 172"/>
                  <a:gd name="T23" fmla="*/ 43 h 177"/>
                  <a:gd name="T24" fmla="*/ 168 w 172"/>
                  <a:gd name="T25" fmla="*/ 29 h 177"/>
                  <a:gd name="T26" fmla="*/ 160 w 172"/>
                  <a:gd name="T27" fmla="*/ 14 h 177"/>
                  <a:gd name="T28" fmla="*/ 137 w 172"/>
                  <a:gd name="T29" fmla="*/ 9 h 177"/>
                  <a:gd name="T30" fmla="*/ 44 w 172"/>
                  <a:gd name="T31" fmla="*/ 0 h 177"/>
                  <a:gd name="T32" fmla="*/ 44 w 172"/>
                  <a:gd name="T33" fmla="*/ 0 h 1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177">
                    <a:moveTo>
                      <a:pt x="44" y="0"/>
                    </a:moveTo>
                    <a:lnTo>
                      <a:pt x="26" y="4"/>
                    </a:lnTo>
                    <a:lnTo>
                      <a:pt x="13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58"/>
                    </a:lnTo>
                    <a:lnTo>
                      <a:pt x="35" y="168"/>
                    </a:lnTo>
                    <a:lnTo>
                      <a:pt x="128" y="177"/>
                    </a:lnTo>
                    <a:lnTo>
                      <a:pt x="150" y="168"/>
                    </a:lnTo>
                    <a:lnTo>
                      <a:pt x="163" y="139"/>
                    </a:lnTo>
                    <a:lnTo>
                      <a:pt x="172" y="57"/>
                    </a:lnTo>
                    <a:lnTo>
                      <a:pt x="172" y="38"/>
                    </a:lnTo>
                    <a:lnTo>
                      <a:pt x="163" y="24"/>
                    </a:lnTo>
                    <a:lnTo>
                      <a:pt x="155" y="14"/>
                    </a:lnTo>
                    <a:lnTo>
                      <a:pt x="132" y="9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2" name="Freeform 352"/>
              <p:cNvSpPr>
                <a:spLocks/>
              </p:cNvSpPr>
              <p:nvPr/>
            </p:nvSpPr>
            <p:spPr bwMode="auto">
              <a:xfrm flipV="1">
                <a:off x="140" y="2486"/>
                <a:ext cx="68" cy="79"/>
              </a:xfrm>
              <a:custGeom>
                <a:avLst/>
                <a:gdLst>
                  <a:gd name="T0" fmla="*/ 0 w 67"/>
                  <a:gd name="T1" fmla="*/ 38 h 76"/>
                  <a:gd name="T2" fmla="*/ 14 w 67"/>
                  <a:gd name="T3" fmla="*/ 9 h 76"/>
                  <a:gd name="T4" fmla="*/ 41 w 67"/>
                  <a:gd name="T5" fmla="*/ 0 h 76"/>
                  <a:gd name="T6" fmla="*/ 67 w 67"/>
                  <a:gd name="T7" fmla="*/ 19 h 76"/>
                  <a:gd name="T8" fmla="*/ 72 w 67"/>
                  <a:gd name="T9" fmla="*/ 53 h 76"/>
                  <a:gd name="T10" fmla="*/ 63 w 67"/>
                  <a:gd name="T11" fmla="*/ 82 h 76"/>
                  <a:gd name="T12" fmla="*/ 31 w 67"/>
                  <a:gd name="T13" fmla="*/ 91 h 76"/>
                  <a:gd name="T14" fmla="*/ 9 w 67"/>
                  <a:gd name="T15" fmla="*/ 76 h 76"/>
                  <a:gd name="T16" fmla="*/ 0 w 67"/>
                  <a:gd name="T17" fmla="*/ 38 h 76"/>
                  <a:gd name="T18" fmla="*/ 0 w 67"/>
                  <a:gd name="T19" fmla="*/ 38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6">
                    <a:moveTo>
                      <a:pt x="0" y="33"/>
                    </a:moveTo>
                    <a:lnTo>
                      <a:pt x="14" y="9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67" y="43"/>
                    </a:lnTo>
                    <a:lnTo>
                      <a:pt x="58" y="67"/>
                    </a:lnTo>
                    <a:lnTo>
                      <a:pt x="31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3" name="Freeform 353"/>
              <p:cNvSpPr>
                <a:spLocks/>
              </p:cNvSpPr>
              <p:nvPr/>
            </p:nvSpPr>
            <p:spPr bwMode="auto">
              <a:xfrm flipV="1">
                <a:off x="96" y="2471"/>
                <a:ext cx="121" cy="139"/>
              </a:xfrm>
              <a:custGeom>
                <a:avLst/>
                <a:gdLst>
                  <a:gd name="T0" fmla="*/ 125 w 120"/>
                  <a:gd name="T1" fmla="*/ 10 h 135"/>
                  <a:gd name="T2" fmla="*/ 67 w 120"/>
                  <a:gd name="T3" fmla="*/ 0 h 135"/>
                  <a:gd name="T4" fmla="*/ 40 w 120"/>
                  <a:gd name="T5" fmla="*/ 0 h 135"/>
                  <a:gd name="T6" fmla="*/ 22 w 120"/>
                  <a:gd name="T7" fmla="*/ 10 h 135"/>
                  <a:gd name="T8" fmla="*/ 9 w 120"/>
                  <a:gd name="T9" fmla="*/ 34 h 135"/>
                  <a:gd name="T10" fmla="*/ 5 w 120"/>
                  <a:gd name="T11" fmla="*/ 68 h 135"/>
                  <a:gd name="T12" fmla="*/ 5 w 120"/>
                  <a:gd name="T13" fmla="*/ 107 h 135"/>
                  <a:gd name="T14" fmla="*/ 0 w 120"/>
                  <a:gd name="T15" fmla="*/ 155 h 135"/>
                  <a:gd name="T16" fmla="*/ 9 w 120"/>
                  <a:gd name="T17" fmla="*/ 111 h 135"/>
                  <a:gd name="T18" fmla="*/ 22 w 120"/>
                  <a:gd name="T19" fmla="*/ 63 h 135"/>
                  <a:gd name="T20" fmla="*/ 35 w 120"/>
                  <a:gd name="T21" fmla="*/ 34 h 135"/>
                  <a:gd name="T22" fmla="*/ 58 w 120"/>
                  <a:gd name="T23" fmla="*/ 15 h 135"/>
                  <a:gd name="T24" fmla="*/ 120 w 120"/>
                  <a:gd name="T25" fmla="*/ 10 h 135"/>
                  <a:gd name="T26" fmla="*/ 125 w 120"/>
                  <a:gd name="T27" fmla="*/ 10 h 1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135">
                    <a:moveTo>
                      <a:pt x="120" y="10"/>
                    </a:moveTo>
                    <a:lnTo>
                      <a:pt x="62" y="0"/>
                    </a:lnTo>
                    <a:lnTo>
                      <a:pt x="40" y="0"/>
                    </a:lnTo>
                    <a:lnTo>
                      <a:pt x="22" y="10"/>
                    </a:lnTo>
                    <a:lnTo>
                      <a:pt x="9" y="29"/>
                    </a:lnTo>
                    <a:lnTo>
                      <a:pt x="5" y="58"/>
                    </a:lnTo>
                    <a:lnTo>
                      <a:pt x="5" y="92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22" y="53"/>
                    </a:lnTo>
                    <a:lnTo>
                      <a:pt x="35" y="29"/>
                    </a:lnTo>
                    <a:lnTo>
                      <a:pt x="58" y="15"/>
                    </a:lnTo>
                    <a:lnTo>
                      <a:pt x="115" y="10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4" name="Freeform 354"/>
              <p:cNvSpPr>
                <a:spLocks/>
              </p:cNvSpPr>
              <p:nvPr/>
            </p:nvSpPr>
            <p:spPr bwMode="auto">
              <a:xfrm flipV="1">
                <a:off x="101" y="2550"/>
                <a:ext cx="57" cy="60"/>
              </a:xfrm>
              <a:custGeom>
                <a:avLst/>
                <a:gdLst>
                  <a:gd name="T0" fmla="*/ 0 w 57"/>
                  <a:gd name="T1" fmla="*/ 68 h 58"/>
                  <a:gd name="T2" fmla="*/ 4 w 57"/>
                  <a:gd name="T3" fmla="*/ 34 h 58"/>
                  <a:gd name="T4" fmla="*/ 17 w 57"/>
                  <a:gd name="T5" fmla="*/ 10 h 58"/>
                  <a:gd name="T6" fmla="*/ 35 w 57"/>
                  <a:gd name="T7" fmla="*/ 0 h 58"/>
                  <a:gd name="T8" fmla="*/ 57 w 57"/>
                  <a:gd name="T9" fmla="*/ 0 h 58"/>
                  <a:gd name="T10" fmla="*/ 26 w 57"/>
                  <a:gd name="T11" fmla="*/ 10 h 58"/>
                  <a:gd name="T12" fmla="*/ 13 w 57"/>
                  <a:gd name="T13" fmla="*/ 34 h 58"/>
                  <a:gd name="T14" fmla="*/ 0 w 57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58">
                    <a:moveTo>
                      <a:pt x="0" y="58"/>
                    </a:moveTo>
                    <a:lnTo>
                      <a:pt x="4" y="29"/>
                    </a:lnTo>
                    <a:lnTo>
                      <a:pt x="17" y="10"/>
                    </a:lnTo>
                    <a:lnTo>
                      <a:pt x="35" y="0"/>
                    </a:lnTo>
                    <a:lnTo>
                      <a:pt x="57" y="0"/>
                    </a:lnTo>
                    <a:lnTo>
                      <a:pt x="26" y="10"/>
                    </a:lnTo>
                    <a:lnTo>
                      <a:pt x="13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5" name="Freeform 355"/>
              <p:cNvSpPr>
                <a:spLocks/>
              </p:cNvSpPr>
              <p:nvPr/>
            </p:nvSpPr>
            <p:spPr bwMode="auto">
              <a:xfrm flipV="1">
                <a:off x="127" y="2441"/>
                <a:ext cx="129" cy="114"/>
              </a:xfrm>
              <a:custGeom>
                <a:avLst/>
                <a:gdLst>
                  <a:gd name="T0" fmla="*/ 0 w 128"/>
                  <a:gd name="T1" fmla="*/ 121 h 111"/>
                  <a:gd name="T2" fmla="*/ 94 w 128"/>
                  <a:gd name="T3" fmla="*/ 126 h 111"/>
                  <a:gd name="T4" fmla="*/ 120 w 128"/>
                  <a:gd name="T5" fmla="*/ 121 h 111"/>
                  <a:gd name="T6" fmla="*/ 129 w 128"/>
                  <a:gd name="T7" fmla="*/ 87 h 111"/>
                  <a:gd name="T8" fmla="*/ 133 w 128"/>
                  <a:gd name="T9" fmla="*/ 0 h 111"/>
                  <a:gd name="T10" fmla="*/ 120 w 128"/>
                  <a:gd name="T11" fmla="*/ 68 h 111"/>
                  <a:gd name="T12" fmla="*/ 107 w 128"/>
                  <a:gd name="T13" fmla="*/ 92 h 111"/>
                  <a:gd name="T14" fmla="*/ 89 w 128"/>
                  <a:gd name="T15" fmla="*/ 111 h 111"/>
                  <a:gd name="T16" fmla="*/ 0 w 128"/>
                  <a:gd name="T17" fmla="*/ 12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1">
                    <a:moveTo>
                      <a:pt x="0" y="106"/>
                    </a:moveTo>
                    <a:lnTo>
                      <a:pt x="89" y="111"/>
                    </a:lnTo>
                    <a:lnTo>
                      <a:pt x="115" y="106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8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6" name="Freeform 356"/>
              <p:cNvSpPr>
                <a:spLocks/>
              </p:cNvSpPr>
              <p:nvPr/>
            </p:nvSpPr>
            <p:spPr bwMode="auto">
              <a:xfrm flipV="1">
                <a:off x="177" y="2441"/>
                <a:ext cx="75" cy="60"/>
              </a:xfrm>
              <a:custGeom>
                <a:avLst/>
                <a:gdLst>
                  <a:gd name="T0" fmla="*/ 0 w 75"/>
                  <a:gd name="T1" fmla="*/ 68 h 58"/>
                  <a:gd name="T2" fmla="*/ 40 w 75"/>
                  <a:gd name="T3" fmla="*/ 68 h 58"/>
                  <a:gd name="T4" fmla="*/ 66 w 75"/>
                  <a:gd name="T5" fmla="*/ 63 h 58"/>
                  <a:gd name="T6" fmla="*/ 75 w 75"/>
                  <a:gd name="T7" fmla="*/ 29 h 58"/>
                  <a:gd name="T8" fmla="*/ 75 w 75"/>
                  <a:gd name="T9" fmla="*/ 0 h 58"/>
                  <a:gd name="T10" fmla="*/ 71 w 75"/>
                  <a:gd name="T11" fmla="*/ 34 h 58"/>
                  <a:gd name="T12" fmla="*/ 53 w 75"/>
                  <a:gd name="T13" fmla="*/ 58 h 58"/>
                  <a:gd name="T14" fmla="*/ 17 w 75"/>
                  <a:gd name="T15" fmla="*/ 68 h 58"/>
                  <a:gd name="T16" fmla="*/ 0 w 75"/>
                  <a:gd name="T17" fmla="*/ 6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6" y="53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9"/>
                    </a:lnTo>
                    <a:lnTo>
                      <a:pt x="53" y="48"/>
                    </a:lnTo>
                    <a:lnTo>
                      <a:pt x="17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7" name="Freeform 357"/>
              <p:cNvSpPr>
                <a:spLocks/>
              </p:cNvSpPr>
              <p:nvPr/>
            </p:nvSpPr>
            <p:spPr bwMode="auto">
              <a:xfrm flipV="1">
                <a:off x="16" y="2446"/>
                <a:ext cx="80" cy="173"/>
              </a:xfrm>
              <a:custGeom>
                <a:avLst/>
                <a:gdLst>
                  <a:gd name="T0" fmla="*/ 40 w 80"/>
                  <a:gd name="T1" fmla="*/ 5 h 168"/>
                  <a:gd name="T2" fmla="*/ 0 w 80"/>
                  <a:gd name="T3" fmla="*/ 0 h 168"/>
                  <a:gd name="T4" fmla="*/ 0 w 80"/>
                  <a:gd name="T5" fmla="*/ 194 h 168"/>
                  <a:gd name="T6" fmla="*/ 36 w 80"/>
                  <a:gd name="T7" fmla="*/ 194 h 168"/>
                  <a:gd name="T8" fmla="*/ 62 w 80"/>
                  <a:gd name="T9" fmla="*/ 183 h 168"/>
                  <a:gd name="T10" fmla="*/ 71 w 80"/>
                  <a:gd name="T11" fmla="*/ 154 h 168"/>
                  <a:gd name="T12" fmla="*/ 80 w 80"/>
                  <a:gd name="T13" fmla="*/ 55 h 168"/>
                  <a:gd name="T14" fmla="*/ 76 w 80"/>
                  <a:gd name="T15" fmla="*/ 24 h 168"/>
                  <a:gd name="T16" fmla="*/ 62 w 80"/>
                  <a:gd name="T17" fmla="*/ 9 h 168"/>
                  <a:gd name="T18" fmla="*/ 40 w 80"/>
                  <a:gd name="T19" fmla="*/ 5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168">
                    <a:moveTo>
                      <a:pt x="40" y="5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36" y="168"/>
                    </a:lnTo>
                    <a:lnTo>
                      <a:pt x="62" y="158"/>
                    </a:lnTo>
                    <a:lnTo>
                      <a:pt x="71" y="134"/>
                    </a:lnTo>
                    <a:lnTo>
                      <a:pt x="80" y="48"/>
                    </a:lnTo>
                    <a:lnTo>
                      <a:pt x="76" y="19"/>
                    </a:lnTo>
                    <a:lnTo>
                      <a:pt x="62" y="9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8" name="Freeform 358"/>
              <p:cNvSpPr>
                <a:spLocks/>
              </p:cNvSpPr>
              <p:nvPr/>
            </p:nvSpPr>
            <p:spPr bwMode="auto">
              <a:xfrm flipV="1">
                <a:off x="16" y="2490"/>
                <a:ext cx="27" cy="75"/>
              </a:xfrm>
              <a:custGeom>
                <a:avLst/>
                <a:gdLst>
                  <a:gd name="T0" fmla="*/ 5 w 27"/>
                  <a:gd name="T1" fmla="*/ 0 h 72"/>
                  <a:gd name="T2" fmla="*/ 0 w 27"/>
                  <a:gd name="T3" fmla="*/ 0 h 72"/>
                  <a:gd name="T4" fmla="*/ 0 w 27"/>
                  <a:gd name="T5" fmla="*/ 88 h 72"/>
                  <a:gd name="T6" fmla="*/ 14 w 27"/>
                  <a:gd name="T7" fmla="*/ 82 h 72"/>
                  <a:gd name="T8" fmla="*/ 27 w 27"/>
                  <a:gd name="T9" fmla="*/ 63 h 72"/>
                  <a:gd name="T10" fmla="*/ 27 w 27"/>
                  <a:gd name="T11" fmla="*/ 29 h 72"/>
                  <a:gd name="T12" fmla="*/ 18 w 27"/>
                  <a:gd name="T13" fmla="*/ 9 h 72"/>
                  <a:gd name="T14" fmla="*/ 5 w 2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2">
                    <a:moveTo>
                      <a:pt x="5" y="0"/>
                    </a:moveTo>
                    <a:lnTo>
                      <a:pt x="0" y="0"/>
                    </a:lnTo>
                    <a:lnTo>
                      <a:pt x="0" y="72"/>
                    </a:lnTo>
                    <a:lnTo>
                      <a:pt x="14" y="67"/>
                    </a:lnTo>
                    <a:lnTo>
                      <a:pt x="27" y="52"/>
                    </a:lnTo>
                    <a:lnTo>
                      <a:pt x="27" y="24"/>
                    </a:lnTo>
                    <a:lnTo>
                      <a:pt x="18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9" name="Freeform 359"/>
              <p:cNvSpPr>
                <a:spLocks/>
              </p:cNvSpPr>
              <p:nvPr/>
            </p:nvSpPr>
            <p:spPr bwMode="auto">
              <a:xfrm flipV="1">
                <a:off x="16" y="2501"/>
                <a:ext cx="27" cy="74"/>
              </a:xfrm>
              <a:custGeom>
                <a:avLst/>
                <a:gdLst>
                  <a:gd name="T0" fmla="*/ 0 w 27"/>
                  <a:gd name="T1" fmla="*/ 0 h 72"/>
                  <a:gd name="T2" fmla="*/ 0 w 27"/>
                  <a:gd name="T3" fmla="*/ 82 h 72"/>
                  <a:gd name="T4" fmla="*/ 18 w 27"/>
                  <a:gd name="T5" fmla="*/ 72 h 72"/>
                  <a:gd name="T6" fmla="*/ 27 w 27"/>
                  <a:gd name="T7" fmla="*/ 48 h 72"/>
                  <a:gd name="T8" fmla="*/ 18 w 27"/>
                  <a:gd name="T9" fmla="*/ 14 h 72"/>
                  <a:gd name="T10" fmla="*/ 0 w 27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72">
                    <a:moveTo>
                      <a:pt x="0" y="0"/>
                    </a:moveTo>
                    <a:lnTo>
                      <a:pt x="0" y="72"/>
                    </a:lnTo>
                    <a:lnTo>
                      <a:pt x="18" y="62"/>
                    </a:lnTo>
                    <a:lnTo>
                      <a:pt x="27" y="43"/>
                    </a:lnTo>
                    <a:lnTo>
                      <a:pt x="1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0" name="Freeform 360"/>
              <p:cNvSpPr>
                <a:spLocks/>
              </p:cNvSpPr>
              <p:nvPr/>
            </p:nvSpPr>
            <p:spPr bwMode="auto">
              <a:xfrm flipV="1">
                <a:off x="16" y="2506"/>
                <a:ext cx="23" cy="55"/>
              </a:xfrm>
              <a:custGeom>
                <a:avLst/>
                <a:gdLst>
                  <a:gd name="T0" fmla="*/ 9 w 23"/>
                  <a:gd name="T1" fmla="*/ 0 h 53"/>
                  <a:gd name="T2" fmla="*/ 14 w 23"/>
                  <a:gd name="T3" fmla="*/ 20 h 53"/>
                  <a:gd name="T4" fmla="*/ 9 w 23"/>
                  <a:gd name="T5" fmla="*/ 29 h 53"/>
                  <a:gd name="T6" fmla="*/ 0 w 23"/>
                  <a:gd name="T7" fmla="*/ 39 h 53"/>
                  <a:gd name="T8" fmla="*/ 0 w 23"/>
                  <a:gd name="T9" fmla="*/ 63 h 53"/>
                  <a:gd name="T10" fmla="*/ 18 w 23"/>
                  <a:gd name="T11" fmla="*/ 48 h 53"/>
                  <a:gd name="T12" fmla="*/ 23 w 23"/>
                  <a:gd name="T13" fmla="*/ 25 h 53"/>
                  <a:gd name="T14" fmla="*/ 9 w 23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53">
                    <a:moveTo>
                      <a:pt x="9" y="0"/>
                    </a:moveTo>
                    <a:lnTo>
                      <a:pt x="14" y="15"/>
                    </a:lnTo>
                    <a:lnTo>
                      <a:pt x="9" y="24"/>
                    </a:lnTo>
                    <a:lnTo>
                      <a:pt x="0" y="34"/>
                    </a:lnTo>
                    <a:lnTo>
                      <a:pt x="0" y="53"/>
                    </a:lnTo>
                    <a:lnTo>
                      <a:pt x="18" y="39"/>
                    </a:lnTo>
                    <a:lnTo>
                      <a:pt x="23" y="2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1" name="Freeform 361"/>
              <p:cNvSpPr>
                <a:spLocks/>
              </p:cNvSpPr>
              <p:nvPr/>
            </p:nvSpPr>
            <p:spPr bwMode="auto">
              <a:xfrm flipV="1">
                <a:off x="16" y="2506"/>
                <a:ext cx="18" cy="14"/>
              </a:xfrm>
              <a:custGeom>
                <a:avLst/>
                <a:gdLst>
                  <a:gd name="T0" fmla="*/ 0 w 18"/>
                  <a:gd name="T1" fmla="*/ 9 h 14"/>
                  <a:gd name="T2" fmla="*/ 0 w 18"/>
                  <a:gd name="T3" fmla="*/ 14 h 14"/>
                  <a:gd name="T4" fmla="*/ 18 w 18"/>
                  <a:gd name="T5" fmla="*/ 0 h 14"/>
                  <a:gd name="T6" fmla="*/ 0 w 18"/>
                  <a:gd name="T7" fmla="*/ 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lnTo>
                      <a:pt x="0" y="14"/>
                    </a:lnTo>
                    <a:lnTo>
                      <a:pt x="18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2" name="Freeform 362"/>
              <p:cNvSpPr>
                <a:spLocks/>
              </p:cNvSpPr>
              <p:nvPr/>
            </p:nvSpPr>
            <p:spPr bwMode="auto">
              <a:xfrm flipV="1">
                <a:off x="16" y="2446"/>
                <a:ext cx="80" cy="173"/>
              </a:xfrm>
              <a:custGeom>
                <a:avLst/>
                <a:gdLst>
                  <a:gd name="T0" fmla="*/ 0 w 80"/>
                  <a:gd name="T1" fmla="*/ 194 h 168"/>
                  <a:gd name="T2" fmla="*/ 36 w 80"/>
                  <a:gd name="T3" fmla="*/ 194 h 168"/>
                  <a:gd name="T4" fmla="*/ 62 w 80"/>
                  <a:gd name="T5" fmla="*/ 183 h 168"/>
                  <a:gd name="T6" fmla="*/ 71 w 80"/>
                  <a:gd name="T7" fmla="*/ 154 h 168"/>
                  <a:gd name="T8" fmla="*/ 80 w 80"/>
                  <a:gd name="T9" fmla="*/ 55 h 168"/>
                  <a:gd name="T10" fmla="*/ 76 w 80"/>
                  <a:gd name="T11" fmla="*/ 24 h 168"/>
                  <a:gd name="T12" fmla="*/ 62 w 80"/>
                  <a:gd name="T13" fmla="*/ 9 h 168"/>
                  <a:gd name="T14" fmla="*/ 40 w 80"/>
                  <a:gd name="T15" fmla="*/ 5 h 168"/>
                  <a:gd name="T16" fmla="*/ 0 w 80"/>
                  <a:gd name="T17" fmla="*/ 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68">
                    <a:moveTo>
                      <a:pt x="0" y="168"/>
                    </a:moveTo>
                    <a:lnTo>
                      <a:pt x="36" y="168"/>
                    </a:lnTo>
                    <a:lnTo>
                      <a:pt x="62" y="158"/>
                    </a:lnTo>
                    <a:lnTo>
                      <a:pt x="71" y="134"/>
                    </a:lnTo>
                    <a:lnTo>
                      <a:pt x="80" y="48"/>
                    </a:lnTo>
                    <a:lnTo>
                      <a:pt x="76" y="19"/>
                    </a:lnTo>
                    <a:lnTo>
                      <a:pt x="62" y="9"/>
                    </a:lnTo>
                    <a:lnTo>
                      <a:pt x="40" y="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3" name="Freeform 363"/>
              <p:cNvSpPr>
                <a:spLocks/>
              </p:cNvSpPr>
              <p:nvPr/>
            </p:nvSpPr>
            <p:spPr bwMode="auto">
              <a:xfrm flipV="1">
                <a:off x="16" y="2501"/>
                <a:ext cx="27" cy="74"/>
              </a:xfrm>
              <a:custGeom>
                <a:avLst/>
                <a:gdLst>
                  <a:gd name="T0" fmla="*/ 0 w 27"/>
                  <a:gd name="T1" fmla="*/ 82 h 72"/>
                  <a:gd name="T2" fmla="*/ 18 w 27"/>
                  <a:gd name="T3" fmla="*/ 72 h 72"/>
                  <a:gd name="T4" fmla="*/ 27 w 27"/>
                  <a:gd name="T5" fmla="*/ 48 h 72"/>
                  <a:gd name="T6" fmla="*/ 18 w 27"/>
                  <a:gd name="T7" fmla="*/ 14 h 72"/>
                  <a:gd name="T8" fmla="*/ 0 w 27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72">
                    <a:moveTo>
                      <a:pt x="0" y="72"/>
                    </a:moveTo>
                    <a:lnTo>
                      <a:pt x="18" y="62"/>
                    </a:lnTo>
                    <a:lnTo>
                      <a:pt x="27" y="43"/>
                    </a:lnTo>
                    <a:lnTo>
                      <a:pt x="18" y="1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4" name="Freeform 364"/>
              <p:cNvSpPr>
                <a:spLocks/>
              </p:cNvSpPr>
              <p:nvPr/>
            </p:nvSpPr>
            <p:spPr bwMode="auto">
              <a:xfrm flipV="1">
                <a:off x="16" y="2451"/>
                <a:ext cx="76" cy="114"/>
              </a:xfrm>
              <a:custGeom>
                <a:avLst/>
                <a:gdLst>
                  <a:gd name="T0" fmla="*/ 27 w 76"/>
                  <a:gd name="T1" fmla="*/ 115 h 110"/>
                  <a:gd name="T2" fmla="*/ 0 w 76"/>
                  <a:gd name="T3" fmla="*/ 120 h 110"/>
                  <a:gd name="T4" fmla="*/ 0 w 76"/>
                  <a:gd name="T5" fmla="*/ 131 h 110"/>
                  <a:gd name="T6" fmla="*/ 36 w 76"/>
                  <a:gd name="T7" fmla="*/ 131 h 110"/>
                  <a:gd name="T8" fmla="*/ 58 w 76"/>
                  <a:gd name="T9" fmla="*/ 120 h 110"/>
                  <a:gd name="T10" fmla="*/ 67 w 76"/>
                  <a:gd name="T11" fmla="*/ 91 h 110"/>
                  <a:gd name="T12" fmla="*/ 76 w 76"/>
                  <a:gd name="T13" fmla="*/ 0 h 110"/>
                  <a:gd name="T14" fmla="*/ 58 w 76"/>
                  <a:gd name="T15" fmla="*/ 67 h 110"/>
                  <a:gd name="T16" fmla="*/ 45 w 76"/>
                  <a:gd name="T17" fmla="*/ 96 h 110"/>
                  <a:gd name="T18" fmla="*/ 27 w 76"/>
                  <a:gd name="T19" fmla="*/ 115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110">
                    <a:moveTo>
                      <a:pt x="27" y="96"/>
                    </a:moveTo>
                    <a:lnTo>
                      <a:pt x="0" y="100"/>
                    </a:lnTo>
                    <a:lnTo>
                      <a:pt x="0" y="110"/>
                    </a:lnTo>
                    <a:lnTo>
                      <a:pt x="36" y="110"/>
                    </a:lnTo>
                    <a:lnTo>
                      <a:pt x="58" y="100"/>
                    </a:lnTo>
                    <a:lnTo>
                      <a:pt x="67" y="76"/>
                    </a:lnTo>
                    <a:lnTo>
                      <a:pt x="76" y="0"/>
                    </a:lnTo>
                    <a:lnTo>
                      <a:pt x="58" y="57"/>
                    </a:lnTo>
                    <a:lnTo>
                      <a:pt x="45" y="81"/>
                    </a:lnTo>
                    <a:lnTo>
                      <a:pt x="27" y="9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5" name="Freeform 365"/>
              <p:cNvSpPr>
                <a:spLocks/>
              </p:cNvSpPr>
              <p:nvPr/>
            </p:nvSpPr>
            <p:spPr bwMode="auto">
              <a:xfrm flipV="1">
                <a:off x="16" y="2451"/>
                <a:ext cx="71" cy="60"/>
              </a:xfrm>
              <a:custGeom>
                <a:avLst/>
                <a:gdLst>
                  <a:gd name="T0" fmla="*/ 45 w 71"/>
                  <a:gd name="T1" fmla="*/ 58 h 58"/>
                  <a:gd name="T2" fmla="*/ 23 w 71"/>
                  <a:gd name="T3" fmla="*/ 63 h 58"/>
                  <a:gd name="T4" fmla="*/ 0 w 71"/>
                  <a:gd name="T5" fmla="*/ 68 h 58"/>
                  <a:gd name="T6" fmla="*/ 36 w 71"/>
                  <a:gd name="T7" fmla="*/ 68 h 58"/>
                  <a:gd name="T8" fmla="*/ 58 w 71"/>
                  <a:gd name="T9" fmla="*/ 58 h 58"/>
                  <a:gd name="T10" fmla="*/ 67 w 71"/>
                  <a:gd name="T11" fmla="*/ 29 h 58"/>
                  <a:gd name="T12" fmla="*/ 71 w 71"/>
                  <a:gd name="T13" fmla="*/ 0 h 58"/>
                  <a:gd name="T14" fmla="*/ 62 w 71"/>
                  <a:gd name="T15" fmla="*/ 29 h 58"/>
                  <a:gd name="T16" fmla="*/ 45 w 71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58">
                    <a:moveTo>
                      <a:pt x="45" y="48"/>
                    </a:moveTo>
                    <a:lnTo>
                      <a:pt x="23" y="53"/>
                    </a:lnTo>
                    <a:lnTo>
                      <a:pt x="0" y="58"/>
                    </a:lnTo>
                    <a:lnTo>
                      <a:pt x="36" y="58"/>
                    </a:lnTo>
                    <a:lnTo>
                      <a:pt x="58" y="48"/>
                    </a:lnTo>
                    <a:lnTo>
                      <a:pt x="67" y="24"/>
                    </a:lnTo>
                    <a:lnTo>
                      <a:pt x="71" y="0"/>
                    </a:lnTo>
                    <a:lnTo>
                      <a:pt x="62" y="24"/>
                    </a:lnTo>
                    <a:lnTo>
                      <a:pt x="45" y="4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6" name="Freeform 366"/>
              <p:cNvSpPr>
                <a:spLocks/>
              </p:cNvSpPr>
              <p:nvPr/>
            </p:nvSpPr>
            <p:spPr bwMode="auto">
              <a:xfrm flipV="1">
                <a:off x="1788" y="2441"/>
                <a:ext cx="98" cy="173"/>
              </a:xfrm>
              <a:custGeom>
                <a:avLst/>
                <a:gdLst>
                  <a:gd name="T0" fmla="*/ 98 w 98"/>
                  <a:gd name="T1" fmla="*/ 0 h 168"/>
                  <a:gd name="T2" fmla="*/ 31 w 98"/>
                  <a:gd name="T3" fmla="*/ 0 h 168"/>
                  <a:gd name="T4" fmla="*/ 13 w 98"/>
                  <a:gd name="T5" fmla="*/ 4 h 168"/>
                  <a:gd name="T6" fmla="*/ 0 w 98"/>
                  <a:gd name="T7" fmla="*/ 29 h 168"/>
                  <a:gd name="T8" fmla="*/ 0 w 98"/>
                  <a:gd name="T9" fmla="*/ 101 h 168"/>
                  <a:gd name="T10" fmla="*/ 5 w 98"/>
                  <a:gd name="T11" fmla="*/ 172 h 168"/>
                  <a:gd name="T12" fmla="*/ 18 w 98"/>
                  <a:gd name="T13" fmla="*/ 188 h 168"/>
                  <a:gd name="T14" fmla="*/ 44 w 98"/>
                  <a:gd name="T15" fmla="*/ 194 h 168"/>
                  <a:gd name="T16" fmla="*/ 98 w 98"/>
                  <a:gd name="T17" fmla="*/ 194 h 168"/>
                  <a:gd name="T18" fmla="*/ 98 w 98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68">
                    <a:moveTo>
                      <a:pt x="98" y="0"/>
                    </a:moveTo>
                    <a:lnTo>
                      <a:pt x="31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8"/>
                    </a:lnTo>
                    <a:lnTo>
                      <a:pt x="18" y="163"/>
                    </a:lnTo>
                    <a:lnTo>
                      <a:pt x="44" y="168"/>
                    </a:lnTo>
                    <a:lnTo>
                      <a:pt x="98" y="168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7" name="Freeform 367"/>
              <p:cNvSpPr>
                <a:spLocks/>
              </p:cNvSpPr>
              <p:nvPr/>
            </p:nvSpPr>
            <p:spPr bwMode="auto">
              <a:xfrm flipV="1">
                <a:off x="1828" y="2490"/>
                <a:ext cx="54" cy="80"/>
              </a:xfrm>
              <a:custGeom>
                <a:avLst/>
                <a:gdLst>
                  <a:gd name="T0" fmla="*/ 54 w 54"/>
                  <a:gd name="T1" fmla="*/ 5 h 77"/>
                  <a:gd name="T2" fmla="*/ 36 w 54"/>
                  <a:gd name="T3" fmla="*/ 0 h 77"/>
                  <a:gd name="T4" fmla="*/ 9 w 54"/>
                  <a:gd name="T5" fmla="*/ 19 h 77"/>
                  <a:gd name="T6" fmla="*/ 0 w 54"/>
                  <a:gd name="T7" fmla="*/ 47 h 77"/>
                  <a:gd name="T8" fmla="*/ 14 w 54"/>
                  <a:gd name="T9" fmla="*/ 82 h 77"/>
                  <a:gd name="T10" fmla="*/ 36 w 54"/>
                  <a:gd name="T11" fmla="*/ 92 h 77"/>
                  <a:gd name="T12" fmla="*/ 54 w 54"/>
                  <a:gd name="T13" fmla="*/ 87 h 77"/>
                  <a:gd name="T14" fmla="*/ 54 w 54"/>
                  <a:gd name="T15" fmla="*/ 5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77">
                    <a:moveTo>
                      <a:pt x="54" y="5"/>
                    </a:moveTo>
                    <a:lnTo>
                      <a:pt x="36" y="0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14" y="67"/>
                    </a:lnTo>
                    <a:lnTo>
                      <a:pt x="36" y="77"/>
                    </a:lnTo>
                    <a:lnTo>
                      <a:pt x="54" y="72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8" name="Freeform 368"/>
              <p:cNvSpPr>
                <a:spLocks/>
              </p:cNvSpPr>
              <p:nvPr/>
            </p:nvSpPr>
            <p:spPr bwMode="auto">
              <a:xfrm flipV="1">
                <a:off x="1833" y="2511"/>
                <a:ext cx="40" cy="54"/>
              </a:xfrm>
              <a:custGeom>
                <a:avLst/>
                <a:gdLst>
                  <a:gd name="T0" fmla="*/ 4 w 40"/>
                  <a:gd name="T1" fmla="*/ 62 h 52"/>
                  <a:gd name="T2" fmla="*/ 4 w 40"/>
                  <a:gd name="T3" fmla="*/ 53 h 52"/>
                  <a:gd name="T4" fmla="*/ 9 w 40"/>
                  <a:gd name="T5" fmla="*/ 38 h 52"/>
                  <a:gd name="T6" fmla="*/ 18 w 40"/>
                  <a:gd name="T7" fmla="*/ 19 h 52"/>
                  <a:gd name="T8" fmla="*/ 26 w 40"/>
                  <a:gd name="T9" fmla="*/ 4 h 52"/>
                  <a:gd name="T10" fmla="*/ 40 w 40"/>
                  <a:gd name="T11" fmla="*/ 0 h 52"/>
                  <a:gd name="T12" fmla="*/ 40 w 40"/>
                  <a:gd name="T13" fmla="*/ 4 h 52"/>
                  <a:gd name="T14" fmla="*/ 35 w 40"/>
                  <a:gd name="T15" fmla="*/ 0 h 52"/>
                  <a:gd name="T16" fmla="*/ 9 w 40"/>
                  <a:gd name="T17" fmla="*/ 9 h 52"/>
                  <a:gd name="T18" fmla="*/ 0 w 40"/>
                  <a:gd name="T19" fmla="*/ 29 h 52"/>
                  <a:gd name="T20" fmla="*/ 0 w 40"/>
                  <a:gd name="T21" fmla="*/ 47 h 52"/>
                  <a:gd name="T22" fmla="*/ 4 w 40"/>
                  <a:gd name="T23" fmla="*/ 62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52">
                    <a:moveTo>
                      <a:pt x="4" y="52"/>
                    </a:moveTo>
                    <a:lnTo>
                      <a:pt x="4" y="43"/>
                    </a:lnTo>
                    <a:lnTo>
                      <a:pt x="9" y="33"/>
                    </a:lnTo>
                    <a:lnTo>
                      <a:pt x="18" y="14"/>
                    </a:lnTo>
                    <a:lnTo>
                      <a:pt x="26" y="4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9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4" y="52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9" name="Freeform 369"/>
              <p:cNvSpPr>
                <a:spLocks/>
              </p:cNvSpPr>
              <p:nvPr/>
            </p:nvSpPr>
            <p:spPr bwMode="auto">
              <a:xfrm flipV="1">
                <a:off x="1842" y="2501"/>
                <a:ext cx="40" cy="35"/>
              </a:xfrm>
              <a:custGeom>
                <a:avLst/>
                <a:gdLst>
                  <a:gd name="T0" fmla="*/ 40 w 40"/>
                  <a:gd name="T1" fmla="*/ 0 h 34"/>
                  <a:gd name="T2" fmla="*/ 40 w 40"/>
                  <a:gd name="T3" fmla="*/ 5 h 34"/>
                  <a:gd name="T4" fmla="*/ 26 w 40"/>
                  <a:gd name="T5" fmla="*/ 25 h 34"/>
                  <a:gd name="T6" fmla="*/ 17 w 40"/>
                  <a:gd name="T7" fmla="*/ 29 h 34"/>
                  <a:gd name="T8" fmla="*/ 4 w 40"/>
                  <a:gd name="T9" fmla="*/ 34 h 34"/>
                  <a:gd name="T10" fmla="*/ 0 w 40"/>
                  <a:gd name="T11" fmla="*/ 29 h 34"/>
                  <a:gd name="T12" fmla="*/ 13 w 40"/>
                  <a:gd name="T13" fmla="*/ 39 h 34"/>
                  <a:gd name="T14" fmla="*/ 40 w 40"/>
                  <a:gd name="T15" fmla="*/ 39 h 34"/>
                  <a:gd name="T16" fmla="*/ 40 w 40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4">
                    <a:moveTo>
                      <a:pt x="40" y="0"/>
                    </a:moveTo>
                    <a:lnTo>
                      <a:pt x="40" y="5"/>
                    </a:lnTo>
                    <a:lnTo>
                      <a:pt x="26" y="20"/>
                    </a:lnTo>
                    <a:lnTo>
                      <a:pt x="17" y="24"/>
                    </a:lnTo>
                    <a:lnTo>
                      <a:pt x="4" y="29"/>
                    </a:lnTo>
                    <a:lnTo>
                      <a:pt x="0" y="24"/>
                    </a:lnTo>
                    <a:lnTo>
                      <a:pt x="13" y="34"/>
                    </a:lnTo>
                    <a:lnTo>
                      <a:pt x="40" y="3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0" name="Freeform 370"/>
              <p:cNvSpPr>
                <a:spLocks/>
              </p:cNvSpPr>
              <p:nvPr/>
            </p:nvSpPr>
            <p:spPr bwMode="auto">
              <a:xfrm flipV="1">
                <a:off x="1882" y="2555"/>
                <a:ext cx="1" cy="6"/>
              </a:xfrm>
              <a:custGeom>
                <a:avLst/>
                <a:gdLst>
                  <a:gd name="T0" fmla="*/ 0 w 1"/>
                  <a:gd name="T1" fmla="*/ 12 h 5"/>
                  <a:gd name="T2" fmla="*/ 0 w 1"/>
                  <a:gd name="T3" fmla="*/ 0 h 5"/>
                  <a:gd name="T4" fmla="*/ 0 w 1"/>
                  <a:gd name="T5" fmla="*/ 1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1" name="Freeform 371"/>
              <p:cNvSpPr>
                <a:spLocks/>
              </p:cNvSpPr>
              <p:nvPr/>
            </p:nvSpPr>
            <p:spPr bwMode="auto">
              <a:xfrm flipV="1">
                <a:off x="1855" y="2501"/>
                <a:ext cx="27" cy="5"/>
              </a:xfrm>
              <a:custGeom>
                <a:avLst/>
                <a:gdLst>
                  <a:gd name="T0" fmla="*/ 27 w 27"/>
                  <a:gd name="T1" fmla="*/ 0 h 5"/>
                  <a:gd name="T2" fmla="*/ 0 w 27"/>
                  <a:gd name="T3" fmla="*/ 5 h 5"/>
                  <a:gd name="T4" fmla="*/ 27 w 27"/>
                  <a:gd name="T5" fmla="*/ 5 h 5"/>
                  <a:gd name="T6" fmla="*/ 27 w 2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0"/>
                    </a:moveTo>
                    <a:lnTo>
                      <a:pt x="0" y="5"/>
                    </a:lnTo>
                    <a:lnTo>
                      <a:pt x="27" y="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2" name="Freeform 372"/>
              <p:cNvSpPr>
                <a:spLocks/>
              </p:cNvSpPr>
              <p:nvPr/>
            </p:nvSpPr>
            <p:spPr bwMode="auto">
              <a:xfrm flipV="1">
                <a:off x="1833" y="2545"/>
                <a:ext cx="13" cy="16"/>
              </a:xfrm>
              <a:custGeom>
                <a:avLst/>
                <a:gdLst>
                  <a:gd name="T0" fmla="*/ 0 w 13"/>
                  <a:gd name="T1" fmla="*/ 5 h 15"/>
                  <a:gd name="T2" fmla="*/ 4 w 13"/>
                  <a:gd name="T3" fmla="*/ 0 h 15"/>
                  <a:gd name="T4" fmla="*/ 13 w 13"/>
                  <a:gd name="T5" fmla="*/ 5 h 15"/>
                  <a:gd name="T6" fmla="*/ 4 w 13"/>
                  <a:gd name="T7" fmla="*/ 20 h 15"/>
                  <a:gd name="T8" fmla="*/ 0 w 13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3" name="Freeform 373"/>
              <p:cNvSpPr>
                <a:spLocks/>
              </p:cNvSpPr>
              <p:nvPr/>
            </p:nvSpPr>
            <p:spPr bwMode="auto">
              <a:xfrm flipV="1">
                <a:off x="1842" y="2561"/>
                <a:ext cx="9" cy="4"/>
              </a:xfrm>
              <a:custGeom>
                <a:avLst/>
                <a:gdLst>
                  <a:gd name="T0" fmla="*/ 0 w 9"/>
                  <a:gd name="T1" fmla="*/ 0 h 4"/>
                  <a:gd name="T2" fmla="*/ 4 w 9"/>
                  <a:gd name="T3" fmla="*/ 0 h 4"/>
                  <a:gd name="T4" fmla="*/ 9 w 9"/>
                  <a:gd name="T5" fmla="*/ 0 h 4"/>
                  <a:gd name="T6" fmla="*/ 4 w 9"/>
                  <a:gd name="T7" fmla="*/ 4 h 4"/>
                  <a:gd name="T8" fmla="*/ 0 w 9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4" name="Freeform 374"/>
              <p:cNvSpPr>
                <a:spLocks/>
              </p:cNvSpPr>
              <p:nvPr/>
            </p:nvSpPr>
            <p:spPr bwMode="auto">
              <a:xfrm flipV="1">
                <a:off x="1833" y="2540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5 h 5"/>
                  <a:gd name="T6" fmla="*/ 0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5" name="Freeform 375"/>
              <p:cNvSpPr>
                <a:spLocks/>
              </p:cNvSpPr>
              <p:nvPr/>
            </p:nvSpPr>
            <p:spPr bwMode="auto">
              <a:xfrm flipV="1">
                <a:off x="1788" y="2441"/>
                <a:ext cx="98" cy="173"/>
              </a:xfrm>
              <a:custGeom>
                <a:avLst/>
                <a:gdLst>
                  <a:gd name="T0" fmla="*/ 98 w 98"/>
                  <a:gd name="T1" fmla="*/ 0 h 168"/>
                  <a:gd name="T2" fmla="*/ 31 w 98"/>
                  <a:gd name="T3" fmla="*/ 0 h 168"/>
                  <a:gd name="T4" fmla="*/ 13 w 98"/>
                  <a:gd name="T5" fmla="*/ 4 h 168"/>
                  <a:gd name="T6" fmla="*/ 0 w 98"/>
                  <a:gd name="T7" fmla="*/ 29 h 168"/>
                  <a:gd name="T8" fmla="*/ 0 w 98"/>
                  <a:gd name="T9" fmla="*/ 101 h 168"/>
                  <a:gd name="T10" fmla="*/ 5 w 98"/>
                  <a:gd name="T11" fmla="*/ 172 h 168"/>
                  <a:gd name="T12" fmla="*/ 18 w 98"/>
                  <a:gd name="T13" fmla="*/ 188 h 168"/>
                  <a:gd name="T14" fmla="*/ 44 w 98"/>
                  <a:gd name="T15" fmla="*/ 194 h 168"/>
                  <a:gd name="T16" fmla="*/ 98 w 98"/>
                  <a:gd name="T17" fmla="*/ 194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68">
                    <a:moveTo>
                      <a:pt x="98" y="0"/>
                    </a:moveTo>
                    <a:lnTo>
                      <a:pt x="31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8"/>
                    </a:lnTo>
                    <a:lnTo>
                      <a:pt x="18" y="163"/>
                    </a:lnTo>
                    <a:lnTo>
                      <a:pt x="44" y="168"/>
                    </a:lnTo>
                    <a:lnTo>
                      <a:pt x="98" y="1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6" name="Freeform 376"/>
              <p:cNvSpPr>
                <a:spLocks/>
              </p:cNvSpPr>
              <p:nvPr/>
            </p:nvSpPr>
            <p:spPr bwMode="auto">
              <a:xfrm flipV="1">
                <a:off x="1828" y="2490"/>
                <a:ext cx="54" cy="80"/>
              </a:xfrm>
              <a:custGeom>
                <a:avLst/>
                <a:gdLst>
                  <a:gd name="T0" fmla="*/ 54 w 54"/>
                  <a:gd name="T1" fmla="*/ 5 h 77"/>
                  <a:gd name="T2" fmla="*/ 36 w 54"/>
                  <a:gd name="T3" fmla="*/ 0 h 77"/>
                  <a:gd name="T4" fmla="*/ 9 w 54"/>
                  <a:gd name="T5" fmla="*/ 19 h 77"/>
                  <a:gd name="T6" fmla="*/ 0 w 54"/>
                  <a:gd name="T7" fmla="*/ 47 h 77"/>
                  <a:gd name="T8" fmla="*/ 14 w 54"/>
                  <a:gd name="T9" fmla="*/ 82 h 77"/>
                  <a:gd name="T10" fmla="*/ 36 w 54"/>
                  <a:gd name="T11" fmla="*/ 92 h 77"/>
                  <a:gd name="T12" fmla="*/ 54 w 54"/>
                  <a:gd name="T13" fmla="*/ 8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77">
                    <a:moveTo>
                      <a:pt x="54" y="5"/>
                    </a:moveTo>
                    <a:lnTo>
                      <a:pt x="36" y="0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14" y="67"/>
                    </a:lnTo>
                    <a:lnTo>
                      <a:pt x="36" y="77"/>
                    </a:lnTo>
                    <a:lnTo>
                      <a:pt x="54" y="72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7" name="Freeform 377"/>
              <p:cNvSpPr>
                <a:spLocks/>
              </p:cNvSpPr>
              <p:nvPr/>
            </p:nvSpPr>
            <p:spPr bwMode="auto">
              <a:xfrm flipV="1">
                <a:off x="1793" y="2466"/>
                <a:ext cx="93" cy="144"/>
              </a:xfrm>
              <a:custGeom>
                <a:avLst/>
                <a:gdLst>
                  <a:gd name="T0" fmla="*/ 93 w 93"/>
                  <a:gd name="T1" fmla="*/ 0 h 140"/>
                  <a:gd name="T2" fmla="*/ 48 w 93"/>
                  <a:gd name="T3" fmla="*/ 0 h 140"/>
                  <a:gd name="T4" fmla="*/ 26 w 93"/>
                  <a:gd name="T5" fmla="*/ 0 h 140"/>
                  <a:gd name="T6" fmla="*/ 8 w 93"/>
                  <a:gd name="T7" fmla="*/ 10 h 140"/>
                  <a:gd name="T8" fmla="*/ 0 w 93"/>
                  <a:gd name="T9" fmla="*/ 39 h 140"/>
                  <a:gd name="T10" fmla="*/ 0 w 93"/>
                  <a:gd name="T11" fmla="*/ 73 h 140"/>
                  <a:gd name="T12" fmla="*/ 0 w 93"/>
                  <a:gd name="T13" fmla="*/ 111 h 140"/>
                  <a:gd name="T14" fmla="*/ 4 w 93"/>
                  <a:gd name="T15" fmla="*/ 160 h 140"/>
                  <a:gd name="T16" fmla="*/ 8 w 93"/>
                  <a:gd name="T17" fmla="*/ 111 h 140"/>
                  <a:gd name="T18" fmla="*/ 17 w 93"/>
                  <a:gd name="T19" fmla="*/ 63 h 140"/>
                  <a:gd name="T20" fmla="*/ 26 w 93"/>
                  <a:gd name="T21" fmla="*/ 34 h 140"/>
                  <a:gd name="T22" fmla="*/ 44 w 93"/>
                  <a:gd name="T23" fmla="*/ 15 h 140"/>
                  <a:gd name="T24" fmla="*/ 93 w 93"/>
                  <a:gd name="T25" fmla="*/ 0 h 1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" h="140">
                    <a:moveTo>
                      <a:pt x="93" y="0"/>
                    </a:moveTo>
                    <a:lnTo>
                      <a:pt x="48" y="0"/>
                    </a:lnTo>
                    <a:lnTo>
                      <a:pt x="26" y="0"/>
                    </a:lnTo>
                    <a:lnTo>
                      <a:pt x="8" y="10"/>
                    </a:lnTo>
                    <a:lnTo>
                      <a:pt x="0" y="34"/>
                    </a:lnTo>
                    <a:lnTo>
                      <a:pt x="0" y="63"/>
                    </a:lnTo>
                    <a:lnTo>
                      <a:pt x="0" y="96"/>
                    </a:lnTo>
                    <a:lnTo>
                      <a:pt x="4" y="140"/>
                    </a:lnTo>
                    <a:lnTo>
                      <a:pt x="8" y="96"/>
                    </a:lnTo>
                    <a:lnTo>
                      <a:pt x="17" y="53"/>
                    </a:lnTo>
                    <a:lnTo>
                      <a:pt x="26" y="29"/>
                    </a:lnTo>
                    <a:lnTo>
                      <a:pt x="44" y="15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8" name="Freeform 378"/>
              <p:cNvSpPr>
                <a:spLocks/>
              </p:cNvSpPr>
              <p:nvPr/>
            </p:nvSpPr>
            <p:spPr bwMode="auto">
              <a:xfrm flipV="1">
                <a:off x="1793" y="2545"/>
                <a:ext cx="48" cy="65"/>
              </a:xfrm>
              <a:custGeom>
                <a:avLst/>
                <a:gdLst>
                  <a:gd name="T0" fmla="*/ 0 w 48"/>
                  <a:gd name="T1" fmla="*/ 73 h 63"/>
                  <a:gd name="T2" fmla="*/ 0 w 48"/>
                  <a:gd name="T3" fmla="*/ 39 h 63"/>
                  <a:gd name="T4" fmla="*/ 8 w 48"/>
                  <a:gd name="T5" fmla="*/ 10 h 63"/>
                  <a:gd name="T6" fmla="*/ 26 w 48"/>
                  <a:gd name="T7" fmla="*/ 0 h 63"/>
                  <a:gd name="T8" fmla="*/ 48 w 48"/>
                  <a:gd name="T9" fmla="*/ 0 h 63"/>
                  <a:gd name="T10" fmla="*/ 22 w 48"/>
                  <a:gd name="T11" fmla="*/ 15 h 63"/>
                  <a:gd name="T12" fmla="*/ 8 w 48"/>
                  <a:gd name="T13" fmla="*/ 39 h 63"/>
                  <a:gd name="T14" fmla="*/ 0 w 48"/>
                  <a:gd name="T15" fmla="*/ 73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3">
                    <a:moveTo>
                      <a:pt x="0" y="63"/>
                    </a:moveTo>
                    <a:lnTo>
                      <a:pt x="0" y="34"/>
                    </a:lnTo>
                    <a:lnTo>
                      <a:pt x="8" y="10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22" y="15"/>
                    </a:lnTo>
                    <a:lnTo>
                      <a:pt x="8" y="34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9" name="Freeform 379"/>
              <p:cNvSpPr>
                <a:spLocks/>
              </p:cNvSpPr>
              <p:nvPr/>
            </p:nvSpPr>
            <p:spPr bwMode="auto">
              <a:xfrm flipV="1">
                <a:off x="243" y="295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10 h 173"/>
                  <a:gd name="T4" fmla="*/ 9 w 168"/>
                  <a:gd name="T5" fmla="*/ 29 h 173"/>
                  <a:gd name="T6" fmla="*/ 0 w 168"/>
                  <a:gd name="T7" fmla="*/ 102 h 173"/>
                  <a:gd name="T8" fmla="*/ 5 w 168"/>
                  <a:gd name="T9" fmla="*/ 177 h 173"/>
                  <a:gd name="T10" fmla="*/ 18 w 168"/>
                  <a:gd name="T11" fmla="*/ 195 h 173"/>
                  <a:gd name="T12" fmla="*/ 44 w 168"/>
                  <a:gd name="T13" fmla="*/ 205 h 173"/>
                  <a:gd name="T14" fmla="*/ 133 w 168"/>
                  <a:gd name="T15" fmla="*/ 205 h 173"/>
                  <a:gd name="T16" fmla="*/ 155 w 168"/>
                  <a:gd name="T17" fmla="*/ 189 h 173"/>
                  <a:gd name="T18" fmla="*/ 168 w 168"/>
                  <a:gd name="T19" fmla="*/ 160 h 173"/>
                  <a:gd name="T20" fmla="*/ 168 w 168"/>
                  <a:gd name="T21" fmla="*/ 58 h 173"/>
                  <a:gd name="T22" fmla="*/ 168 w 168"/>
                  <a:gd name="T23" fmla="*/ 34 h 173"/>
                  <a:gd name="T24" fmla="*/ 164 w 168"/>
                  <a:gd name="T25" fmla="*/ 25 h 173"/>
                  <a:gd name="T26" fmla="*/ 128 w 168"/>
                  <a:gd name="T27" fmla="*/ 5 h 173"/>
                  <a:gd name="T28" fmla="*/ 40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10"/>
                    </a:lnTo>
                    <a:lnTo>
                      <a:pt x="9" y="24"/>
                    </a:lnTo>
                    <a:lnTo>
                      <a:pt x="0" y="87"/>
                    </a:lnTo>
                    <a:lnTo>
                      <a:pt x="5" y="149"/>
                    </a:lnTo>
                    <a:lnTo>
                      <a:pt x="18" y="164"/>
                    </a:lnTo>
                    <a:lnTo>
                      <a:pt x="44" y="173"/>
                    </a:lnTo>
                    <a:lnTo>
                      <a:pt x="133" y="173"/>
                    </a:lnTo>
                    <a:lnTo>
                      <a:pt x="155" y="159"/>
                    </a:lnTo>
                    <a:lnTo>
                      <a:pt x="168" y="135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64" y="20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0" name="Freeform 380"/>
              <p:cNvSpPr>
                <a:spLocks/>
              </p:cNvSpPr>
              <p:nvPr/>
            </p:nvSpPr>
            <p:spPr bwMode="auto">
              <a:xfrm flipV="1">
                <a:off x="301" y="3001"/>
                <a:ext cx="62" cy="69"/>
              </a:xfrm>
              <a:custGeom>
                <a:avLst/>
                <a:gdLst>
                  <a:gd name="T0" fmla="*/ 62 w 62"/>
                  <a:gd name="T1" fmla="*/ 63 h 67"/>
                  <a:gd name="T2" fmla="*/ 62 w 62"/>
                  <a:gd name="T3" fmla="*/ 24 h 67"/>
                  <a:gd name="T4" fmla="*/ 53 w 62"/>
                  <a:gd name="T5" fmla="*/ 10 h 67"/>
                  <a:gd name="T6" fmla="*/ 39 w 62"/>
                  <a:gd name="T7" fmla="*/ 0 h 67"/>
                  <a:gd name="T8" fmla="*/ 22 w 62"/>
                  <a:gd name="T9" fmla="*/ 0 h 67"/>
                  <a:gd name="T10" fmla="*/ 9 w 62"/>
                  <a:gd name="T11" fmla="*/ 5 h 67"/>
                  <a:gd name="T12" fmla="*/ 0 w 62"/>
                  <a:gd name="T13" fmla="*/ 29 h 67"/>
                  <a:gd name="T14" fmla="*/ 0 w 62"/>
                  <a:gd name="T15" fmla="*/ 55 h 67"/>
                  <a:gd name="T16" fmla="*/ 9 w 62"/>
                  <a:gd name="T17" fmla="*/ 68 h 67"/>
                  <a:gd name="T18" fmla="*/ 22 w 62"/>
                  <a:gd name="T19" fmla="*/ 77 h 67"/>
                  <a:gd name="T20" fmla="*/ 48 w 62"/>
                  <a:gd name="T21" fmla="*/ 77 h 67"/>
                  <a:gd name="T22" fmla="*/ 62 w 62"/>
                  <a:gd name="T23" fmla="*/ 63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3"/>
                    </a:moveTo>
                    <a:lnTo>
                      <a:pt x="62" y="19"/>
                    </a:lnTo>
                    <a:lnTo>
                      <a:pt x="53" y="10"/>
                    </a:lnTo>
                    <a:lnTo>
                      <a:pt x="39" y="0"/>
                    </a:lnTo>
                    <a:lnTo>
                      <a:pt x="22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8"/>
                    </a:lnTo>
                    <a:lnTo>
                      <a:pt x="22" y="67"/>
                    </a:lnTo>
                    <a:lnTo>
                      <a:pt x="48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1" name="Freeform 381"/>
              <p:cNvSpPr>
                <a:spLocks/>
              </p:cNvSpPr>
              <p:nvPr/>
            </p:nvSpPr>
            <p:spPr bwMode="auto">
              <a:xfrm flipV="1">
                <a:off x="292" y="3001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57 w 71"/>
                  <a:gd name="T7" fmla="*/ 15 h 77"/>
                  <a:gd name="T8" fmla="*/ 71 w 71"/>
                  <a:gd name="T9" fmla="*/ 44 h 77"/>
                  <a:gd name="T10" fmla="*/ 57 w 71"/>
                  <a:gd name="T11" fmla="*/ 78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7" y="15"/>
                    </a:lnTo>
                    <a:lnTo>
                      <a:pt x="71" y="39"/>
                    </a:lnTo>
                    <a:lnTo>
                      <a:pt x="57" y="68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2" name="Freeform 382"/>
              <p:cNvSpPr>
                <a:spLocks/>
              </p:cNvSpPr>
              <p:nvPr/>
            </p:nvSpPr>
            <p:spPr bwMode="auto">
              <a:xfrm flipV="1">
                <a:off x="296" y="3026"/>
                <a:ext cx="44" cy="49"/>
              </a:xfrm>
              <a:custGeom>
                <a:avLst/>
                <a:gdLst>
                  <a:gd name="T0" fmla="*/ 5 w 44"/>
                  <a:gd name="T1" fmla="*/ 53 h 48"/>
                  <a:gd name="T2" fmla="*/ 5 w 44"/>
                  <a:gd name="T3" fmla="*/ 44 h 48"/>
                  <a:gd name="T4" fmla="*/ 9 w 44"/>
                  <a:gd name="T5" fmla="*/ 34 h 48"/>
                  <a:gd name="T6" fmla="*/ 18 w 44"/>
                  <a:gd name="T7" fmla="*/ 15 h 48"/>
                  <a:gd name="T8" fmla="*/ 27 w 44"/>
                  <a:gd name="T9" fmla="*/ 5 h 48"/>
                  <a:gd name="T10" fmla="*/ 40 w 44"/>
                  <a:gd name="T11" fmla="*/ 5 h 48"/>
                  <a:gd name="T12" fmla="*/ 44 w 44"/>
                  <a:gd name="T13" fmla="*/ 5 h 48"/>
                  <a:gd name="T14" fmla="*/ 36 w 44"/>
                  <a:gd name="T15" fmla="*/ 0 h 48"/>
                  <a:gd name="T16" fmla="*/ 9 w 44"/>
                  <a:gd name="T17" fmla="*/ 5 h 48"/>
                  <a:gd name="T18" fmla="*/ 0 w 44"/>
                  <a:gd name="T19" fmla="*/ 29 h 48"/>
                  <a:gd name="T20" fmla="*/ 5 w 44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48">
                    <a:moveTo>
                      <a:pt x="5" y="48"/>
                    </a:moveTo>
                    <a:lnTo>
                      <a:pt x="5" y="39"/>
                    </a:lnTo>
                    <a:lnTo>
                      <a:pt x="9" y="29"/>
                    </a:lnTo>
                    <a:lnTo>
                      <a:pt x="18" y="15"/>
                    </a:lnTo>
                    <a:lnTo>
                      <a:pt x="27" y="5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3" name="Freeform 383"/>
              <p:cNvSpPr>
                <a:spLocks/>
              </p:cNvSpPr>
              <p:nvPr/>
            </p:nvSpPr>
            <p:spPr bwMode="auto">
              <a:xfrm flipV="1">
                <a:off x="305" y="3010"/>
                <a:ext cx="49" cy="55"/>
              </a:xfrm>
              <a:custGeom>
                <a:avLst/>
                <a:gdLst>
                  <a:gd name="T0" fmla="*/ 40 w 49"/>
                  <a:gd name="T1" fmla="*/ 0 h 53"/>
                  <a:gd name="T2" fmla="*/ 40 w 49"/>
                  <a:gd name="T3" fmla="*/ 19 h 53"/>
                  <a:gd name="T4" fmla="*/ 35 w 49"/>
                  <a:gd name="T5" fmla="*/ 29 h 53"/>
                  <a:gd name="T6" fmla="*/ 27 w 49"/>
                  <a:gd name="T7" fmla="*/ 46 h 53"/>
                  <a:gd name="T8" fmla="*/ 18 w 49"/>
                  <a:gd name="T9" fmla="*/ 53 h 53"/>
                  <a:gd name="T10" fmla="*/ 5 w 49"/>
                  <a:gd name="T11" fmla="*/ 53 h 53"/>
                  <a:gd name="T12" fmla="*/ 0 w 49"/>
                  <a:gd name="T13" fmla="*/ 53 h 53"/>
                  <a:gd name="T14" fmla="*/ 13 w 49"/>
                  <a:gd name="T15" fmla="*/ 63 h 53"/>
                  <a:gd name="T16" fmla="*/ 35 w 49"/>
                  <a:gd name="T17" fmla="*/ 63 h 53"/>
                  <a:gd name="T18" fmla="*/ 49 w 49"/>
                  <a:gd name="T19" fmla="*/ 46 h 53"/>
                  <a:gd name="T20" fmla="*/ 49 w 49"/>
                  <a:gd name="T21" fmla="*/ 24 h 53"/>
                  <a:gd name="T22" fmla="*/ 40 w 49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3">
                    <a:moveTo>
                      <a:pt x="40" y="0"/>
                    </a:moveTo>
                    <a:lnTo>
                      <a:pt x="40" y="14"/>
                    </a:lnTo>
                    <a:lnTo>
                      <a:pt x="35" y="24"/>
                    </a:lnTo>
                    <a:lnTo>
                      <a:pt x="27" y="38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9" y="38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4" name="Freeform 384"/>
              <p:cNvSpPr>
                <a:spLocks/>
              </p:cNvSpPr>
              <p:nvPr/>
            </p:nvSpPr>
            <p:spPr bwMode="auto">
              <a:xfrm flipV="1">
                <a:off x="318" y="3010"/>
                <a:ext cx="36" cy="16"/>
              </a:xfrm>
              <a:custGeom>
                <a:avLst/>
                <a:gdLst>
                  <a:gd name="T0" fmla="*/ 36 w 36"/>
                  <a:gd name="T1" fmla="*/ 0 h 15"/>
                  <a:gd name="T2" fmla="*/ 22 w 36"/>
                  <a:gd name="T3" fmla="*/ 20 h 15"/>
                  <a:gd name="T4" fmla="*/ 0 w 36"/>
                  <a:gd name="T5" fmla="*/ 20 h 15"/>
                  <a:gd name="T6" fmla="*/ 18 w 36"/>
                  <a:gd name="T7" fmla="*/ 15 h 15"/>
                  <a:gd name="T8" fmla="*/ 36 w 3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36" y="0"/>
                    </a:moveTo>
                    <a:lnTo>
                      <a:pt x="22" y="15"/>
                    </a:lnTo>
                    <a:lnTo>
                      <a:pt x="0" y="15"/>
                    </a:lnTo>
                    <a:lnTo>
                      <a:pt x="18" y="1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5" name="Freeform 385"/>
              <p:cNvSpPr>
                <a:spLocks/>
              </p:cNvSpPr>
              <p:nvPr/>
            </p:nvSpPr>
            <p:spPr bwMode="auto">
              <a:xfrm flipV="1">
                <a:off x="296" y="3060"/>
                <a:ext cx="14" cy="10"/>
              </a:xfrm>
              <a:custGeom>
                <a:avLst/>
                <a:gdLst>
                  <a:gd name="T0" fmla="*/ 0 w 14"/>
                  <a:gd name="T1" fmla="*/ 5 h 10"/>
                  <a:gd name="T2" fmla="*/ 5 w 14"/>
                  <a:gd name="T3" fmla="*/ 0 h 10"/>
                  <a:gd name="T4" fmla="*/ 14 w 14"/>
                  <a:gd name="T5" fmla="*/ 5 h 10"/>
                  <a:gd name="T6" fmla="*/ 5 w 14"/>
                  <a:gd name="T7" fmla="*/ 10 h 10"/>
                  <a:gd name="T8" fmla="*/ 0 w 1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5"/>
                    </a:moveTo>
                    <a:lnTo>
                      <a:pt x="5" y="0"/>
                    </a:lnTo>
                    <a:lnTo>
                      <a:pt x="14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6" name="Freeform 386"/>
              <p:cNvSpPr>
                <a:spLocks/>
              </p:cNvSpPr>
              <p:nvPr/>
            </p:nvSpPr>
            <p:spPr bwMode="auto">
              <a:xfrm flipV="1">
                <a:off x="310" y="3070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0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7" name="Freeform 387"/>
              <p:cNvSpPr>
                <a:spLocks/>
              </p:cNvSpPr>
              <p:nvPr/>
            </p:nvSpPr>
            <p:spPr bwMode="auto">
              <a:xfrm flipV="1">
                <a:off x="296" y="3050"/>
                <a:ext cx="5" cy="6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0 h 5"/>
                  <a:gd name="T4" fmla="*/ 0 w 5"/>
                  <a:gd name="T5" fmla="*/ 12 h 5"/>
                  <a:gd name="T6" fmla="*/ 0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8" name="Freeform 388"/>
              <p:cNvSpPr>
                <a:spLocks/>
              </p:cNvSpPr>
              <p:nvPr/>
            </p:nvSpPr>
            <p:spPr bwMode="auto">
              <a:xfrm flipV="1">
                <a:off x="243" y="295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10 h 173"/>
                  <a:gd name="T4" fmla="*/ 9 w 168"/>
                  <a:gd name="T5" fmla="*/ 29 h 173"/>
                  <a:gd name="T6" fmla="*/ 0 w 168"/>
                  <a:gd name="T7" fmla="*/ 102 h 173"/>
                  <a:gd name="T8" fmla="*/ 5 w 168"/>
                  <a:gd name="T9" fmla="*/ 177 h 173"/>
                  <a:gd name="T10" fmla="*/ 18 w 168"/>
                  <a:gd name="T11" fmla="*/ 195 h 173"/>
                  <a:gd name="T12" fmla="*/ 44 w 168"/>
                  <a:gd name="T13" fmla="*/ 205 h 173"/>
                  <a:gd name="T14" fmla="*/ 133 w 168"/>
                  <a:gd name="T15" fmla="*/ 205 h 173"/>
                  <a:gd name="T16" fmla="*/ 155 w 168"/>
                  <a:gd name="T17" fmla="*/ 189 h 173"/>
                  <a:gd name="T18" fmla="*/ 168 w 168"/>
                  <a:gd name="T19" fmla="*/ 160 h 173"/>
                  <a:gd name="T20" fmla="*/ 168 w 168"/>
                  <a:gd name="T21" fmla="*/ 58 h 173"/>
                  <a:gd name="T22" fmla="*/ 168 w 168"/>
                  <a:gd name="T23" fmla="*/ 34 h 173"/>
                  <a:gd name="T24" fmla="*/ 164 w 168"/>
                  <a:gd name="T25" fmla="*/ 25 h 173"/>
                  <a:gd name="T26" fmla="*/ 128 w 168"/>
                  <a:gd name="T27" fmla="*/ 5 h 173"/>
                  <a:gd name="T28" fmla="*/ 40 w 168"/>
                  <a:gd name="T29" fmla="*/ 0 h 173"/>
                  <a:gd name="T30" fmla="*/ 40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10"/>
                    </a:lnTo>
                    <a:lnTo>
                      <a:pt x="9" y="24"/>
                    </a:lnTo>
                    <a:lnTo>
                      <a:pt x="0" y="87"/>
                    </a:lnTo>
                    <a:lnTo>
                      <a:pt x="5" y="149"/>
                    </a:lnTo>
                    <a:lnTo>
                      <a:pt x="18" y="164"/>
                    </a:lnTo>
                    <a:lnTo>
                      <a:pt x="44" y="173"/>
                    </a:lnTo>
                    <a:lnTo>
                      <a:pt x="133" y="173"/>
                    </a:lnTo>
                    <a:lnTo>
                      <a:pt x="155" y="159"/>
                    </a:lnTo>
                    <a:lnTo>
                      <a:pt x="168" y="135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64" y="20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9" name="Freeform 389"/>
              <p:cNvSpPr>
                <a:spLocks/>
              </p:cNvSpPr>
              <p:nvPr/>
            </p:nvSpPr>
            <p:spPr bwMode="auto">
              <a:xfrm flipV="1">
                <a:off x="292" y="3001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57 w 71"/>
                  <a:gd name="T7" fmla="*/ 15 h 77"/>
                  <a:gd name="T8" fmla="*/ 71 w 71"/>
                  <a:gd name="T9" fmla="*/ 44 h 77"/>
                  <a:gd name="T10" fmla="*/ 57 w 71"/>
                  <a:gd name="T11" fmla="*/ 78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7" y="15"/>
                    </a:lnTo>
                    <a:lnTo>
                      <a:pt x="71" y="39"/>
                    </a:lnTo>
                    <a:lnTo>
                      <a:pt x="57" y="68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0" name="Freeform 390"/>
              <p:cNvSpPr>
                <a:spLocks/>
              </p:cNvSpPr>
              <p:nvPr/>
            </p:nvSpPr>
            <p:spPr bwMode="auto">
              <a:xfrm flipV="1">
                <a:off x="252" y="2981"/>
                <a:ext cx="111" cy="139"/>
              </a:xfrm>
              <a:custGeom>
                <a:avLst/>
                <a:gdLst>
                  <a:gd name="T0" fmla="*/ 111 w 111"/>
                  <a:gd name="T1" fmla="*/ 0 h 134"/>
                  <a:gd name="T2" fmla="*/ 53 w 111"/>
                  <a:gd name="T3" fmla="*/ 0 h 134"/>
                  <a:gd name="T4" fmla="*/ 31 w 111"/>
                  <a:gd name="T5" fmla="*/ 0 h 134"/>
                  <a:gd name="T6" fmla="*/ 13 w 111"/>
                  <a:gd name="T7" fmla="*/ 5 h 134"/>
                  <a:gd name="T8" fmla="*/ 4 w 111"/>
                  <a:gd name="T9" fmla="*/ 34 h 134"/>
                  <a:gd name="T10" fmla="*/ 0 w 111"/>
                  <a:gd name="T11" fmla="*/ 68 h 134"/>
                  <a:gd name="T12" fmla="*/ 0 w 111"/>
                  <a:gd name="T13" fmla="*/ 110 h 134"/>
                  <a:gd name="T14" fmla="*/ 0 w 111"/>
                  <a:gd name="T15" fmla="*/ 161 h 134"/>
                  <a:gd name="T16" fmla="*/ 9 w 111"/>
                  <a:gd name="T17" fmla="*/ 116 h 134"/>
                  <a:gd name="T18" fmla="*/ 18 w 111"/>
                  <a:gd name="T19" fmla="*/ 63 h 134"/>
                  <a:gd name="T20" fmla="*/ 31 w 111"/>
                  <a:gd name="T21" fmla="*/ 34 h 134"/>
                  <a:gd name="T22" fmla="*/ 49 w 111"/>
                  <a:gd name="T23" fmla="*/ 19 h 134"/>
                  <a:gd name="T24" fmla="*/ 106 w 111"/>
                  <a:gd name="T25" fmla="*/ 0 h 134"/>
                  <a:gd name="T26" fmla="*/ 111 w 111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34">
                    <a:moveTo>
                      <a:pt x="111" y="0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5"/>
                    </a:lnTo>
                    <a:lnTo>
                      <a:pt x="4" y="29"/>
                    </a:lnTo>
                    <a:lnTo>
                      <a:pt x="0" y="58"/>
                    </a:lnTo>
                    <a:lnTo>
                      <a:pt x="0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9" y="14"/>
                    </a:lnTo>
                    <a:lnTo>
                      <a:pt x="106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1" name="Freeform 391"/>
              <p:cNvSpPr>
                <a:spLocks/>
              </p:cNvSpPr>
              <p:nvPr/>
            </p:nvSpPr>
            <p:spPr bwMode="auto">
              <a:xfrm flipV="1">
                <a:off x="252" y="3060"/>
                <a:ext cx="53" cy="60"/>
              </a:xfrm>
              <a:custGeom>
                <a:avLst/>
                <a:gdLst>
                  <a:gd name="T0" fmla="*/ 0 w 53"/>
                  <a:gd name="T1" fmla="*/ 68 h 58"/>
                  <a:gd name="T2" fmla="*/ 4 w 53"/>
                  <a:gd name="T3" fmla="*/ 34 h 58"/>
                  <a:gd name="T4" fmla="*/ 13 w 53"/>
                  <a:gd name="T5" fmla="*/ 5 h 58"/>
                  <a:gd name="T6" fmla="*/ 31 w 53"/>
                  <a:gd name="T7" fmla="*/ 0 h 58"/>
                  <a:gd name="T8" fmla="*/ 53 w 53"/>
                  <a:gd name="T9" fmla="*/ 0 h 58"/>
                  <a:gd name="T10" fmla="*/ 22 w 53"/>
                  <a:gd name="T11" fmla="*/ 10 h 58"/>
                  <a:gd name="T12" fmla="*/ 9 w 53"/>
                  <a:gd name="T13" fmla="*/ 34 h 58"/>
                  <a:gd name="T14" fmla="*/ 0 w 53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8">
                    <a:moveTo>
                      <a:pt x="0" y="58"/>
                    </a:moveTo>
                    <a:lnTo>
                      <a:pt x="4" y="29"/>
                    </a:lnTo>
                    <a:lnTo>
                      <a:pt x="13" y="5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0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2" name="Freeform 392"/>
              <p:cNvSpPr>
                <a:spLocks/>
              </p:cNvSpPr>
              <p:nvPr/>
            </p:nvSpPr>
            <p:spPr bwMode="auto">
              <a:xfrm flipV="1">
                <a:off x="283" y="2957"/>
                <a:ext cx="124" cy="118"/>
              </a:xfrm>
              <a:custGeom>
                <a:avLst/>
                <a:gdLst>
                  <a:gd name="T0" fmla="*/ 0 w 124"/>
                  <a:gd name="T1" fmla="*/ 126 h 115"/>
                  <a:gd name="T2" fmla="*/ 93 w 124"/>
                  <a:gd name="T3" fmla="*/ 130 h 115"/>
                  <a:gd name="T4" fmla="*/ 115 w 124"/>
                  <a:gd name="T5" fmla="*/ 116 h 115"/>
                  <a:gd name="T6" fmla="*/ 124 w 124"/>
                  <a:gd name="T7" fmla="*/ 87 h 115"/>
                  <a:gd name="T8" fmla="*/ 124 w 124"/>
                  <a:gd name="T9" fmla="*/ 0 h 115"/>
                  <a:gd name="T10" fmla="*/ 115 w 124"/>
                  <a:gd name="T11" fmla="*/ 68 h 115"/>
                  <a:gd name="T12" fmla="*/ 102 w 124"/>
                  <a:gd name="T13" fmla="*/ 92 h 115"/>
                  <a:gd name="T14" fmla="*/ 84 w 124"/>
                  <a:gd name="T15" fmla="*/ 111 h 115"/>
                  <a:gd name="T16" fmla="*/ 0 w 124"/>
                  <a:gd name="T17" fmla="*/ 12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1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8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3" name="Freeform 393"/>
              <p:cNvSpPr>
                <a:spLocks/>
              </p:cNvSpPr>
              <p:nvPr/>
            </p:nvSpPr>
            <p:spPr bwMode="auto">
              <a:xfrm flipV="1">
                <a:off x="332" y="2957"/>
                <a:ext cx="75" cy="64"/>
              </a:xfrm>
              <a:custGeom>
                <a:avLst/>
                <a:gdLst>
                  <a:gd name="T0" fmla="*/ 0 w 75"/>
                  <a:gd name="T1" fmla="*/ 72 h 62"/>
                  <a:gd name="T2" fmla="*/ 44 w 75"/>
                  <a:gd name="T3" fmla="*/ 72 h 62"/>
                  <a:gd name="T4" fmla="*/ 66 w 75"/>
                  <a:gd name="T5" fmla="*/ 58 h 62"/>
                  <a:gd name="T6" fmla="*/ 75 w 75"/>
                  <a:gd name="T7" fmla="*/ 29 h 62"/>
                  <a:gd name="T8" fmla="*/ 75 w 75"/>
                  <a:gd name="T9" fmla="*/ 0 h 62"/>
                  <a:gd name="T10" fmla="*/ 70 w 75"/>
                  <a:gd name="T11" fmla="*/ 29 h 62"/>
                  <a:gd name="T12" fmla="*/ 53 w 75"/>
                  <a:gd name="T13" fmla="*/ 58 h 62"/>
                  <a:gd name="T14" fmla="*/ 17 w 75"/>
                  <a:gd name="T15" fmla="*/ 68 h 62"/>
                  <a:gd name="T16" fmla="*/ 0 w 75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4"/>
                    </a:lnTo>
                    <a:lnTo>
                      <a:pt x="53" y="48"/>
                    </a:lnTo>
                    <a:lnTo>
                      <a:pt x="17" y="58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4" name="Freeform 394"/>
              <p:cNvSpPr>
                <a:spLocks/>
              </p:cNvSpPr>
              <p:nvPr/>
            </p:nvSpPr>
            <p:spPr bwMode="auto">
              <a:xfrm flipV="1">
                <a:off x="78" y="2961"/>
                <a:ext cx="165" cy="178"/>
              </a:xfrm>
              <a:custGeom>
                <a:avLst/>
                <a:gdLst>
                  <a:gd name="T0" fmla="*/ 36 w 164"/>
                  <a:gd name="T1" fmla="*/ 0 h 173"/>
                  <a:gd name="T2" fmla="*/ 14 w 164"/>
                  <a:gd name="T3" fmla="*/ 9 h 173"/>
                  <a:gd name="T4" fmla="*/ 5 w 164"/>
                  <a:gd name="T5" fmla="*/ 29 h 173"/>
                  <a:gd name="T6" fmla="*/ 0 w 164"/>
                  <a:gd name="T7" fmla="*/ 100 h 173"/>
                  <a:gd name="T8" fmla="*/ 0 w 164"/>
                  <a:gd name="T9" fmla="*/ 172 h 173"/>
                  <a:gd name="T10" fmla="*/ 14 w 164"/>
                  <a:gd name="T11" fmla="*/ 188 h 173"/>
                  <a:gd name="T12" fmla="*/ 40 w 164"/>
                  <a:gd name="T13" fmla="*/ 199 h 173"/>
                  <a:gd name="T14" fmla="*/ 134 w 164"/>
                  <a:gd name="T15" fmla="*/ 199 h 173"/>
                  <a:gd name="T16" fmla="*/ 156 w 164"/>
                  <a:gd name="T17" fmla="*/ 188 h 173"/>
                  <a:gd name="T18" fmla="*/ 169 w 164"/>
                  <a:gd name="T19" fmla="*/ 154 h 173"/>
                  <a:gd name="T20" fmla="*/ 169 w 164"/>
                  <a:gd name="T21" fmla="*/ 54 h 173"/>
                  <a:gd name="T22" fmla="*/ 169 w 164"/>
                  <a:gd name="T23" fmla="*/ 34 h 173"/>
                  <a:gd name="T24" fmla="*/ 165 w 164"/>
                  <a:gd name="T25" fmla="*/ 24 h 173"/>
                  <a:gd name="T26" fmla="*/ 151 w 164"/>
                  <a:gd name="T27" fmla="*/ 9 h 173"/>
                  <a:gd name="T28" fmla="*/ 129 w 164"/>
                  <a:gd name="T29" fmla="*/ 5 h 173"/>
                  <a:gd name="T30" fmla="*/ 36 w 164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6" y="0"/>
                    </a:moveTo>
                    <a:lnTo>
                      <a:pt x="14" y="9"/>
                    </a:lnTo>
                    <a:lnTo>
                      <a:pt x="5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29" y="173"/>
                    </a:lnTo>
                    <a:lnTo>
                      <a:pt x="151" y="163"/>
                    </a:lnTo>
                    <a:lnTo>
                      <a:pt x="164" y="134"/>
                    </a:lnTo>
                    <a:lnTo>
                      <a:pt x="164" y="48"/>
                    </a:lnTo>
                    <a:lnTo>
                      <a:pt x="164" y="29"/>
                    </a:lnTo>
                    <a:lnTo>
                      <a:pt x="160" y="19"/>
                    </a:lnTo>
                    <a:lnTo>
                      <a:pt x="146" y="9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5" name="Freeform 395"/>
              <p:cNvSpPr>
                <a:spLocks/>
              </p:cNvSpPr>
              <p:nvPr/>
            </p:nvSpPr>
            <p:spPr bwMode="auto">
              <a:xfrm flipV="1">
                <a:off x="131" y="3010"/>
                <a:ext cx="63" cy="70"/>
              </a:xfrm>
              <a:custGeom>
                <a:avLst/>
                <a:gdLst>
                  <a:gd name="T0" fmla="*/ 67 w 62"/>
                  <a:gd name="T1" fmla="*/ 63 h 68"/>
                  <a:gd name="T2" fmla="*/ 67 w 62"/>
                  <a:gd name="T3" fmla="*/ 29 h 68"/>
                  <a:gd name="T4" fmla="*/ 59 w 62"/>
                  <a:gd name="T5" fmla="*/ 10 h 68"/>
                  <a:gd name="T6" fmla="*/ 45 w 62"/>
                  <a:gd name="T7" fmla="*/ 0 h 68"/>
                  <a:gd name="T8" fmla="*/ 23 w 62"/>
                  <a:gd name="T9" fmla="*/ 0 h 68"/>
                  <a:gd name="T10" fmla="*/ 14 w 62"/>
                  <a:gd name="T11" fmla="*/ 5 h 68"/>
                  <a:gd name="T12" fmla="*/ 0 w 62"/>
                  <a:gd name="T13" fmla="*/ 29 h 68"/>
                  <a:gd name="T14" fmla="*/ 5 w 62"/>
                  <a:gd name="T15" fmla="*/ 54 h 68"/>
                  <a:gd name="T16" fmla="*/ 9 w 62"/>
                  <a:gd name="T17" fmla="*/ 73 h 68"/>
                  <a:gd name="T18" fmla="*/ 23 w 62"/>
                  <a:gd name="T19" fmla="*/ 78 h 68"/>
                  <a:gd name="T20" fmla="*/ 54 w 62"/>
                  <a:gd name="T21" fmla="*/ 78 h 68"/>
                  <a:gd name="T22" fmla="*/ 67 w 62"/>
                  <a:gd name="T23" fmla="*/ 63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4"/>
                    </a:lnTo>
                    <a:lnTo>
                      <a:pt x="54" y="10"/>
                    </a:lnTo>
                    <a:lnTo>
                      <a:pt x="40" y="0"/>
                    </a:lnTo>
                    <a:lnTo>
                      <a:pt x="23" y="0"/>
                    </a:lnTo>
                    <a:lnTo>
                      <a:pt x="14" y="5"/>
                    </a:lnTo>
                    <a:lnTo>
                      <a:pt x="0" y="24"/>
                    </a:lnTo>
                    <a:lnTo>
                      <a:pt x="5" y="48"/>
                    </a:lnTo>
                    <a:lnTo>
                      <a:pt x="9" y="63"/>
                    </a:lnTo>
                    <a:lnTo>
                      <a:pt x="23" y="68"/>
                    </a:lnTo>
                    <a:lnTo>
                      <a:pt x="49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6" name="Freeform 396"/>
              <p:cNvSpPr>
                <a:spLocks/>
              </p:cNvSpPr>
              <p:nvPr/>
            </p:nvSpPr>
            <p:spPr bwMode="auto">
              <a:xfrm flipV="1">
                <a:off x="123" y="3010"/>
                <a:ext cx="71" cy="80"/>
              </a:xfrm>
              <a:custGeom>
                <a:avLst/>
                <a:gdLst>
                  <a:gd name="T0" fmla="*/ 0 w 70"/>
                  <a:gd name="T1" fmla="*/ 47 h 77"/>
                  <a:gd name="T2" fmla="*/ 8 w 70"/>
                  <a:gd name="T3" fmla="*/ 19 h 77"/>
                  <a:gd name="T4" fmla="*/ 40 w 70"/>
                  <a:gd name="T5" fmla="*/ 0 h 77"/>
                  <a:gd name="T6" fmla="*/ 62 w 70"/>
                  <a:gd name="T7" fmla="*/ 19 h 77"/>
                  <a:gd name="T8" fmla="*/ 75 w 70"/>
                  <a:gd name="T9" fmla="*/ 47 h 77"/>
                  <a:gd name="T10" fmla="*/ 62 w 70"/>
                  <a:gd name="T11" fmla="*/ 82 h 77"/>
                  <a:gd name="T12" fmla="*/ 40 w 70"/>
                  <a:gd name="T13" fmla="*/ 92 h 77"/>
                  <a:gd name="T14" fmla="*/ 8 w 70"/>
                  <a:gd name="T15" fmla="*/ 82 h 77"/>
                  <a:gd name="T16" fmla="*/ 0 w 70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7">
                    <a:moveTo>
                      <a:pt x="0" y="38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70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8" y="6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7" name="Freeform 397"/>
              <p:cNvSpPr>
                <a:spLocks/>
              </p:cNvSpPr>
              <p:nvPr/>
            </p:nvSpPr>
            <p:spPr bwMode="auto">
              <a:xfrm flipV="1">
                <a:off x="127" y="3031"/>
                <a:ext cx="44" cy="53"/>
              </a:xfrm>
              <a:custGeom>
                <a:avLst/>
                <a:gdLst>
                  <a:gd name="T0" fmla="*/ 4 w 44"/>
                  <a:gd name="T1" fmla="*/ 53 h 52"/>
                  <a:gd name="T2" fmla="*/ 9 w 44"/>
                  <a:gd name="T3" fmla="*/ 38 h 52"/>
                  <a:gd name="T4" fmla="*/ 18 w 44"/>
                  <a:gd name="T5" fmla="*/ 14 h 52"/>
                  <a:gd name="T6" fmla="*/ 27 w 44"/>
                  <a:gd name="T7" fmla="*/ 4 h 52"/>
                  <a:gd name="T8" fmla="*/ 40 w 44"/>
                  <a:gd name="T9" fmla="*/ 4 h 52"/>
                  <a:gd name="T10" fmla="*/ 44 w 44"/>
                  <a:gd name="T11" fmla="*/ 4 h 52"/>
                  <a:gd name="T12" fmla="*/ 35 w 44"/>
                  <a:gd name="T13" fmla="*/ 0 h 52"/>
                  <a:gd name="T14" fmla="*/ 9 w 44"/>
                  <a:gd name="T15" fmla="*/ 9 h 52"/>
                  <a:gd name="T16" fmla="*/ 0 w 44"/>
                  <a:gd name="T17" fmla="*/ 24 h 52"/>
                  <a:gd name="T18" fmla="*/ 4 w 44"/>
                  <a:gd name="T19" fmla="*/ 53 h 52"/>
                  <a:gd name="T20" fmla="*/ 4 w 44"/>
                  <a:gd name="T21" fmla="*/ 57 h 52"/>
                  <a:gd name="T22" fmla="*/ 4 w 44"/>
                  <a:gd name="T23" fmla="*/ 53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52">
                    <a:moveTo>
                      <a:pt x="4" y="48"/>
                    </a:moveTo>
                    <a:lnTo>
                      <a:pt x="9" y="33"/>
                    </a:lnTo>
                    <a:lnTo>
                      <a:pt x="18" y="14"/>
                    </a:lnTo>
                    <a:lnTo>
                      <a:pt x="27" y="4"/>
                    </a:lnTo>
                    <a:lnTo>
                      <a:pt x="40" y="4"/>
                    </a:lnTo>
                    <a:lnTo>
                      <a:pt x="44" y="4"/>
                    </a:lnTo>
                    <a:lnTo>
                      <a:pt x="35" y="0"/>
                    </a:lnTo>
                    <a:lnTo>
                      <a:pt x="9" y="9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4" y="52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8" name="Freeform 398"/>
              <p:cNvSpPr>
                <a:spLocks/>
              </p:cNvSpPr>
              <p:nvPr/>
            </p:nvSpPr>
            <p:spPr bwMode="auto">
              <a:xfrm flipV="1">
                <a:off x="136" y="3021"/>
                <a:ext cx="50" cy="54"/>
              </a:xfrm>
              <a:custGeom>
                <a:avLst/>
                <a:gdLst>
                  <a:gd name="T0" fmla="*/ 45 w 49"/>
                  <a:gd name="T1" fmla="*/ 0 h 53"/>
                  <a:gd name="T2" fmla="*/ 49 w 49"/>
                  <a:gd name="T3" fmla="*/ 15 h 53"/>
                  <a:gd name="T4" fmla="*/ 45 w 49"/>
                  <a:gd name="T5" fmla="*/ 24 h 53"/>
                  <a:gd name="T6" fmla="*/ 31 w 49"/>
                  <a:gd name="T7" fmla="*/ 44 h 53"/>
                  <a:gd name="T8" fmla="*/ 18 w 49"/>
                  <a:gd name="T9" fmla="*/ 53 h 53"/>
                  <a:gd name="T10" fmla="*/ 4 w 49"/>
                  <a:gd name="T11" fmla="*/ 53 h 53"/>
                  <a:gd name="T12" fmla="*/ 0 w 49"/>
                  <a:gd name="T13" fmla="*/ 48 h 53"/>
                  <a:gd name="T14" fmla="*/ 13 w 49"/>
                  <a:gd name="T15" fmla="*/ 58 h 53"/>
                  <a:gd name="T16" fmla="*/ 40 w 49"/>
                  <a:gd name="T17" fmla="*/ 58 h 53"/>
                  <a:gd name="T18" fmla="*/ 54 w 49"/>
                  <a:gd name="T19" fmla="*/ 44 h 53"/>
                  <a:gd name="T20" fmla="*/ 54 w 49"/>
                  <a:gd name="T21" fmla="*/ 19 h 53"/>
                  <a:gd name="T22" fmla="*/ 45 w 49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3">
                    <a:moveTo>
                      <a:pt x="40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9" y="39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9" name="Freeform 399"/>
              <p:cNvSpPr>
                <a:spLocks/>
              </p:cNvSpPr>
              <p:nvPr/>
            </p:nvSpPr>
            <p:spPr bwMode="auto">
              <a:xfrm flipV="1">
                <a:off x="149" y="3021"/>
                <a:ext cx="37" cy="14"/>
              </a:xfrm>
              <a:custGeom>
                <a:avLst/>
                <a:gdLst>
                  <a:gd name="T0" fmla="*/ 41 w 36"/>
                  <a:gd name="T1" fmla="*/ 0 h 14"/>
                  <a:gd name="T2" fmla="*/ 27 w 36"/>
                  <a:gd name="T3" fmla="*/ 14 h 14"/>
                  <a:gd name="T4" fmla="*/ 0 w 36"/>
                  <a:gd name="T5" fmla="*/ 14 h 14"/>
                  <a:gd name="T6" fmla="*/ 23 w 36"/>
                  <a:gd name="T7" fmla="*/ 9 h 14"/>
                  <a:gd name="T8" fmla="*/ 41 w 3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0" name="Freeform 400"/>
              <p:cNvSpPr>
                <a:spLocks/>
              </p:cNvSpPr>
              <p:nvPr/>
            </p:nvSpPr>
            <p:spPr bwMode="auto">
              <a:xfrm flipV="1">
                <a:off x="127" y="3070"/>
                <a:ext cx="13" cy="10"/>
              </a:xfrm>
              <a:custGeom>
                <a:avLst/>
                <a:gdLst>
                  <a:gd name="T0" fmla="*/ 0 w 13"/>
                  <a:gd name="T1" fmla="*/ 5 h 10"/>
                  <a:gd name="T2" fmla="*/ 4 w 13"/>
                  <a:gd name="T3" fmla="*/ 0 h 10"/>
                  <a:gd name="T4" fmla="*/ 13 w 13"/>
                  <a:gd name="T5" fmla="*/ 5 h 10"/>
                  <a:gd name="T6" fmla="*/ 4 w 13"/>
                  <a:gd name="T7" fmla="*/ 10 h 10"/>
                  <a:gd name="T8" fmla="*/ 0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1" name="Freeform 401"/>
              <p:cNvSpPr>
                <a:spLocks/>
              </p:cNvSpPr>
              <p:nvPr/>
            </p:nvSpPr>
            <p:spPr bwMode="auto">
              <a:xfrm flipV="1">
                <a:off x="140" y="3080"/>
                <a:ext cx="5" cy="10"/>
              </a:xfrm>
              <a:custGeom>
                <a:avLst/>
                <a:gdLst>
                  <a:gd name="T0" fmla="*/ 0 w 5"/>
                  <a:gd name="T1" fmla="*/ 10 h 9"/>
                  <a:gd name="T2" fmla="*/ 0 w 5"/>
                  <a:gd name="T3" fmla="*/ 0 h 9"/>
                  <a:gd name="T4" fmla="*/ 5 w 5"/>
                  <a:gd name="T5" fmla="*/ 10 h 9"/>
                  <a:gd name="T6" fmla="*/ 0 w 5"/>
                  <a:gd name="T7" fmla="*/ 14 h 9"/>
                  <a:gd name="T8" fmla="*/ 0 w 5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2" name="Freeform 402"/>
              <p:cNvSpPr>
                <a:spLocks/>
              </p:cNvSpPr>
              <p:nvPr/>
            </p:nvSpPr>
            <p:spPr bwMode="auto">
              <a:xfrm flipV="1">
                <a:off x="127" y="306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0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3" name="Freeform 403"/>
              <p:cNvSpPr>
                <a:spLocks/>
              </p:cNvSpPr>
              <p:nvPr/>
            </p:nvSpPr>
            <p:spPr bwMode="auto">
              <a:xfrm flipV="1">
                <a:off x="78" y="2961"/>
                <a:ext cx="165" cy="178"/>
              </a:xfrm>
              <a:custGeom>
                <a:avLst/>
                <a:gdLst>
                  <a:gd name="T0" fmla="*/ 36 w 164"/>
                  <a:gd name="T1" fmla="*/ 0 h 173"/>
                  <a:gd name="T2" fmla="*/ 14 w 164"/>
                  <a:gd name="T3" fmla="*/ 9 h 173"/>
                  <a:gd name="T4" fmla="*/ 5 w 164"/>
                  <a:gd name="T5" fmla="*/ 29 h 173"/>
                  <a:gd name="T6" fmla="*/ 0 w 164"/>
                  <a:gd name="T7" fmla="*/ 100 h 173"/>
                  <a:gd name="T8" fmla="*/ 0 w 164"/>
                  <a:gd name="T9" fmla="*/ 172 h 173"/>
                  <a:gd name="T10" fmla="*/ 14 w 164"/>
                  <a:gd name="T11" fmla="*/ 188 h 173"/>
                  <a:gd name="T12" fmla="*/ 40 w 164"/>
                  <a:gd name="T13" fmla="*/ 199 h 173"/>
                  <a:gd name="T14" fmla="*/ 134 w 164"/>
                  <a:gd name="T15" fmla="*/ 199 h 173"/>
                  <a:gd name="T16" fmla="*/ 156 w 164"/>
                  <a:gd name="T17" fmla="*/ 188 h 173"/>
                  <a:gd name="T18" fmla="*/ 169 w 164"/>
                  <a:gd name="T19" fmla="*/ 154 h 173"/>
                  <a:gd name="T20" fmla="*/ 169 w 164"/>
                  <a:gd name="T21" fmla="*/ 54 h 173"/>
                  <a:gd name="T22" fmla="*/ 169 w 164"/>
                  <a:gd name="T23" fmla="*/ 34 h 173"/>
                  <a:gd name="T24" fmla="*/ 165 w 164"/>
                  <a:gd name="T25" fmla="*/ 24 h 173"/>
                  <a:gd name="T26" fmla="*/ 151 w 164"/>
                  <a:gd name="T27" fmla="*/ 9 h 173"/>
                  <a:gd name="T28" fmla="*/ 129 w 164"/>
                  <a:gd name="T29" fmla="*/ 5 h 173"/>
                  <a:gd name="T30" fmla="*/ 36 w 164"/>
                  <a:gd name="T31" fmla="*/ 0 h 173"/>
                  <a:gd name="T32" fmla="*/ 36 w 164"/>
                  <a:gd name="T33" fmla="*/ 0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4" h="173">
                    <a:moveTo>
                      <a:pt x="36" y="0"/>
                    </a:moveTo>
                    <a:lnTo>
                      <a:pt x="14" y="9"/>
                    </a:lnTo>
                    <a:lnTo>
                      <a:pt x="5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29" y="173"/>
                    </a:lnTo>
                    <a:lnTo>
                      <a:pt x="151" y="163"/>
                    </a:lnTo>
                    <a:lnTo>
                      <a:pt x="164" y="134"/>
                    </a:lnTo>
                    <a:lnTo>
                      <a:pt x="164" y="48"/>
                    </a:lnTo>
                    <a:lnTo>
                      <a:pt x="164" y="29"/>
                    </a:lnTo>
                    <a:lnTo>
                      <a:pt x="160" y="19"/>
                    </a:lnTo>
                    <a:lnTo>
                      <a:pt x="146" y="9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4" name="Freeform 404"/>
              <p:cNvSpPr>
                <a:spLocks/>
              </p:cNvSpPr>
              <p:nvPr/>
            </p:nvSpPr>
            <p:spPr bwMode="auto">
              <a:xfrm flipV="1">
                <a:off x="123" y="3010"/>
                <a:ext cx="71" cy="80"/>
              </a:xfrm>
              <a:custGeom>
                <a:avLst/>
                <a:gdLst>
                  <a:gd name="T0" fmla="*/ 0 w 70"/>
                  <a:gd name="T1" fmla="*/ 47 h 77"/>
                  <a:gd name="T2" fmla="*/ 8 w 70"/>
                  <a:gd name="T3" fmla="*/ 19 h 77"/>
                  <a:gd name="T4" fmla="*/ 40 w 70"/>
                  <a:gd name="T5" fmla="*/ 0 h 77"/>
                  <a:gd name="T6" fmla="*/ 62 w 70"/>
                  <a:gd name="T7" fmla="*/ 19 h 77"/>
                  <a:gd name="T8" fmla="*/ 75 w 70"/>
                  <a:gd name="T9" fmla="*/ 47 h 77"/>
                  <a:gd name="T10" fmla="*/ 62 w 70"/>
                  <a:gd name="T11" fmla="*/ 82 h 77"/>
                  <a:gd name="T12" fmla="*/ 40 w 70"/>
                  <a:gd name="T13" fmla="*/ 92 h 77"/>
                  <a:gd name="T14" fmla="*/ 8 w 70"/>
                  <a:gd name="T15" fmla="*/ 82 h 77"/>
                  <a:gd name="T16" fmla="*/ 0 w 70"/>
                  <a:gd name="T17" fmla="*/ 47 h 77"/>
                  <a:gd name="T18" fmla="*/ 0 w 70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38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70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8" y="67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5" name="Freeform 405"/>
              <p:cNvSpPr>
                <a:spLocks/>
              </p:cNvSpPr>
              <p:nvPr/>
            </p:nvSpPr>
            <p:spPr bwMode="auto">
              <a:xfrm flipV="1">
                <a:off x="83" y="2991"/>
                <a:ext cx="111" cy="139"/>
              </a:xfrm>
              <a:custGeom>
                <a:avLst/>
                <a:gdLst>
                  <a:gd name="T0" fmla="*/ 115 w 110"/>
                  <a:gd name="T1" fmla="*/ 0 h 135"/>
                  <a:gd name="T2" fmla="*/ 53 w 110"/>
                  <a:gd name="T3" fmla="*/ 0 h 135"/>
                  <a:gd name="T4" fmla="*/ 31 w 110"/>
                  <a:gd name="T5" fmla="*/ 0 h 135"/>
                  <a:gd name="T6" fmla="*/ 13 w 110"/>
                  <a:gd name="T7" fmla="*/ 10 h 135"/>
                  <a:gd name="T8" fmla="*/ 4 w 110"/>
                  <a:gd name="T9" fmla="*/ 34 h 135"/>
                  <a:gd name="T10" fmla="*/ 0 w 110"/>
                  <a:gd name="T11" fmla="*/ 68 h 135"/>
                  <a:gd name="T12" fmla="*/ 0 w 110"/>
                  <a:gd name="T13" fmla="*/ 107 h 135"/>
                  <a:gd name="T14" fmla="*/ 0 w 110"/>
                  <a:gd name="T15" fmla="*/ 155 h 135"/>
                  <a:gd name="T16" fmla="*/ 9 w 110"/>
                  <a:gd name="T17" fmla="*/ 111 h 135"/>
                  <a:gd name="T18" fmla="*/ 18 w 110"/>
                  <a:gd name="T19" fmla="*/ 63 h 135"/>
                  <a:gd name="T20" fmla="*/ 31 w 110"/>
                  <a:gd name="T21" fmla="*/ 34 h 135"/>
                  <a:gd name="T22" fmla="*/ 48 w 110"/>
                  <a:gd name="T23" fmla="*/ 15 h 135"/>
                  <a:gd name="T24" fmla="*/ 84 w 110"/>
                  <a:gd name="T25" fmla="*/ 10 h 135"/>
                  <a:gd name="T26" fmla="*/ 111 w 110"/>
                  <a:gd name="T27" fmla="*/ 0 h 135"/>
                  <a:gd name="T28" fmla="*/ 115 w 110"/>
                  <a:gd name="T29" fmla="*/ 0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135">
                    <a:moveTo>
                      <a:pt x="110" y="0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10"/>
                    </a:lnTo>
                    <a:lnTo>
                      <a:pt x="4" y="29"/>
                    </a:lnTo>
                    <a:lnTo>
                      <a:pt x="0" y="58"/>
                    </a:lnTo>
                    <a:lnTo>
                      <a:pt x="0" y="92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8" y="15"/>
                    </a:lnTo>
                    <a:lnTo>
                      <a:pt x="79" y="10"/>
                    </a:lnTo>
                    <a:lnTo>
                      <a:pt x="106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6" name="Freeform 406"/>
              <p:cNvSpPr>
                <a:spLocks/>
              </p:cNvSpPr>
              <p:nvPr/>
            </p:nvSpPr>
            <p:spPr bwMode="auto">
              <a:xfrm flipV="1">
                <a:off x="83" y="3070"/>
                <a:ext cx="53" cy="60"/>
              </a:xfrm>
              <a:custGeom>
                <a:avLst/>
                <a:gdLst>
                  <a:gd name="T0" fmla="*/ 0 w 53"/>
                  <a:gd name="T1" fmla="*/ 68 h 58"/>
                  <a:gd name="T2" fmla="*/ 4 w 53"/>
                  <a:gd name="T3" fmla="*/ 34 h 58"/>
                  <a:gd name="T4" fmla="*/ 13 w 53"/>
                  <a:gd name="T5" fmla="*/ 10 h 58"/>
                  <a:gd name="T6" fmla="*/ 31 w 53"/>
                  <a:gd name="T7" fmla="*/ 0 h 58"/>
                  <a:gd name="T8" fmla="*/ 53 w 53"/>
                  <a:gd name="T9" fmla="*/ 0 h 58"/>
                  <a:gd name="T10" fmla="*/ 22 w 53"/>
                  <a:gd name="T11" fmla="*/ 10 h 58"/>
                  <a:gd name="T12" fmla="*/ 9 w 53"/>
                  <a:gd name="T13" fmla="*/ 34 h 58"/>
                  <a:gd name="T14" fmla="*/ 0 w 53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8">
                    <a:moveTo>
                      <a:pt x="0" y="58"/>
                    </a:moveTo>
                    <a:lnTo>
                      <a:pt x="4" y="29"/>
                    </a:lnTo>
                    <a:lnTo>
                      <a:pt x="13" y="10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0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7" name="Freeform 407"/>
              <p:cNvSpPr>
                <a:spLocks/>
              </p:cNvSpPr>
              <p:nvPr/>
            </p:nvSpPr>
            <p:spPr bwMode="auto">
              <a:xfrm flipV="1">
                <a:off x="114" y="2966"/>
                <a:ext cx="125" cy="118"/>
              </a:xfrm>
              <a:custGeom>
                <a:avLst/>
                <a:gdLst>
                  <a:gd name="T0" fmla="*/ 0 w 124"/>
                  <a:gd name="T1" fmla="*/ 125 h 115"/>
                  <a:gd name="T2" fmla="*/ 98 w 124"/>
                  <a:gd name="T3" fmla="*/ 130 h 115"/>
                  <a:gd name="T4" fmla="*/ 120 w 124"/>
                  <a:gd name="T5" fmla="*/ 120 h 115"/>
                  <a:gd name="T6" fmla="*/ 129 w 124"/>
                  <a:gd name="T7" fmla="*/ 86 h 115"/>
                  <a:gd name="T8" fmla="*/ 129 w 124"/>
                  <a:gd name="T9" fmla="*/ 0 h 115"/>
                  <a:gd name="T10" fmla="*/ 120 w 124"/>
                  <a:gd name="T11" fmla="*/ 66 h 115"/>
                  <a:gd name="T12" fmla="*/ 107 w 124"/>
                  <a:gd name="T13" fmla="*/ 91 h 115"/>
                  <a:gd name="T14" fmla="*/ 89 w 124"/>
                  <a:gd name="T15" fmla="*/ 111 h 115"/>
                  <a:gd name="T16" fmla="*/ 0 w 124"/>
                  <a:gd name="T17" fmla="*/ 125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5"/>
                    </a:lnTo>
                    <a:lnTo>
                      <a:pt x="124" y="76"/>
                    </a:lnTo>
                    <a:lnTo>
                      <a:pt x="124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8" name="Freeform 408"/>
              <p:cNvSpPr>
                <a:spLocks/>
              </p:cNvSpPr>
              <p:nvPr/>
            </p:nvSpPr>
            <p:spPr bwMode="auto">
              <a:xfrm flipV="1">
                <a:off x="162" y="2966"/>
                <a:ext cx="77" cy="65"/>
              </a:xfrm>
              <a:custGeom>
                <a:avLst/>
                <a:gdLst>
                  <a:gd name="T0" fmla="*/ 0 w 76"/>
                  <a:gd name="T1" fmla="*/ 73 h 63"/>
                  <a:gd name="T2" fmla="*/ 50 w 76"/>
                  <a:gd name="T3" fmla="*/ 73 h 63"/>
                  <a:gd name="T4" fmla="*/ 72 w 76"/>
                  <a:gd name="T5" fmla="*/ 63 h 63"/>
                  <a:gd name="T6" fmla="*/ 81 w 76"/>
                  <a:gd name="T7" fmla="*/ 29 h 63"/>
                  <a:gd name="T8" fmla="*/ 81 w 76"/>
                  <a:gd name="T9" fmla="*/ 0 h 63"/>
                  <a:gd name="T10" fmla="*/ 76 w 76"/>
                  <a:gd name="T11" fmla="*/ 34 h 63"/>
                  <a:gd name="T12" fmla="*/ 59 w 76"/>
                  <a:gd name="T13" fmla="*/ 58 h 63"/>
                  <a:gd name="T14" fmla="*/ 18 w 76"/>
                  <a:gd name="T15" fmla="*/ 68 h 63"/>
                  <a:gd name="T16" fmla="*/ 0 w 76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63">
                    <a:moveTo>
                      <a:pt x="0" y="63"/>
                    </a:moveTo>
                    <a:lnTo>
                      <a:pt x="45" y="63"/>
                    </a:lnTo>
                    <a:lnTo>
                      <a:pt x="67" y="53"/>
                    </a:lnTo>
                    <a:lnTo>
                      <a:pt x="76" y="24"/>
                    </a:lnTo>
                    <a:lnTo>
                      <a:pt x="76" y="0"/>
                    </a:lnTo>
                    <a:lnTo>
                      <a:pt x="71" y="29"/>
                    </a:lnTo>
                    <a:lnTo>
                      <a:pt x="54" y="48"/>
                    </a:lnTo>
                    <a:lnTo>
                      <a:pt x="18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9" name="Freeform 409"/>
              <p:cNvSpPr>
                <a:spLocks/>
              </p:cNvSpPr>
              <p:nvPr/>
            </p:nvSpPr>
            <p:spPr bwMode="auto">
              <a:xfrm flipV="1">
                <a:off x="16" y="2971"/>
                <a:ext cx="62" cy="173"/>
              </a:xfrm>
              <a:custGeom>
                <a:avLst/>
                <a:gdLst>
                  <a:gd name="T0" fmla="*/ 23 w 62"/>
                  <a:gd name="T1" fmla="*/ 5 h 168"/>
                  <a:gd name="T2" fmla="*/ 0 w 62"/>
                  <a:gd name="T3" fmla="*/ 0 h 168"/>
                  <a:gd name="T4" fmla="*/ 0 w 62"/>
                  <a:gd name="T5" fmla="*/ 194 h 168"/>
                  <a:gd name="T6" fmla="*/ 18 w 62"/>
                  <a:gd name="T7" fmla="*/ 194 h 168"/>
                  <a:gd name="T8" fmla="*/ 40 w 62"/>
                  <a:gd name="T9" fmla="*/ 183 h 168"/>
                  <a:gd name="T10" fmla="*/ 54 w 62"/>
                  <a:gd name="T11" fmla="*/ 154 h 168"/>
                  <a:gd name="T12" fmla="*/ 62 w 62"/>
                  <a:gd name="T13" fmla="*/ 55 h 168"/>
                  <a:gd name="T14" fmla="*/ 54 w 62"/>
                  <a:gd name="T15" fmla="*/ 24 h 168"/>
                  <a:gd name="T16" fmla="*/ 45 w 62"/>
                  <a:gd name="T17" fmla="*/ 10 h 168"/>
                  <a:gd name="T18" fmla="*/ 23 w 62"/>
                  <a:gd name="T19" fmla="*/ 5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168">
                    <a:moveTo>
                      <a:pt x="23" y="5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18" y="168"/>
                    </a:lnTo>
                    <a:lnTo>
                      <a:pt x="40" y="158"/>
                    </a:lnTo>
                    <a:lnTo>
                      <a:pt x="54" y="134"/>
                    </a:lnTo>
                    <a:lnTo>
                      <a:pt x="62" y="48"/>
                    </a:lnTo>
                    <a:lnTo>
                      <a:pt x="54" y="19"/>
                    </a:lnTo>
                    <a:lnTo>
                      <a:pt x="45" y="10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0" name="Freeform 410"/>
              <p:cNvSpPr>
                <a:spLocks/>
              </p:cNvSpPr>
              <p:nvPr/>
            </p:nvSpPr>
            <p:spPr bwMode="auto">
              <a:xfrm flipV="1">
                <a:off x="16" y="2976"/>
                <a:ext cx="54" cy="114"/>
              </a:xfrm>
              <a:custGeom>
                <a:avLst/>
                <a:gdLst>
                  <a:gd name="T0" fmla="*/ 5 w 54"/>
                  <a:gd name="T1" fmla="*/ 115 h 110"/>
                  <a:gd name="T2" fmla="*/ 0 w 54"/>
                  <a:gd name="T3" fmla="*/ 115 h 110"/>
                  <a:gd name="T4" fmla="*/ 0 w 54"/>
                  <a:gd name="T5" fmla="*/ 131 h 110"/>
                  <a:gd name="T6" fmla="*/ 14 w 54"/>
                  <a:gd name="T7" fmla="*/ 131 h 110"/>
                  <a:gd name="T8" fmla="*/ 36 w 54"/>
                  <a:gd name="T9" fmla="*/ 121 h 110"/>
                  <a:gd name="T10" fmla="*/ 49 w 54"/>
                  <a:gd name="T11" fmla="*/ 92 h 110"/>
                  <a:gd name="T12" fmla="*/ 54 w 54"/>
                  <a:gd name="T13" fmla="*/ 0 h 110"/>
                  <a:gd name="T14" fmla="*/ 40 w 54"/>
                  <a:gd name="T15" fmla="*/ 63 h 110"/>
                  <a:gd name="T16" fmla="*/ 27 w 54"/>
                  <a:gd name="T17" fmla="*/ 96 h 110"/>
                  <a:gd name="T18" fmla="*/ 5 w 54"/>
                  <a:gd name="T19" fmla="*/ 115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110">
                    <a:moveTo>
                      <a:pt x="5" y="96"/>
                    </a:moveTo>
                    <a:lnTo>
                      <a:pt x="0" y="96"/>
                    </a:lnTo>
                    <a:lnTo>
                      <a:pt x="0" y="110"/>
                    </a:lnTo>
                    <a:lnTo>
                      <a:pt x="14" y="110"/>
                    </a:lnTo>
                    <a:lnTo>
                      <a:pt x="36" y="101"/>
                    </a:lnTo>
                    <a:lnTo>
                      <a:pt x="49" y="77"/>
                    </a:lnTo>
                    <a:lnTo>
                      <a:pt x="54" y="0"/>
                    </a:lnTo>
                    <a:lnTo>
                      <a:pt x="40" y="53"/>
                    </a:lnTo>
                    <a:lnTo>
                      <a:pt x="27" y="81"/>
                    </a:lnTo>
                    <a:lnTo>
                      <a:pt x="5" y="9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1" name="Freeform 411"/>
              <p:cNvSpPr>
                <a:spLocks/>
              </p:cNvSpPr>
              <p:nvPr/>
            </p:nvSpPr>
            <p:spPr bwMode="auto">
              <a:xfrm flipV="1">
                <a:off x="16" y="2976"/>
                <a:ext cx="49" cy="59"/>
              </a:xfrm>
              <a:custGeom>
                <a:avLst/>
                <a:gdLst>
                  <a:gd name="T0" fmla="*/ 23 w 49"/>
                  <a:gd name="T1" fmla="*/ 58 h 57"/>
                  <a:gd name="T2" fmla="*/ 0 w 49"/>
                  <a:gd name="T3" fmla="*/ 62 h 57"/>
                  <a:gd name="T4" fmla="*/ 0 w 49"/>
                  <a:gd name="T5" fmla="*/ 67 h 57"/>
                  <a:gd name="T6" fmla="*/ 14 w 49"/>
                  <a:gd name="T7" fmla="*/ 67 h 57"/>
                  <a:gd name="T8" fmla="*/ 36 w 49"/>
                  <a:gd name="T9" fmla="*/ 58 h 57"/>
                  <a:gd name="T10" fmla="*/ 49 w 49"/>
                  <a:gd name="T11" fmla="*/ 29 h 57"/>
                  <a:gd name="T12" fmla="*/ 49 w 49"/>
                  <a:gd name="T13" fmla="*/ 0 h 57"/>
                  <a:gd name="T14" fmla="*/ 45 w 49"/>
                  <a:gd name="T15" fmla="*/ 29 h 57"/>
                  <a:gd name="T16" fmla="*/ 23 w 49"/>
                  <a:gd name="T17" fmla="*/ 58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7">
                    <a:moveTo>
                      <a:pt x="23" y="48"/>
                    </a:moveTo>
                    <a:lnTo>
                      <a:pt x="0" y="52"/>
                    </a:lnTo>
                    <a:lnTo>
                      <a:pt x="0" y="57"/>
                    </a:lnTo>
                    <a:lnTo>
                      <a:pt x="14" y="57"/>
                    </a:lnTo>
                    <a:lnTo>
                      <a:pt x="36" y="48"/>
                    </a:lnTo>
                    <a:lnTo>
                      <a:pt x="49" y="24"/>
                    </a:lnTo>
                    <a:lnTo>
                      <a:pt x="49" y="0"/>
                    </a:lnTo>
                    <a:lnTo>
                      <a:pt x="45" y="24"/>
                    </a:lnTo>
                    <a:lnTo>
                      <a:pt x="23" y="4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2" name="Freeform 412"/>
              <p:cNvSpPr>
                <a:spLocks/>
              </p:cNvSpPr>
              <p:nvPr/>
            </p:nvSpPr>
            <p:spPr bwMode="auto">
              <a:xfrm flipV="1">
                <a:off x="314" y="2773"/>
                <a:ext cx="164" cy="173"/>
              </a:xfrm>
              <a:custGeom>
                <a:avLst/>
                <a:gdLst>
                  <a:gd name="T0" fmla="*/ 31 w 164"/>
                  <a:gd name="T1" fmla="*/ 0 h 168"/>
                  <a:gd name="T2" fmla="*/ 13 w 164"/>
                  <a:gd name="T3" fmla="*/ 5 h 168"/>
                  <a:gd name="T4" fmla="*/ 4 w 164"/>
                  <a:gd name="T5" fmla="*/ 29 h 168"/>
                  <a:gd name="T6" fmla="*/ 0 w 164"/>
                  <a:gd name="T7" fmla="*/ 101 h 168"/>
                  <a:gd name="T8" fmla="*/ 4 w 164"/>
                  <a:gd name="T9" fmla="*/ 167 h 168"/>
                  <a:gd name="T10" fmla="*/ 13 w 164"/>
                  <a:gd name="T11" fmla="*/ 188 h 168"/>
                  <a:gd name="T12" fmla="*/ 40 w 164"/>
                  <a:gd name="T13" fmla="*/ 194 h 168"/>
                  <a:gd name="T14" fmla="*/ 133 w 164"/>
                  <a:gd name="T15" fmla="*/ 188 h 168"/>
                  <a:gd name="T16" fmla="*/ 155 w 164"/>
                  <a:gd name="T17" fmla="*/ 179 h 168"/>
                  <a:gd name="T18" fmla="*/ 164 w 164"/>
                  <a:gd name="T19" fmla="*/ 145 h 168"/>
                  <a:gd name="T20" fmla="*/ 164 w 164"/>
                  <a:gd name="T21" fmla="*/ 43 h 168"/>
                  <a:gd name="T22" fmla="*/ 155 w 164"/>
                  <a:gd name="T23" fmla="*/ 10 h 168"/>
                  <a:gd name="T24" fmla="*/ 142 w 164"/>
                  <a:gd name="T25" fmla="*/ 0 h 168"/>
                  <a:gd name="T26" fmla="*/ 124 w 164"/>
                  <a:gd name="T27" fmla="*/ 0 h 168"/>
                  <a:gd name="T28" fmla="*/ 31 w 164"/>
                  <a:gd name="T29" fmla="*/ 0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4" h="168">
                    <a:moveTo>
                      <a:pt x="31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4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63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5" y="10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3" name="Freeform 413"/>
              <p:cNvSpPr>
                <a:spLocks/>
              </p:cNvSpPr>
              <p:nvPr/>
            </p:nvSpPr>
            <p:spPr bwMode="auto">
              <a:xfrm flipV="1">
                <a:off x="367" y="2823"/>
                <a:ext cx="66" cy="69"/>
              </a:xfrm>
              <a:custGeom>
                <a:avLst/>
                <a:gdLst>
                  <a:gd name="T0" fmla="*/ 66 w 66"/>
                  <a:gd name="T1" fmla="*/ 55 h 67"/>
                  <a:gd name="T2" fmla="*/ 62 w 66"/>
                  <a:gd name="T3" fmla="*/ 24 h 67"/>
                  <a:gd name="T4" fmla="*/ 53 w 66"/>
                  <a:gd name="T5" fmla="*/ 5 h 67"/>
                  <a:gd name="T6" fmla="*/ 40 w 66"/>
                  <a:gd name="T7" fmla="*/ 0 h 67"/>
                  <a:gd name="T8" fmla="*/ 22 w 66"/>
                  <a:gd name="T9" fmla="*/ 0 h 67"/>
                  <a:gd name="T10" fmla="*/ 9 w 66"/>
                  <a:gd name="T11" fmla="*/ 5 h 67"/>
                  <a:gd name="T12" fmla="*/ 0 w 66"/>
                  <a:gd name="T13" fmla="*/ 29 h 67"/>
                  <a:gd name="T14" fmla="*/ 4 w 66"/>
                  <a:gd name="T15" fmla="*/ 55 h 67"/>
                  <a:gd name="T16" fmla="*/ 13 w 66"/>
                  <a:gd name="T17" fmla="*/ 72 h 67"/>
                  <a:gd name="T18" fmla="*/ 27 w 66"/>
                  <a:gd name="T19" fmla="*/ 77 h 67"/>
                  <a:gd name="T20" fmla="*/ 49 w 66"/>
                  <a:gd name="T21" fmla="*/ 77 h 67"/>
                  <a:gd name="T22" fmla="*/ 66 w 66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7">
                    <a:moveTo>
                      <a:pt x="66" y="48"/>
                    </a:moveTo>
                    <a:lnTo>
                      <a:pt x="62" y="19"/>
                    </a:lnTo>
                    <a:lnTo>
                      <a:pt x="53" y="5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13" y="62"/>
                    </a:lnTo>
                    <a:lnTo>
                      <a:pt x="27" y="67"/>
                    </a:lnTo>
                    <a:lnTo>
                      <a:pt x="49" y="67"/>
                    </a:lnTo>
                    <a:lnTo>
                      <a:pt x="66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4" name="Freeform 414"/>
              <p:cNvSpPr>
                <a:spLocks/>
              </p:cNvSpPr>
              <p:nvPr/>
            </p:nvSpPr>
            <p:spPr bwMode="auto">
              <a:xfrm flipV="1">
                <a:off x="358" y="282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6 w 71"/>
                  <a:gd name="T5" fmla="*/ 0 h 77"/>
                  <a:gd name="T6" fmla="*/ 58 w 71"/>
                  <a:gd name="T7" fmla="*/ 10 h 77"/>
                  <a:gd name="T8" fmla="*/ 71 w 71"/>
                  <a:gd name="T9" fmla="*/ 44 h 77"/>
                  <a:gd name="T10" fmla="*/ 62 w 71"/>
                  <a:gd name="T11" fmla="*/ 73 h 77"/>
                  <a:gd name="T12" fmla="*/ 36 w 71"/>
                  <a:gd name="T13" fmla="*/ 87 h 77"/>
                  <a:gd name="T14" fmla="*/ 13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0"/>
                    </a:lnTo>
                    <a:lnTo>
                      <a:pt x="71" y="39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3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5" name="Freeform 415"/>
              <p:cNvSpPr>
                <a:spLocks/>
              </p:cNvSpPr>
              <p:nvPr/>
            </p:nvSpPr>
            <p:spPr bwMode="auto">
              <a:xfrm flipV="1">
                <a:off x="363" y="2847"/>
                <a:ext cx="44" cy="50"/>
              </a:xfrm>
              <a:custGeom>
                <a:avLst/>
                <a:gdLst>
                  <a:gd name="T0" fmla="*/ 4 w 44"/>
                  <a:gd name="T1" fmla="*/ 58 h 48"/>
                  <a:gd name="T2" fmla="*/ 8 w 44"/>
                  <a:gd name="T3" fmla="*/ 42 h 48"/>
                  <a:gd name="T4" fmla="*/ 17 w 44"/>
                  <a:gd name="T5" fmla="*/ 19 h 48"/>
                  <a:gd name="T6" fmla="*/ 26 w 44"/>
                  <a:gd name="T7" fmla="*/ 5 h 48"/>
                  <a:gd name="T8" fmla="*/ 39 w 44"/>
                  <a:gd name="T9" fmla="*/ 0 h 48"/>
                  <a:gd name="T10" fmla="*/ 44 w 44"/>
                  <a:gd name="T11" fmla="*/ 5 h 48"/>
                  <a:gd name="T12" fmla="*/ 35 w 44"/>
                  <a:gd name="T13" fmla="*/ 0 h 48"/>
                  <a:gd name="T14" fmla="*/ 22 w 44"/>
                  <a:gd name="T15" fmla="*/ 0 h 48"/>
                  <a:gd name="T16" fmla="*/ 8 w 44"/>
                  <a:gd name="T17" fmla="*/ 5 h 48"/>
                  <a:gd name="T18" fmla="*/ 0 w 44"/>
                  <a:gd name="T19" fmla="*/ 29 h 48"/>
                  <a:gd name="T20" fmla="*/ 4 w 44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lnTo>
                      <a:pt x="8" y="34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39" y="0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6" name="Freeform 416"/>
              <p:cNvSpPr>
                <a:spLocks/>
              </p:cNvSpPr>
              <p:nvPr/>
            </p:nvSpPr>
            <p:spPr bwMode="auto">
              <a:xfrm flipV="1">
                <a:off x="371" y="2833"/>
                <a:ext cx="49" cy="59"/>
              </a:xfrm>
              <a:custGeom>
                <a:avLst/>
                <a:gdLst>
                  <a:gd name="T0" fmla="*/ 40 w 49"/>
                  <a:gd name="T1" fmla="*/ 0 h 57"/>
                  <a:gd name="T2" fmla="*/ 40 w 49"/>
                  <a:gd name="T3" fmla="*/ 5 h 57"/>
                  <a:gd name="T4" fmla="*/ 45 w 49"/>
                  <a:gd name="T5" fmla="*/ 24 h 57"/>
                  <a:gd name="T6" fmla="*/ 40 w 49"/>
                  <a:gd name="T7" fmla="*/ 34 h 57"/>
                  <a:gd name="T8" fmla="*/ 27 w 49"/>
                  <a:gd name="T9" fmla="*/ 53 h 57"/>
                  <a:gd name="T10" fmla="*/ 18 w 49"/>
                  <a:gd name="T11" fmla="*/ 58 h 57"/>
                  <a:gd name="T12" fmla="*/ 5 w 49"/>
                  <a:gd name="T13" fmla="*/ 58 h 57"/>
                  <a:gd name="T14" fmla="*/ 0 w 49"/>
                  <a:gd name="T15" fmla="*/ 58 h 57"/>
                  <a:gd name="T16" fmla="*/ 14 w 49"/>
                  <a:gd name="T17" fmla="*/ 67 h 57"/>
                  <a:gd name="T18" fmla="*/ 36 w 49"/>
                  <a:gd name="T19" fmla="*/ 67 h 57"/>
                  <a:gd name="T20" fmla="*/ 49 w 49"/>
                  <a:gd name="T21" fmla="*/ 53 h 57"/>
                  <a:gd name="T22" fmla="*/ 49 w 49"/>
                  <a:gd name="T23" fmla="*/ 24 h 57"/>
                  <a:gd name="T24" fmla="*/ 40 w 49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7">
                    <a:moveTo>
                      <a:pt x="40" y="0"/>
                    </a:moveTo>
                    <a:lnTo>
                      <a:pt x="40" y="5"/>
                    </a:lnTo>
                    <a:lnTo>
                      <a:pt x="45" y="19"/>
                    </a:lnTo>
                    <a:lnTo>
                      <a:pt x="40" y="29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7"/>
                    </a:lnTo>
                    <a:lnTo>
                      <a:pt x="36" y="57"/>
                    </a:lnTo>
                    <a:lnTo>
                      <a:pt x="49" y="43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7" name="Freeform 417"/>
              <p:cNvSpPr>
                <a:spLocks/>
              </p:cNvSpPr>
              <p:nvPr/>
            </p:nvSpPr>
            <p:spPr bwMode="auto">
              <a:xfrm flipV="1">
                <a:off x="385" y="2833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22 w 35"/>
                  <a:gd name="T7" fmla="*/ 10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22" y="1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8" name="Freeform 418"/>
              <p:cNvSpPr>
                <a:spLocks/>
              </p:cNvSpPr>
              <p:nvPr/>
            </p:nvSpPr>
            <p:spPr bwMode="auto">
              <a:xfrm flipV="1">
                <a:off x="363" y="2882"/>
                <a:ext cx="13" cy="10"/>
              </a:xfrm>
              <a:custGeom>
                <a:avLst/>
                <a:gdLst>
                  <a:gd name="T0" fmla="*/ 0 w 13"/>
                  <a:gd name="T1" fmla="*/ 10 h 9"/>
                  <a:gd name="T2" fmla="*/ 4 w 13"/>
                  <a:gd name="T3" fmla="*/ 0 h 9"/>
                  <a:gd name="T4" fmla="*/ 13 w 13"/>
                  <a:gd name="T5" fmla="*/ 10 h 9"/>
                  <a:gd name="T6" fmla="*/ 4 w 13"/>
                  <a:gd name="T7" fmla="*/ 14 h 9"/>
                  <a:gd name="T8" fmla="*/ 0 w 13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9" name="Freeform 419"/>
              <p:cNvSpPr>
                <a:spLocks/>
              </p:cNvSpPr>
              <p:nvPr/>
            </p:nvSpPr>
            <p:spPr bwMode="auto">
              <a:xfrm flipV="1">
                <a:off x="376" y="2892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0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0" name="Freeform 420"/>
              <p:cNvSpPr>
                <a:spLocks/>
              </p:cNvSpPr>
              <p:nvPr/>
            </p:nvSpPr>
            <p:spPr bwMode="auto">
              <a:xfrm flipV="1">
                <a:off x="16" y="2971"/>
                <a:ext cx="62" cy="173"/>
              </a:xfrm>
              <a:custGeom>
                <a:avLst/>
                <a:gdLst>
                  <a:gd name="T0" fmla="*/ 0 w 62"/>
                  <a:gd name="T1" fmla="*/ 194 h 168"/>
                  <a:gd name="T2" fmla="*/ 18 w 62"/>
                  <a:gd name="T3" fmla="*/ 194 h 168"/>
                  <a:gd name="T4" fmla="*/ 40 w 62"/>
                  <a:gd name="T5" fmla="*/ 183 h 168"/>
                  <a:gd name="T6" fmla="*/ 54 w 62"/>
                  <a:gd name="T7" fmla="*/ 154 h 168"/>
                  <a:gd name="T8" fmla="*/ 62 w 62"/>
                  <a:gd name="T9" fmla="*/ 55 h 168"/>
                  <a:gd name="T10" fmla="*/ 54 w 62"/>
                  <a:gd name="T11" fmla="*/ 24 h 168"/>
                  <a:gd name="T12" fmla="*/ 45 w 62"/>
                  <a:gd name="T13" fmla="*/ 10 h 168"/>
                  <a:gd name="T14" fmla="*/ 23 w 62"/>
                  <a:gd name="T15" fmla="*/ 5 h 168"/>
                  <a:gd name="T16" fmla="*/ 0 w 62"/>
                  <a:gd name="T17" fmla="*/ 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68">
                    <a:moveTo>
                      <a:pt x="0" y="168"/>
                    </a:moveTo>
                    <a:lnTo>
                      <a:pt x="18" y="168"/>
                    </a:lnTo>
                    <a:lnTo>
                      <a:pt x="40" y="158"/>
                    </a:lnTo>
                    <a:lnTo>
                      <a:pt x="54" y="134"/>
                    </a:lnTo>
                    <a:lnTo>
                      <a:pt x="62" y="48"/>
                    </a:lnTo>
                    <a:lnTo>
                      <a:pt x="54" y="19"/>
                    </a:lnTo>
                    <a:lnTo>
                      <a:pt x="45" y="10"/>
                    </a:lnTo>
                    <a:lnTo>
                      <a:pt x="23" y="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1" name="Freeform 421"/>
              <p:cNvSpPr>
                <a:spLocks/>
              </p:cNvSpPr>
              <p:nvPr/>
            </p:nvSpPr>
            <p:spPr bwMode="auto">
              <a:xfrm flipV="1">
                <a:off x="314" y="2773"/>
                <a:ext cx="164" cy="173"/>
              </a:xfrm>
              <a:custGeom>
                <a:avLst/>
                <a:gdLst>
                  <a:gd name="T0" fmla="*/ 31 w 164"/>
                  <a:gd name="T1" fmla="*/ 0 h 168"/>
                  <a:gd name="T2" fmla="*/ 13 w 164"/>
                  <a:gd name="T3" fmla="*/ 5 h 168"/>
                  <a:gd name="T4" fmla="*/ 4 w 164"/>
                  <a:gd name="T5" fmla="*/ 29 h 168"/>
                  <a:gd name="T6" fmla="*/ 0 w 164"/>
                  <a:gd name="T7" fmla="*/ 101 h 168"/>
                  <a:gd name="T8" fmla="*/ 4 w 164"/>
                  <a:gd name="T9" fmla="*/ 167 h 168"/>
                  <a:gd name="T10" fmla="*/ 13 w 164"/>
                  <a:gd name="T11" fmla="*/ 188 h 168"/>
                  <a:gd name="T12" fmla="*/ 40 w 164"/>
                  <a:gd name="T13" fmla="*/ 194 h 168"/>
                  <a:gd name="T14" fmla="*/ 133 w 164"/>
                  <a:gd name="T15" fmla="*/ 188 h 168"/>
                  <a:gd name="T16" fmla="*/ 155 w 164"/>
                  <a:gd name="T17" fmla="*/ 179 h 168"/>
                  <a:gd name="T18" fmla="*/ 164 w 164"/>
                  <a:gd name="T19" fmla="*/ 145 h 168"/>
                  <a:gd name="T20" fmla="*/ 164 w 164"/>
                  <a:gd name="T21" fmla="*/ 43 h 168"/>
                  <a:gd name="T22" fmla="*/ 155 w 164"/>
                  <a:gd name="T23" fmla="*/ 10 h 168"/>
                  <a:gd name="T24" fmla="*/ 142 w 164"/>
                  <a:gd name="T25" fmla="*/ 0 h 168"/>
                  <a:gd name="T26" fmla="*/ 124 w 164"/>
                  <a:gd name="T27" fmla="*/ 0 h 168"/>
                  <a:gd name="T28" fmla="*/ 31 w 164"/>
                  <a:gd name="T29" fmla="*/ 0 h 168"/>
                  <a:gd name="T30" fmla="*/ 31 w 164"/>
                  <a:gd name="T31" fmla="*/ 0 h 1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68">
                    <a:moveTo>
                      <a:pt x="31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4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63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5" y="10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2" name="Freeform 422"/>
              <p:cNvSpPr>
                <a:spLocks/>
              </p:cNvSpPr>
              <p:nvPr/>
            </p:nvSpPr>
            <p:spPr bwMode="auto">
              <a:xfrm flipV="1">
                <a:off x="358" y="282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6 w 71"/>
                  <a:gd name="T5" fmla="*/ 0 h 77"/>
                  <a:gd name="T6" fmla="*/ 58 w 71"/>
                  <a:gd name="T7" fmla="*/ 10 h 77"/>
                  <a:gd name="T8" fmla="*/ 71 w 71"/>
                  <a:gd name="T9" fmla="*/ 44 h 77"/>
                  <a:gd name="T10" fmla="*/ 62 w 71"/>
                  <a:gd name="T11" fmla="*/ 73 h 77"/>
                  <a:gd name="T12" fmla="*/ 36 w 71"/>
                  <a:gd name="T13" fmla="*/ 87 h 77"/>
                  <a:gd name="T14" fmla="*/ 13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0"/>
                    </a:lnTo>
                    <a:lnTo>
                      <a:pt x="71" y="39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3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3" name="Freeform 423"/>
              <p:cNvSpPr>
                <a:spLocks/>
              </p:cNvSpPr>
              <p:nvPr/>
            </p:nvSpPr>
            <p:spPr bwMode="auto">
              <a:xfrm flipV="1">
                <a:off x="318" y="2803"/>
                <a:ext cx="111" cy="138"/>
              </a:xfrm>
              <a:custGeom>
                <a:avLst/>
                <a:gdLst>
                  <a:gd name="T0" fmla="*/ 111 w 111"/>
                  <a:gd name="T1" fmla="*/ 0 h 134"/>
                  <a:gd name="T2" fmla="*/ 53 w 111"/>
                  <a:gd name="T3" fmla="*/ 0 h 134"/>
                  <a:gd name="T4" fmla="*/ 31 w 111"/>
                  <a:gd name="T5" fmla="*/ 0 h 134"/>
                  <a:gd name="T6" fmla="*/ 14 w 111"/>
                  <a:gd name="T7" fmla="*/ 9 h 134"/>
                  <a:gd name="T8" fmla="*/ 0 w 111"/>
                  <a:gd name="T9" fmla="*/ 38 h 134"/>
                  <a:gd name="T10" fmla="*/ 0 w 111"/>
                  <a:gd name="T11" fmla="*/ 67 h 134"/>
                  <a:gd name="T12" fmla="*/ 0 w 111"/>
                  <a:gd name="T13" fmla="*/ 111 h 134"/>
                  <a:gd name="T14" fmla="*/ 5 w 111"/>
                  <a:gd name="T15" fmla="*/ 154 h 134"/>
                  <a:gd name="T16" fmla="*/ 9 w 111"/>
                  <a:gd name="T17" fmla="*/ 111 h 134"/>
                  <a:gd name="T18" fmla="*/ 18 w 111"/>
                  <a:gd name="T19" fmla="*/ 63 h 134"/>
                  <a:gd name="T20" fmla="*/ 27 w 111"/>
                  <a:gd name="T21" fmla="*/ 34 h 134"/>
                  <a:gd name="T22" fmla="*/ 49 w 111"/>
                  <a:gd name="T23" fmla="*/ 14 h 134"/>
                  <a:gd name="T24" fmla="*/ 76 w 111"/>
                  <a:gd name="T25" fmla="*/ 5 h 134"/>
                  <a:gd name="T26" fmla="*/ 107 w 111"/>
                  <a:gd name="T27" fmla="*/ 0 h 134"/>
                  <a:gd name="T28" fmla="*/ 111 w 111"/>
                  <a:gd name="T29" fmla="*/ 0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4">
                    <a:moveTo>
                      <a:pt x="111" y="0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4" y="9"/>
                    </a:lnTo>
                    <a:lnTo>
                      <a:pt x="0" y="33"/>
                    </a:lnTo>
                    <a:lnTo>
                      <a:pt x="0" y="57"/>
                    </a:lnTo>
                    <a:lnTo>
                      <a:pt x="0" y="96"/>
                    </a:lnTo>
                    <a:lnTo>
                      <a:pt x="5" y="134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27" y="29"/>
                    </a:lnTo>
                    <a:lnTo>
                      <a:pt x="49" y="14"/>
                    </a:lnTo>
                    <a:lnTo>
                      <a:pt x="76" y="5"/>
                    </a:lnTo>
                    <a:lnTo>
                      <a:pt x="107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4" name="Freeform 424"/>
              <p:cNvSpPr>
                <a:spLocks/>
              </p:cNvSpPr>
              <p:nvPr/>
            </p:nvSpPr>
            <p:spPr bwMode="auto">
              <a:xfrm flipV="1">
                <a:off x="318" y="2882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8 h 57"/>
                  <a:gd name="T4" fmla="*/ 14 w 53"/>
                  <a:gd name="T5" fmla="*/ 9 h 57"/>
                  <a:gd name="T6" fmla="*/ 31 w 53"/>
                  <a:gd name="T7" fmla="*/ 0 h 57"/>
                  <a:gd name="T8" fmla="*/ 53 w 53"/>
                  <a:gd name="T9" fmla="*/ 0 h 57"/>
                  <a:gd name="T10" fmla="*/ 22 w 53"/>
                  <a:gd name="T11" fmla="*/ 9 h 57"/>
                  <a:gd name="T12" fmla="*/ 9 w 53"/>
                  <a:gd name="T13" fmla="*/ 34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33"/>
                    </a:lnTo>
                    <a:lnTo>
                      <a:pt x="14" y="9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9"/>
                    </a:lnTo>
                    <a:lnTo>
                      <a:pt x="9" y="2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5" name="Freeform 425"/>
              <p:cNvSpPr>
                <a:spLocks/>
              </p:cNvSpPr>
              <p:nvPr/>
            </p:nvSpPr>
            <p:spPr bwMode="auto">
              <a:xfrm flipV="1">
                <a:off x="354" y="2778"/>
                <a:ext cx="119" cy="124"/>
              </a:xfrm>
              <a:custGeom>
                <a:avLst/>
                <a:gdLst>
                  <a:gd name="T0" fmla="*/ 0 w 119"/>
                  <a:gd name="T1" fmla="*/ 141 h 120"/>
                  <a:gd name="T2" fmla="*/ 88 w 119"/>
                  <a:gd name="T3" fmla="*/ 135 h 120"/>
                  <a:gd name="T4" fmla="*/ 110 w 119"/>
                  <a:gd name="T5" fmla="*/ 126 h 120"/>
                  <a:gd name="T6" fmla="*/ 119 w 119"/>
                  <a:gd name="T7" fmla="*/ 92 h 120"/>
                  <a:gd name="T8" fmla="*/ 119 w 119"/>
                  <a:gd name="T9" fmla="*/ 0 h 120"/>
                  <a:gd name="T10" fmla="*/ 110 w 119"/>
                  <a:gd name="T11" fmla="*/ 68 h 120"/>
                  <a:gd name="T12" fmla="*/ 97 w 119"/>
                  <a:gd name="T13" fmla="*/ 102 h 120"/>
                  <a:gd name="T14" fmla="*/ 79 w 119"/>
                  <a:gd name="T15" fmla="*/ 119 h 120"/>
                  <a:gd name="T16" fmla="*/ 0 w 119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20">
                    <a:moveTo>
                      <a:pt x="0" y="120"/>
                    </a:moveTo>
                    <a:lnTo>
                      <a:pt x="88" y="115"/>
                    </a:lnTo>
                    <a:lnTo>
                      <a:pt x="110" y="106"/>
                    </a:lnTo>
                    <a:lnTo>
                      <a:pt x="119" y="77"/>
                    </a:lnTo>
                    <a:lnTo>
                      <a:pt x="119" y="0"/>
                    </a:lnTo>
                    <a:lnTo>
                      <a:pt x="110" y="58"/>
                    </a:lnTo>
                    <a:lnTo>
                      <a:pt x="97" y="87"/>
                    </a:lnTo>
                    <a:lnTo>
                      <a:pt x="79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6" name="Freeform 426"/>
              <p:cNvSpPr>
                <a:spLocks/>
              </p:cNvSpPr>
              <p:nvPr/>
            </p:nvSpPr>
            <p:spPr bwMode="auto">
              <a:xfrm flipV="1">
                <a:off x="402" y="2778"/>
                <a:ext cx="71" cy="69"/>
              </a:xfrm>
              <a:custGeom>
                <a:avLst/>
                <a:gdLst>
                  <a:gd name="T0" fmla="*/ 0 w 71"/>
                  <a:gd name="T1" fmla="*/ 77 h 67"/>
                  <a:gd name="T2" fmla="*/ 40 w 71"/>
                  <a:gd name="T3" fmla="*/ 72 h 67"/>
                  <a:gd name="T4" fmla="*/ 62 w 71"/>
                  <a:gd name="T5" fmla="*/ 63 h 67"/>
                  <a:gd name="T6" fmla="*/ 71 w 71"/>
                  <a:gd name="T7" fmla="*/ 29 h 67"/>
                  <a:gd name="T8" fmla="*/ 71 w 71"/>
                  <a:gd name="T9" fmla="*/ 0 h 67"/>
                  <a:gd name="T10" fmla="*/ 67 w 71"/>
                  <a:gd name="T11" fmla="*/ 34 h 67"/>
                  <a:gd name="T12" fmla="*/ 49 w 71"/>
                  <a:gd name="T13" fmla="*/ 63 h 67"/>
                  <a:gd name="T14" fmla="*/ 18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0" y="62"/>
                    </a:lnTo>
                    <a:lnTo>
                      <a:pt x="62" y="53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7" y="29"/>
                    </a:lnTo>
                    <a:lnTo>
                      <a:pt x="49" y="53"/>
                    </a:lnTo>
                    <a:lnTo>
                      <a:pt x="18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7" name="Freeform 427"/>
              <p:cNvSpPr>
                <a:spLocks/>
              </p:cNvSpPr>
              <p:nvPr/>
            </p:nvSpPr>
            <p:spPr bwMode="auto">
              <a:xfrm flipV="1">
                <a:off x="140" y="2783"/>
                <a:ext cx="174" cy="178"/>
              </a:xfrm>
              <a:custGeom>
                <a:avLst/>
                <a:gdLst>
                  <a:gd name="T0" fmla="*/ 40 w 173"/>
                  <a:gd name="T1" fmla="*/ 0 h 172"/>
                  <a:gd name="T2" fmla="*/ 22 w 173"/>
                  <a:gd name="T3" fmla="*/ 4 h 172"/>
                  <a:gd name="T4" fmla="*/ 9 w 173"/>
                  <a:gd name="T5" fmla="*/ 29 h 172"/>
                  <a:gd name="T6" fmla="*/ 0 w 173"/>
                  <a:gd name="T7" fmla="*/ 101 h 172"/>
                  <a:gd name="T8" fmla="*/ 5 w 173"/>
                  <a:gd name="T9" fmla="*/ 171 h 172"/>
                  <a:gd name="T10" fmla="*/ 18 w 173"/>
                  <a:gd name="T11" fmla="*/ 194 h 172"/>
                  <a:gd name="T12" fmla="*/ 40 w 173"/>
                  <a:gd name="T13" fmla="*/ 199 h 172"/>
                  <a:gd name="T14" fmla="*/ 138 w 173"/>
                  <a:gd name="T15" fmla="*/ 204 h 172"/>
                  <a:gd name="T16" fmla="*/ 160 w 173"/>
                  <a:gd name="T17" fmla="*/ 188 h 172"/>
                  <a:gd name="T18" fmla="*/ 174 w 173"/>
                  <a:gd name="T19" fmla="*/ 159 h 172"/>
                  <a:gd name="T20" fmla="*/ 178 w 173"/>
                  <a:gd name="T21" fmla="*/ 58 h 172"/>
                  <a:gd name="T22" fmla="*/ 169 w 173"/>
                  <a:gd name="T23" fmla="*/ 24 h 172"/>
                  <a:gd name="T24" fmla="*/ 156 w 173"/>
                  <a:gd name="T25" fmla="*/ 9 h 172"/>
                  <a:gd name="T26" fmla="*/ 134 w 173"/>
                  <a:gd name="T27" fmla="*/ 4 h 172"/>
                  <a:gd name="T28" fmla="*/ 40 w 173"/>
                  <a:gd name="T29" fmla="*/ 0 h 1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3" h="172">
                    <a:moveTo>
                      <a:pt x="40" y="0"/>
                    </a:moveTo>
                    <a:lnTo>
                      <a:pt x="22" y="4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0" y="168"/>
                    </a:lnTo>
                    <a:lnTo>
                      <a:pt x="133" y="172"/>
                    </a:lnTo>
                    <a:lnTo>
                      <a:pt x="155" y="158"/>
                    </a:lnTo>
                    <a:lnTo>
                      <a:pt x="169" y="134"/>
                    </a:lnTo>
                    <a:lnTo>
                      <a:pt x="173" y="48"/>
                    </a:lnTo>
                    <a:lnTo>
                      <a:pt x="164" y="19"/>
                    </a:lnTo>
                    <a:lnTo>
                      <a:pt x="151" y="9"/>
                    </a:lnTo>
                    <a:lnTo>
                      <a:pt x="129" y="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8" name="Freeform 428"/>
              <p:cNvSpPr>
                <a:spLocks/>
              </p:cNvSpPr>
              <p:nvPr/>
            </p:nvSpPr>
            <p:spPr bwMode="auto">
              <a:xfrm flipV="1">
                <a:off x="199" y="2833"/>
                <a:ext cx="62" cy="69"/>
              </a:xfrm>
              <a:custGeom>
                <a:avLst/>
                <a:gdLst>
                  <a:gd name="T0" fmla="*/ 62 w 62"/>
                  <a:gd name="T1" fmla="*/ 63 h 67"/>
                  <a:gd name="T2" fmla="*/ 62 w 62"/>
                  <a:gd name="T3" fmla="*/ 24 h 67"/>
                  <a:gd name="T4" fmla="*/ 53 w 62"/>
                  <a:gd name="T5" fmla="*/ 5 h 67"/>
                  <a:gd name="T6" fmla="*/ 40 w 62"/>
                  <a:gd name="T7" fmla="*/ 0 h 67"/>
                  <a:gd name="T8" fmla="*/ 22 w 62"/>
                  <a:gd name="T9" fmla="*/ 0 h 67"/>
                  <a:gd name="T10" fmla="*/ 13 w 62"/>
                  <a:gd name="T11" fmla="*/ 5 h 67"/>
                  <a:gd name="T12" fmla="*/ 0 w 62"/>
                  <a:gd name="T13" fmla="*/ 29 h 67"/>
                  <a:gd name="T14" fmla="*/ 4 w 62"/>
                  <a:gd name="T15" fmla="*/ 55 h 67"/>
                  <a:gd name="T16" fmla="*/ 22 w 62"/>
                  <a:gd name="T17" fmla="*/ 77 h 67"/>
                  <a:gd name="T18" fmla="*/ 49 w 62"/>
                  <a:gd name="T19" fmla="*/ 77 h 67"/>
                  <a:gd name="T20" fmla="*/ 62 w 62"/>
                  <a:gd name="T21" fmla="*/ 63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53"/>
                    </a:moveTo>
                    <a:lnTo>
                      <a:pt x="62" y="19"/>
                    </a:lnTo>
                    <a:lnTo>
                      <a:pt x="53" y="5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9" name="Freeform 429"/>
              <p:cNvSpPr>
                <a:spLocks/>
              </p:cNvSpPr>
              <p:nvPr/>
            </p:nvSpPr>
            <p:spPr bwMode="auto">
              <a:xfrm flipV="1">
                <a:off x="190" y="2833"/>
                <a:ext cx="71" cy="78"/>
              </a:xfrm>
              <a:custGeom>
                <a:avLst/>
                <a:gdLst>
                  <a:gd name="T0" fmla="*/ 0 w 71"/>
                  <a:gd name="T1" fmla="*/ 38 h 76"/>
                  <a:gd name="T2" fmla="*/ 9 w 71"/>
                  <a:gd name="T3" fmla="*/ 9 h 76"/>
                  <a:gd name="T4" fmla="*/ 35 w 71"/>
                  <a:gd name="T5" fmla="*/ 0 h 76"/>
                  <a:gd name="T6" fmla="*/ 58 w 71"/>
                  <a:gd name="T7" fmla="*/ 9 h 76"/>
                  <a:gd name="T8" fmla="*/ 71 w 71"/>
                  <a:gd name="T9" fmla="*/ 43 h 76"/>
                  <a:gd name="T10" fmla="*/ 58 w 71"/>
                  <a:gd name="T11" fmla="*/ 72 h 76"/>
                  <a:gd name="T12" fmla="*/ 35 w 71"/>
                  <a:gd name="T13" fmla="*/ 86 h 76"/>
                  <a:gd name="T14" fmla="*/ 9 w 71"/>
                  <a:gd name="T15" fmla="*/ 72 h 76"/>
                  <a:gd name="T16" fmla="*/ 0 w 71"/>
                  <a:gd name="T17" fmla="*/ 38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6">
                    <a:moveTo>
                      <a:pt x="0" y="33"/>
                    </a:moveTo>
                    <a:lnTo>
                      <a:pt x="9" y="9"/>
                    </a:lnTo>
                    <a:lnTo>
                      <a:pt x="35" y="0"/>
                    </a:lnTo>
                    <a:lnTo>
                      <a:pt x="58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0" name="Freeform 430"/>
              <p:cNvSpPr>
                <a:spLocks/>
              </p:cNvSpPr>
              <p:nvPr/>
            </p:nvSpPr>
            <p:spPr bwMode="auto">
              <a:xfrm flipV="1">
                <a:off x="194" y="2858"/>
                <a:ext cx="45" cy="49"/>
              </a:xfrm>
              <a:custGeom>
                <a:avLst/>
                <a:gdLst>
                  <a:gd name="T0" fmla="*/ 5 w 45"/>
                  <a:gd name="T1" fmla="*/ 53 h 48"/>
                  <a:gd name="T2" fmla="*/ 5 w 45"/>
                  <a:gd name="T3" fmla="*/ 44 h 48"/>
                  <a:gd name="T4" fmla="*/ 9 w 45"/>
                  <a:gd name="T5" fmla="*/ 34 h 48"/>
                  <a:gd name="T6" fmla="*/ 18 w 45"/>
                  <a:gd name="T7" fmla="*/ 10 h 48"/>
                  <a:gd name="T8" fmla="*/ 27 w 45"/>
                  <a:gd name="T9" fmla="*/ 5 h 48"/>
                  <a:gd name="T10" fmla="*/ 40 w 45"/>
                  <a:gd name="T11" fmla="*/ 0 h 48"/>
                  <a:gd name="T12" fmla="*/ 45 w 45"/>
                  <a:gd name="T13" fmla="*/ 5 h 48"/>
                  <a:gd name="T14" fmla="*/ 36 w 45"/>
                  <a:gd name="T15" fmla="*/ 0 h 48"/>
                  <a:gd name="T16" fmla="*/ 23 w 45"/>
                  <a:gd name="T17" fmla="*/ 0 h 48"/>
                  <a:gd name="T18" fmla="*/ 9 w 45"/>
                  <a:gd name="T19" fmla="*/ 5 h 48"/>
                  <a:gd name="T20" fmla="*/ 0 w 45"/>
                  <a:gd name="T21" fmla="*/ 29 h 48"/>
                  <a:gd name="T22" fmla="*/ 5 w 45"/>
                  <a:gd name="T23" fmla="*/ 53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48">
                    <a:moveTo>
                      <a:pt x="5" y="48"/>
                    </a:moveTo>
                    <a:lnTo>
                      <a:pt x="5" y="39"/>
                    </a:lnTo>
                    <a:lnTo>
                      <a:pt x="9" y="29"/>
                    </a:lnTo>
                    <a:lnTo>
                      <a:pt x="18" y="10"/>
                    </a:lnTo>
                    <a:lnTo>
                      <a:pt x="27" y="5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1" name="Freeform 431"/>
              <p:cNvSpPr>
                <a:spLocks/>
              </p:cNvSpPr>
              <p:nvPr/>
            </p:nvSpPr>
            <p:spPr bwMode="auto">
              <a:xfrm flipV="1">
                <a:off x="203" y="2842"/>
                <a:ext cx="49" cy="60"/>
              </a:xfrm>
              <a:custGeom>
                <a:avLst/>
                <a:gdLst>
                  <a:gd name="T0" fmla="*/ 40 w 49"/>
                  <a:gd name="T1" fmla="*/ 0 h 58"/>
                  <a:gd name="T2" fmla="*/ 40 w 49"/>
                  <a:gd name="T3" fmla="*/ 5 h 58"/>
                  <a:gd name="T4" fmla="*/ 45 w 49"/>
                  <a:gd name="T5" fmla="*/ 24 h 58"/>
                  <a:gd name="T6" fmla="*/ 36 w 49"/>
                  <a:gd name="T7" fmla="*/ 34 h 58"/>
                  <a:gd name="T8" fmla="*/ 27 w 49"/>
                  <a:gd name="T9" fmla="*/ 52 h 58"/>
                  <a:gd name="T10" fmla="*/ 18 w 49"/>
                  <a:gd name="T11" fmla="*/ 58 h 58"/>
                  <a:gd name="T12" fmla="*/ 5 w 49"/>
                  <a:gd name="T13" fmla="*/ 58 h 58"/>
                  <a:gd name="T14" fmla="*/ 0 w 49"/>
                  <a:gd name="T15" fmla="*/ 58 h 58"/>
                  <a:gd name="T16" fmla="*/ 14 w 49"/>
                  <a:gd name="T17" fmla="*/ 68 h 58"/>
                  <a:gd name="T18" fmla="*/ 36 w 49"/>
                  <a:gd name="T19" fmla="*/ 68 h 58"/>
                  <a:gd name="T20" fmla="*/ 49 w 49"/>
                  <a:gd name="T21" fmla="*/ 52 h 58"/>
                  <a:gd name="T22" fmla="*/ 49 w 49"/>
                  <a:gd name="T23" fmla="*/ 29 h 58"/>
                  <a:gd name="T24" fmla="*/ 40 w 49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8">
                    <a:moveTo>
                      <a:pt x="40" y="0"/>
                    </a:moveTo>
                    <a:lnTo>
                      <a:pt x="40" y="5"/>
                    </a:lnTo>
                    <a:lnTo>
                      <a:pt x="45" y="19"/>
                    </a:lnTo>
                    <a:lnTo>
                      <a:pt x="36" y="29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8"/>
                    </a:lnTo>
                    <a:lnTo>
                      <a:pt x="36" y="58"/>
                    </a:lnTo>
                    <a:lnTo>
                      <a:pt x="49" y="43"/>
                    </a:lnTo>
                    <a:lnTo>
                      <a:pt x="49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2" name="Freeform 432"/>
              <p:cNvSpPr>
                <a:spLocks/>
              </p:cNvSpPr>
              <p:nvPr/>
            </p:nvSpPr>
            <p:spPr bwMode="auto">
              <a:xfrm flipV="1">
                <a:off x="217" y="2842"/>
                <a:ext cx="35" cy="16"/>
              </a:xfrm>
              <a:custGeom>
                <a:avLst/>
                <a:gdLst>
                  <a:gd name="T0" fmla="*/ 35 w 35"/>
                  <a:gd name="T1" fmla="*/ 0 h 15"/>
                  <a:gd name="T2" fmla="*/ 22 w 35"/>
                  <a:gd name="T3" fmla="*/ 20 h 15"/>
                  <a:gd name="T4" fmla="*/ 0 w 35"/>
                  <a:gd name="T5" fmla="*/ 20 h 15"/>
                  <a:gd name="T6" fmla="*/ 17 w 35"/>
                  <a:gd name="T7" fmla="*/ 15 h 15"/>
                  <a:gd name="T8" fmla="*/ 35 w 3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5" y="0"/>
                    </a:moveTo>
                    <a:lnTo>
                      <a:pt x="22" y="15"/>
                    </a:lnTo>
                    <a:lnTo>
                      <a:pt x="0" y="15"/>
                    </a:lnTo>
                    <a:lnTo>
                      <a:pt x="17" y="1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3" name="Freeform 433"/>
              <p:cNvSpPr>
                <a:spLocks/>
              </p:cNvSpPr>
              <p:nvPr/>
            </p:nvSpPr>
            <p:spPr bwMode="auto">
              <a:xfrm flipV="1">
                <a:off x="194" y="2892"/>
                <a:ext cx="14" cy="15"/>
              </a:xfrm>
              <a:custGeom>
                <a:avLst/>
                <a:gdLst>
                  <a:gd name="T0" fmla="*/ 0 w 14"/>
                  <a:gd name="T1" fmla="*/ 10 h 15"/>
                  <a:gd name="T2" fmla="*/ 9 w 14"/>
                  <a:gd name="T3" fmla="*/ 0 h 15"/>
                  <a:gd name="T4" fmla="*/ 14 w 14"/>
                  <a:gd name="T5" fmla="*/ 10 h 15"/>
                  <a:gd name="T6" fmla="*/ 5 w 14"/>
                  <a:gd name="T7" fmla="*/ 15 h 15"/>
                  <a:gd name="T8" fmla="*/ 0 w 14"/>
                  <a:gd name="T9" fmla="*/ 1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10"/>
                    </a:moveTo>
                    <a:lnTo>
                      <a:pt x="9" y="0"/>
                    </a:lnTo>
                    <a:lnTo>
                      <a:pt x="14" y="10"/>
                    </a:lnTo>
                    <a:lnTo>
                      <a:pt x="5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4" name="Freeform 434"/>
              <p:cNvSpPr>
                <a:spLocks/>
              </p:cNvSpPr>
              <p:nvPr/>
            </p:nvSpPr>
            <p:spPr bwMode="auto">
              <a:xfrm flipV="1">
                <a:off x="208" y="2902"/>
                <a:ext cx="4" cy="9"/>
              </a:xfrm>
              <a:custGeom>
                <a:avLst/>
                <a:gdLst>
                  <a:gd name="T0" fmla="*/ 0 w 4"/>
                  <a:gd name="T1" fmla="*/ 4 h 9"/>
                  <a:gd name="T2" fmla="*/ 4 w 4"/>
                  <a:gd name="T3" fmla="*/ 0 h 9"/>
                  <a:gd name="T4" fmla="*/ 4 w 4"/>
                  <a:gd name="T5" fmla="*/ 4 h 9"/>
                  <a:gd name="T6" fmla="*/ 4 w 4"/>
                  <a:gd name="T7" fmla="*/ 9 h 9"/>
                  <a:gd name="T8" fmla="*/ 0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5" name="Freeform 435"/>
              <p:cNvSpPr>
                <a:spLocks/>
              </p:cNvSpPr>
              <p:nvPr/>
            </p:nvSpPr>
            <p:spPr bwMode="auto">
              <a:xfrm flipV="1">
                <a:off x="194" y="2882"/>
                <a:ext cx="5" cy="10"/>
              </a:xfrm>
              <a:custGeom>
                <a:avLst/>
                <a:gdLst>
                  <a:gd name="T0" fmla="*/ 0 w 5"/>
                  <a:gd name="T1" fmla="*/ 10 h 9"/>
                  <a:gd name="T2" fmla="*/ 0 w 5"/>
                  <a:gd name="T3" fmla="*/ 0 h 9"/>
                  <a:gd name="T4" fmla="*/ 5 w 5"/>
                  <a:gd name="T5" fmla="*/ 10 h 9"/>
                  <a:gd name="T6" fmla="*/ 0 w 5"/>
                  <a:gd name="T7" fmla="*/ 14 h 9"/>
                  <a:gd name="T8" fmla="*/ 0 w 5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6" name="Freeform 436"/>
              <p:cNvSpPr>
                <a:spLocks/>
              </p:cNvSpPr>
              <p:nvPr/>
            </p:nvSpPr>
            <p:spPr bwMode="auto">
              <a:xfrm flipV="1">
                <a:off x="140" y="2783"/>
                <a:ext cx="174" cy="178"/>
              </a:xfrm>
              <a:custGeom>
                <a:avLst/>
                <a:gdLst>
                  <a:gd name="T0" fmla="*/ 40 w 173"/>
                  <a:gd name="T1" fmla="*/ 0 h 172"/>
                  <a:gd name="T2" fmla="*/ 22 w 173"/>
                  <a:gd name="T3" fmla="*/ 4 h 172"/>
                  <a:gd name="T4" fmla="*/ 9 w 173"/>
                  <a:gd name="T5" fmla="*/ 29 h 172"/>
                  <a:gd name="T6" fmla="*/ 0 w 173"/>
                  <a:gd name="T7" fmla="*/ 101 h 172"/>
                  <a:gd name="T8" fmla="*/ 5 w 173"/>
                  <a:gd name="T9" fmla="*/ 171 h 172"/>
                  <a:gd name="T10" fmla="*/ 18 w 173"/>
                  <a:gd name="T11" fmla="*/ 194 h 172"/>
                  <a:gd name="T12" fmla="*/ 40 w 173"/>
                  <a:gd name="T13" fmla="*/ 199 h 172"/>
                  <a:gd name="T14" fmla="*/ 138 w 173"/>
                  <a:gd name="T15" fmla="*/ 204 h 172"/>
                  <a:gd name="T16" fmla="*/ 160 w 173"/>
                  <a:gd name="T17" fmla="*/ 188 h 172"/>
                  <a:gd name="T18" fmla="*/ 174 w 173"/>
                  <a:gd name="T19" fmla="*/ 159 h 172"/>
                  <a:gd name="T20" fmla="*/ 178 w 173"/>
                  <a:gd name="T21" fmla="*/ 58 h 172"/>
                  <a:gd name="T22" fmla="*/ 169 w 173"/>
                  <a:gd name="T23" fmla="*/ 24 h 172"/>
                  <a:gd name="T24" fmla="*/ 156 w 173"/>
                  <a:gd name="T25" fmla="*/ 9 h 172"/>
                  <a:gd name="T26" fmla="*/ 134 w 173"/>
                  <a:gd name="T27" fmla="*/ 4 h 172"/>
                  <a:gd name="T28" fmla="*/ 40 w 173"/>
                  <a:gd name="T29" fmla="*/ 0 h 172"/>
                  <a:gd name="T30" fmla="*/ 40 w 173"/>
                  <a:gd name="T31" fmla="*/ 0 h 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" h="172">
                    <a:moveTo>
                      <a:pt x="40" y="0"/>
                    </a:moveTo>
                    <a:lnTo>
                      <a:pt x="22" y="4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0" y="168"/>
                    </a:lnTo>
                    <a:lnTo>
                      <a:pt x="133" y="172"/>
                    </a:lnTo>
                    <a:lnTo>
                      <a:pt x="155" y="158"/>
                    </a:lnTo>
                    <a:lnTo>
                      <a:pt x="169" y="134"/>
                    </a:lnTo>
                    <a:lnTo>
                      <a:pt x="173" y="48"/>
                    </a:lnTo>
                    <a:lnTo>
                      <a:pt x="164" y="19"/>
                    </a:lnTo>
                    <a:lnTo>
                      <a:pt x="151" y="9"/>
                    </a:lnTo>
                    <a:lnTo>
                      <a:pt x="129" y="4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7" name="Freeform 437"/>
              <p:cNvSpPr>
                <a:spLocks/>
              </p:cNvSpPr>
              <p:nvPr/>
            </p:nvSpPr>
            <p:spPr bwMode="auto">
              <a:xfrm flipV="1">
                <a:off x="190" y="2833"/>
                <a:ext cx="71" cy="78"/>
              </a:xfrm>
              <a:custGeom>
                <a:avLst/>
                <a:gdLst>
                  <a:gd name="T0" fmla="*/ 0 w 71"/>
                  <a:gd name="T1" fmla="*/ 38 h 76"/>
                  <a:gd name="T2" fmla="*/ 9 w 71"/>
                  <a:gd name="T3" fmla="*/ 9 h 76"/>
                  <a:gd name="T4" fmla="*/ 35 w 71"/>
                  <a:gd name="T5" fmla="*/ 0 h 76"/>
                  <a:gd name="T6" fmla="*/ 58 w 71"/>
                  <a:gd name="T7" fmla="*/ 9 h 76"/>
                  <a:gd name="T8" fmla="*/ 71 w 71"/>
                  <a:gd name="T9" fmla="*/ 43 h 76"/>
                  <a:gd name="T10" fmla="*/ 58 w 71"/>
                  <a:gd name="T11" fmla="*/ 72 h 76"/>
                  <a:gd name="T12" fmla="*/ 35 w 71"/>
                  <a:gd name="T13" fmla="*/ 86 h 76"/>
                  <a:gd name="T14" fmla="*/ 9 w 71"/>
                  <a:gd name="T15" fmla="*/ 72 h 76"/>
                  <a:gd name="T16" fmla="*/ 0 w 71"/>
                  <a:gd name="T17" fmla="*/ 38 h 76"/>
                  <a:gd name="T18" fmla="*/ 0 w 71"/>
                  <a:gd name="T19" fmla="*/ 38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6">
                    <a:moveTo>
                      <a:pt x="0" y="33"/>
                    </a:moveTo>
                    <a:lnTo>
                      <a:pt x="9" y="9"/>
                    </a:lnTo>
                    <a:lnTo>
                      <a:pt x="35" y="0"/>
                    </a:lnTo>
                    <a:lnTo>
                      <a:pt x="58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8" name="Freeform 438"/>
              <p:cNvSpPr>
                <a:spLocks/>
              </p:cNvSpPr>
              <p:nvPr/>
            </p:nvSpPr>
            <p:spPr bwMode="auto">
              <a:xfrm flipV="1">
                <a:off x="149" y="2817"/>
                <a:ext cx="112" cy="140"/>
              </a:xfrm>
              <a:custGeom>
                <a:avLst/>
                <a:gdLst>
                  <a:gd name="T0" fmla="*/ 116 w 111"/>
                  <a:gd name="T1" fmla="*/ 5 h 135"/>
                  <a:gd name="T2" fmla="*/ 53 w 111"/>
                  <a:gd name="T3" fmla="*/ 0 h 135"/>
                  <a:gd name="T4" fmla="*/ 31 w 111"/>
                  <a:gd name="T5" fmla="*/ 0 h 135"/>
                  <a:gd name="T6" fmla="*/ 13 w 111"/>
                  <a:gd name="T7" fmla="*/ 10 h 135"/>
                  <a:gd name="T8" fmla="*/ 5 w 111"/>
                  <a:gd name="T9" fmla="*/ 39 h 135"/>
                  <a:gd name="T10" fmla="*/ 0 w 111"/>
                  <a:gd name="T11" fmla="*/ 68 h 135"/>
                  <a:gd name="T12" fmla="*/ 0 w 111"/>
                  <a:gd name="T13" fmla="*/ 116 h 135"/>
                  <a:gd name="T14" fmla="*/ 0 w 111"/>
                  <a:gd name="T15" fmla="*/ 162 h 135"/>
                  <a:gd name="T16" fmla="*/ 9 w 111"/>
                  <a:gd name="T17" fmla="*/ 116 h 135"/>
                  <a:gd name="T18" fmla="*/ 18 w 111"/>
                  <a:gd name="T19" fmla="*/ 63 h 135"/>
                  <a:gd name="T20" fmla="*/ 31 w 111"/>
                  <a:gd name="T21" fmla="*/ 34 h 135"/>
                  <a:gd name="T22" fmla="*/ 49 w 111"/>
                  <a:gd name="T23" fmla="*/ 20 h 135"/>
                  <a:gd name="T24" fmla="*/ 85 w 111"/>
                  <a:gd name="T25" fmla="*/ 10 h 135"/>
                  <a:gd name="T26" fmla="*/ 111 w 111"/>
                  <a:gd name="T27" fmla="*/ 5 h 135"/>
                  <a:gd name="T28" fmla="*/ 116 w 111"/>
                  <a:gd name="T29" fmla="*/ 5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5">
                    <a:moveTo>
                      <a:pt x="111" y="5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10"/>
                    </a:lnTo>
                    <a:lnTo>
                      <a:pt x="5" y="34"/>
                    </a:lnTo>
                    <a:lnTo>
                      <a:pt x="0" y="58"/>
                    </a:lnTo>
                    <a:lnTo>
                      <a:pt x="0" y="96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9" y="15"/>
                    </a:lnTo>
                    <a:lnTo>
                      <a:pt x="80" y="10"/>
                    </a:lnTo>
                    <a:lnTo>
                      <a:pt x="106" y="5"/>
                    </a:lnTo>
                    <a:lnTo>
                      <a:pt x="111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9" name="Freeform 439"/>
              <p:cNvSpPr>
                <a:spLocks/>
              </p:cNvSpPr>
              <p:nvPr/>
            </p:nvSpPr>
            <p:spPr bwMode="auto">
              <a:xfrm flipV="1">
                <a:off x="149" y="2897"/>
                <a:ext cx="54" cy="60"/>
              </a:xfrm>
              <a:custGeom>
                <a:avLst/>
                <a:gdLst>
                  <a:gd name="T0" fmla="*/ 0 w 53"/>
                  <a:gd name="T1" fmla="*/ 68 h 58"/>
                  <a:gd name="T2" fmla="*/ 5 w 53"/>
                  <a:gd name="T3" fmla="*/ 39 h 58"/>
                  <a:gd name="T4" fmla="*/ 13 w 53"/>
                  <a:gd name="T5" fmla="*/ 10 h 58"/>
                  <a:gd name="T6" fmla="*/ 36 w 53"/>
                  <a:gd name="T7" fmla="*/ 0 h 58"/>
                  <a:gd name="T8" fmla="*/ 58 w 53"/>
                  <a:gd name="T9" fmla="*/ 0 h 58"/>
                  <a:gd name="T10" fmla="*/ 32 w 53"/>
                  <a:gd name="T11" fmla="*/ 20 h 58"/>
                  <a:gd name="T12" fmla="*/ 9 w 53"/>
                  <a:gd name="T13" fmla="*/ 34 h 58"/>
                  <a:gd name="T14" fmla="*/ 0 w 53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8">
                    <a:moveTo>
                      <a:pt x="0" y="58"/>
                    </a:moveTo>
                    <a:lnTo>
                      <a:pt x="5" y="34"/>
                    </a:lnTo>
                    <a:lnTo>
                      <a:pt x="13" y="10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7" y="15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0" name="Freeform 440"/>
              <p:cNvSpPr>
                <a:spLocks/>
              </p:cNvSpPr>
              <p:nvPr/>
            </p:nvSpPr>
            <p:spPr bwMode="auto">
              <a:xfrm flipV="1">
                <a:off x="181" y="2793"/>
                <a:ext cx="124" cy="114"/>
              </a:xfrm>
              <a:custGeom>
                <a:avLst/>
                <a:gdLst>
                  <a:gd name="T0" fmla="*/ 0 w 124"/>
                  <a:gd name="T1" fmla="*/ 126 h 111"/>
                  <a:gd name="T2" fmla="*/ 89 w 124"/>
                  <a:gd name="T3" fmla="*/ 126 h 111"/>
                  <a:gd name="T4" fmla="*/ 111 w 124"/>
                  <a:gd name="T5" fmla="*/ 116 h 111"/>
                  <a:gd name="T6" fmla="*/ 124 w 124"/>
                  <a:gd name="T7" fmla="*/ 87 h 111"/>
                  <a:gd name="T8" fmla="*/ 124 w 124"/>
                  <a:gd name="T9" fmla="*/ 0 h 111"/>
                  <a:gd name="T10" fmla="*/ 115 w 124"/>
                  <a:gd name="T11" fmla="*/ 68 h 111"/>
                  <a:gd name="T12" fmla="*/ 102 w 124"/>
                  <a:gd name="T13" fmla="*/ 92 h 111"/>
                  <a:gd name="T14" fmla="*/ 80 w 124"/>
                  <a:gd name="T15" fmla="*/ 111 h 111"/>
                  <a:gd name="T16" fmla="*/ 0 w 124"/>
                  <a:gd name="T17" fmla="*/ 12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1">
                    <a:moveTo>
                      <a:pt x="0" y="111"/>
                    </a:moveTo>
                    <a:lnTo>
                      <a:pt x="89" y="111"/>
                    </a:lnTo>
                    <a:lnTo>
                      <a:pt x="111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8"/>
                    </a:lnTo>
                    <a:lnTo>
                      <a:pt x="102" y="82"/>
                    </a:lnTo>
                    <a:lnTo>
                      <a:pt x="80" y="96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1" name="Freeform 441"/>
              <p:cNvSpPr>
                <a:spLocks/>
              </p:cNvSpPr>
              <p:nvPr/>
            </p:nvSpPr>
            <p:spPr bwMode="auto">
              <a:xfrm flipV="1">
                <a:off x="230" y="2793"/>
                <a:ext cx="75" cy="59"/>
              </a:xfrm>
              <a:custGeom>
                <a:avLst/>
                <a:gdLst>
                  <a:gd name="T0" fmla="*/ 0 w 75"/>
                  <a:gd name="T1" fmla="*/ 63 h 58"/>
                  <a:gd name="T2" fmla="*/ 40 w 75"/>
                  <a:gd name="T3" fmla="*/ 63 h 58"/>
                  <a:gd name="T4" fmla="*/ 62 w 75"/>
                  <a:gd name="T5" fmla="*/ 53 h 58"/>
                  <a:gd name="T6" fmla="*/ 75 w 75"/>
                  <a:gd name="T7" fmla="*/ 24 h 58"/>
                  <a:gd name="T8" fmla="*/ 75 w 75"/>
                  <a:gd name="T9" fmla="*/ 0 h 58"/>
                  <a:gd name="T10" fmla="*/ 71 w 75"/>
                  <a:gd name="T11" fmla="*/ 24 h 58"/>
                  <a:gd name="T12" fmla="*/ 53 w 75"/>
                  <a:gd name="T13" fmla="*/ 53 h 58"/>
                  <a:gd name="T14" fmla="*/ 18 w 75"/>
                  <a:gd name="T15" fmla="*/ 63 h 58"/>
                  <a:gd name="T16" fmla="*/ 0 w 75"/>
                  <a:gd name="T17" fmla="*/ 63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2" name="Freeform 442"/>
              <p:cNvSpPr>
                <a:spLocks/>
              </p:cNvSpPr>
              <p:nvPr/>
            </p:nvSpPr>
            <p:spPr bwMode="auto">
              <a:xfrm flipV="1">
                <a:off x="16" y="2787"/>
                <a:ext cx="124" cy="184"/>
              </a:xfrm>
              <a:custGeom>
                <a:avLst/>
                <a:gdLst>
                  <a:gd name="T0" fmla="*/ 85 w 124"/>
                  <a:gd name="T1" fmla="*/ 10 h 178"/>
                  <a:gd name="T2" fmla="*/ 0 w 124"/>
                  <a:gd name="T3" fmla="*/ 0 h 178"/>
                  <a:gd name="T4" fmla="*/ 0 w 124"/>
                  <a:gd name="T5" fmla="*/ 198 h 178"/>
                  <a:gd name="T6" fmla="*/ 80 w 124"/>
                  <a:gd name="T7" fmla="*/ 210 h 178"/>
                  <a:gd name="T8" fmla="*/ 107 w 124"/>
                  <a:gd name="T9" fmla="*/ 198 h 178"/>
                  <a:gd name="T10" fmla="*/ 115 w 124"/>
                  <a:gd name="T11" fmla="*/ 164 h 178"/>
                  <a:gd name="T12" fmla="*/ 124 w 124"/>
                  <a:gd name="T13" fmla="*/ 68 h 178"/>
                  <a:gd name="T14" fmla="*/ 120 w 124"/>
                  <a:gd name="T15" fmla="*/ 29 h 178"/>
                  <a:gd name="T16" fmla="*/ 107 w 124"/>
                  <a:gd name="T17" fmla="*/ 14 h 178"/>
                  <a:gd name="T18" fmla="*/ 85 w 124"/>
                  <a:gd name="T19" fmla="*/ 10 h 1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4" h="178">
                    <a:moveTo>
                      <a:pt x="85" y="10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80" y="178"/>
                    </a:lnTo>
                    <a:lnTo>
                      <a:pt x="107" y="168"/>
                    </a:lnTo>
                    <a:lnTo>
                      <a:pt x="115" y="139"/>
                    </a:lnTo>
                    <a:lnTo>
                      <a:pt x="124" y="58"/>
                    </a:lnTo>
                    <a:lnTo>
                      <a:pt x="120" y="24"/>
                    </a:lnTo>
                    <a:lnTo>
                      <a:pt x="107" y="14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3" name="Freeform 443"/>
              <p:cNvSpPr>
                <a:spLocks/>
              </p:cNvSpPr>
              <p:nvPr/>
            </p:nvSpPr>
            <p:spPr bwMode="auto">
              <a:xfrm flipV="1">
                <a:off x="30" y="2837"/>
                <a:ext cx="62" cy="74"/>
              </a:xfrm>
              <a:custGeom>
                <a:avLst/>
                <a:gdLst>
                  <a:gd name="T0" fmla="*/ 57 w 62"/>
                  <a:gd name="T1" fmla="*/ 67 h 72"/>
                  <a:gd name="T2" fmla="*/ 62 w 62"/>
                  <a:gd name="T3" fmla="*/ 29 h 72"/>
                  <a:gd name="T4" fmla="*/ 53 w 62"/>
                  <a:gd name="T5" fmla="*/ 9 h 72"/>
                  <a:gd name="T6" fmla="*/ 35 w 62"/>
                  <a:gd name="T7" fmla="*/ 4 h 72"/>
                  <a:gd name="T8" fmla="*/ 22 w 62"/>
                  <a:gd name="T9" fmla="*/ 0 h 72"/>
                  <a:gd name="T10" fmla="*/ 9 w 62"/>
                  <a:gd name="T11" fmla="*/ 4 h 72"/>
                  <a:gd name="T12" fmla="*/ 0 w 62"/>
                  <a:gd name="T13" fmla="*/ 29 h 72"/>
                  <a:gd name="T14" fmla="*/ 0 w 62"/>
                  <a:gd name="T15" fmla="*/ 53 h 72"/>
                  <a:gd name="T16" fmla="*/ 4 w 62"/>
                  <a:gd name="T17" fmla="*/ 72 h 72"/>
                  <a:gd name="T18" fmla="*/ 17 w 62"/>
                  <a:gd name="T19" fmla="*/ 77 h 72"/>
                  <a:gd name="T20" fmla="*/ 40 w 62"/>
                  <a:gd name="T21" fmla="*/ 82 h 72"/>
                  <a:gd name="T22" fmla="*/ 57 w 62"/>
                  <a:gd name="T23" fmla="*/ 67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57" y="57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4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62"/>
                    </a:lnTo>
                    <a:lnTo>
                      <a:pt x="17" y="67"/>
                    </a:lnTo>
                    <a:lnTo>
                      <a:pt x="40" y="72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4" name="Freeform 444"/>
              <p:cNvSpPr>
                <a:spLocks/>
              </p:cNvSpPr>
              <p:nvPr/>
            </p:nvSpPr>
            <p:spPr bwMode="auto">
              <a:xfrm flipV="1">
                <a:off x="16" y="2842"/>
                <a:ext cx="71" cy="74"/>
              </a:xfrm>
              <a:custGeom>
                <a:avLst/>
                <a:gdLst>
                  <a:gd name="T0" fmla="*/ 0 w 71"/>
                  <a:gd name="T1" fmla="*/ 38 h 72"/>
                  <a:gd name="T2" fmla="*/ 14 w 71"/>
                  <a:gd name="T3" fmla="*/ 5 h 72"/>
                  <a:gd name="T4" fmla="*/ 40 w 71"/>
                  <a:gd name="T5" fmla="*/ 0 h 72"/>
                  <a:gd name="T6" fmla="*/ 62 w 71"/>
                  <a:gd name="T7" fmla="*/ 9 h 72"/>
                  <a:gd name="T8" fmla="*/ 71 w 71"/>
                  <a:gd name="T9" fmla="*/ 43 h 72"/>
                  <a:gd name="T10" fmla="*/ 58 w 71"/>
                  <a:gd name="T11" fmla="*/ 72 h 72"/>
                  <a:gd name="T12" fmla="*/ 31 w 71"/>
                  <a:gd name="T13" fmla="*/ 82 h 72"/>
                  <a:gd name="T14" fmla="*/ 9 w 71"/>
                  <a:gd name="T15" fmla="*/ 67 h 72"/>
                  <a:gd name="T16" fmla="*/ 0 w 71"/>
                  <a:gd name="T17" fmla="*/ 38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2">
                    <a:moveTo>
                      <a:pt x="0" y="33"/>
                    </a:moveTo>
                    <a:lnTo>
                      <a:pt x="14" y="5"/>
                    </a:lnTo>
                    <a:lnTo>
                      <a:pt x="40" y="0"/>
                    </a:lnTo>
                    <a:lnTo>
                      <a:pt x="62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1" y="72"/>
                    </a:lnTo>
                    <a:lnTo>
                      <a:pt x="9" y="57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5" name="Freeform 445"/>
              <p:cNvSpPr>
                <a:spLocks/>
              </p:cNvSpPr>
              <p:nvPr/>
            </p:nvSpPr>
            <p:spPr bwMode="auto">
              <a:xfrm flipV="1">
                <a:off x="25" y="2867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0 w 40"/>
                  <a:gd name="T3" fmla="*/ 43 h 48"/>
                  <a:gd name="T4" fmla="*/ 5 w 40"/>
                  <a:gd name="T5" fmla="*/ 38 h 48"/>
                  <a:gd name="T6" fmla="*/ 18 w 40"/>
                  <a:gd name="T7" fmla="*/ 14 h 48"/>
                  <a:gd name="T8" fmla="*/ 27 w 40"/>
                  <a:gd name="T9" fmla="*/ 5 h 48"/>
                  <a:gd name="T10" fmla="*/ 40 w 40"/>
                  <a:gd name="T11" fmla="*/ 5 h 48"/>
                  <a:gd name="T12" fmla="*/ 36 w 40"/>
                  <a:gd name="T13" fmla="*/ 5 h 48"/>
                  <a:gd name="T14" fmla="*/ 18 w 40"/>
                  <a:gd name="T15" fmla="*/ 0 h 48"/>
                  <a:gd name="T16" fmla="*/ 9 w 40"/>
                  <a:gd name="T17" fmla="*/ 5 h 48"/>
                  <a:gd name="T18" fmla="*/ 0 w 40"/>
                  <a:gd name="T19" fmla="*/ 29 h 48"/>
                  <a:gd name="T20" fmla="*/ 0 w 40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0" y="38"/>
                    </a:lnTo>
                    <a:lnTo>
                      <a:pt x="5" y="33"/>
                    </a:lnTo>
                    <a:lnTo>
                      <a:pt x="18" y="14"/>
                    </a:lnTo>
                    <a:lnTo>
                      <a:pt x="27" y="5"/>
                    </a:lnTo>
                    <a:lnTo>
                      <a:pt x="40" y="5"/>
                    </a:lnTo>
                    <a:lnTo>
                      <a:pt x="36" y="5"/>
                    </a:lnTo>
                    <a:lnTo>
                      <a:pt x="18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6" name="Freeform 446"/>
              <p:cNvSpPr>
                <a:spLocks/>
              </p:cNvSpPr>
              <p:nvPr/>
            </p:nvSpPr>
            <p:spPr bwMode="auto">
              <a:xfrm flipV="1">
                <a:off x="30" y="2847"/>
                <a:ext cx="53" cy="60"/>
              </a:xfrm>
              <a:custGeom>
                <a:avLst/>
                <a:gdLst>
                  <a:gd name="T0" fmla="*/ 40 w 53"/>
                  <a:gd name="T1" fmla="*/ 0 h 58"/>
                  <a:gd name="T2" fmla="*/ 44 w 53"/>
                  <a:gd name="T3" fmla="*/ 5 h 58"/>
                  <a:gd name="T4" fmla="*/ 44 w 53"/>
                  <a:gd name="T5" fmla="*/ 25 h 58"/>
                  <a:gd name="T6" fmla="*/ 40 w 53"/>
                  <a:gd name="T7" fmla="*/ 34 h 58"/>
                  <a:gd name="T8" fmla="*/ 26 w 53"/>
                  <a:gd name="T9" fmla="*/ 44 h 58"/>
                  <a:gd name="T10" fmla="*/ 17 w 53"/>
                  <a:gd name="T11" fmla="*/ 58 h 58"/>
                  <a:gd name="T12" fmla="*/ 4 w 53"/>
                  <a:gd name="T13" fmla="*/ 54 h 58"/>
                  <a:gd name="T14" fmla="*/ 0 w 53"/>
                  <a:gd name="T15" fmla="*/ 54 h 58"/>
                  <a:gd name="T16" fmla="*/ 13 w 53"/>
                  <a:gd name="T17" fmla="*/ 63 h 58"/>
                  <a:gd name="T18" fmla="*/ 35 w 53"/>
                  <a:gd name="T19" fmla="*/ 68 h 58"/>
                  <a:gd name="T20" fmla="*/ 48 w 53"/>
                  <a:gd name="T21" fmla="*/ 54 h 58"/>
                  <a:gd name="T22" fmla="*/ 53 w 53"/>
                  <a:gd name="T23" fmla="*/ 29 h 58"/>
                  <a:gd name="T24" fmla="*/ 40 w 53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8">
                    <a:moveTo>
                      <a:pt x="40" y="0"/>
                    </a:moveTo>
                    <a:lnTo>
                      <a:pt x="44" y="5"/>
                    </a:lnTo>
                    <a:lnTo>
                      <a:pt x="44" y="20"/>
                    </a:lnTo>
                    <a:lnTo>
                      <a:pt x="40" y="29"/>
                    </a:lnTo>
                    <a:lnTo>
                      <a:pt x="26" y="39"/>
                    </a:lnTo>
                    <a:lnTo>
                      <a:pt x="17" y="48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35" y="58"/>
                    </a:lnTo>
                    <a:lnTo>
                      <a:pt x="48" y="44"/>
                    </a:lnTo>
                    <a:lnTo>
                      <a:pt x="53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7" name="Freeform 447"/>
              <p:cNvSpPr>
                <a:spLocks/>
              </p:cNvSpPr>
              <p:nvPr/>
            </p:nvSpPr>
            <p:spPr bwMode="auto">
              <a:xfrm flipV="1">
                <a:off x="43" y="2847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4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9"/>
                    </a:lnTo>
                    <a:lnTo>
                      <a:pt x="1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8" name="Freeform 448"/>
              <p:cNvSpPr>
                <a:spLocks/>
              </p:cNvSpPr>
              <p:nvPr/>
            </p:nvSpPr>
            <p:spPr bwMode="auto">
              <a:xfrm flipV="1">
                <a:off x="25" y="2902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0 h 9"/>
                  <a:gd name="T4" fmla="*/ 9 w 9"/>
                  <a:gd name="T5" fmla="*/ 4 h 9"/>
                  <a:gd name="T6" fmla="*/ 5 w 9"/>
                  <a:gd name="T7" fmla="*/ 9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9" name="Freeform 449"/>
              <p:cNvSpPr>
                <a:spLocks/>
              </p:cNvSpPr>
              <p:nvPr/>
            </p:nvSpPr>
            <p:spPr bwMode="auto">
              <a:xfrm flipV="1">
                <a:off x="34" y="2911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0" name="Freeform 450"/>
              <p:cNvSpPr>
                <a:spLocks/>
              </p:cNvSpPr>
              <p:nvPr/>
            </p:nvSpPr>
            <p:spPr bwMode="auto">
              <a:xfrm flipV="1">
                <a:off x="21" y="2892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1" name="Freeform 451"/>
              <p:cNvSpPr>
                <a:spLocks/>
              </p:cNvSpPr>
              <p:nvPr/>
            </p:nvSpPr>
            <p:spPr bwMode="auto">
              <a:xfrm flipV="1">
                <a:off x="16" y="2787"/>
                <a:ext cx="124" cy="184"/>
              </a:xfrm>
              <a:custGeom>
                <a:avLst/>
                <a:gdLst>
                  <a:gd name="T0" fmla="*/ 0 w 124"/>
                  <a:gd name="T1" fmla="*/ 198 h 178"/>
                  <a:gd name="T2" fmla="*/ 80 w 124"/>
                  <a:gd name="T3" fmla="*/ 210 h 178"/>
                  <a:gd name="T4" fmla="*/ 107 w 124"/>
                  <a:gd name="T5" fmla="*/ 198 h 178"/>
                  <a:gd name="T6" fmla="*/ 115 w 124"/>
                  <a:gd name="T7" fmla="*/ 164 h 178"/>
                  <a:gd name="T8" fmla="*/ 124 w 124"/>
                  <a:gd name="T9" fmla="*/ 68 h 178"/>
                  <a:gd name="T10" fmla="*/ 120 w 124"/>
                  <a:gd name="T11" fmla="*/ 29 h 178"/>
                  <a:gd name="T12" fmla="*/ 107 w 124"/>
                  <a:gd name="T13" fmla="*/ 14 h 178"/>
                  <a:gd name="T14" fmla="*/ 85 w 124"/>
                  <a:gd name="T15" fmla="*/ 10 h 178"/>
                  <a:gd name="T16" fmla="*/ 0 w 124"/>
                  <a:gd name="T17" fmla="*/ 0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78">
                    <a:moveTo>
                      <a:pt x="0" y="168"/>
                    </a:moveTo>
                    <a:lnTo>
                      <a:pt x="80" y="178"/>
                    </a:lnTo>
                    <a:lnTo>
                      <a:pt x="107" y="168"/>
                    </a:lnTo>
                    <a:lnTo>
                      <a:pt x="115" y="139"/>
                    </a:lnTo>
                    <a:lnTo>
                      <a:pt x="124" y="58"/>
                    </a:lnTo>
                    <a:lnTo>
                      <a:pt x="120" y="24"/>
                    </a:lnTo>
                    <a:lnTo>
                      <a:pt x="107" y="14"/>
                    </a:lnTo>
                    <a:lnTo>
                      <a:pt x="85" y="1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2" name="Freeform 452"/>
              <p:cNvSpPr>
                <a:spLocks/>
              </p:cNvSpPr>
              <p:nvPr/>
            </p:nvSpPr>
            <p:spPr bwMode="auto">
              <a:xfrm flipV="1">
                <a:off x="16" y="2842"/>
                <a:ext cx="71" cy="74"/>
              </a:xfrm>
              <a:custGeom>
                <a:avLst/>
                <a:gdLst>
                  <a:gd name="T0" fmla="*/ 0 w 71"/>
                  <a:gd name="T1" fmla="*/ 38 h 72"/>
                  <a:gd name="T2" fmla="*/ 14 w 71"/>
                  <a:gd name="T3" fmla="*/ 5 h 72"/>
                  <a:gd name="T4" fmla="*/ 40 w 71"/>
                  <a:gd name="T5" fmla="*/ 0 h 72"/>
                  <a:gd name="T6" fmla="*/ 62 w 71"/>
                  <a:gd name="T7" fmla="*/ 9 h 72"/>
                  <a:gd name="T8" fmla="*/ 71 w 71"/>
                  <a:gd name="T9" fmla="*/ 43 h 72"/>
                  <a:gd name="T10" fmla="*/ 58 w 71"/>
                  <a:gd name="T11" fmla="*/ 72 h 72"/>
                  <a:gd name="T12" fmla="*/ 31 w 71"/>
                  <a:gd name="T13" fmla="*/ 82 h 72"/>
                  <a:gd name="T14" fmla="*/ 9 w 71"/>
                  <a:gd name="T15" fmla="*/ 67 h 72"/>
                  <a:gd name="T16" fmla="*/ 0 w 71"/>
                  <a:gd name="T17" fmla="*/ 38 h 72"/>
                  <a:gd name="T18" fmla="*/ 0 w 71"/>
                  <a:gd name="T19" fmla="*/ 38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0" y="33"/>
                    </a:moveTo>
                    <a:lnTo>
                      <a:pt x="14" y="5"/>
                    </a:lnTo>
                    <a:lnTo>
                      <a:pt x="40" y="0"/>
                    </a:lnTo>
                    <a:lnTo>
                      <a:pt x="62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1" y="72"/>
                    </a:lnTo>
                    <a:lnTo>
                      <a:pt x="9" y="57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3" name="Freeform 453"/>
              <p:cNvSpPr>
                <a:spLocks/>
              </p:cNvSpPr>
              <p:nvPr/>
            </p:nvSpPr>
            <p:spPr bwMode="auto">
              <a:xfrm flipV="1">
                <a:off x="21" y="2793"/>
                <a:ext cx="115" cy="114"/>
              </a:xfrm>
              <a:custGeom>
                <a:avLst/>
                <a:gdLst>
                  <a:gd name="T0" fmla="*/ 0 w 115"/>
                  <a:gd name="T1" fmla="*/ 121 h 111"/>
                  <a:gd name="T2" fmla="*/ 75 w 115"/>
                  <a:gd name="T3" fmla="*/ 126 h 111"/>
                  <a:gd name="T4" fmla="*/ 97 w 115"/>
                  <a:gd name="T5" fmla="*/ 116 h 111"/>
                  <a:gd name="T6" fmla="*/ 106 w 115"/>
                  <a:gd name="T7" fmla="*/ 87 h 111"/>
                  <a:gd name="T8" fmla="*/ 115 w 115"/>
                  <a:gd name="T9" fmla="*/ 0 h 111"/>
                  <a:gd name="T10" fmla="*/ 102 w 115"/>
                  <a:gd name="T11" fmla="*/ 60 h 111"/>
                  <a:gd name="T12" fmla="*/ 84 w 115"/>
                  <a:gd name="T13" fmla="*/ 87 h 111"/>
                  <a:gd name="T14" fmla="*/ 66 w 115"/>
                  <a:gd name="T15" fmla="*/ 106 h 111"/>
                  <a:gd name="T16" fmla="*/ 0 w 115"/>
                  <a:gd name="T17" fmla="*/ 12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" h="111">
                    <a:moveTo>
                      <a:pt x="0" y="106"/>
                    </a:moveTo>
                    <a:lnTo>
                      <a:pt x="75" y="111"/>
                    </a:lnTo>
                    <a:lnTo>
                      <a:pt x="97" y="101"/>
                    </a:lnTo>
                    <a:lnTo>
                      <a:pt x="106" y="77"/>
                    </a:lnTo>
                    <a:lnTo>
                      <a:pt x="115" y="0"/>
                    </a:lnTo>
                    <a:lnTo>
                      <a:pt x="102" y="53"/>
                    </a:lnTo>
                    <a:lnTo>
                      <a:pt x="84" y="77"/>
                    </a:lnTo>
                    <a:lnTo>
                      <a:pt x="66" y="92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4" name="Freeform 454"/>
              <p:cNvSpPr>
                <a:spLocks/>
              </p:cNvSpPr>
              <p:nvPr/>
            </p:nvSpPr>
            <p:spPr bwMode="auto">
              <a:xfrm flipV="1">
                <a:off x="52" y="2793"/>
                <a:ext cx="79" cy="59"/>
              </a:xfrm>
              <a:custGeom>
                <a:avLst/>
                <a:gdLst>
                  <a:gd name="T0" fmla="*/ 0 w 79"/>
                  <a:gd name="T1" fmla="*/ 58 h 58"/>
                  <a:gd name="T2" fmla="*/ 44 w 79"/>
                  <a:gd name="T3" fmla="*/ 63 h 58"/>
                  <a:gd name="T4" fmla="*/ 66 w 79"/>
                  <a:gd name="T5" fmla="*/ 53 h 58"/>
                  <a:gd name="T6" fmla="*/ 75 w 79"/>
                  <a:gd name="T7" fmla="*/ 24 h 58"/>
                  <a:gd name="T8" fmla="*/ 79 w 79"/>
                  <a:gd name="T9" fmla="*/ 0 h 58"/>
                  <a:gd name="T10" fmla="*/ 71 w 79"/>
                  <a:gd name="T11" fmla="*/ 24 h 58"/>
                  <a:gd name="T12" fmla="*/ 53 w 79"/>
                  <a:gd name="T13" fmla="*/ 48 h 58"/>
                  <a:gd name="T14" fmla="*/ 22 w 79"/>
                  <a:gd name="T15" fmla="*/ 58 h 58"/>
                  <a:gd name="T16" fmla="*/ 0 w 79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58">
                    <a:moveTo>
                      <a:pt x="0" y="53"/>
                    </a:moveTo>
                    <a:lnTo>
                      <a:pt x="44" y="58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9" y="0"/>
                    </a:lnTo>
                    <a:lnTo>
                      <a:pt x="71" y="24"/>
                    </a:lnTo>
                    <a:lnTo>
                      <a:pt x="53" y="43"/>
                    </a:lnTo>
                    <a:lnTo>
                      <a:pt x="22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5" name="Freeform 455"/>
              <p:cNvSpPr>
                <a:spLocks/>
              </p:cNvSpPr>
              <p:nvPr/>
            </p:nvSpPr>
            <p:spPr bwMode="auto">
              <a:xfrm flipV="1">
                <a:off x="1668" y="2792"/>
                <a:ext cx="173" cy="179"/>
              </a:xfrm>
              <a:custGeom>
                <a:avLst/>
                <a:gdLst>
                  <a:gd name="T0" fmla="*/ 40 w 172"/>
                  <a:gd name="T1" fmla="*/ 0 h 173"/>
                  <a:gd name="T2" fmla="*/ 22 w 172"/>
                  <a:gd name="T3" fmla="*/ 5 h 173"/>
                  <a:gd name="T4" fmla="*/ 9 w 172"/>
                  <a:gd name="T5" fmla="*/ 29 h 173"/>
                  <a:gd name="T6" fmla="*/ 0 w 172"/>
                  <a:gd name="T7" fmla="*/ 101 h 173"/>
                  <a:gd name="T8" fmla="*/ 4 w 172"/>
                  <a:gd name="T9" fmla="*/ 177 h 173"/>
                  <a:gd name="T10" fmla="*/ 17 w 172"/>
                  <a:gd name="T11" fmla="*/ 193 h 173"/>
                  <a:gd name="T12" fmla="*/ 40 w 172"/>
                  <a:gd name="T13" fmla="*/ 199 h 173"/>
                  <a:gd name="T14" fmla="*/ 137 w 172"/>
                  <a:gd name="T15" fmla="*/ 205 h 173"/>
                  <a:gd name="T16" fmla="*/ 160 w 172"/>
                  <a:gd name="T17" fmla="*/ 193 h 173"/>
                  <a:gd name="T18" fmla="*/ 173 w 172"/>
                  <a:gd name="T19" fmla="*/ 159 h 173"/>
                  <a:gd name="T20" fmla="*/ 177 w 172"/>
                  <a:gd name="T21" fmla="*/ 58 h 173"/>
                  <a:gd name="T22" fmla="*/ 168 w 172"/>
                  <a:gd name="T23" fmla="*/ 24 h 173"/>
                  <a:gd name="T24" fmla="*/ 133 w 172"/>
                  <a:gd name="T25" fmla="*/ 5 h 173"/>
                  <a:gd name="T26" fmla="*/ 40 w 172"/>
                  <a:gd name="T27" fmla="*/ 0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7" y="163"/>
                    </a:lnTo>
                    <a:lnTo>
                      <a:pt x="40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8" y="134"/>
                    </a:lnTo>
                    <a:lnTo>
                      <a:pt x="172" y="48"/>
                    </a:lnTo>
                    <a:lnTo>
                      <a:pt x="163" y="19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6" name="Freeform 456"/>
              <p:cNvSpPr>
                <a:spLocks/>
              </p:cNvSpPr>
              <p:nvPr/>
            </p:nvSpPr>
            <p:spPr bwMode="auto">
              <a:xfrm flipV="1">
                <a:off x="1668" y="2792"/>
                <a:ext cx="173" cy="179"/>
              </a:xfrm>
              <a:custGeom>
                <a:avLst/>
                <a:gdLst>
                  <a:gd name="T0" fmla="*/ 40 w 172"/>
                  <a:gd name="T1" fmla="*/ 0 h 173"/>
                  <a:gd name="T2" fmla="*/ 22 w 172"/>
                  <a:gd name="T3" fmla="*/ 5 h 173"/>
                  <a:gd name="T4" fmla="*/ 9 w 172"/>
                  <a:gd name="T5" fmla="*/ 29 h 173"/>
                  <a:gd name="T6" fmla="*/ 0 w 172"/>
                  <a:gd name="T7" fmla="*/ 101 h 173"/>
                  <a:gd name="T8" fmla="*/ 4 w 172"/>
                  <a:gd name="T9" fmla="*/ 177 h 173"/>
                  <a:gd name="T10" fmla="*/ 17 w 172"/>
                  <a:gd name="T11" fmla="*/ 193 h 173"/>
                  <a:gd name="T12" fmla="*/ 40 w 172"/>
                  <a:gd name="T13" fmla="*/ 199 h 173"/>
                  <a:gd name="T14" fmla="*/ 137 w 172"/>
                  <a:gd name="T15" fmla="*/ 205 h 173"/>
                  <a:gd name="T16" fmla="*/ 160 w 172"/>
                  <a:gd name="T17" fmla="*/ 193 h 173"/>
                  <a:gd name="T18" fmla="*/ 173 w 172"/>
                  <a:gd name="T19" fmla="*/ 159 h 173"/>
                  <a:gd name="T20" fmla="*/ 177 w 172"/>
                  <a:gd name="T21" fmla="*/ 58 h 173"/>
                  <a:gd name="T22" fmla="*/ 168 w 172"/>
                  <a:gd name="T23" fmla="*/ 24 h 173"/>
                  <a:gd name="T24" fmla="*/ 133 w 172"/>
                  <a:gd name="T25" fmla="*/ 5 h 173"/>
                  <a:gd name="T26" fmla="*/ 40 w 172"/>
                  <a:gd name="T27" fmla="*/ 0 h 173"/>
                  <a:gd name="T28" fmla="*/ 40 w 172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2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7" y="163"/>
                    </a:lnTo>
                    <a:lnTo>
                      <a:pt x="40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8" y="134"/>
                    </a:lnTo>
                    <a:lnTo>
                      <a:pt x="172" y="48"/>
                    </a:lnTo>
                    <a:lnTo>
                      <a:pt x="163" y="19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7" name="Freeform 457"/>
              <p:cNvSpPr>
                <a:spLocks/>
              </p:cNvSpPr>
              <p:nvPr/>
            </p:nvSpPr>
            <p:spPr bwMode="auto">
              <a:xfrm flipV="1">
                <a:off x="1837" y="2792"/>
                <a:ext cx="45" cy="174"/>
              </a:xfrm>
              <a:custGeom>
                <a:avLst/>
                <a:gdLst>
                  <a:gd name="T0" fmla="*/ 45 w 45"/>
                  <a:gd name="T1" fmla="*/ 0 h 168"/>
                  <a:gd name="T2" fmla="*/ 31 w 45"/>
                  <a:gd name="T3" fmla="*/ 0 h 168"/>
                  <a:gd name="T4" fmla="*/ 14 w 45"/>
                  <a:gd name="T5" fmla="*/ 5 h 168"/>
                  <a:gd name="T6" fmla="*/ 0 w 45"/>
                  <a:gd name="T7" fmla="*/ 29 h 168"/>
                  <a:gd name="T8" fmla="*/ 0 w 45"/>
                  <a:gd name="T9" fmla="*/ 102 h 168"/>
                  <a:gd name="T10" fmla="*/ 5 w 45"/>
                  <a:gd name="T11" fmla="*/ 172 h 168"/>
                  <a:gd name="T12" fmla="*/ 18 w 45"/>
                  <a:gd name="T13" fmla="*/ 194 h 168"/>
                  <a:gd name="T14" fmla="*/ 45 w 45"/>
                  <a:gd name="T15" fmla="*/ 200 h 168"/>
                  <a:gd name="T16" fmla="*/ 45 w 45"/>
                  <a:gd name="T17" fmla="*/ 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68">
                    <a:moveTo>
                      <a:pt x="45" y="0"/>
                    </a:moveTo>
                    <a:lnTo>
                      <a:pt x="31" y="0"/>
                    </a:lnTo>
                    <a:lnTo>
                      <a:pt x="14" y="5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5" y="168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8" name="Freeform 458"/>
              <p:cNvSpPr>
                <a:spLocks/>
              </p:cNvSpPr>
              <p:nvPr/>
            </p:nvSpPr>
            <p:spPr bwMode="auto">
              <a:xfrm flipV="1">
                <a:off x="1842" y="2817"/>
                <a:ext cx="40" cy="143"/>
              </a:xfrm>
              <a:custGeom>
                <a:avLst/>
                <a:gdLst>
                  <a:gd name="T0" fmla="*/ 40 w 40"/>
                  <a:gd name="T1" fmla="*/ 0 h 139"/>
                  <a:gd name="T2" fmla="*/ 22 w 40"/>
                  <a:gd name="T3" fmla="*/ 0 h 139"/>
                  <a:gd name="T4" fmla="*/ 9 w 40"/>
                  <a:gd name="T5" fmla="*/ 9 h 139"/>
                  <a:gd name="T6" fmla="*/ 0 w 40"/>
                  <a:gd name="T7" fmla="*/ 38 h 139"/>
                  <a:gd name="T8" fmla="*/ 0 w 40"/>
                  <a:gd name="T9" fmla="*/ 67 h 139"/>
                  <a:gd name="T10" fmla="*/ 0 w 40"/>
                  <a:gd name="T11" fmla="*/ 111 h 139"/>
                  <a:gd name="T12" fmla="*/ 4 w 40"/>
                  <a:gd name="T13" fmla="*/ 159 h 139"/>
                  <a:gd name="T14" fmla="*/ 9 w 40"/>
                  <a:gd name="T15" fmla="*/ 111 h 139"/>
                  <a:gd name="T16" fmla="*/ 17 w 40"/>
                  <a:gd name="T17" fmla="*/ 61 h 139"/>
                  <a:gd name="T18" fmla="*/ 26 w 40"/>
                  <a:gd name="T19" fmla="*/ 38 h 139"/>
                  <a:gd name="T20" fmla="*/ 40 w 40"/>
                  <a:gd name="T21" fmla="*/ 14 h 139"/>
                  <a:gd name="T22" fmla="*/ 40 w 40"/>
                  <a:gd name="T23" fmla="*/ 0 h 1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139">
                    <a:moveTo>
                      <a:pt x="40" y="0"/>
                    </a:moveTo>
                    <a:lnTo>
                      <a:pt x="22" y="0"/>
                    </a:lnTo>
                    <a:lnTo>
                      <a:pt x="9" y="9"/>
                    </a:lnTo>
                    <a:lnTo>
                      <a:pt x="0" y="33"/>
                    </a:lnTo>
                    <a:lnTo>
                      <a:pt x="0" y="57"/>
                    </a:lnTo>
                    <a:lnTo>
                      <a:pt x="0" y="96"/>
                    </a:lnTo>
                    <a:lnTo>
                      <a:pt x="4" y="139"/>
                    </a:lnTo>
                    <a:lnTo>
                      <a:pt x="9" y="96"/>
                    </a:lnTo>
                    <a:lnTo>
                      <a:pt x="17" y="52"/>
                    </a:lnTo>
                    <a:lnTo>
                      <a:pt x="26" y="33"/>
                    </a:lnTo>
                    <a:lnTo>
                      <a:pt x="40" y="1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9" name="Freeform 459"/>
              <p:cNvSpPr>
                <a:spLocks/>
              </p:cNvSpPr>
              <p:nvPr/>
            </p:nvSpPr>
            <p:spPr bwMode="auto">
              <a:xfrm flipV="1">
                <a:off x="1842" y="2902"/>
                <a:ext cx="40" cy="58"/>
              </a:xfrm>
              <a:custGeom>
                <a:avLst/>
                <a:gdLst>
                  <a:gd name="T0" fmla="*/ 40 w 40"/>
                  <a:gd name="T1" fmla="*/ 0 h 57"/>
                  <a:gd name="T2" fmla="*/ 22 w 40"/>
                  <a:gd name="T3" fmla="*/ 0 h 57"/>
                  <a:gd name="T4" fmla="*/ 9 w 40"/>
                  <a:gd name="T5" fmla="*/ 9 h 57"/>
                  <a:gd name="T6" fmla="*/ 0 w 40"/>
                  <a:gd name="T7" fmla="*/ 38 h 57"/>
                  <a:gd name="T8" fmla="*/ 0 w 40"/>
                  <a:gd name="T9" fmla="*/ 62 h 57"/>
                  <a:gd name="T10" fmla="*/ 4 w 40"/>
                  <a:gd name="T11" fmla="*/ 38 h 57"/>
                  <a:gd name="T12" fmla="*/ 17 w 40"/>
                  <a:gd name="T13" fmla="*/ 19 h 57"/>
                  <a:gd name="T14" fmla="*/ 40 w 40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22" y="0"/>
                    </a:lnTo>
                    <a:lnTo>
                      <a:pt x="9" y="9"/>
                    </a:lnTo>
                    <a:lnTo>
                      <a:pt x="0" y="33"/>
                    </a:lnTo>
                    <a:lnTo>
                      <a:pt x="0" y="57"/>
                    </a:lnTo>
                    <a:lnTo>
                      <a:pt x="4" y="33"/>
                    </a:lnTo>
                    <a:lnTo>
                      <a:pt x="17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0" name="Freeform 460"/>
              <p:cNvSpPr>
                <a:spLocks/>
              </p:cNvSpPr>
              <p:nvPr/>
            </p:nvSpPr>
            <p:spPr bwMode="auto">
              <a:xfrm flipV="1">
                <a:off x="354" y="2594"/>
                <a:ext cx="165" cy="179"/>
              </a:xfrm>
              <a:custGeom>
                <a:avLst/>
                <a:gdLst>
                  <a:gd name="T0" fmla="*/ 35 w 164"/>
                  <a:gd name="T1" fmla="*/ 0 h 173"/>
                  <a:gd name="T2" fmla="*/ 13 w 164"/>
                  <a:gd name="T3" fmla="*/ 5 h 173"/>
                  <a:gd name="T4" fmla="*/ 4 w 164"/>
                  <a:gd name="T5" fmla="*/ 29 h 173"/>
                  <a:gd name="T6" fmla="*/ 0 w 164"/>
                  <a:gd name="T7" fmla="*/ 101 h 173"/>
                  <a:gd name="T8" fmla="*/ 0 w 164"/>
                  <a:gd name="T9" fmla="*/ 177 h 173"/>
                  <a:gd name="T10" fmla="*/ 13 w 164"/>
                  <a:gd name="T11" fmla="*/ 193 h 173"/>
                  <a:gd name="T12" fmla="*/ 40 w 164"/>
                  <a:gd name="T13" fmla="*/ 199 h 173"/>
                  <a:gd name="T14" fmla="*/ 133 w 164"/>
                  <a:gd name="T15" fmla="*/ 205 h 173"/>
                  <a:gd name="T16" fmla="*/ 155 w 164"/>
                  <a:gd name="T17" fmla="*/ 187 h 173"/>
                  <a:gd name="T18" fmla="*/ 169 w 164"/>
                  <a:gd name="T19" fmla="*/ 155 h 173"/>
                  <a:gd name="T20" fmla="*/ 164 w 164"/>
                  <a:gd name="T21" fmla="*/ 121 h 173"/>
                  <a:gd name="T22" fmla="*/ 160 w 164"/>
                  <a:gd name="T23" fmla="*/ 86 h 173"/>
                  <a:gd name="T24" fmla="*/ 160 w 164"/>
                  <a:gd name="T25" fmla="*/ 34 h 173"/>
                  <a:gd name="T26" fmla="*/ 146 w 164"/>
                  <a:gd name="T27" fmla="*/ 10 h 173"/>
                  <a:gd name="T28" fmla="*/ 129 w 164"/>
                  <a:gd name="T29" fmla="*/ 5 h 173"/>
                  <a:gd name="T30" fmla="*/ 35 w 164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5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8" y="173"/>
                    </a:lnTo>
                    <a:lnTo>
                      <a:pt x="150" y="158"/>
                    </a:lnTo>
                    <a:lnTo>
                      <a:pt x="164" y="130"/>
                    </a:lnTo>
                    <a:lnTo>
                      <a:pt x="159" y="101"/>
                    </a:lnTo>
                    <a:lnTo>
                      <a:pt x="155" y="72"/>
                    </a:lnTo>
                    <a:lnTo>
                      <a:pt x="155" y="29"/>
                    </a:lnTo>
                    <a:lnTo>
                      <a:pt x="141" y="10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1" name="Freeform 461"/>
              <p:cNvSpPr>
                <a:spLocks/>
              </p:cNvSpPr>
              <p:nvPr/>
            </p:nvSpPr>
            <p:spPr bwMode="auto">
              <a:xfrm flipV="1">
                <a:off x="407" y="2644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53 w 62"/>
                  <a:gd name="T5" fmla="*/ 4 h 67"/>
                  <a:gd name="T6" fmla="*/ 40 w 62"/>
                  <a:gd name="T7" fmla="*/ 0 h 67"/>
                  <a:gd name="T8" fmla="*/ 22 w 62"/>
                  <a:gd name="T9" fmla="*/ 0 h 67"/>
                  <a:gd name="T10" fmla="*/ 13 w 62"/>
                  <a:gd name="T11" fmla="*/ 4 h 67"/>
                  <a:gd name="T12" fmla="*/ 0 w 62"/>
                  <a:gd name="T13" fmla="*/ 29 h 67"/>
                  <a:gd name="T14" fmla="*/ 4 w 62"/>
                  <a:gd name="T15" fmla="*/ 55 h 67"/>
                  <a:gd name="T16" fmla="*/ 9 w 62"/>
                  <a:gd name="T17" fmla="*/ 67 h 67"/>
                  <a:gd name="T18" fmla="*/ 22 w 62"/>
                  <a:gd name="T19" fmla="*/ 77 h 67"/>
                  <a:gd name="T20" fmla="*/ 49 w 62"/>
                  <a:gd name="T21" fmla="*/ 77 h 67"/>
                  <a:gd name="T22" fmla="*/ 62 w 62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53" y="4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9" y="57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2" name="Freeform 462"/>
              <p:cNvSpPr>
                <a:spLocks/>
              </p:cNvSpPr>
              <p:nvPr/>
            </p:nvSpPr>
            <p:spPr bwMode="auto">
              <a:xfrm flipV="1">
                <a:off x="398" y="2644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9 w 71"/>
                  <a:gd name="T3" fmla="*/ 10 h 77"/>
                  <a:gd name="T4" fmla="*/ 35 w 71"/>
                  <a:gd name="T5" fmla="*/ 0 h 77"/>
                  <a:gd name="T6" fmla="*/ 58 w 71"/>
                  <a:gd name="T7" fmla="*/ 10 h 77"/>
                  <a:gd name="T8" fmla="*/ 71 w 71"/>
                  <a:gd name="T9" fmla="*/ 43 h 77"/>
                  <a:gd name="T10" fmla="*/ 58 w 71"/>
                  <a:gd name="T11" fmla="*/ 72 h 77"/>
                  <a:gd name="T12" fmla="*/ 35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8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3" name="Freeform 463"/>
              <p:cNvSpPr>
                <a:spLocks/>
              </p:cNvSpPr>
              <p:nvPr/>
            </p:nvSpPr>
            <p:spPr bwMode="auto">
              <a:xfrm flipV="1">
                <a:off x="402" y="2669"/>
                <a:ext cx="45" cy="49"/>
              </a:xfrm>
              <a:custGeom>
                <a:avLst/>
                <a:gdLst>
                  <a:gd name="T0" fmla="*/ 5 w 45"/>
                  <a:gd name="T1" fmla="*/ 53 h 48"/>
                  <a:gd name="T2" fmla="*/ 9 w 45"/>
                  <a:gd name="T3" fmla="*/ 34 h 48"/>
                  <a:gd name="T4" fmla="*/ 18 w 45"/>
                  <a:gd name="T5" fmla="*/ 9 h 48"/>
                  <a:gd name="T6" fmla="*/ 27 w 45"/>
                  <a:gd name="T7" fmla="*/ 5 h 48"/>
                  <a:gd name="T8" fmla="*/ 40 w 45"/>
                  <a:gd name="T9" fmla="*/ 0 h 48"/>
                  <a:gd name="T10" fmla="*/ 45 w 45"/>
                  <a:gd name="T11" fmla="*/ 5 h 48"/>
                  <a:gd name="T12" fmla="*/ 36 w 45"/>
                  <a:gd name="T13" fmla="*/ 0 h 48"/>
                  <a:gd name="T14" fmla="*/ 9 w 45"/>
                  <a:gd name="T15" fmla="*/ 5 h 48"/>
                  <a:gd name="T16" fmla="*/ 0 w 45"/>
                  <a:gd name="T17" fmla="*/ 29 h 48"/>
                  <a:gd name="T18" fmla="*/ 5 w 45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48">
                    <a:moveTo>
                      <a:pt x="5" y="48"/>
                    </a:moveTo>
                    <a:lnTo>
                      <a:pt x="9" y="29"/>
                    </a:lnTo>
                    <a:lnTo>
                      <a:pt x="18" y="9"/>
                    </a:lnTo>
                    <a:lnTo>
                      <a:pt x="27" y="5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4" name="Freeform 464"/>
              <p:cNvSpPr>
                <a:spLocks/>
              </p:cNvSpPr>
              <p:nvPr/>
            </p:nvSpPr>
            <p:spPr bwMode="auto">
              <a:xfrm flipV="1">
                <a:off x="411" y="2654"/>
                <a:ext cx="49" cy="59"/>
              </a:xfrm>
              <a:custGeom>
                <a:avLst/>
                <a:gdLst>
                  <a:gd name="T0" fmla="*/ 40 w 49"/>
                  <a:gd name="T1" fmla="*/ 0 h 57"/>
                  <a:gd name="T2" fmla="*/ 40 w 49"/>
                  <a:gd name="T3" fmla="*/ 4 h 57"/>
                  <a:gd name="T4" fmla="*/ 45 w 49"/>
                  <a:gd name="T5" fmla="*/ 24 h 57"/>
                  <a:gd name="T6" fmla="*/ 40 w 49"/>
                  <a:gd name="T7" fmla="*/ 33 h 57"/>
                  <a:gd name="T8" fmla="*/ 27 w 49"/>
                  <a:gd name="T9" fmla="*/ 53 h 57"/>
                  <a:gd name="T10" fmla="*/ 18 w 49"/>
                  <a:gd name="T11" fmla="*/ 58 h 57"/>
                  <a:gd name="T12" fmla="*/ 5 w 49"/>
                  <a:gd name="T13" fmla="*/ 58 h 57"/>
                  <a:gd name="T14" fmla="*/ 0 w 49"/>
                  <a:gd name="T15" fmla="*/ 58 h 57"/>
                  <a:gd name="T16" fmla="*/ 14 w 49"/>
                  <a:gd name="T17" fmla="*/ 67 h 57"/>
                  <a:gd name="T18" fmla="*/ 36 w 49"/>
                  <a:gd name="T19" fmla="*/ 67 h 57"/>
                  <a:gd name="T20" fmla="*/ 49 w 49"/>
                  <a:gd name="T21" fmla="*/ 53 h 57"/>
                  <a:gd name="T22" fmla="*/ 49 w 49"/>
                  <a:gd name="T23" fmla="*/ 29 h 57"/>
                  <a:gd name="T24" fmla="*/ 40 w 49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7">
                    <a:moveTo>
                      <a:pt x="40" y="0"/>
                    </a:moveTo>
                    <a:lnTo>
                      <a:pt x="40" y="4"/>
                    </a:lnTo>
                    <a:lnTo>
                      <a:pt x="45" y="19"/>
                    </a:lnTo>
                    <a:lnTo>
                      <a:pt x="40" y="28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7"/>
                    </a:lnTo>
                    <a:lnTo>
                      <a:pt x="36" y="57"/>
                    </a:lnTo>
                    <a:lnTo>
                      <a:pt x="49" y="43"/>
                    </a:lnTo>
                    <a:lnTo>
                      <a:pt x="49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5" name="Freeform 465"/>
              <p:cNvSpPr>
                <a:spLocks/>
              </p:cNvSpPr>
              <p:nvPr/>
            </p:nvSpPr>
            <p:spPr bwMode="auto">
              <a:xfrm flipV="1">
                <a:off x="425" y="2654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17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7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6" name="Freeform 466"/>
              <p:cNvSpPr>
                <a:spLocks/>
              </p:cNvSpPr>
              <p:nvPr/>
            </p:nvSpPr>
            <p:spPr bwMode="auto">
              <a:xfrm flipV="1">
                <a:off x="402" y="2704"/>
                <a:ext cx="14" cy="14"/>
              </a:xfrm>
              <a:custGeom>
                <a:avLst/>
                <a:gdLst>
                  <a:gd name="T0" fmla="*/ 0 w 14"/>
                  <a:gd name="T1" fmla="*/ 9 h 14"/>
                  <a:gd name="T2" fmla="*/ 5 w 14"/>
                  <a:gd name="T3" fmla="*/ 0 h 14"/>
                  <a:gd name="T4" fmla="*/ 14 w 14"/>
                  <a:gd name="T5" fmla="*/ 9 h 14"/>
                  <a:gd name="T6" fmla="*/ 5 w 14"/>
                  <a:gd name="T7" fmla="*/ 14 h 14"/>
                  <a:gd name="T8" fmla="*/ 0 w 14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lnTo>
                      <a:pt x="5" y="0"/>
                    </a:lnTo>
                    <a:lnTo>
                      <a:pt x="14" y="9"/>
                    </a:lnTo>
                    <a:lnTo>
                      <a:pt x="5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7" name="Freeform 467"/>
              <p:cNvSpPr>
                <a:spLocks/>
              </p:cNvSpPr>
              <p:nvPr/>
            </p:nvSpPr>
            <p:spPr bwMode="auto">
              <a:xfrm flipV="1">
                <a:off x="416" y="2713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0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8" name="Freeform 468"/>
              <p:cNvSpPr>
                <a:spLocks/>
              </p:cNvSpPr>
              <p:nvPr/>
            </p:nvSpPr>
            <p:spPr bwMode="auto">
              <a:xfrm flipV="1">
                <a:off x="402" y="2693"/>
                <a:ext cx="5" cy="11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0 h 10"/>
                  <a:gd name="T4" fmla="*/ 5 w 5"/>
                  <a:gd name="T5" fmla="*/ 10 h 10"/>
                  <a:gd name="T6" fmla="*/ 0 w 5"/>
                  <a:gd name="T7" fmla="*/ 15 h 10"/>
                  <a:gd name="T8" fmla="*/ 0 w 5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9" name="Freeform 469"/>
              <p:cNvSpPr>
                <a:spLocks/>
              </p:cNvSpPr>
              <p:nvPr/>
            </p:nvSpPr>
            <p:spPr bwMode="auto">
              <a:xfrm flipV="1">
                <a:off x="1837" y="2792"/>
                <a:ext cx="45" cy="174"/>
              </a:xfrm>
              <a:custGeom>
                <a:avLst/>
                <a:gdLst>
                  <a:gd name="T0" fmla="*/ 45 w 45"/>
                  <a:gd name="T1" fmla="*/ 0 h 168"/>
                  <a:gd name="T2" fmla="*/ 31 w 45"/>
                  <a:gd name="T3" fmla="*/ 0 h 168"/>
                  <a:gd name="T4" fmla="*/ 14 w 45"/>
                  <a:gd name="T5" fmla="*/ 5 h 168"/>
                  <a:gd name="T6" fmla="*/ 0 w 45"/>
                  <a:gd name="T7" fmla="*/ 29 h 168"/>
                  <a:gd name="T8" fmla="*/ 0 w 45"/>
                  <a:gd name="T9" fmla="*/ 102 h 168"/>
                  <a:gd name="T10" fmla="*/ 5 w 45"/>
                  <a:gd name="T11" fmla="*/ 172 h 168"/>
                  <a:gd name="T12" fmla="*/ 18 w 45"/>
                  <a:gd name="T13" fmla="*/ 194 h 168"/>
                  <a:gd name="T14" fmla="*/ 45 w 45"/>
                  <a:gd name="T15" fmla="*/ 200 h 168"/>
                  <a:gd name="T16" fmla="*/ 45 w 45"/>
                  <a:gd name="T17" fmla="*/ 20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68">
                    <a:moveTo>
                      <a:pt x="45" y="0"/>
                    </a:moveTo>
                    <a:lnTo>
                      <a:pt x="31" y="0"/>
                    </a:lnTo>
                    <a:lnTo>
                      <a:pt x="14" y="5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5" y="1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0" name="Freeform 470"/>
              <p:cNvSpPr>
                <a:spLocks/>
              </p:cNvSpPr>
              <p:nvPr/>
            </p:nvSpPr>
            <p:spPr bwMode="auto">
              <a:xfrm flipV="1">
                <a:off x="354" y="2594"/>
                <a:ext cx="165" cy="179"/>
              </a:xfrm>
              <a:custGeom>
                <a:avLst/>
                <a:gdLst>
                  <a:gd name="T0" fmla="*/ 35 w 164"/>
                  <a:gd name="T1" fmla="*/ 0 h 173"/>
                  <a:gd name="T2" fmla="*/ 13 w 164"/>
                  <a:gd name="T3" fmla="*/ 5 h 173"/>
                  <a:gd name="T4" fmla="*/ 4 w 164"/>
                  <a:gd name="T5" fmla="*/ 29 h 173"/>
                  <a:gd name="T6" fmla="*/ 0 w 164"/>
                  <a:gd name="T7" fmla="*/ 101 h 173"/>
                  <a:gd name="T8" fmla="*/ 0 w 164"/>
                  <a:gd name="T9" fmla="*/ 177 h 173"/>
                  <a:gd name="T10" fmla="*/ 13 w 164"/>
                  <a:gd name="T11" fmla="*/ 193 h 173"/>
                  <a:gd name="T12" fmla="*/ 40 w 164"/>
                  <a:gd name="T13" fmla="*/ 199 h 173"/>
                  <a:gd name="T14" fmla="*/ 133 w 164"/>
                  <a:gd name="T15" fmla="*/ 205 h 173"/>
                  <a:gd name="T16" fmla="*/ 155 w 164"/>
                  <a:gd name="T17" fmla="*/ 187 h 173"/>
                  <a:gd name="T18" fmla="*/ 169 w 164"/>
                  <a:gd name="T19" fmla="*/ 155 h 173"/>
                  <a:gd name="T20" fmla="*/ 164 w 164"/>
                  <a:gd name="T21" fmla="*/ 121 h 173"/>
                  <a:gd name="T22" fmla="*/ 160 w 164"/>
                  <a:gd name="T23" fmla="*/ 86 h 173"/>
                  <a:gd name="T24" fmla="*/ 160 w 164"/>
                  <a:gd name="T25" fmla="*/ 34 h 173"/>
                  <a:gd name="T26" fmla="*/ 146 w 164"/>
                  <a:gd name="T27" fmla="*/ 10 h 173"/>
                  <a:gd name="T28" fmla="*/ 129 w 164"/>
                  <a:gd name="T29" fmla="*/ 5 h 173"/>
                  <a:gd name="T30" fmla="*/ 35 w 164"/>
                  <a:gd name="T31" fmla="*/ 0 h 173"/>
                  <a:gd name="T32" fmla="*/ 35 w 164"/>
                  <a:gd name="T33" fmla="*/ 0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4" h="173">
                    <a:moveTo>
                      <a:pt x="35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8" y="173"/>
                    </a:lnTo>
                    <a:lnTo>
                      <a:pt x="150" y="158"/>
                    </a:lnTo>
                    <a:lnTo>
                      <a:pt x="164" y="130"/>
                    </a:lnTo>
                    <a:lnTo>
                      <a:pt x="159" y="101"/>
                    </a:lnTo>
                    <a:lnTo>
                      <a:pt x="155" y="72"/>
                    </a:lnTo>
                    <a:lnTo>
                      <a:pt x="155" y="29"/>
                    </a:lnTo>
                    <a:lnTo>
                      <a:pt x="141" y="10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1" name="Freeform 471"/>
              <p:cNvSpPr>
                <a:spLocks/>
              </p:cNvSpPr>
              <p:nvPr/>
            </p:nvSpPr>
            <p:spPr bwMode="auto">
              <a:xfrm flipV="1">
                <a:off x="398" y="2644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9 w 71"/>
                  <a:gd name="T3" fmla="*/ 10 h 77"/>
                  <a:gd name="T4" fmla="*/ 35 w 71"/>
                  <a:gd name="T5" fmla="*/ 0 h 77"/>
                  <a:gd name="T6" fmla="*/ 58 w 71"/>
                  <a:gd name="T7" fmla="*/ 10 h 77"/>
                  <a:gd name="T8" fmla="*/ 71 w 71"/>
                  <a:gd name="T9" fmla="*/ 43 h 77"/>
                  <a:gd name="T10" fmla="*/ 58 w 71"/>
                  <a:gd name="T11" fmla="*/ 72 h 77"/>
                  <a:gd name="T12" fmla="*/ 35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w 71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8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2" name="Freeform 472"/>
              <p:cNvSpPr>
                <a:spLocks/>
              </p:cNvSpPr>
              <p:nvPr/>
            </p:nvSpPr>
            <p:spPr bwMode="auto">
              <a:xfrm flipV="1">
                <a:off x="358" y="2624"/>
                <a:ext cx="111" cy="144"/>
              </a:xfrm>
              <a:custGeom>
                <a:avLst/>
                <a:gdLst>
                  <a:gd name="T0" fmla="*/ 111 w 111"/>
                  <a:gd name="T1" fmla="*/ 5 h 139"/>
                  <a:gd name="T2" fmla="*/ 53 w 111"/>
                  <a:gd name="T3" fmla="*/ 0 h 139"/>
                  <a:gd name="T4" fmla="*/ 31 w 111"/>
                  <a:gd name="T5" fmla="*/ 0 h 139"/>
                  <a:gd name="T6" fmla="*/ 13 w 111"/>
                  <a:gd name="T7" fmla="*/ 9 h 139"/>
                  <a:gd name="T8" fmla="*/ 5 w 111"/>
                  <a:gd name="T9" fmla="*/ 38 h 139"/>
                  <a:gd name="T10" fmla="*/ 0 w 111"/>
                  <a:gd name="T11" fmla="*/ 73 h 139"/>
                  <a:gd name="T12" fmla="*/ 0 w 111"/>
                  <a:gd name="T13" fmla="*/ 115 h 139"/>
                  <a:gd name="T14" fmla="*/ 0 w 111"/>
                  <a:gd name="T15" fmla="*/ 166 h 139"/>
                  <a:gd name="T16" fmla="*/ 9 w 111"/>
                  <a:gd name="T17" fmla="*/ 115 h 139"/>
                  <a:gd name="T18" fmla="*/ 18 w 111"/>
                  <a:gd name="T19" fmla="*/ 63 h 139"/>
                  <a:gd name="T20" fmla="*/ 31 w 111"/>
                  <a:gd name="T21" fmla="*/ 38 h 139"/>
                  <a:gd name="T22" fmla="*/ 49 w 111"/>
                  <a:gd name="T23" fmla="*/ 19 h 139"/>
                  <a:gd name="T24" fmla="*/ 80 w 111"/>
                  <a:gd name="T25" fmla="*/ 9 h 139"/>
                  <a:gd name="T26" fmla="*/ 106 w 111"/>
                  <a:gd name="T27" fmla="*/ 5 h 139"/>
                  <a:gd name="T28" fmla="*/ 111 w 111"/>
                  <a:gd name="T29" fmla="*/ 5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9">
                    <a:moveTo>
                      <a:pt x="111" y="5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9"/>
                    </a:lnTo>
                    <a:lnTo>
                      <a:pt x="5" y="33"/>
                    </a:lnTo>
                    <a:lnTo>
                      <a:pt x="0" y="62"/>
                    </a:lnTo>
                    <a:lnTo>
                      <a:pt x="0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33"/>
                    </a:lnTo>
                    <a:lnTo>
                      <a:pt x="49" y="14"/>
                    </a:lnTo>
                    <a:lnTo>
                      <a:pt x="80" y="9"/>
                    </a:lnTo>
                    <a:lnTo>
                      <a:pt x="106" y="5"/>
                    </a:lnTo>
                    <a:lnTo>
                      <a:pt x="111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3" name="Freeform 473"/>
              <p:cNvSpPr>
                <a:spLocks/>
              </p:cNvSpPr>
              <p:nvPr/>
            </p:nvSpPr>
            <p:spPr bwMode="auto">
              <a:xfrm flipV="1">
                <a:off x="358" y="2704"/>
                <a:ext cx="53" cy="64"/>
              </a:xfrm>
              <a:custGeom>
                <a:avLst/>
                <a:gdLst>
                  <a:gd name="T0" fmla="*/ 0 w 53"/>
                  <a:gd name="T1" fmla="*/ 72 h 62"/>
                  <a:gd name="T2" fmla="*/ 5 w 53"/>
                  <a:gd name="T3" fmla="*/ 38 h 62"/>
                  <a:gd name="T4" fmla="*/ 13 w 53"/>
                  <a:gd name="T5" fmla="*/ 9 h 62"/>
                  <a:gd name="T6" fmla="*/ 31 w 53"/>
                  <a:gd name="T7" fmla="*/ 0 h 62"/>
                  <a:gd name="T8" fmla="*/ 53 w 53"/>
                  <a:gd name="T9" fmla="*/ 0 h 62"/>
                  <a:gd name="T10" fmla="*/ 22 w 53"/>
                  <a:gd name="T11" fmla="*/ 14 h 62"/>
                  <a:gd name="T12" fmla="*/ 9 w 53"/>
                  <a:gd name="T13" fmla="*/ 38 h 62"/>
                  <a:gd name="T14" fmla="*/ 0 w 53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0" y="62"/>
                    </a:moveTo>
                    <a:lnTo>
                      <a:pt x="5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4"/>
                    </a:lnTo>
                    <a:lnTo>
                      <a:pt x="9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4" name="Freeform 474"/>
              <p:cNvSpPr>
                <a:spLocks/>
              </p:cNvSpPr>
              <p:nvPr/>
            </p:nvSpPr>
            <p:spPr bwMode="auto">
              <a:xfrm flipV="1">
                <a:off x="389" y="2605"/>
                <a:ext cx="125" cy="113"/>
              </a:xfrm>
              <a:custGeom>
                <a:avLst/>
                <a:gdLst>
                  <a:gd name="T0" fmla="*/ 0 w 124"/>
                  <a:gd name="T1" fmla="*/ 125 h 110"/>
                  <a:gd name="T2" fmla="*/ 98 w 124"/>
                  <a:gd name="T3" fmla="*/ 125 h 110"/>
                  <a:gd name="T4" fmla="*/ 120 w 124"/>
                  <a:gd name="T5" fmla="*/ 116 h 110"/>
                  <a:gd name="T6" fmla="*/ 129 w 124"/>
                  <a:gd name="T7" fmla="*/ 87 h 110"/>
                  <a:gd name="T8" fmla="*/ 120 w 124"/>
                  <a:gd name="T9" fmla="*/ 0 h 110"/>
                  <a:gd name="T10" fmla="*/ 116 w 124"/>
                  <a:gd name="T11" fmla="*/ 61 h 110"/>
                  <a:gd name="T12" fmla="*/ 107 w 124"/>
                  <a:gd name="T13" fmla="*/ 91 h 110"/>
                  <a:gd name="T14" fmla="*/ 89 w 124"/>
                  <a:gd name="T15" fmla="*/ 111 h 110"/>
                  <a:gd name="T16" fmla="*/ 0 w 124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15" y="0"/>
                    </a:lnTo>
                    <a:lnTo>
                      <a:pt x="111" y="53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5" name="Freeform 475"/>
              <p:cNvSpPr>
                <a:spLocks/>
              </p:cNvSpPr>
              <p:nvPr/>
            </p:nvSpPr>
            <p:spPr bwMode="auto">
              <a:xfrm flipV="1">
                <a:off x="438" y="2605"/>
                <a:ext cx="76" cy="58"/>
              </a:xfrm>
              <a:custGeom>
                <a:avLst/>
                <a:gdLst>
                  <a:gd name="T0" fmla="*/ 0 w 75"/>
                  <a:gd name="T1" fmla="*/ 62 h 57"/>
                  <a:gd name="T2" fmla="*/ 49 w 75"/>
                  <a:gd name="T3" fmla="*/ 62 h 57"/>
                  <a:gd name="T4" fmla="*/ 71 w 75"/>
                  <a:gd name="T5" fmla="*/ 53 h 57"/>
                  <a:gd name="T6" fmla="*/ 80 w 75"/>
                  <a:gd name="T7" fmla="*/ 24 h 57"/>
                  <a:gd name="T8" fmla="*/ 80 w 75"/>
                  <a:gd name="T9" fmla="*/ 0 h 57"/>
                  <a:gd name="T10" fmla="*/ 76 w 75"/>
                  <a:gd name="T11" fmla="*/ 24 h 57"/>
                  <a:gd name="T12" fmla="*/ 58 w 75"/>
                  <a:gd name="T13" fmla="*/ 53 h 57"/>
                  <a:gd name="T14" fmla="*/ 18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6" name="Freeform 476"/>
              <p:cNvSpPr>
                <a:spLocks/>
              </p:cNvSpPr>
              <p:nvPr/>
            </p:nvSpPr>
            <p:spPr bwMode="auto">
              <a:xfrm flipV="1">
                <a:off x="181" y="2600"/>
                <a:ext cx="168" cy="183"/>
              </a:xfrm>
              <a:custGeom>
                <a:avLst/>
                <a:gdLst>
                  <a:gd name="T0" fmla="*/ 40 w 168"/>
                  <a:gd name="T1" fmla="*/ 0 h 178"/>
                  <a:gd name="T2" fmla="*/ 22 w 168"/>
                  <a:gd name="T3" fmla="*/ 5 h 178"/>
                  <a:gd name="T4" fmla="*/ 9 w 168"/>
                  <a:gd name="T5" fmla="*/ 25 h 178"/>
                  <a:gd name="T6" fmla="*/ 0 w 168"/>
                  <a:gd name="T7" fmla="*/ 93 h 178"/>
                  <a:gd name="T8" fmla="*/ 0 w 168"/>
                  <a:gd name="T9" fmla="*/ 164 h 178"/>
                  <a:gd name="T10" fmla="*/ 9 w 168"/>
                  <a:gd name="T11" fmla="*/ 189 h 178"/>
                  <a:gd name="T12" fmla="*/ 36 w 168"/>
                  <a:gd name="T13" fmla="*/ 193 h 178"/>
                  <a:gd name="T14" fmla="*/ 124 w 168"/>
                  <a:gd name="T15" fmla="*/ 204 h 178"/>
                  <a:gd name="T16" fmla="*/ 151 w 168"/>
                  <a:gd name="T17" fmla="*/ 193 h 178"/>
                  <a:gd name="T18" fmla="*/ 164 w 168"/>
                  <a:gd name="T19" fmla="*/ 160 h 178"/>
                  <a:gd name="T20" fmla="*/ 168 w 168"/>
                  <a:gd name="T21" fmla="*/ 68 h 178"/>
                  <a:gd name="T22" fmla="*/ 168 w 168"/>
                  <a:gd name="T23" fmla="*/ 44 h 178"/>
                  <a:gd name="T24" fmla="*/ 164 w 168"/>
                  <a:gd name="T25" fmla="*/ 29 h 178"/>
                  <a:gd name="T26" fmla="*/ 133 w 168"/>
                  <a:gd name="T27" fmla="*/ 10 h 178"/>
                  <a:gd name="T28" fmla="*/ 40 w 168"/>
                  <a:gd name="T29" fmla="*/ 0 h 1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8">
                    <a:moveTo>
                      <a:pt x="40" y="0"/>
                    </a:moveTo>
                    <a:lnTo>
                      <a:pt x="22" y="5"/>
                    </a:lnTo>
                    <a:lnTo>
                      <a:pt x="9" y="20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9" y="164"/>
                    </a:lnTo>
                    <a:lnTo>
                      <a:pt x="36" y="168"/>
                    </a:lnTo>
                    <a:lnTo>
                      <a:pt x="124" y="178"/>
                    </a:lnTo>
                    <a:lnTo>
                      <a:pt x="151" y="168"/>
                    </a:lnTo>
                    <a:lnTo>
                      <a:pt x="164" y="140"/>
                    </a:lnTo>
                    <a:lnTo>
                      <a:pt x="168" y="58"/>
                    </a:lnTo>
                    <a:lnTo>
                      <a:pt x="168" y="39"/>
                    </a:lnTo>
                    <a:lnTo>
                      <a:pt x="164" y="24"/>
                    </a:lnTo>
                    <a:lnTo>
                      <a:pt x="133" y="1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7" name="Freeform 477"/>
              <p:cNvSpPr>
                <a:spLocks/>
              </p:cNvSpPr>
              <p:nvPr/>
            </p:nvSpPr>
            <p:spPr bwMode="auto">
              <a:xfrm flipV="1">
                <a:off x="239" y="2649"/>
                <a:ext cx="62" cy="74"/>
              </a:xfrm>
              <a:custGeom>
                <a:avLst/>
                <a:gdLst>
                  <a:gd name="T0" fmla="*/ 57 w 62"/>
                  <a:gd name="T1" fmla="*/ 68 h 72"/>
                  <a:gd name="T2" fmla="*/ 62 w 62"/>
                  <a:gd name="T3" fmla="*/ 34 h 72"/>
                  <a:gd name="T4" fmla="*/ 53 w 62"/>
                  <a:gd name="T5" fmla="*/ 14 h 72"/>
                  <a:gd name="T6" fmla="*/ 35 w 62"/>
                  <a:gd name="T7" fmla="*/ 5 h 72"/>
                  <a:gd name="T8" fmla="*/ 22 w 62"/>
                  <a:gd name="T9" fmla="*/ 0 h 72"/>
                  <a:gd name="T10" fmla="*/ 9 w 62"/>
                  <a:gd name="T11" fmla="*/ 10 h 72"/>
                  <a:gd name="T12" fmla="*/ 0 w 62"/>
                  <a:gd name="T13" fmla="*/ 29 h 72"/>
                  <a:gd name="T14" fmla="*/ 0 w 62"/>
                  <a:gd name="T15" fmla="*/ 53 h 72"/>
                  <a:gd name="T16" fmla="*/ 4 w 62"/>
                  <a:gd name="T17" fmla="*/ 72 h 72"/>
                  <a:gd name="T18" fmla="*/ 17 w 62"/>
                  <a:gd name="T19" fmla="*/ 82 h 72"/>
                  <a:gd name="T20" fmla="*/ 44 w 62"/>
                  <a:gd name="T21" fmla="*/ 82 h 72"/>
                  <a:gd name="T22" fmla="*/ 57 w 62"/>
                  <a:gd name="T23" fmla="*/ 68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57" y="58"/>
                    </a:moveTo>
                    <a:lnTo>
                      <a:pt x="62" y="29"/>
                    </a:lnTo>
                    <a:lnTo>
                      <a:pt x="53" y="14"/>
                    </a:lnTo>
                    <a:lnTo>
                      <a:pt x="35" y="5"/>
                    </a:lnTo>
                    <a:lnTo>
                      <a:pt x="22" y="0"/>
                    </a:lnTo>
                    <a:lnTo>
                      <a:pt x="9" y="10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62"/>
                    </a:lnTo>
                    <a:lnTo>
                      <a:pt x="17" y="72"/>
                    </a:lnTo>
                    <a:lnTo>
                      <a:pt x="44" y="72"/>
                    </a:lnTo>
                    <a:lnTo>
                      <a:pt x="57" y="5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8" name="Freeform 478"/>
              <p:cNvSpPr>
                <a:spLocks/>
              </p:cNvSpPr>
              <p:nvPr/>
            </p:nvSpPr>
            <p:spPr bwMode="auto">
              <a:xfrm flipV="1">
                <a:off x="225" y="2654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40 w 71"/>
                  <a:gd name="T5" fmla="*/ 0 h 72"/>
                  <a:gd name="T6" fmla="*/ 62 w 71"/>
                  <a:gd name="T7" fmla="*/ 10 h 72"/>
                  <a:gd name="T8" fmla="*/ 71 w 71"/>
                  <a:gd name="T9" fmla="*/ 44 h 72"/>
                  <a:gd name="T10" fmla="*/ 58 w 71"/>
                  <a:gd name="T11" fmla="*/ 77 h 72"/>
                  <a:gd name="T12" fmla="*/ 36 w 71"/>
                  <a:gd name="T13" fmla="*/ 82 h 72"/>
                  <a:gd name="T14" fmla="*/ 9 w 71"/>
                  <a:gd name="T15" fmla="*/ 68 h 72"/>
                  <a:gd name="T16" fmla="*/ 0 w 71"/>
                  <a:gd name="T17" fmla="*/ 39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40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8" y="67"/>
                    </a:lnTo>
                    <a:lnTo>
                      <a:pt x="36" y="72"/>
                    </a:lnTo>
                    <a:lnTo>
                      <a:pt x="9" y="5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9" name="Freeform 479"/>
              <p:cNvSpPr>
                <a:spLocks/>
              </p:cNvSpPr>
              <p:nvPr/>
            </p:nvSpPr>
            <p:spPr bwMode="auto">
              <a:xfrm flipV="1">
                <a:off x="234" y="2679"/>
                <a:ext cx="40" cy="44"/>
              </a:xfrm>
              <a:custGeom>
                <a:avLst/>
                <a:gdLst>
                  <a:gd name="T0" fmla="*/ 0 w 40"/>
                  <a:gd name="T1" fmla="*/ 48 h 43"/>
                  <a:gd name="T2" fmla="*/ 5 w 40"/>
                  <a:gd name="T3" fmla="*/ 39 h 43"/>
                  <a:gd name="T4" fmla="*/ 9 w 40"/>
                  <a:gd name="T5" fmla="*/ 34 h 43"/>
                  <a:gd name="T6" fmla="*/ 18 w 40"/>
                  <a:gd name="T7" fmla="*/ 10 h 43"/>
                  <a:gd name="T8" fmla="*/ 27 w 40"/>
                  <a:gd name="T9" fmla="*/ 0 h 43"/>
                  <a:gd name="T10" fmla="*/ 40 w 40"/>
                  <a:gd name="T11" fmla="*/ 0 h 43"/>
                  <a:gd name="T12" fmla="*/ 40 w 40"/>
                  <a:gd name="T13" fmla="*/ 5 h 43"/>
                  <a:gd name="T14" fmla="*/ 36 w 40"/>
                  <a:gd name="T15" fmla="*/ 0 h 43"/>
                  <a:gd name="T16" fmla="*/ 9 w 40"/>
                  <a:gd name="T17" fmla="*/ 5 h 43"/>
                  <a:gd name="T18" fmla="*/ 0 w 40"/>
                  <a:gd name="T19" fmla="*/ 19 h 43"/>
                  <a:gd name="T20" fmla="*/ 0 w 40"/>
                  <a:gd name="T21" fmla="*/ 48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3">
                    <a:moveTo>
                      <a:pt x="0" y="43"/>
                    </a:moveTo>
                    <a:lnTo>
                      <a:pt x="5" y="34"/>
                    </a:lnTo>
                    <a:lnTo>
                      <a:pt x="9" y="29"/>
                    </a:lnTo>
                    <a:lnTo>
                      <a:pt x="18" y="10"/>
                    </a:lnTo>
                    <a:lnTo>
                      <a:pt x="27" y="0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1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0" name="Freeform 480"/>
              <p:cNvSpPr>
                <a:spLocks/>
              </p:cNvSpPr>
              <p:nvPr/>
            </p:nvSpPr>
            <p:spPr bwMode="auto">
              <a:xfrm flipV="1">
                <a:off x="239" y="2659"/>
                <a:ext cx="53" cy="59"/>
              </a:xfrm>
              <a:custGeom>
                <a:avLst/>
                <a:gdLst>
                  <a:gd name="T0" fmla="*/ 44 w 53"/>
                  <a:gd name="T1" fmla="*/ 0 h 57"/>
                  <a:gd name="T2" fmla="*/ 44 w 53"/>
                  <a:gd name="T3" fmla="*/ 5 h 57"/>
                  <a:gd name="T4" fmla="*/ 44 w 53"/>
                  <a:gd name="T5" fmla="*/ 24 h 57"/>
                  <a:gd name="T6" fmla="*/ 40 w 53"/>
                  <a:gd name="T7" fmla="*/ 34 h 57"/>
                  <a:gd name="T8" fmla="*/ 26 w 53"/>
                  <a:gd name="T9" fmla="*/ 53 h 57"/>
                  <a:gd name="T10" fmla="*/ 17 w 53"/>
                  <a:gd name="T11" fmla="*/ 58 h 57"/>
                  <a:gd name="T12" fmla="*/ 4 w 53"/>
                  <a:gd name="T13" fmla="*/ 58 h 57"/>
                  <a:gd name="T14" fmla="*/ 0 w 53"/>
                  <a:gd name="T15" fmla="*/ 53 h 57"/>
                  <a:gd name="T16" fmla="*/ 13 w 53"/>
                  <a:gd name="T17" fmla="*/ 63 h 57"/>
                  <a:gd name="T18" fmla="*/ 35 w 53"/>
                  <a:gd name="T19" fmla="*/ 67 h 57"/>
                  <a:gd name="T20" fmla="*/ 48 w 53"/>
                  <a:gd name="T21" fmla="*/ 53 h 57"/>
                  <a:gd name="T22" fmla="*/ 53 w 53"/>
                  <a:gd name="T23" fmla="*/ 29 h 57"/>
                  <a:gd name="T24" fmla="*/ 44 w 53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7">
                    <a:moveTo>
                      <a:pt x="44" y="0"/>
                    </a:moveTo>
                    <a:lnTo>
                      <a:pt x="44" y="5"/>
                    </a:lnTo>
                    <a:lnTo>
                      <a:pt x="44" y="19"/>
                    </a:lnTo>
                    <a:lnTo>
                      <a:pt x="40" y="29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7"/>
                    </a:lnTo>
                    <a:lnTo>
                      <a:pt x="48" y="43"/>
                    </a:lnTo>
                    <a:lnTo>
                      <a:pt x="53" y="2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1" name="Freeform 481"/>
              <p:cNvSpPr>
                <a:spLocks/>
              </p:cNvSpPr>
              <p:nvPr/>
            </p:nvSpPr>
            <p:spPr bwMode="auto">
              <a:xfrm flipV="1">
                <a:off x="252" y="2659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5 h 14"/>
                  <a:gd name="T6" fmla="*/ 18 w 35"/>
                  <a:gd name="T7" fmla="*/ 15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0"/>
                    </a:lnTo>
                    <a:lnTo>
                      <a:pt x="18" y="1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2" name="Freeform 482"/>
              <p:cNvSpPr>
                <a:spLocks/>
              </p:cNvSpPr>
              <p:nvPr/>
            </p:nvSpPr>
            <p:spPr bwMode="auto">
              <a:xfrm flipV="1">
                <a:off x="234" y="2713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3" name="Freeform 483"/>
              <p:cNvSpPr>
                <a:spLocks/>
              </p:cNvSpPr>
              <p:nvPr/>
            </p:nvSpPr>
            <p:spPr bwMode="auto">
              <a:xfrm flipV="1">
                <a:off x="230" y="2704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4 w 9"/>
                  <a:gd name="T3" fmla="*/ 0 h 5"/>
                  <a:gd name="T4" fmla="*/ 9 w 9"/>
                  <a:gd name="T5" fmla="*/ 0 h 5"/>
                  <a:gd name="T6" fmla="*/ 4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4" name="Freeform 484"/>
              <p:cNvSpPr>
                <a:spLocks/>
              </p:cNvSpPr>
              <p:nvPr/>
            </p:nvSpPr>
            <p:spPr bwMode="auto">
              <a:xfrm flipV="1">
                <a:off x="181" y="2600"/>
                <a:ext cx="168" cy="183"/>
              </a:xfrm>
              <a:custGeom>
                <a:avLst/>
                <a:gdLst>
                  <a:gd name="T0" fmla="*/ 40 w 168"/>
                  <a:gd name="T1" fmla="*/ 0 h 178"/>
                  <a:gd name="T2" fmla="*/ 22 w 168"/>
                  <a:gd name="T3" fmla="*/ 5 h 178"/>
                  <a:gd name="T4" fmla="*/ 9 w 168"/>
                  <a:gd name="T5" fmla="*/ 25 h 178"/>
                  <a:gd name="T6" fmla="*/ 0 w 168"/>
                  <a:gd name="T7" fmla="*/ 93 h 178"/>
                  <a:gd name="T8" fmla="*/ 0 w 168"/>
                  <a:gd name="T9" fmla="*/ 164 h 178"/>
                  <a:gd name="T10" fmla="*/ 9 w 168"/>
                  <a:gd name="T11" fmla="*/ 189 h 178"/>
                  <a:gd name="T12" fmla="*/ 36 w 168"/>
                  <a:gd name="T13" fmla="*/ 193 h 178"/>
                  <a:gd name="T14" fmla="*/ 124 w 168"/>
                  <a:gd name="T15" fmla="*/ 204 h 178"/>
                  <a:gd name="T16" fmla="*/ 151 w 168"/>
                  <a:gd name="T17" fmla="*/ 193 h 178"/>
                  <a:gd name="T18" fmla="*/ 164 w 168"/>
                  <a:gd name="T19" fmla="*/ 160 h 178"/>
                  <a:gd name="T20" fmla="*/ 168 w 168"/>
                  <a:gd name="T21" fmla="*/ 68 h 178"/>
                  <a:gd name="T22" fmla="*/ 168 w 168"/>
                  <a:gd name="T23" fmla="*/ 44 h 178"/>
                  <a:gd name="T24" fmla="*/ 164 w 168"/>
                  <a:gd name="T25" fmla="*/ 29 h 178"/>
                  <a:gd name="T26" fmla="*/ 133 w 168"/>
                  <a:gd name="T27" fmla="*/ 10 h 178"/>
                  <a:gd name="T28" fmla="*/ 40 w 168"/>
                  <a:gd name="T29" fmla="*/ 0 h 178"/>
                  <a:gd name="T30" fmla="*/ 40 w 168"/>
                  <a:gd name="T31" fmla="*/ 0 h 1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8">
                    <a:moveTo>
                      <a:pt x="40" y="0"/>
                    </a:moveTo>
                    <a:lnTo>
                      <a:pt x="22" y="5"/>
                    </a:lnTo>
                    <a:lnTo>
                      <a:pt x="9" y="20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9" y="164"/>
                    </a:lnTo>
                    <a:lnTo>
                      <a:pt x="36" y="168"/>
                    </a:lnTo>
                    <a:lnTo>
                      <a:pt x="124" y="178"/>
                    </a:lnTo>
                    <a:lnTo>
                      <a:pt x="151" y="168"/>
                    </a:lnTo>
                    <a:lnTo>
                      <a:pt x="164" y="140"/>
                    </a:lnTo>
                    <a:lnTo>
                      <a:pt x="168" y="58"/>
                    </a:lnTo>
                    <a:lnTo>
                      <a:pt x="168" y="39"/>
                    </a:lnTo>
                    <a:lnTo>
                      <a:pt x="164" y="24"/>
                    </a:lnTo>
                    <a:lnTo>
                      <a:pt x="133" y="1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5" name="Freeform 485"/>
              <p:cNvSpPr>
                <a:spLocks/>
              </p:cNvSpPr>
              <p:nvPr/>
            </p:nvSpPr>
            <p:spPr bwMode="auto">
              <a:xfrm flipV="1">
                <a:off x="225" y="2654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40 w 71"/>
                  <a:gd name="T5" fmla="*/ 0 h 72"/>
                  <a:gd name="T6" fmla="*/ 62 w 71"/>
                  <a:gd name="T7" fmla="*/ 10 h 72"/>
                  <a:gd name="T8" fmla="*/ 71 w 71"/>
                  <a:gd name="T9" fmla="*/ 44 h 72"/>
                  <a:gd name="T10" fmla="*/ 58 w 71"/>
                  <a:gd name="T11" fmla="*/ 77 h 72"/>
                  <a:gd name="T12" fmla="*/ 36 w 71"/>
                  <a:gd name="T13" fmla="*/ 82 h 72"/>
                  <a:gd name="T14" fmla="*/ 9 w 71"/>
                  <a:gd name="T15" fmla="*/ 68 h 72"/>
                  <a:gd name="T16" fmla="*/ 0 w 71"/>
                  <a:gd name="T17" fmla="*/ 39 h 72"/>
                  <a:gd name="T18" fmla="*/ 0 w 71"/>
                  <a:gd name="T19" fmla="*/ 39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40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8" y="67"/>
                    </a:lnTo>
                    <a:lnTo>
                      <a:pt x="36" y="72"/>
                    </a:lnTo>
                    <a:lnTo>
                      <a:pt x="9" y="58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6" name="Freeform 486"/>
              <p:cNvSpPr>
                <a:spLocks/>
              </p:cNvSpPr>
              <p:nvPr/>
            </p:nvSpPr>
            <p:spPr bwMode="auto">
              <a:xfrm flipV="1">
                <a:off x="186" y="2639"/>
                <a:ext cx="119" cy="134"/>
              </a:xfrm>
              <a:custGeom>
                <a:avLst/>
                <a:gdLst>
                  <a:gd name="T0" fmla="*/ 119 w 119"/>
                  <a:gd name="T1" fmla="*/ 5 h 130"/>
                  <a:gd name="T2" fmla="*/ 62 w 119"/>
                  <a:gd name="T3" fmla="*/ 0 h 130"/>
                  <a:gd name="T4" fmla="*/ 39 w 119"/>
                  <a:gd name="T5" fmla="*/ 0 h 130"/>
                  <a:gd name="T6" fmla="*/ 17 w 119"/>
                  <a:gd name="T7" fmla="*/ 5 h 130"/>
                  <a:gd name="T8" fmla="*/ 8 w 119"/>
                  <a:gd name="T9" fmla="*/ 34 h 130"/>
                  <a:gd name="T10" fmla="*/ 4 w 119"/>
                  <a:gd name="T11" fmla="*/ 63 h 130"/>
                  <a:gd name="T12" fmla="*/ 0 w 119"/>
                  <a:gd name="T13" fmla="*/ 106 h 130"/>
                  <a:gd name="T14" fmla="*/ 0 w 119"/>
                  <a:gd name="T15" fmla="*/ 150 h 130"/>
                  <a:gd name="T16" fmla="*/ 8 w 119"/>
                  <a:gd name="T17" fmla="*/ 106 h 130"/>
                  <a:gd name="T18" fmla="*/ 22 w 119"/>
                  <a:gd name="T19" fmla="*/ 57 h 130"/>
                  <a:gd name="T20" fmla="*/ 35 w 119"/>
                  <a:gd name="T21" fmla="*/ 34 h 130"/>
                  <a:gd name="T22" fmla="*/ 53 w 119"/>
                  <a:gd name="T23" fmla="*/ 14 h 130"/>
                  <a:gd name="T24" fmla="*/ 110 w 119"/>
                  <a:gd name="T25" fmla="*/ 5 h 130"/>
                  <a:gd name="T26" fmla="*/ 119 w 119"/>
                  <a:gd name="T27" fmla="*/ 5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9" h="130">
                    <a:moveTo>
                      <a:pt x="119" y="5"/>
                    </a:moveTo>
                    <a:lnTo>
                      <a:pt x="62" y="0"/>
                    </a:lnTo>
                    <a:lnTo>
                      <a:pt x="39" y="0"/>
                    </a:lnTo>
                    <a:lnTo>
                      <a:pt x="17" y="5"/>
                    </a:lnTo>
                    <a:lnTo>
                      <a:pt x="8" y="29"/>
                    </a:lnTo>
                    <a:lnTo>
                      <a:pt x="4" y="53"/>
                    </a:lnTo>
                    <a:lnTo>
                      <a:pt x="0" y="91"/>
                    </a:lnTo>
                    <a:lnTo>
                      <a:pt x="0" y="130"/>
                    </a:lnTo>
                    <a:lnTo>
                      <a:pt x="8" y="91"/>
                    </a:lnTo>
                    <a:lnTo>
                      <a:pt x="22" y="48"/>
                    </a:lnTo>
                    <a:lnTo>
                      <a:pt x="35" y="29"/>
                    </a:lnTo>
                    <a:lnTo>
                      <a:pt x="53" y="14"/>
                    </a:lnTo>
                    <a:lnTo>
                      <a:pt x="110" y="5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7" name="Freeform 487"/>
              <p:cNvSpPr>
                <a:spLocks/>
              </p:cNvSpPr>
              <p:nvPr/>
            </p:nvSpPr>
            <p:spPr bwMode="auto">
              <a:xfrm flipV="1">
                <a:off x="190" y="2718"/>
                <a:ext cx="58" cy="55"/>
              </a:xfrm>
              <a:custGeom>
                <a:avLst/>
                <a:gdLst>
                  <a:gd name="T0" fmla="*/ 0 w 58"/>
                  <a:gd name="T1" fmla="*/ 63 h 53"/>
                  <a:gd name="T2" fmla="*/ 4 w 58"/>
                  <a:gd name="T3" fmla="*/ 34 h 53"/>
                  <a:gd name="T4" fmla="*/ 13 w 58"/>
                  <a:gd name="T5" fmla="*/ 5 h 53"/>
                  <a:gd name="T6" fmla="*/ 35 w 58"/>
                  <a:gd name="T7" fmla="*/ 0 h 53"/>
                  <a:gd name="T8" fmla="*/ 58 w 58"/>
                  <a:gd name="T9" fmla="*/ 0 h 53"/>
                  <a:gd name="T10" fmla="*/ 27 w 58"/>
                  <a:gd name="T11" fmla="*/ 10 h 53"/>
                  <a:gd name="T12" fmla="*/ 9 w 58"/>
                  <a:gd name="T13" fmla="*/ 29 h 53"/>
                  <a:gd name="T14" fmla="*/ 0 w 58"/>
                  <a:gd name="T15" fmla="*/ 63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53">
                    <a:moveTo>
                      <a:pt x="0" y="53"/>
                    </a:moveTo>
                    <a:lnTo>
                      <a:pt x="4" y="29"/>
                    </a:lnTo>
                    <a:lnTo>
                      <a:pt x="13" y="5"/>
                    </a:lnTo>
                    <a:lnTo>
                      <a:pt x="35" y="0"/>
                    </a:lnTo>
                    <a:lnTo>
                      <a:pt x="58" y="0"/>
                    </a:lnTo>
                    <a:lnTo>
                      <a:pt x="27" y="10"/>
                    </a:lnTo>
                    <a:lnTo>
                      <a:pt x="9" y="24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8" name="Freeform 488"/>
              <p:cNvSpPr>
                <a:spLocks/>
              </p:cNvSpPr>
              <p:nvPr/>
            </p:nvSpPr>
            <p:spPr bwMode="auto">
              <a:xfrm flipV="1">
                <a:off x="212" y="2605"/>
                <a:ext cx="133" cy="113"/>
              </a:xfrm>
              <a:custGeom>
                <a:avLst/>
                <a:gdLst>
                  <a:gd name="T0" fmla="*/ 0 w 133"/>
                  <a:gd name="T1" fmla="*/ 116 h 110"/>
                  <a:gd name="T2" fmla="*/ 93 w 133"/>
                  <a:gd name="T3" fmla="*/ 125 h 110"/>
                  <a:gd name="T4" fmla="*/ 115 w 133"/>
                  <a:gd name="T5" fmla="*/ 116 h 110"/>
                  <a:gd name="T6" fmla="*/ 124 w 133"/>
                  <a:gd name="T7" fmla="*/ 87 h 110"/>
                  <a:gd name="T8" fmla="*/ 133 w 133"/>
                  <a:gd name="T9" fmla="*/ 0 h 110"/>
                  <a:gd name="T10" fmla="*/ 120 w 133"/>
                  <a:gd name="T11" fmla="*/ 61 h 110"/>
                  <a:gd name="T12" fmla="*/ 102 w 133"/>
                  <a:gd name="T13" fmla="*/ 91 h 110"/>
                  <a:gd name="T14" fmla="*/ 84 w 133"/>
                  <a:gd name="T15" fmla="*/ 105 h 110"/>
                  <a:gd name="T16" fmla="*/ 0 w 133"/>
                  <a:gd name="T17" fmla="*/ 116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110">
                    <a:moveTo>
                      <a:pt x="0" y="101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33" y="0"/>
                    </a:lnTo>
                    <a:lnTo>
                      <a:pt x="120" y="53"/>
                    </a:lnTo>
                    <a:lnTo>
                      <a:pt x="102" y="81"/>
                    </a:lnTo>
                    <a:lnTo>
                      <a:pt x="84" y="9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9" name="Freeform 489"/>
              <p:cNvSpPr>
                <a:spLocks/>
              </p:cNvSpPr>
              <p:nvPr/>
            </p:nvSpPr>
            <p:spPr bwMode="auto">
              <a:xfrm flipV="1">
                <a:off x="261" y="2605"/>
                <a:ext cx="79" cy="58"/>
              </a:xfrm>
              <a:custGeom>
                <a:avLst/>
                <a:gdLst>
                  <a:gd name="T0" fmla="*/ 0 w 79"/>
                  <a:gd name="T1" fmla="*/ 57 h 57"/>
                  <a:gd name="T2" fmla="*/ 44 w 79"/>
                  <a:gd name="T3" fmla="*/ 62 h 57"/>
                  <a:gd name="T4" fmla="*/ 66 w 79"/>
                  <a:gd name="T5" fmla="*/ 53 h 57"/>
                  <a:gd name="T6" fmla="*/ 75 w 79"/>
                  <a:gd name="T7" fmla="*/ 24 h 57"/>
                  <a:gd name="T8" fmla="*/ 79 w 79"/>
                  <a:gd name="T9" fmla="*/ 0 h 57"/>
                  <a:gd name="T10" fmla="*/ 75 w 79"/>
                  <a:gd name="T11" fmla="*/ 24 h 57"/>
                  <a:gd name="T12" fmla="*/ 53 w 79"/>
                  <a:gd name="T13" fmla="*/ 48 h 57"/>
                  <a:gd name="T14" fmla="*/ 22 w 79"/>
                  <a:gd name="T15" fmla="*/ 57 h 57"/>
                  <a:gd name="T16" fmla="*/ 0 w 79"/>
                  <a:gd name="T17" fmla="*/ 57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57">
                    <a:moveTo>
                      <a:pt x="0" y="52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9" y="0"/>
                    </a:lnTo>
                    <a:lnTo>
                      <a:pt x="75" y="24"/>
                    </a:lnTo>
                    <a:lnTo>
                      <a:pt x="53" y="43"/>
                    </a:lnTo>
                    <a:lnTo>
                      <a:pt x="22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0" name="Freeform 490"/>
              <p:cNvSpPr>
                <a:spLocks/>
              </p:cNvSpPr>
              <p:nvPr/>
            </p:nvSpPr>
            <p:spPr bwMode="auto">
              <a:xfrm flipV="1">
                <a:off x="16" y="2614"/>
                <a:ext cx="165" cy="178"/>
              </a:xfrm>
              <a:custGeom>
                <a:avLst/>
                <a:gdLst>
                  <a:gd name="T0" fmla="*/ 129 w 164"/>
                  <a:gd name="T1" fmla="*/ 9 h 173"/>
                  <a:gd name="T2" fmla="*/ 36 w 164"/>
                  <a:gd name="T3" fmla="*/ 0 h 173"/>
                  <a:gd name="T4" fmla="*/ 14 w 164"/>
                  <a:gd name="T5" fmla="*/ 9 h 173"/>
                  <a:gd name="T6" fmla="*/ 0 w 164"/>
                  <a:gd name="T7" fmla="*/ 38 h 173"/>
                  <a:gd name="T8" fmla="*/ 0 w 164"/>
                  <a:gd name="T9" fmla="*/ 183 h 173"/>
                  <a:gd name="T10" fmla="*/ 14 w 164"/>
                  <a:gd name="T11" fmla="*/ 193 h 173"/>
                  <a:gd name="T12" fmla="*/ 31 w 164"/>
                  <a:gd name="T13" fmla="*/ 193 h 173"/>
                  <a:gd name="T14" fmla="*/ 129 w 164"/>
                  <a:gd name="T15" fmla="*/ 199 h 173"/>
                  <a:gd name="T16" fmla="*/ 151 w 164"/>
                  <a:gd name="T17" fmla="*/ 188 h 173"/>
                  <a:gd name="T18" fmla="*/ 165 w 164"/>
                  <a:gd name="T19" fmla="*/ 159 h 173"/>
                  <a:gd name="T20" fmla="*/ 169 w 164"/>
                  <a:gd name="T21" fmla="*/ 63 h 173"/>
                  <a:gd name="T22" fmla="*/ 160 w 164"/>
                  <a:gd name="T23" fmla="*/ 29 h 173"/>
                  <a:gd name="T24" fmla="*/ 151 w 164"/>
                  <a:gd name="T25" fmla="*/ 14 h 173"/>
                  <a:gd name="T26" fmla="*/ 129 w 164"/>
                  <a:gd name="T27" fmla="*/ 9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4" h="173">
                    <a:moveTo>
                      <a:pt x="124" y="9"/>
                    </a:moveTo>
                    <a:lnTo>
                      <a:pt x="36" y="0"/>
                    </a:lnTo>
                    <a:lnTo>
                      <a:pt x="14" y="9"/>
                    </a:lnTo>
                    <a:lnTo>
                      <a:pt x="0" y="33"/>
                    </a:lnTo>
                    <a:lnTo>
                      <a:pt x="0" y="158"/>
                    </a:lnTo>
                    <a:lnTo>
                      <a:pt x="14" y="168"/>
                    </a:lnTo>
                    <a:lnTo>
                      <a:pt x="31" y="168"/>
                    </a:lnTo>
                    <a:lnTo>
                      <a:pt x="124" y="173"/>
                    </a:lnTo>
                    <a:lnTo>
                      <a:pt x="146" y="163"/>
                    </a:lnTo>
                    <a:lnTo>
                      <a:pt x="160" y="139"/>
                    </a:lnTo>
                    <a:lnTo>
                      <a:pt x="164" y="53"/>
                    </a:lnTo>
                    <a:lnTo>
                      <a:pt x="155" y="24"/>
                    </a:lnTo>
                    <a:lnTo>
                      <a:pt x="146" y="14"/>
                    </a:ln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1" name="Freeform 491"/>
              <p:cNvSpPr>
                <a:spLocks/>
              </p:cNvSpPr>
              <p:nvPr/>
            </p:nvSpPr>
            <p:spPr bwMode="auto">
              <a:xfrm flipV="1">
                <a:off x="70" y="2659"/>
                <a:ext cx="61" cy="75"/>
              </a:xfrm>
              <a:custGeom>
                <a:avLst/>
                <a:gdLst>
                  <a:gd name="T0" fmla="*/ 57 w 61"/>
                  <a:gd name="T1" fmla="*/ 64 h 72"/>
                  <a:gd name="T2" fmla="*/ 61 w 61"/>
                  <a:gd name="T3" fmla="*/ 29 h 72"/>
                  <a:gd name="T4" fmla="*/ 53 w 61"/>
                  <a:gd name="T5" fmla="*/ 10 h 72"/>
                  <a:gd name="T6" fmla="*/ 35 w 61"/>
                  <a:gd name="T7" fmla="*/ 0 h 72"/>
                  <a:gd name="T8" fmla="*/ 17 w 61"/>
                  <a:gd name="T9" fmla="*/ 0 h 72"/>
                  <a:gd name="T10" fmla="*/ 8 w 61"/>
                  <a:gd name="T11" fmla="*/ 5 h 72"/>
                  <a:gd name="T12" fmla="*/ 0 w 61"/>
                  <a:gd name="T13" fmla="*/ 29 h 72"/>
                  <a:gd name="T14" fmla="*/ 0 w 61"/>
                  <a:gd name="T15" fmla="*/ 58 h 72"/>
                  <a:gd name="T16" fmla="*/ 4 w 61"/>
                  <a:gd name="T17" fmla="*/ 78 h 72"/>
                  <a:gd name="T18" fmla="*/ 17 w 61"/>
                  <a:gd name="T19" fmla="*/ 83 h 72"/>
                  <a:gd name="T20" fmla="*/ 44 w 61"/>
                  <a:gd name="T21" fmla="*/ 88 h 72"/>
                  <a:gd name="T22" fmla="*/ 57 w 61"/>
                  <a:gd name="T23" fmla="*/ 64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72">
                    <a:moveTo>
                      <a:pt x="57" y="53"/>
                    </a:moveTo>
                    <a:lnTo>
                      <a:pt x="61" y="24"/>
                    </a:lnTo>
                    <a:lnTo>
                      <a:pt x="53" y="10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63"/>
                    </a:lnTo>
                    <a:lnTo>
                      <a:pt x="17" y="68"/>
                    </a:lnTo>
                    <a:lnTo>
                      <a:pt x="44" y="72"/>
                    </a:lnTo>
                    <a:lnTo>
                      <a:pt x="57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2" name="Freeform 492"/>
              <p:cNvSpPr>
                <a:spLocks/>
              </p:cNvSpPr>
              <p:nvPr/>
            </p:nvSpPr>
            <p:spPr bwMode="auto">
              <a:xfrm flipV="1">
                <a:off x="56" y="2663"/>
                <a:ext cx="71" cy="80"/>
              </a:xfrm>
              <a:custGeom>
                <a:avLst/>
                <a:gdLst>
                  <a:gd name="T0" fmla="*/ 0 w 71"/>
                  <a:gd name="T1" fmla="*/ 47 h 77"/>
                  <a:gd name="T2" fmla="*/ 14 w 71"/>
                  <a:gd name="T3" fmla="*/ 9 h 77"/>
                  <a:gd name="T4" fmla="*/ 40 w 71"/>
                  <a:gd name="T5" fmla="*/ 0 h 77"/>
                  <a:gd name="T6" fmla="*/ 62 w 71"/>
                  <a:gd name="T7" fmla="*/ 19 h 77"/>
                  <a:gd name="T8" fmla="*/ 71 w 71"/>
                  <a:gd name="T9" fmla="*/ 53 h 77"/>
                  <a:gd name="T10" fmla="*/ 58 w 71"/>
                  <a:gd name="T11" fmla="*/ 82 h 77"/>
                  <a:gd name="T12" fmla="*/ 36 w 71"/>
                  <a:gd name="T13" fmla="*/ 92 h 77"/>
                  <a:gd name="T14" fmla="*/ 9 w 71"/>
                  <a:gd name="T15" fmla="*/ 75 h 77"/>
                  <a:gd name="T16" fmla="*/ 0 w 71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9"/>
                    </a:lnTo>
                    <a:lnTo>
                      <a:pt x="40" y="0"/>
                    </a:lnTo>
                    <a:lnTo>
                      <a:pt x="62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3" name="Freeform 493"/>
              <p:cNvSpPr>
                <a:spLocks/>
              </p:cNvSpPr>
              <p:nvPr/>
            </p:nvSpPr>
            <p:spPr bwMode="auto">
              <a:xfrm flipV="1">
                <a:off x="65" y="2688"/>
                <a:ext cx="40" cy="50"/>
              </a:xfrm>
              <a:custGeom>
                <a:avLst/>
                <a:gdLst>
                  <a:gd name="T0" fmla="*/ 0 w 40"/>
                  <a:gd name="T1" fmla="*/ 58 h 48"/>
                  <a:gd name="T2" fmla="*/ 0 w 40"/>
                  <a:gd name="T3" fmla="*/ 48 h 48"/>
                  <a:gd name="T4" fmla="*/ 5 w 40"/>
                  <a:gd name="T5" fmla="*/ 40 h 48"/>
                  <a:gd name="T6" fmla="*/ 18 w 40"/>
                  <a:gd name="T7" fmla="*/ 19 h 48"/>
                  <a:gd name="T8" fmla="*/ 22 w 40"/>
                  <a:gd name="T9" fmla="*/ 4 h 48"/>
                  <a:gd name="T10" fmla="*/ 40 w 40"/>
                  <a:gd name="T11" fmla="*/ 4 h 48"/>
                  <a:gd name="T12" fmla="*/ 31 w 40"/>
                  <a:gd name="T13" fmla="*/ 4 h 48"/>
                  <a:gd name="T14" fmla="*/ 18 w 40"/>
                  <a:gd name="T15" fmla="*/ 0 h 48"/>
                  <a:gd name="T16" fmla="*/ 9 w 40"/>
                  <a:gd name="T17" fmla="*/ 4 h 48"/>
                  <a:gd name="T18" fmla="*/ 0 w 40"/>
                  <a:gd name="T19" fmla="*/ 29 h 48"/>
                  <a:gd name="T20" fmla="*/ 0 w 40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0" y="38"/>
                    </a:lnTo>
                    <a:lnTo>
                      <a:pt x="5" y="33"/>
                    </a:lnTo>
                    <a:lnTo>
                      <a:pt x="18" y="14"/>
                    </a:lnTo>
                    <a:lnTo>
                      <a:pt x="22" y="4"/>
                    </a:lnTo>
                    <a:lnTo>
                      <a:pt x="40" y="4"/>
                    </a:lnTo>
                    <a:lnTo>
                      <a:pt x="31" y="4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4" name="Freeform 494"/>
              <p:cNvSpPr>
                <a:spLocks/>
              </p:cNvSpPr>
              <p:nvPr/>
            </p:nvSpPr>
            <p:spPr bwMode="auto">
              <a:xfrm flipV="1">
                <a:off x="70" y="2674"/>
                <a:ext cx="53" cy="54"/>
              </a:xfrm>
              <a:custGeom>
                <a:avLst/>
                <a:gdLst>
                  <a:gd name="T0" fmla="*/ 39 w 53"/>
                  <a:gd name="T1" fmla="*/ 0 h 53"/>
                  <a:gd name="T2" fmla="*/ 44 w 53"/>
                  <a:gd name="T3" fmla="*/ 15 h 53"/>
                  <a:gd name="T4" fmla="*/ 39 w 53"/>
                  <a:gd name="T5" fmla="*/ 34 h 53"/>
                  <a:gd name="T6" fmla="*/ 26 w 53"/>
                  <a:gd name="T7" fmla="*/ 44 h 53"/>
                  <a:gd name="T8" fmla="*/ 17 w 53"/>
                  <a:gd name="T9" fmla="*/ 53 h 53"/>
                  <a:gd name="T10" fmla="*/ 4 w 53"/>
                  <a:gd name="T11" fmla="*/ 48 h 53"/>
                  <a:gd name="T12" fmla="*/ 0 w 53"/>
                  <a:gd name="T13" fmla="*/ 48 h 53"/>
                  <a:gd name="T14" fmla="*/ 13 w 53"/>
                  <a:gd name="T15" fmla="*/ 58 h 53"/>
                  <a:gd name="T16" fmla="*/ 35 w 53"/>
                  <a:gd name="T17" fmla="*/ 58 h 53"/>
                  <a:gd name="T18" fmla="*/ 48 w 53"/>
                  <a:gd name="T19" fmla="*/ 44 h 53"/>
                  <a:gd name="T20" fmla="*/ 53 w 53"/>
                  <a:gd name="T21" fmla="*/ 19 h 53"/>
                  <a:gd name="T22" fmla="*/ 39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39" y="0"/>
                    </a:moveTo>
                    <a:lnTo>
                      <a:pt x="44" y="15"/>
                    </a:lnTo>
                    <a:lnTo>
                      <a:pt x="39" y="29"/>
                    </a:lnTo>
                    <a:lnTo>
                      <a:pt x="26" y="39"/>
                    </a:lnTo>
                    <a:lnTo>
                      <a:pt x="17" y="48"/>
                    </a:lnTo>
                    <a:lnTo>
                      <a:pt x="4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53" y="1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5" name="Freeform 495"/>
              <p:cNvSpPr>
                <a:spLocks/>
              </p:cNvSpPr>
              <p:nvPr/>
            </p:nvSpPr>
            <p:spPr bwMode="auto">
              <a:xfrm flipV="1">
                <a:off x="83" y="2674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6" name="Freeform 496"/>
              <p:cNvSpPr>
                <a:spLocks/>
              </p:cNvSpPr>
              <p:nvPr/>
            </p:nvSpPr>
            <p:spPr bwMode="auto">
              <a:xfrm flipV="1">
                <a:off x="65" y="2723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7" name="Freeform 497"/>
              <p:cNvSpPr>
                <a:spLocks/>
              </p:cNvSpPr>
              <p:nvPr/>
            </p:nvSpPr>
            <p:spPr bwMode="auto">
              <a:xfrm flipV="1">
                <a:off x="74" y="2734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8" name="Freeform 498"/>
              <p:cNvSpPr>
                <a:spLocks/>
              </p:cNvSpPr>
              <p:nvPr/>
            </p:nvSpPr>
            <p:spPr bwMode="auto">
              <a:xfrm flipV="1">
                <a:off x="61" y="269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9" name="Freeform 499"/>
              <p:cNvSpPr>
                <a:spLocks/>
              </p:cNvSpPr>
              <p:nvPr/>
            </p:nvSpPr>
            <p:spPr bwMode="auto">
              <a:xfrm flipV="1">
                <a:off x="16" y="2614"/>
                <a:ext cx="165" cy="178"/>
              </a:xfrm>
              <a:custGeom>
                <a:avLst/>
                <a:gdLst>
                  <a:gd name="T0" fmla="*/ 0 w 164"/>
                  <a:gd name="T1" fmla="*/ 183 h 173"/>
                  <a:gd name="T2" fmla="*/ 14 w 164"/>
                  <a:gd name="T3" fmla="*/ 193 h 173"/>
                  <a:gd name="T4" fmla="*/ 31 w 164"/>
                  <a:gd name="T5" fmla="*/ 193 h 173"/>
                  <a:gd name="T6" fmla="*/ 129 w 164"/>
                  <a:gd name="T7" fmla="*/ 199 h 173"/>
                  <a:gd name="T8" fmla="*/ 151 w 164"/>
                  <a:gd name="T9" fmla="*/ 188 h 173"/>
                  <a:gd name="T10" fmla="*/ 165 w 164"/>
                  <a:gd name="T11" fmla="*/ 159 h 173"/>
                  <a:gd name="T12" fmla="*/ 169 w 164"/>
                  <a:gd name="T13" fmla="*/ 63 h 173"/>
                  <a:gd name="T14" fmla="*/ 160 w 164"/>
                  <a:gd name="T15" fmla="*/ 29 h 173"/>
                  <a:gd name="T16" fmla="*/ 151 w 164"/>
                  <a:gd name="T17" fmla="*/ 14 h 173"/>
                  <a:gd name="T18" fmla="*/ 129 w 164"/>
                  <a:gd name="T19" fmla="*/ 9 h 173"/>
                  <a:gd name="T20" fmla="*/ 36 w 164"/>
                  <a:gd name="T21" fmla="*/ 0 h 173"/>
                  <a:gd name="T22" fmla="*/ 14 w 164"/>
                  <a:gd name="T23" fmla="*/ 9 h 173"/>
                  <a:gd name="T24" fmla="*/ 0 w 164"/>
                  <a:gd name="T25" fmla="*/ 38 h 1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73">
                    <a:moveTo>
                      <a:pt x="0" y="158"/>
                    </a:moveTo>
                    <a:lnTo>
                      <a:pt x="14" y="168"/>
                    </a:lnTo>
                    <a:lnTo>
                      <a:pt x="31" y="168"/>
                    </a:lnTo>
                    <a:lnTo>
                      <a:pt x="124" y="173"/>
                    </a:lnTo>
                    <a:lnTo>
                      <a:pt x="146" y="163"/>
                    </a:lnTo>
                    <a:lnTo>
                      <a:pt x="160" y="139"/>
                    </a:lnTo>
                    <a:lnTo>
                      <a:pt x="164" y="53"/>
                    </a:lnTo>
                    <a:lnTo>
                      <a:pt x="155" y="24"/>
                    </a:lnTo>
                    <a:lnTo>
                      <a:pt x="146" y="14"/>
                    </a:lnTo>
                    <a:lnTo>
                      <a:pt x="124" y="9"/>
                    </a:lnTo>
                    <a:lnTo>
                      <a:pt x="36" y="0"/>
                    </a:lnTo>
                    <a:lnTo>
                      <a:pt x="14" y="9"/>
                    </a:lnTo>
                    <a:lnTo>
                      <a:pt x="0" y="3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0" name="Freeform 500"/>
              <p:cNvSpPr>
                <a:spLocks/>
              </p:cNvSpPr>
              <p:nvPr/>
            </p:nvSpPr>
            <p:spPr bwMode="auto">
              <a:xfrm flipV="1">
                <a:off x="56" y="2663"/>
                <a:ext cx="71" cy="80"/>
              </a:xfrm>
              <a:custGeom>
                <a:avLst/>
                <a:gdLst>
                  <a:gd name="T0" fmla="*/ 0 w 71"/>
                  <a:gd name="T1" fmla="*/ 47 h 77"/>
                  <a:gd name="T2" fmla="*/ 14 w 71"/>
                  <a:gd name="T3" fmla="*/ 9 h 77"/>
                  <a:gd name="T4" fmla="*/ 40 w 71"/>
                  <a:gd name="T5" fmla="*/ 0 h 77"/>
                  <a:gd name="T6" fmla="*/ 62 w 71"/>
                  <a:gd name="T7" fmla="*/ 19 h 77"/>
                  <a:gd name="T8" fmla="*/ 71 w 71"/>
                  <a:gd name="T9" fmla="*/ 53 h 77"/>
                  <a:gd name="T10" fmla="*/ 58 w 71"/>
                  <a:gd name="T11" fmla="*/ 82 h 77"/>
                  <a:gd name="T12" fmla="*/ 36 w 71"/>
                  <a:gd name="T13" fmla="*/ 92 h 77"/>
                  <a:gd name="T14" fmla="*/ 9 w 71"/>
                  <a:gd name="T15" fmla="*/ 75 h 77"/>
                  <a:gd name="T16" fmla="*/ 0 w 71"/>
                  <a:gd name="T17" fmla="*/ 47 h 77"/>
                  <a:gd name="T18" fmla="*/ 0 w 71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9"/>
                    </a:lnTo>
                    <a:lnTo>
                      <a:pt x="40" y="0"/>
                    </a:lnTo>
                    <a:lnTo>
                      <a:pt x="62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1" name="Freeform 501"/>
              <p:cNvSpPr>
                <a:spLocks/>
              </p:cNvSpPr>
              <p:nvPr/>
            </p:nvSpPr>
            <p:spPr bwMode="auto">
              <a:xfrm flipV="1">
                <a:off x="16" y="2659"/>
                <a:ext cx="115" cy="128"/>
              </a:xfrm>
              <a:custGeom>
                <a:avLst/>
                <a:gdLst>
                  <a:gd name="T0" fmla="*/ 58 w 115"/>
                  <a:gd name="T1" fmla="*/ 4 h 124"/>
                  <a:gd name="T2" fmla="*/ 36 w 115"/>
                  <a:gd name="T3" fmla="*/ 0 h 124"/>
                  <a:gd name="T4" fmla="*/ 18 w 115"/>
                  <a:gd name="T5" fmla="*/ 9 h 124"/>
                  <a:gd name="T6" fmla="*/ 5 w 115"/>
                  <a:gd name="T7" fmla="*/ 38 h 124"/>
                  <a:gd name="T8" fmla="*/ 5 w 115"/>
                  <a:gd name="T9" fmla="*/ 67 h 124"/>
                  <a:gd name="T10" fmla="*/ 0 w 115"/>
                  <a:gd name="T11" fmla="*/ 101 h 124"/>
                  <a:gd name="T12" fmla="*/ 0 w 115"/>
                  <a:gd name="T13" fmla="*/ 145 h 124"/>
                  <a:gd name="T14" fmla="*/ 9 w 115"/>
                  <a:gd name="T15" fmla="*/ 111 h 124"/>
                  <a:gd name="T16" fmla="*/ 18 w 115"/>
                  <a:gd name="T17" fmla="*/ 62 h 124"/>
                  <a:gd name="T18" fmla="*/ 31 w 115"/>
                  <a:gd name="T19" fmla="*/ 38 h 124"/>
                  <a:gd name="T20" fmla="*/ 54 w 115"/>
                  <a:gd name="T21" fmla="*/ 24 h 124"/>
                  <a:gd name="T22" fmla="*/ 111 w 115"/>
                  <a:gd name="T23" fmla="*/ 4 h 124"/>
                  <a:gd name="T24" fmla="*/ 115 w 115"/>
                  <a:gd name="T25" fmla="*/ 9 h 124"/>
                  <a:gd name="T26" fmla="*/ 58 w 115"/>
                  <a:gd name="T27" fmla="*/ 4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124">
                    <a:moveTo>
                      <a:pt x="58" y="4"/>
                    </a:moveTo>
                    <a:lnTo>
                      <a:pt x="36" y="0"/>
                    </a:lnTo>
                    <a:lnTo>
                      <a:pt x="18" y="9"/>
                    </a:lnTo>
                    <a:lnTo>
                      <a:pt x="5" y="33"/>
                    </a:lnTo>
                    <a:lnTo>
                      <a:pt x="5" y="57"/>
                    </a:lnTo>
                    <a:lnTo>
                      <a:pt x="0" y="86"/>
                    </a:lnTo>
                    <a:lnTo>
                      <a:pt x="0" y="124"/>
                    </a:lnTo>
                    <a:lnTo>
                      <a:pt x="9" y="96"/>
                    </a:lnTo>
                    <a:lnTo>
                      <a:pt x="18" y="52"/>
                    </a:lnTo>
                    <a:lnTo>
                      <a:pt x="31" y="33"/>
                    </a:lnTo>
                    <a:lnTo>
                      <a:pt x="54" y="19"/>
                    </a:lnTo>
                    <a:lnTo>
                      <a:pt x="111" y="4"/>
                    </a:lnTo>
                    <a:lnTo>
                      <a:pt x="115" y="9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2" name="Freeform 502"/>
              <p:cNvSpPr>
                <a:spLocks/>
              </p:cNvSpPr>
              <p:nvPr/>
            </p:nvSpPr>
            <p:spPr bwMode="auto">
              <a:xfrm flipV="1">
                <a:off x="21" y="2728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8 h 57"/>
                  <a:gd name="T4" fmla="*/ 13 w 53"/>
                  <a:gd name="T5" fmla="*/ 9 h 57"/>
                  <a:gd name="T6" fmla="*/ 31 w 53"/>
                  <a:gd name="T7" fmla="*/ 0 h 57"/>
                  <a:gd name="T8" fmla="*/ 53 w 53"/>
                  <a:gd name="T9" fmla="*/ 4 h 57"/>
                  <a:gd name="T10" fmla="*/ 22 w 53"/>
                  <a:gd name="T11" fmla="*/ 14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22" y="14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3" name="Freeform 503"/>
              <p:cNvSpPr>
                <a:spLocks/>
              </p:cNvSpPr>
              <p:nvPr/>
            </p:nvSpPr>
            <p:spPr bwMode="auto">
              <a:xfrm flipV="1">
                <a:off x="43" y="2619"/>
                <a:ext cx="134" cy="115"/>
              </a:xfrm>
              <a:custGeom>
                <a:avLst/>
                <a:gdLst>
                  <a:gd name="T0" fmla="*/ 0 w 133"/>
                  <a:gd name="T1" fmla="*/ 126 h 111"/>
                  <a:gd name="T2" fmla="*/ 98 w 133"/>
                  <a:gd name="T3" fmla="*/ 132 h 111"/>
                  <a:gd name="T4" fmla="*/ 120 w 133"/>
                  <a:gd name="T5" fmla="*/ 121 h 111"/>
                  <a:gd name="T6" fmla="*/ 133 w 133"/>
                  <a:gd name="T7" fmla="*/ 92 h 111"/>
                  <a:gd name="T8" fmla="*/ 138 w 133"/>
                  <a:gd name="T9" fmla="*/ 0 h 111"/>
                  <a:gd name="T10" fmla="*/ 124 w 133"/>
                  <a:gd name="T11" fmla="*/ 63 h 111"/>
                  <a:gd name="T12" fmla="*/ 111 w 133"/>
                  <a:gd name="T13" fmla="*/ 97 h 111"/>
                  <a:gd name="T14" fmla="*/ 89 w 133"/>
                  <a:gd name="T15" fmla="*/ 115 h 111"/>
                  <a:gd name="T16" fmla="*/ 0 w 133"/>
                  <a:gd name="T17" fmla="*/ 12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111">
                    <a:moveTo>
                      <a:pt x="0" y="106"/>
                    </a:moveTo>
                    <a:lnTo>
                      <a:pt x="93" y="111"/>
                    </a:lnTo>
                    <a:lnTo>
                      <a:pt x="115" y="101"/>
                    </a:lnTo>
                    <a:lnTo>
                      <a:pt x="128" y="77"/>
                    </a:lnTo>
                    <a:lnTo>
                      <a:pt x="133" y="0"/>
                    </a:lnTo>
                    <a:lnTo>
                      <a:pt x="119" y="53"/>
                    </a:lnTo>
                    <a:lnTo>
                      <a:pt x="106" y="82"/>
                    </a:lnTo>
                    <a:lnTo>
                      <a:pt x="84" y="9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4" name="Freeform 504"/>
              <p:cNvSpPr>
                <a:spLocks/>
              </p:cNvSpPr>
              <p:nvPr/>
            </p:nvSpPr>
            <p:spPr bwMode="auto">
              <a:xfrm flipV="1">
                <a:off x="96" y="2619"/>
                <a:ext cx="75" cy="60"/>
              </a:xfrm>
              <a:custGeom>
                <a:avLst/>
                <a:gdLst>
                  <a:gd name="T0" fmla="*/ 0 w 75"/>
                  <a:gd name="T1" fmla="*/ 68 h 58"/>
                  <a:gd name="T2" fmla="*/ 40 w 75"/>
                  <a:gd name="T3" fmla="*/ 68 h 58"/>
                  <a:gd name="T4" fmla="*/ 62 w 75"/>
                  <a:gd name="T5" fmla="*/ 58 h 58"/>
                  <a:gd name="T6" fmla="*/ 75 w 75"/>
                  <a:gd name="T7" fmla="*/ 29 h 58"/>
                  <a:gd name="T8" fmla="*/ 75 w 75"/>
                  <a:gd name="T9" fmla="*/ 0 h 58"/>
                  <a:gd name="T10" fmla="*/ 71 w 75"/>
                  <a:gd name="T11" fmla="*/ 29 h 58"/>
                  <a:gd name="T12" fmla="*/ 49 w 75"/>
                  <a:gd name="T13" fmla="*/ 58 h 58"/>
                  <a:gd name="T14" fmla="*/ 18 w 75"/>
                  <a:gd name="T15" fmla="*/ 68 h 58"/>
                  <a:gd name="T16" fmla="*/ 0 w 75"/>
                  <a:gd name="T17" fmla="*/ 6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49" y="48"/>
                    </a:lnTo>
                    <a:lnTo>
                      <a:pt x="1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5" name="Freeform 505"/>
              <p:cNvSpPr>
                <a:spLocks/>
              </p:cNvSpPr>
              <p:nvPr/>
            </p:nvSpPr>
            <p:spPr bwMode="auto">
              <a:xfrm flipV="1">
                <a:off x="1735" y="2614"/>
                <a:ext cx="151" cy="178"/>
              </a:xfrm>
              <a:custGeom>
                <a:avLst/>
                <a:gdLst>
                  <a:gd name="T0" fmla="*/ 151 w 151"/>
                  <a:gd name="T1" fmla="*/ 5 h 173"/>
                  <a:gd name="T2" fmla="*/ 124 w 151"/>
                  <a:gd name="T3" fmla="*/ 0 h 173"/>
                  <a:gd name="T4" fmla="*/ 36 w 151"/>
                  <a:gd name="T5" fmla="*/ 5 h 173"/>
                  <a:gd name="T6" fmla="*/ 13 w 151"/>
                  <a:gd name="T7" fmla="*/ 9 h 173"/>
                  <a:gd name="T8" fmla="*/ 5 w 151"/>
                  <a:gd name="T9" fmla="*/ 34 h 173"/>
                  <a:gd name="T10" fmla="*/ 0 w 151"/>
                  <a:gd name="T11" fmla="*/ 106 h 173"/>
                  <a:gd name="T12" fmla="*/ 9 w 151"/>
                  <a:gd name="T13" fmla="*/ 172 h 173"/>
                  <a:gd name="T14" fmla="*/ 18 w 151"/>
                  <a:gd name="T15" fmla="*/ 193 h 173"/>
                  <a:gd name="T16" fmla="*/ 44 w 151"/>
                  <a:gd name="T17" fmla="*/ 199 h 173"/>
                  <a:gd name="T18" fmla="*/ 137 w 151"/>
                  <a:gd name="T19" fmla="*/ 193 h 173"/>
                  <a:gd name="T20" fmla="*/ 151 w 151"/>
                  <a:gd name="T21" fmla="*/ 188 h 173"/>
                  <a:gd name="T22" fmla="*/ 151 w 151"/>
                  <a:gd name="T23" fmla="*/ 5 h 1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1" h="173">
                    <a:moveTo>
                      <a:pt x="151" y="5"/>
                    </a:moveTo>
                    <a:lnTo>
                      <a:pt x="124" y="0"/>
                    </a:lnTo>
                    <a:lnTo>
                      <a:pt x="36" y="5"/>
                    </a:ln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7" y="168"/>
                    </a:lnTo>
                    <a:lnTo>
                      <a:pt x="151" y="163"/>
                    </a:lnTo>
                    <a:lnTo>
                      <a:pt x="15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6" name="Freeform 506"/>
              <p:cNvSpPr>
                <a:spLocks/>
              </p:cNvSpPr>
              <p:nvPr/>
            </p:nvSpPr>
            <p:spPr bwMode="auto">
              <a:xfrm flipV="1">
                <a:off x="1793" y="2663"/>
                <a:ext cx="62" cy="75"/>
              </a:xfrm>
              <a:custGeom>
                <a:avLst/>
                <a:gdLst>
                  <a:gd name="T0" fmla="*/ 62 w 62"/>
                  <a:gd name="T1" fmla="*/ 63 h 72"/>
                  <a:gd name="T2" fmla="*/ 62 w 62"/>
                  <a:gd name="T3" fmla="*/ 29 h 72"/>
                  <a:gd name="T4" fmla="*/ 53 w 62"/>
                  <a:gd name="T5" fmla="*/ 9 h 72"/>
                  <a:gd name="T6" fmla="*/ 35 w 62"/>
                  <a:gd name="T7" fmla="*/ 0 h 72"/>
                  <a:gd name="T8" fmla="*/ 8 w 62"/>
                  <a:gd name="T9" fmla="*/ 9 h 72"/>
                  <a:gd name="T10" fmla="*/ 0 w 62"/>
                  <a:gd name="T11" fmla="*/ 33 h 72"/>
                  <a:gd name="T12" fmla="*/ 4 w 62"/>
                  <a:gd name="T13" fmla="*/ 63 h 72"/>
                  <a:gd name="T14" fmla="*/ 8 w 62"/>
                  <a:gd name="T15" fmla="*/ 77 h 72"/>
                  <a:gd name="T16" fmla="*/ 22 w 62"/>
                  <a:gd name="T17" fmla="*/ 88 h 72"/>
                  <a:gd name="T18" fmla="*/ 48 w 62"/>
                  <a:gd name="T19" fmla="*/ 82 h 72"/>
                  <a:gd name="T20" fmla="*/ 62 w 62"/>
                  <a:gd name="T21" fmla="*/ 63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72">
                    <a:moveTo>
                      <a:pt x="62" y="52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0"/>
                    </a:lnTo>
                    <a:lnTo>
                      <a:pt x="8" y="9"/>
                    </a:lnTo>
                    <a:lnTo>
                      <a:pt x="0" y="28"/>
                    </a:lnTo>
                    <a:lnTo>
                      <a:pt x="4" y="52"/>
                    </a:lnTo>
                    <a:lnTo>
                      <a:pt x="8" y="62"/>
                    </a:lnTo>
                    <a:lnTo>
                      <a:pt x="22" y="72"/>
                    </a:lnTo>
                    <a:lnTo>
                      <a:pt x="48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7" name="Freeform 507"/>
              <p:cNvSpPr>
                <a:spLocks/>
              </p:cNvSpPr>
              <p:nvPr/>
            </p:nvSpPr>
            <p:spPr bwMode="auto">
              <a:xfrm flipV="1">
                <a:off x="1784" y="2663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9 w 66"/>
                  <a:gd name="T3" fmla="*/ 9 h 77"/>
                  <a:gd name="T4" fmla="*/ 31 w 66"/>
                  <a:gd name="T5" fmla="*/ 0 h 77"/>
                  <a:gd name="T6" fmla="*/ 57 w 66"/>
                  <a:gd name="T7" fmla="*/ 9 h 77"/>
                  <a:gd name="T8" fmla="*/ 66 w 66"/>
                  <a:gd name="T9" fmla="*/ 38 h 77"/>
                  <a:gd name="T10" fmla="*/ 57 w 66"/>
                  <a:gd name="T11" fmla="*/ 75 h 77"/>
                  <a:gd name="T12" fmla="*/ 35 w 66"/>
                  <a:gd name="T13" fmla="*/ 92 h 77"/>
                  <a:gd name="T14" fmla="*/ 9 w 66"/>
                  <a:gd name="T15" fmla="*/ 75 h 77"/>
                  <a:gd name="T16" fmla="*/ 0 w 66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9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8" name="Freeform 508"/>
              <p:cNvSpPr>
                <a:spLocks/>
              </p:cNvSpPr>
              <p:nvPr/>
            </p:nvSpPr>
            <p:spPr bwMode="auto">
              <a:xfrm flipV="1">
                <a:off x="1797" y="2674"/>
                <a:ext cx="49" cy="60"/>
              </a:xfrm>
              <a:custGeom>
                <a:avLst/>
                <a:gdLst>
                  <a:gd name="T0" fmla="*/ 35 w 49"/>
                  <a:gd name="T1" fmla="*/ 0 h 58"/>
                  <a:gd name="T2" fmla="*/ 40 w 49"/>
                  <a:gd name="T3" fmla="*/ 20 h 58"/>
                  <a:gd name="T4" fmla="*/ 35 w 49"/>
                  <a:gd name="T5" fmla="*/ 34 h 58"/>
                  <a:gd name="T6" fmla="*/ 27 w 49"/>
                  <a:gd name="T7" fmla="*/ 54 h 58"/>
                  <a:gd name="T8" fmla="*/ 18 w 49"/>
                  <a:gd name="T9" fmla="*/ 58 h 58"/>
                  <a:gd name="T10" fmla="*/ 4 w 49"/>
                  <a:gd name="T11" fmla="*/ 58 h 58"/>
                  <a:gd name="T12" fmla="*/ 0 w 49"/>
                  <a:gd name="T13" fmla="*/ 58 h 58"/>
                  <a:gd name="T14" fmla="*/ 13 w 49"/>
                  <a:gd name="T15" fmla="*/ 68 h 58"/>
                  <a:gd name="T16" fmla="*/ 35 w 49"/>
                  <a:gd name="T17" fmla="*/ 63 h 58"/>
                  <a:gd name="T18" fmla="*/ 49 w 49"/>
                  <a:gd name="T19" fmla="*/ 44 h 58"/>
                  <a:gd name="T20" fmla="*/ 49 w 49"/>
                  <a:gd name="T21" fmla="*/ 25 h 58"/>
                  <a:gd name="T22" fmla="*/ 35 w 49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8">
                    <a:moveTo>
                      <a:pt x="35" y="0"/>
                    </a:moveTo>
                    <a:lnTo>
                      <a:pt x="40" y="15"/>
                    </a:lnTo>
                    <a:lnTo>
                      <a:pt x="35" y="29"/>
                    </a:lnTo>
                    <a:lnTo>
                      <a:pt x="27" y="44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8"/>
                    </a:lnTo>
                    <a:lnTo>
                      <a:pt x="35" y="53"/>
                    </a:lnTo>
                    <a:lnTo>
                      <a:pt x="49" y="39"/>
                    </a:lnTo>
                    <a:lnTo>
                      <a:pt x="49" y="2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9" name="Freeform 509"/>
              <p:cNvSpPr>
                <a:spLocks/>
              </p:cNvSpPr>
              <p:nvPr/>
            </p:nvSpPr>
            <p:spPr bwMode="auto">
              <a:xfrm flipV="1">
                <a:off x="1810" y="2674"/>
                <a:ext cx="36" cy="19"/>
              </a:xfrm>
              <a:custGeom>
                <a:avLst/>
                <a:gdLst>
                  <a:gd name="T0" fmla="*/ 36 w 36"/>
                  <a:gd name="T1" fmla="*/ 0 h 19"/>
                  <a:gd name="T2" fmla="*/ 22 w 36"/>
                  <a:gd name="T3" fmla="*/ 14 h 19"/>
                  <a:gd name="T4" fmla="*/ 0 w 36"/>
                  <a:gd name="T5" fmla="*/ 19 h 19"/>
                  <a:gd name="T6" fmla="*/ 18 w 36"/>
                  <a:gd name="T7" fmla="*/ 14 h 19"/>
                  <a:gd name="T8" fmla="*/ 36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36" y="0"/>
                    </a:moveTo>
                    <a:lnTo>
                      <a:pt x="22" y="14"/>
                    </a:lnTo>
                    <a:lnTo>
                      <a:pt x="0" y="19"/>
                    </a:lnTo>
                    <a:lnTo>
                      <a:pt x="18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0" name="Freeform 510"/>
              <p:cNvSpPr>
                <a:spLocks/>
              </p:cNvSpPr>
              <p:nvPr/>
            </p:nvSpPr>
            <p:spPr bwMode="auto">
              <a:xfrm flipV="1">
                <a:off x="1735" y="2614"/>
                <a:ext cx="151" cy="178"/>
              </a:xfrm>
              <a:custGeom>
                <a:avLst/>
                <a:gdLst>
                  <a:gd name="T0" fmla="*/ 151 w 151"/>
                  <a:gd name="T1" fmla="*/ 5 h 173"/>
                  <a:gd name="T2" fmla="*/ 124 w 151"/>
                  <a:gd name="T3" fmla="*/ 0 h 173"/>
                  <a:gd name="T4" fmla="*/ 36 w 151"/>
                  <a:gd name="T5" fmla="*/ 5 h 173"/>
                  <a:gd name="T6" fmla="*/ 13 w 151"/>
                  <a:gd name="T7" fmla="*/ 9 h 173"/>
                  <a:gd name="T8" fmla="*/ 5 w 151"/>
                  <a:gd name="T9" fmla="*/ 34 h 173"/>
                  <a:gd name="T10" fmla="*/ 0 w 151"/>
                  <a:gd name="T11" fmla="*/ 106 h 173"/>
                  <a:gd name="T12" fmla="*/ 9 w 151"/>
                  <a:gd name="T13" fmla="*/ 172 h 173"/>
                  <a:gd name="T14" fmla="*/ 18 w 151"/>
                  <a:gd name="T15" fmla="*/ 193 h 173"/>
                  <a:gd name="T16" fmla="*/ 44 w 151"/>
                  <a:gd name="T17" fmla="*/ 199 h 173"/>
                  <a:gd name="T18" fmla="*/ 137 w 151"/>
                  <a:gd name="T19" fmla="*/ 193 h 173"/>
                  <a:gd name="T20" fmla="*/ 151 w 151"/>
                  <a:gd name="T21" fmla="*/ 188 h 1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1" h="173">
                    <a:moveTo>
                      <a:pt x="151" y="5"/>
                    </a:moveTo>
                    <a:lnTo>
                      <a:pt x="124" y="0"/>
                    </a:lnTo>
                    <a:lnTo>
                      <a:pt x="36" y="5"/>
                    </a:ln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7" y="168"/>
                    </a:lnTo>
                    <a:lnTo>
                      <a:pt x="151" y="16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1" name="Freeform 511"/>
              <p:cNvSpPr>
                <a:spLocks/>
              </p:cNvSpPr>
              <p:nvPr/>
            </p:nvSpPr>
            <p:spPr bwMode="auto">
              <a:xfrm flipV="1">
                <a:off x="1784" y="2663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9 w 66"/>
                  <a:gd name="T3" fmla="*/ 9 h 77"/>
                  <a:gd name="T4" fmla="*/ 31 w 66"/>
                  <a:gd name="T5" fmla="*/ 0 h 77"/>
                  <a:gd name="T6" fmla="*/ 57 w 66"/>
                  <a:gd name="T7" fmla="*/ 9 h 77"/>
                  <a:gd name="T8" fmla="*/ 66 w 66"/>
                  <a:gd name="T9" fmla="*/ 38 h 77"/>
                  <a:gd name="T10" fmla="*/ 57 w 66"/>
                  <a:gd name="T11" fmla="*/ 75 h 77"/>
                  <a:gd name="T12" fmla="*/ 35 w 66"/>
                  <a:gd name="T13" fmla="*/ 92 h 77"/>
                  <a:gd name="T14" fmla="*/ 9 w 66"/>
                  <a:gd name="T15" fmla="*/ 75 h 77"/>
                  <a:gd name="T16" fmla="*/ 0 w 66"/>
                  <a:gd name="T17" fmla="*/ 47 h 77"/>
                  <a:gd name="T18" fmla="*/ 0 w 66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9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2" name="Freeform 512"/>
              <p:cNvSpPr>
                <a:spLocks/>
              </p:cNvSpPr>
              <p:nvPr/>
            </p:nvSpPr>
            <p:spPr bwMode="auto">
              <a:xfrm flipV="1">
                <a:off x="1744" y="2639"/>
                <a:ext cx="106" cy="148"/>
              </a:xfrm>
              <a:custGeom>
                <a:avLst/>
                <a:gdLst>
                  <a:gd name="T0" fmla="*/ 106 w 106"/>
                  <a:gd name="T1" fmla="*/ 0 h 144"/>
                  <a:gd name="T2" fmla="*/ 49 w 106"/>
                  <a:gd name="T3" fmla="*/ 4 h 144"/>
                  <a:gd name="T4" fmla="*/ 27 w 106"/>
                  <a:gd name="T5" fmla="*/ 4 h 144"/>
                  <a:gd name="T6" fmla="*/ 9 w 106"/>
                  <a:gd name="T7" fmla="*/ 14 h 144"/>
                  <a:gd name="T8" fmla="*/ 0 w 106"/>
                  <a:gd name="T9" fmla="*/ 43 h 144"/>
                  <a:gd name="T10" fmla="*/ 0 w 106"/>
                  <a:gd name="T11" fmla="*/ 72 h 144"/>
                  <a:gd name="T12" fmla="*/ 0 w 106"/>
                  <a:gd name="T13" fmla="*/ 115 h 144"/>
                  <a:gd name="T14" fmla="*/ 0 w 106"/>
                  <a:gd name="T15" fmla="*/ 164 h 144"/>
                  <a:gd name="T16" fmla="*/ 9 w 106"/>
                  <a:gd name="T17" fmla="*/ 115 h 144"/>
                  <a:gd name="T18" fmla="*/ 13 w 106"/>
                  <a:gd name="T19" fmla="*/ 67 h 144"/>
                  <a:gd name="T20" fmla="*/ 27 w 106"/>
                  <a:gd name="T21" fmla="*/ 38 h 144"/>
                  <a:gd name="T22" fmla="*/ 44 w 106"/>
                  <a:gd name="T23" fmla="*/ 24 h 144"/>
                  <a:gd name="T24" fmla="*/ 71 w 106"/>
                  <a:gd name="T25" fmla="*/ 9 h 144"/>
                  <a:gd name="T26" fmla="*/ 102 w 106"/>
                  <a:gd name="T27" fmla="*/ 0 h 144"/>
                  <a:gd name="T28" fmla="*/ 106 w 10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9" y="4"/>
                    </a:lnTo>
                    <a:lnTo>
                      <a:pt x="27" y="4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0" y="62"/>
                    </a:lnTo>
                    <a:lnTo>
                      <a:pt x="0" y="100"/>
                    </a:lnTo>
                    <a:lnTo>
                      <a:pt x="0" y="144"/>
                    </a:lnTo>
                    <a:lnTo>
                      <a:pt x="9" y="100"/>
                    </a:lnTo>
                    <a:lnTo>
                      <a:pt x="13" y="57"/>
                    </a:lnTo>
                    <a:lnTo>
                      <a:pt x="27" y="33"/>
                    </a:lnTo>
                    <a:lnTo>
                      <a:pt x="44" y="19"/>
                    </a:lnTo>
                    <a:lnTo>
                      <a:pt x="71" y="9"/>
                    </a:lnTo>
                    <a:lnTo>
                      <a:pt x="102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3" name="Freeform 513"/>
              <p:cNvSpPr>
                <a:spLocks/>
              </p:cNvSpPr>
              <p:nvPr/>
            </p:nvSpPr>
            <p:spPr bwMode="auto">
              <a:xfrm flipV="1">
                <a:off x="1775" y="2619"/>
                <a:ext cx="111" cy="60"/>
              </a:xfrm>
              <a:custGeom>
                <a:avLst/>
                <a:gdLst>
                  <a:gd name="T0" fmla="*/ 111 w 111"/>
                  <a:gd name="T1" fmla="*/ 0 h 58"/>
                  <a:gd name="T2" fmla="*/ 97 w 111"/>
                  <a:gd name="T3" fmla="*/ 29 h 58"/>
                  <a:gd name="T4" fmla="*/ 84 w 111"/>
                  <a:gd name="T5" fmla="*/ 39 h 58"/>
                  <a:gd name="T6" fmla="*/ 0 w 111"/>
                  <a:gd name="T7" fmla="*/ 68 h 58"/>
                  <a:gd name="T8" fmla="*/ 93 w 111"/>
                  <a:gd name="T9" fmla="*/ 58 h 58"/>
                  <a:gd name="T10" fmla="*/ 111 w 111"/>
                  <a:gd name="T11" fmla="*/ 52 h 58"/>
                  <a:gd name="T12" fmla="*/ 111 w 111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111" y="0"/>
                    </a:moveTo>
                    <a:lnTo>
                      <a:pt x="97" y="24"/>
                    </a:lnTo>
                    <a:lnTo>
                      <a:pt x="84" y="34"/>
                    </a:lnTo>
                    <a:lnTo>
                      <a:pt x="0" y="58"/>
                    </a:lnTo>
                    <a:lnTo>
                      <a:pt x="93" y="48"/>
                    </a:lnTo>
                    <a:lnTo>
                      <a:pt x="111" y="4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4" name="Freeform 514"/>
              <p:cNvSpPr>
                <a:spLocks/>
              </p:cNvSpPr>
              <p:nvPr/>
            </p:nvSpPr>
            <p:spPr bwMode="auto">
              <a:xfrm flipV="1">
                <a:off x="1824" y="2624"/>
                <a:ext cx="58" cy="20"/>
              </a:xfrm>
              <a:custGeom>
                <a:avLst/>
                <a:gdLst>
                  <a:gd name="T0" fmla="*/ 58 w 58"/>
                  <a:gd name="T1" fmla="*/ 0 h 19"/>
                  <a:gd name="T2" fmla="*/ 49 w 58"/>
                  <a:gd name="T3" fmla="*/ 5 h 19"/>
                  <a:gd name="T4" fmla="*/ 18 w 58"/>
                  <a:gd name="T5" fmla="*/ 24 h 19"/>
                  <a:gd name="T6" fmla="*/ 0 w 58"/>
                  <a:gd name="T7" fmla="*/ 24 h 19"/>
                  <a:gd name="T8" fmla="*/ 40 w 58"/>
                  <a:gd name="T9" fmla="*/ 19 h 19"/>
                  <a:gd name="T10" fmla="*/ 58 w 58"/>
                  <a:gd name="T11" fmla="*/ 9 h 19"/>
                  <a:gd name="T12" fmla="*/ 58 w 58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9">
                    <a:moveTo>
                      <a:pt x="58" y="0"/>
                    </a:moveTo>
                    <a:lnTo>
                      <a:pt x="49" y="5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40" y="14"/>
                    </a:lnTo>
                    <a:lnTo>
                      <a:pt x="58" y="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5" name="Freeform 515"/>
              <p:cNvSpPr>
                <a:spLocks/>
              </p:cNvSpPr>
              <p:nvPr/>
            </p:nvSpPr>
            <p:spPr bwMode="auto">
              <a:xfrm flipV="1">
                <a:off x="16" y="2258"/>
                <a:ext cx="146" cy="20"/>
              </a:xfrm>
              <a:custGeom>
                <a:avLst/>
                <a:gdLst>
                  <a:gd name="T0" fmla="*/ 0 w 146"/>
                  <a:gd name="T1" fmla="*/ 5 h 19"/>
                  <a:gd name="T2" fmla="*/ 0 w 146"/>
                  <a:gd name="T3" fmla="*/ 0 h 19"/>
                  <a:gd name="T4" fmla="*/ 146 w 146"/>
                  <a:gd name="T5" fmla="*/ 19 h 19"/>
                  <a:gd name="T6" fmla="*/ 146 w 146"/>
                  <a:gd name="T7" fmla="*/ 24 h 19"/>
                  <a:gd name="T8" fmla="*/ 0 w 146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9">
                    <a:moveTo>
                      <a:pt x="0" y="5"/>
                    </a:moveTo>
                    <a:lnTo>
                      <a:pt x="0" y="0"/>
                    </a:lnTo>
                    <a:lnTo>
                      <a:pt x="146" y="14"/>
                    </a:lnTo>
                    <a:lnTo>
                      <a:pt x="146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6" name="Freeform 516"/>
              <p:cNvSpPr>
                <a:spLocks/>
              </p:cNvSpPr>
              <p:nvPr/>
            </p:nvSpPr>
            <p:spPr bwMode="auto">
              <a:xfrm flipV="1">
                <a:off x="162" y="2248"/>
                <a:ext cx="174" cy="15"/>
              </a:xfrm>
              <a:custGeom>
                <a:avLst/>
                <a:gdLst>
                  <a:gd name="T0" fmla="*/ 0 w 173"/>
                  <a:gd name="T1" fmla="*/ 5 h 15"/>
                  <a:gd name="T2" fmla="*/ 0 w 173"/>
                  <a:gd name="T3" fmla="*/ 0 h 15"/>
                  <a:gd name="T4" fmla="*/ 178 w 173"/>
                  <a:gd name="T5" fmla="*/ 10 h 15"/>
                  <a:gd name="T6" fmla="*/ 178 w 173"/>
                  <a:gd name="T7" fmla="*/ 15 h 15"/>
                  <a:gd name="T8" fmla="*/ 0 w 173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15">
                    <a:moveTo>
                      <a:pt x="0" y="5"/>
                    </a:moveTo>
                    <a:lnTo>
                      <a:pt x="0" y="0"/>
                    </a:lnTo>
                    <a:lnTo>
                      <a:pt x="173" y="10"/>
                    </a:lnTo>
                    <a:lnTo>
                      <a:pt x="173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7" name="Rectangle 517"/>
              <p:cNvSpPr>
                <a:spLocks noChangeArrowheads="1"/>
              </p:cNvSpPr>
              <p:nvPr/>
            </p:nvSpPr>
            <p:spPr bwMode="auto">
              <a:xfrm flipV="1">
                <a:off x="336" y="2232"/>
                <a:ext cx="271" cy="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988" name="Rectangle 518"/>
              <p:cNvSpPr>
                <a:spLocks noChangeArrowheads="1"/>
              </p:cNvSpPr>
              <p:nvPr/>
            </p:nvSpPr>
            <p:spPr bwMode="auto">
              <a:xfrm flipV="1">
                <a:off x="607" y="2232"/>
                <a:ext cx="315" cy="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989" name="Freeform 519"/>
              <p:cNvSpPr>
                <a:spLocks/>
              </p:cNvSpPr>
              <p:nvPr/>
            </p:nvSpPr>
            <p:spPr bwMode="auto">
              <a:xfrm flipV="1">
                <a:off x="922" y="2248"/>
                <a:ext cx="377" cy="20"/>
              </a:xfrm>
              <a:custGeom>
                <a:avLst/>
                <a:gdLst>
                  <a:gd name="T0" fmla="*/ 0 w 376"/>
                  <a:gd name="T1" fmla="*/ 24 h 19"/>
                  <a:gd name="T2" fmla="*/ 0 w 376"/>
                  <a:gd name="T3" fmla="*/ 19 h 19"/>
                  <a:gd name="T4" fmla="*/ 381 w 376"/>
                  <a:gd name="T5" fmla="*/ 0 h 19"/>
                  <a:gd name="T6" fmla="*/ 381 w 376"/>
                  <a:gd name="T7" fmla="*/ 4 h 19"/>
                  <a:gd name="T8" fmla="*/ 0 w 376"/>
                  <a:gd name="T9" fmla="*/ 2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6" h="19">
                    <a:moveTo>
                      <a:pt x="0" y="19"/>
                    </a:moveTo>
                    <a:lnTo>
                      <a:pt x="0" y="14"/>
                    </a:lnTo>
                    <a:lnTo>
                      <a:pt x="376" y="0"/>
                    </a:lnTo>
                    <a:lnTo>
                      <a:pt x="376" y="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0" name="Freeform 520"/>
              <p:cNvSpPr>
                <a:spLocks/>
              </p:cNvSpPr>
              <p:nvPr/>
            </p:nvSpPr>
            <p:spPr bwMode="auto">
              <a:xfrm flipV="1">
                <a:off x="1299" y="2192"/>
                <a:ext cx="165" cy="14"/>
              </a:xfrm>
              <a:custGeom>
                <a:avLst/>
                <a:gdLst>
                  <a:gd name="T0" fmla="*/ 0 w 164"/>
                  <a:gd name="T1" fmla="*/ 14 h 14"/>
                  <a:gd name="T2" fmla="*/ 0 w 164"/>
                  <a:gd name="T3" fmla="*/ 10 h 14"/>
                  <a:gd name="T4" fmla="*/ 169 w 164"/>
                  <a:gd name="T5" fmla="*/ 0 h 14"/>
                  <a:gd name="T6" fmla="*/ 169 w 164"/>
                  <a:gd name="T7" fmla="*/ 5 h 14"/>
                  <a:gd name="T8" fmla="*/ 169 w 164"/>
                  <a:gd name="T9" fmla="*/ 10 h 14"/>
                  <a:gd name="T10" fmla="*/ 0 w 164"/>
                  <a:gd name="T11" fmla="*/ 14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4" h="14">
                    <a:moveTo>
                      <a:pt x="0" y="14"/>
                    </a:moveTo>
                    <a:lnTo>
                      <a:pt x="0" y="10"/>
                    </a:lnTo>
                    <a:lnTo>
                      <a:pt x="164" y="0"/>
                    </a:lnTo>
                    <a:lnTo>
                      <a:pt x="164" y="5"/>
                    </a:lnTo>
                    <a:lnTo>
                      <a:pt x="164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1" name="Freeform 521"/>
              <p:cNvSpPr>
                <a:spLocks/>
              </p:cNvSpPr>
              <p:nvPr/>
            </p:nvSpPr>
            <p:spPr bwMode="auto">
              <a:xfrm flipV="1">
                <a:off x="1464" y="2196"/>
                <a:ext cx="164" cy="10"/>
              </a:xfrm>
              <a:custGeom>
                <a:avLst/>
                <a:gdLst>
                  <a:gd name="T0" fmla="*/ 0 w 164"/>
                  <a:gd name="T1" fmla="*/ 10 h 10"/>
                  <a:gd name="T2" fmla="*/ 0 w 164"/>
                  <a:gd name="T3" fmla="*/ 0 h 10"/>
                  <a:gd name="T4" fmla="*/ 164 w 164"/>
                  <a:gd name="T5" fmla="*/ 5 h 10"/>
                  <a:gd name="T6" fmla="*/ 164 w 164"/>
                  <a:gd name="T7" fmla="*/ 10 h 10"/>
                  <a:gd name="T8" fmla="*/ 0 w 16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0">
                    <a:moveTo>
                      <a:pt x="0" y="10"/>
                    </a:moveTo>
                    <a:lnTo>
                      <a:pt x="0" y="0"/>
                    </a:lnTo>
                    <a:lnTo>
                      <a:pt x="164" y="5"/>
                    </a:lnTo>
                    <a:lnTo>
                      <a:pt x="164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2" name="Freeform 522"/>
              <p:cNvSpPr>
                <a:spLocks/>
              </p:cNvSpPr>
              <p:nvPr/>
            </p:nvSpPr>
            <p:spPr bwMode="auto">
              <a:xfrm flipV="1">
                <a:off x="1628" y="2192"/>
                <a:ext cx="147" cy="9"/>
              </a:xfrm>
              <a:custGeom>
                <a:avLst/>
                <a:gdLst>
                  <a:gd name="T0" fmla="*/ 0 w 146"/>
                  <a:gd name="T1" fmla="*/ 5 h 9"/>
                  <a:gd name="T2" fmla="*/ 0 w 146"/>
                  <a:gd name="T3" fmla="*/ 0 h 9"/>
                  <a:gd name="T4" fmla="*/ 151 w 146"/>
                  <a:gd name="T5" fmla="*/ 5 h 9"/>
                  <a:gd name="T6" fmla="*/ 151 w 146"/>
                  <a:gd name="T7" fmla="*/ 9 h 9"/>
                  <a:gd name="T8" fmla="*/ 0 w 146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9">
                    <a:moveTo>
                      <a:pt x="0" y="5"/>
                    </a:moveTo>
                    <a:lnTo>
                      <a:pt x="0" y="0"/>
                    </a:lnTo>
                    <a:lnTo>
                      <a:pt x="146" y="5"/>
                    </a:lnTo>
                    <a:lnTo>
                      <a:pt x="146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3" name="Freeform 523"/>
              <p:cNvSpPr>
                <a:spLocks/>
              </p:cNvSpPr>
              <p:nvPr/>
            </p:nvSpPr>
            <p:spPr bwMode="auto">
              <a:xfrm flipV="1">
                <a:off x="1775" y="2192"/>
                <a:ext cx="111" cy="9"/>
              </a:xfrm>
              <a:custGeom>
                <a:avLst/>
                <a:gdLst>
                  <a:gd name="T0" fmla="*/ 0 w 111"/>
                  <a:gd name="T1" fmla="*/ 9 h 9"/>
                  <a:gd name="T2" fmla="*/ 0 w 111"/>
                  <a:gd name="T3" fmla="*/ 5 h 9"/>
                  <a:gd name="T4" fmla="*/ 111 w 111"/>
                  <a:gd name="T5" fmla="*/ 0 h 9"/>
                  <a:gd name="T6" fmla="*/ 111 w 111"/>
                  <a:gd name="T7" fmla="*/ 5 h 9"/>
                  <a:gd name="T8" fmla="*/ 0 w 11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">
                    <a:moveTo>
                      <a:pt x="0" y="9"/>
                    </a:moveTo>
                    <a:lnTo>
                      <a:pt x="0" y="5"/>
                    </a:lnTo>
                    <a:lnTo>
                      <a:pt x="111" y="0"/>
                    </a:lnTo>
                    <a:lnTo>
                      <a:pt x="111" y="5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4" name="Freeform 524"/>
              <p:cNvSpPr>
                <a:spLocks/>
              </p:cNvSpPr>
              <p:nvPr/>
            </p:nvSpPr>
            <p:spPr bwMode="auto">
              <a:xfrm flipV="1">
                <a:off x="1104" y="2427"/>
                <a:ext cx="169" cy="178"/>
              </a:xfrm>
              <a:custGeom>
                <a:avLst/>
                <a:gdLst>
                  <a:gd name="T0" fmla="*/ 48 w 168"/>
                  <a:gd name="T1" fmla="*/ 15 h 173"/>
                  <a:gd name="T2" fmla="*/ 26 w 168"/>
                  <a:gd name="T3" fmla="*/ 29 h 173"/>
                  <a:gd name="T4" fmla="*/ 9 w 168"/>
                  <a:gd name="T5" fmla="*/ 44 h 173"/>
                  <a:gd name="T6" fmla="*/ 4 w 168"/>
                  <a:gd name="T7" fmla="*/ 68 h 173"/>
                  <a:gd name="T8" fmla="*/ 0 w 168"/>
                  <a:gd name="T9" fmla="*/ 106 h 173"/>
                  <a:gd name="T10" fmla="*/ 9 w 168"/>
                  <a:gd name="T11" fmla="*/ 172 h 173"/>
                  <a:gd name="T12" fmla="*/ 22 w 168"/>
                  <a:gd name="T13" fmla="*/ 193 h 173"/>
                  <a:gd name="T14" fmla="*/ 48 w 168"/>
                  <a:gd name="T15" fmla="*/ 199 h 173"/>
                  <a:gd name="T16" fmla="*/ 142 w 168"/>
                  <a:gd name="T17" fmla="*/ 188 h 173"/>
                  <a:gd name="T18" fmla="*/ 164 w 168"/>
                  <a:gd name="T19" fmla="*/ 178 h 173"/>
                  <a:gd name="T20" fmla="*/ 173 w 168"/>
                  <a:gd name="T21" fmla="*/ 145 h 173"/>
                  <a:gd name="T22" fmla="*/ 168 w 168"/>
                  <a:gd name="T23" fmla="*/ 44 h 173"/>
                  <a:gd name="T24" fmla="*/ 160 w 168"/>
                  <a:gd name="T25" fmla="*/ 10 h 173"/>
                  <a:gd name="T26" fmla="*/ 146 w 168"/>
                  <a:gd name="T27" fmla="*/ 0 h 173"/>
                  <a:gd name="T28" fmla="*/ 124 w 168"/>
                  <a:gd name="T29" fmla="*/ 0 h 173"/>
                  <a:gd name="T30" fmla="*/ 79 w 168"/>
                  <a:gd name="T31" fmla="*/ 5 h 173"/>
                  <a:gd name="T32" fmla="*/ 48 w 168"/>
                  <a:gd name="T33" fmla="*/ 15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73">
                    <a:moveTo>
                      <a:pt x="48" y="15"/>
                    </a:moveTo>
                    <a:lnTo>
                      <a:pt x="26" y="24"/>
                    </a:lnTo>
                    <a:lnTo>
                      <a:pt x="9" y="39"/>
                    </a:lnTo>
                    <a:lnTo>
                      <a:pt x="4" y="58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8" y="173"/>
                    </a:lnTo>
                    <a:lnTo>
                      <a:pt x="137" y="163"/>
                    </a:lnTo>
                    <a:lnTo>
                      <a:pt x="159" y="154"/>
                    </a:lnTo>
                    <a:lnTo>
                      <a:pt x="168" y="125"/>
                    </a:lnTo>
                    <a:lnTo>
                      <a:pt x="163" y="39"/>
                    </a:lnTo>
                    <a:lnTo>
                      <a:pt x="155" y="10"/>
                    </a:lnTo>
                    <a:lnTo>
                      <a:pt x="141" y="0"/>
                    </a:lnTo>
                    <a:lnTo>
                      <a:pt x="119" y="0"/>
                    </a:lnTo>
                    <a:lnTo>
                      <a:pt x="79" y="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5" name="Freeform 525"/>
              <p:cNvSpPr>
                <a:spLocks/>
              </p:cNvSpPr>
              <p:nvPr/>
            </p:nvSpPr>
            <p:spPr bwMode="auto">
              <a:xfrm flipV="1">
                <a:off x="1162" y="2481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49 w 62"/>
                  <a:gd name="T5" fmla="*/ 5 h 67"/>
                  <a:gd name="T6" fmla="*/ 36 w 62"/>
                  <a:gd name="T7" fmla="*/ 0 h 67"/>
                  <a:gd name="T8" fmla="*/ 18 w 62"/>
                  <a:gd name="T9" fmla="*/ 0 h 67"/>
                  <a:gd name="T10" fmla="*/ 9 w 62"/>
                  <a:gd name="T11" fmla="*/ 10 h 67"/>
                  <a:gd name="T12" fmla="*/ 0 w 62"/>
                  <a:gd name="T13" fmla="*/ 34 h 67"/>
                  <a:gd name="T14" fmla="*/ 0 w 62"/>
                  <a:gd name="T15" fmla="*/ 63 h 67"/>
                  <a:gd name="T16" fmla="*/ 9 w 62"/>
                  <a:gd name="T17" fmla="*/ 72 h 67"/>
                  <a:gd name="T18" fmla="*/ 22 w 62"/>
                  <a:gd name="T19" fmla="*/ 77 h 67"/>
                  <a:gd name="T20" fmla="*/ 49 w 62"/>
                  <a:gd name="T21" fmla="*/ 77 h 67"/>
                  <a:gd name="T22" fmla="*/ 62 w 62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49" y="5"/>
                    </a:lnTo>
                    <a:lnTo>
                      <a:pt x="36" y="0"/>
                    </a:lnTo>
                    <a:lnTo>
                      <a:pt x="18" y="0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0" y="53"/>
                    </a:lnTo>
                    <a:lnTo>
                      <a:pt x="9" y="62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6" name="Freeform 526"/>
              <p:cNvSpPr>
                <a:spLocks/>
              </p:cNvSpPr>
              <p:nvPr/>
            </p:nvSpPr>
            <p:spPr bwMode="auto">
              <a:xfrm flipV="1">
                <a:off x="1153" y="2481"/>
                <a:ext cx="67" cy="74"/>
              </a:xfrm>
              <a:custGeom>
                <a:avLst/>
                <a:gdLst>
                  <a:gd name="T0" fmla="*/ 0 w 67"/>
                  <a:gd name="T1" fmla="*/ 44 h 72"/>
                  <a:gd name="T2" fmla="*/ 9 w 67"/>
                  <a:gd name="T3" fmla="*/ 10 h 72"/>
                  <a:gd name="T4" fmla="*/ 31 w 67"/>
                  <a:gd name="T5" fmla="*/ 0 h 72"/>
                  <a:gd name="T6" fmla="*/ 58 w 67"/>
                  <a:gd name="T7" fmla="*/ 10 h 72"/>
                  <a:gd name="T8" fmla="*/ 67 w 67"/>
                  <a:gd name="T9" fmla="*/ 39 h 72"/>
                  <a:gd name="T10" fmla="*/ 58 w 67"/>
                  <a:gd name="T11" fmla="*/ 73 h 72"/>
                  <a:gd name="T12" fmla="*/ 36 w 67"/>
                  <a:gd name="T13" fmla="*/ 82 h 72"/>
                  <a:gd name="T14" fmla="*/ 9 w 67"/>
                  <a:gd name="T15" fmla="*/ 73 h 72"/>
                  <a:gd name="T16" fmla="*/ 0 w 67"/>
                  <a:gd name="T17" fmla="*/ 44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2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67" y="34"/>
                    </a:lnTo>
                    <a:lnTo>
                      <a:pt x="58" y="63"/>
                    </a:lnTo>
                    <a:lnTo>
                      <a:pt x="36" y="72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7" name="Freeform 527"/>
              <p:cNvSpPr>
                <a:spLocks/>
              </p:cNvSpPr>
              <p:nvPr/>
            </p:nvSpPr>
            <p:spPr bwMode="auto">
              <a:xfrm flipV="1">
                <a:off x="1158" y="2501"/>
                <a:ext cx="40" cy="49"/>
              </a:xfrm>
              <a:custGeom>
                <a:avLst/>
                <a:gdLst>
                  <a:gd name="T0" fmla="*/ 4 w 40"/>
                  <a:gd name="T1" fmla="*/ 53 h 48"/>
                  <a:gd name="T2" fmla="*/ 9 w 40"/>
                  <a:gd name="T3" fmla="*/ 34 h 48"/>
                  <a:gd name="T4" fmla="*/ 17 w 40"/>
                  <a:gd name="T5" fmla="*/ 10 h 48"/>
                  <a:gd name="T6" fmla="*/ 22 w 40"/>
                  <a:gd name="T7" fmla="*/ 0 h 48"/>
                  <a:gd name="T8" fmla="*/ 35 w 40"/>
                  <a:gd name="T9" fmla="*/ 0 h 48"/>
                  <a:gd name="T10" fmla="*/ 40 w 40"/>
                  <a:gd name="T11" fmla="*/ 0 h 48"/>
                  <a:gd name="T12" fmla="*/ 31 w 40"/>
                  <a:gd name="T13" fmla="*/ 0 h 48"/>
                  <a:gd name="T14" fmla="*/ 17 w 40"/>
                  <a:gd name="T15" fmla="*/ 0 h 48"/>
                  <a:gd name="T16" fmla="*/ 9 w 40"/>
                  <a:gd name="T17" fmla="*/ 5 h 48"/>
                  <a:gd name="T18" fmla="*/ 0 w 40"/>
                  <a:gd name="T19" fmla="*/ 29 h 48"/>
                  <a:gd name="T20" fmla="*/ 4 w 40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29"/>
                    </a:lnTo>
                    <a:lnTo>
                      <a:pt x="17" y="10"/>
                    </a:lnTo>
                    <a:lnTo>
                      <a:pt x="22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17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8" name="Freeform 528"/>
              <p:cNvSpPr>
                <a:spLocks/>
              </p:cNvSpPr>
              <p:nvPr/>
            </p:nvSpPr>
            <p:spPr bwMode="auto">
              <a:xfrm flipV="1">
                <a:off x="1167" y="2486"/>
                <a:ext cx="48" cy="59"/>
              </a:xfrm>
              <a:custGeom>
                <a:avLst/>
                <a:gdLst>
                  <a:gd name="T0" fmla="*/ 35 w 48"/>
                  <a:gd name="T1" fmla="*/ 0 h 57"/>
                  <a:gd name="T2" fmla="*/ 39 w 48"/>
                  <a:gd name="T3" fmla="*/ 14 h 57"/>
                  <a:gd name="T4" fmla="*/ 35 w 48"/>
                  <a:gd name="T5" fmla="*/ 29 h 57"/>
                  <a:gd name="T6" fmla="*/ 26 w 48"/>
                  <a:gd name="T7" fmla="*/ 43 h 57"/>
                  <a:gd name="T8" fmla="*/ 17 w 48"/>
                  <a:gd name="T9" fmla="*/ 58 h 57"/>
                  <a:gd name="T10" fmla="*/ 4 w 48"/>
                  <a:gd name="T11" fmla="*/ 58 h 57"/>
                  <a:gd name="T12" fmla="*/ 0 w 48"/>
                  <a:gd name="T13" fmla="*/ 58 h 57"/>
                  <a:gd name="T14" fmla="*/ 13 w 48"/>
                  <a:gd name="T15" fmla="*/ 67 h 57"/>
                  <a:gd name="T16" fmla="*/ 35 w 48"/>
                  <a:gd name="T17" fmla="*/ 63 h 57"/>
                  <a:gd name="T18" fmla="*/ 48 w 48"/>
                  <a:gd name="T19" fmla="*/ 43 h 57"/>
                  <a:gd name="T20" fmla="*/ 48 w 48"/>
                  <a:gd name="T21" fmla="*/ 24 h 57"/>
                  <a:gd name="T22" fmla="*/ 35 w 48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57">
                    <a:moveTo>
                      <a:pt x="35" y="0"/>
                    </a:moveTo>
                    <a:lnTo>
                      <a:pt x="39" y="14"/>
                    </a:lnTo>
                    <a:lnTo>
                      <a:pt x="35" y="24"/>
                    </a:lnTo>
                    <a:lnTo>
                      <a:pt x="26" y="38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3"/>
                    </a:lnTo>
                    <a:lnTo>
                      <a:pt x="48" y="38"/>
                    </a:lnTo>
                    <a:lnTo>
                      <a:pt x="48" y="1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9" name="Freeform 529"/>
              <p:cNvSpPr>
                <a:spLocks/>
              </p:cNvSpPr>
              <p:nvPr/>
            </p:nvSpPr>
            <p:spPr bwMode="auto">
              <a:xfrm flipV="1">
                <a:off x="1180" y="2486"/>
                <a:ext cx="35" cy="20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20 h 19"/>
                  <a:gd name="T4" fmla="*/ 0 w 35"/>
                  <a:gd name="T5" fmla="*/ 24 h 19"/>
                  <a:gd name="T6" fmla="*/ 18 w 35"/>
                  <a:gd name="T7" fmla="*/ 20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5"/>
                    </a:lnTo>
                    <a:lnTo>
                      <a:pt x="0" y="19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0" name="Freeform 530"/>
              <p:cNvSpPr>
                <a:spLocks/>
              </p:cNvSpPr>
              <p:nvPr/>
            </p:nvSpPr>
            <p:spPr bwMode="auto">
              <a:xfrm flipV="1">
                <a:off x="1153" y="2536"/>
                <a:ext cx="14" cy="14"/>
              </a:xfrm>
              <a:custGeom>
                <a:avLst/>
                <a:gdLst>
                  <a:gd name="T0" fmla="*/ 0 w 14"/>
                  <a:gd name="T1" fmla="*/ 10 h 14"/>
                  <a:gd name="T2" fmla="*/ 9 w 14"/>
                  <a:gd name="T3" fmla="*/ 0 h 14"/>
                  <a:gd name="T4" fmla="*/ 14 w 14"/>
                  <a:gd name="T5" fmla="*/ 10 h 14"/>
                  <a:gd name="T6" fmla="*/ 9 w 14"/>
                  <a:gd name="T7" fmla="*/ 14 h 14"/>
                  <a:gd name="T8" fmla="*/ 0 w 14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0"/>
                    </a:moveTo>
                    <a:lnTo>
                      <a:pt x="9" y="0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1" name="Freeform 531"/>
              <p:cNvSpPr>
                <a:spLocks/>
              </p:cNvSpPr>
              <p:nvPr/>
            </p:nvSpPr>
            <p:spPr bwMode="auto">
              <a:xfrm flipV="1">
                <a:off x="1167" y="2545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2" name="Freeform 532"/>
              <p:cNvSpPr>
                <a:spLocks/>
              </p:cNvSpPr>
              <p:nvPr/>
            </p:nvSpPr>
            <p:spPr bwMode="auto">
              <a:xfrm flipV="1">
                <a:off x="1153" y="2526"/>
                <a:ext cx="5" cy="10"/>
              </a:xfrm>
              <a:custGeom>
                <a:avLst/>
                <a:gdLst>
                  <a:gd name="T0" fmla="*/ 0 w 5"/>
                  <a:gd name="T1" fmla="*/ 5 h 10"/>
                  <a:gd name="T2" fmla="*/ 5 w 5"/>
                  <a:gd name="T3" fmla="*/ 0 h 10"/>
                  <a:gd name="T4" fmla="*/ 5 w 5"/>
                  <a:gd name="T5" fmla="*/ 5 h 10"/>
                  <a:gd name="T6" fmla="*/ 5 w 5"/>
                  <a:gd name="T7" fmla="*/ 10 h 10"/>
                  <a:gd name="T8" fmla="*/ 0 w 5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3" name="Freeform 533"/>
              <p:cNvSpPr>
                <a:spLocks/>
              </p:cNvSpPr>
              <p:nvPr/>
            </p:nvSpPr>
            <p:spPr bwMode="auto">
              <a:xfrm flipV="1">
                <a:off x="16" y="2107"/>
                <a:ext cx="1870" cy="30"/>
              </a:xfrm>
              <a:custGeom>
                <a:avLst/>
                <a:gdLst>
                  <a:gd name="T0" fmla="*/ 1894 w 1864"/>
                  <a:gd name="T1" fmla="*/ 5 h 29"/>
                  <a:gd name="T2" fmla="*/ 1783 w 1864"/>
                  <a:gd name="T3" fmla="*/ 10 h 29"/>
                  <a:gd name="T4" fmla="*/ 1632 w 1864"/>
                  <a:gd name="T5" fmla="*/ 5 h 29"/>
                  <a:gd name="T6" fmla="*/ 1468 w 1864"/>
                  <a:gd name="T7" fmla="*/ 5 h 29"/>
                  <a:gd name="T8" fmla="*/ 1299 w 1864"/>
                  <a:gd name="T9" fmla="*/ 10 h 29"/>
                  <a:gd name="T10" fmla="*/ 918 w 1864"/>
                  <a:gd name="T11" fmla="*/ 29 h 29"/>
                  <a:gd name="T12" fmla="*/ 599 w 1864"/>
                  <a:gd name="T13" fmla="*/ 34 h 29"/>
                  <a:gd name="T14" fmla="*/ 324 w 1864"/>
                  <a:gd name="T15" fmla="*/ 29 h 29"/>
                  <a:gd name="T16" fmla="*/ 146 w 1864"/>
                  <a:gd name="T17" fmla="*/ 20 h 29"/>
                  <a:gd name="T18" fmla="*/ 0 w 1864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64" h="29">
                    <a:moveTo>
                      <a:pt x="1864" y="5"/>
                    </a:moveTo>
                    <a:lnTo>
                      <a:pt x="1753" y="10"/>
                    </a:lnTo>
                    <a:lnTo>
                      <a:pt x="1607" y="5"/>
                    </a:lnTo>
                    <a:lnTo>
                      <a:pt x="1443" y="5"/>
                    </a:lnTo>
                    <a:lnTo>
                      <a:pt x="1279" y="10"/>
                    </a:lnTo>
                    <a:lnTo>
                      <a:pt x="903" y="24"/>
                    </a:lnTo>
                    <a:lnTo>
                      <a:pt x="589" y="29"/>
                    </a:lnTo>
                    <a:lnTo>
                      <a:pt x="319" y="24"/>
                    </a:lnTo>
                    <a:lnTo>
                      <a:pt x="146" y="1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4" name="Freeform 534"/>
              <p:cNvSpPr>
                <a:spLocks/>
              </p:cNvSpPr>
              <p:nvPr/>
            </p:nvSpPr>
            <p:spPr bwMode="auto">
              <a:xfrm flipV="1">
                <a:off x="1104" y="2427"/>
                <a:ext cx="169" cy="178"/>
              </a:xfrm>
              <a:custGeom>
                <a:avLst/>
                <a:gdLst>
                  <a:gd name="T0" fmla="*/ 48 w 168"/>
                  <a:gd name="T1" fmla="*/ 15 h 173"/>
                  <a:gd name="T2" fmla="*/ 13 w 168"/>
                  <a:gd name="T3" fmla="*/ 44 h 173"/>
                  <a:gd name="T4" fmla="*/ 4 w 168"/>
                  <a:gd name="T5" fmla="*/ 68 h 173"/>
                  <a:gd name="T6" fmla="*/ 0 w 168"/>
                  <a:gd name="T7" fmla="*/ 106 h 173"/>
                  <a:gd name="T8" fmla="*/ 9 w 168"/>
                  <a:gd name="T9" fmla="*/ 172 h 173"/>
                  <a:gd name="T10" fmla="*/ 22 w 168"/>
                  <a:gd name="T11" fmla="*/ 193 h 173"/>
                  <a:gd name="T12" fmla="*/ 48 w 168"/>
                  <a:gd name="T13" fmla="*/ 199 h 173"/>
                  <a:gd name="T14" fmla="*/ 142 w 168"/>
                  <a:gd name="T15" fmla="*/ 188 h 173"/>
                  <a:gd name="T16" fmla="*/ 164 w 168"/>
                  <a:gd name="T17" fmla="*/ 178 h 173"/>
                  <a:gd name="T18" fmla="*/ 173 w 168"/>
                  <a:gd name="T19" fmla="*/ 145 h 173"/>
                  <a:gd name="T20" fmla="*/ 168 w 168"/>
                  <a:gd name="T21" fmla="*/ 44 h 173"/>
                  <a:gd name="T22" fmla="*/ 160 w 168"/>
                  <a:gd name="T23" fmla="*/ 10 h 173"/>
                  <a:gd name="T24" fmla="*/ 146 w 168"/>
                  <a:gd name="T25" fmla="*/ 0 h 173"/>
                  <a:gd name="T26" fmla="*/ 124 w 168"/>
                  <a:gd name="T27" fmla="*/ 0 h 173"/>
                  <a:gd name="T28" fmla="*/ 79 w 168"/>
                  <a:gd name="T29" fmla="*/ 5 h 173"/>
                  <a:gd name="T30" fmla="*/ 48 w 168"/>
                  <a:gd name="T31" fmla="*/ 15 h 173"/>
                  <a:gd name="T32" fmla="*/ 48 w 168"/>
                  <a:gd name="T33" fmla="*/ 15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73">
                    <a:moveTo>
                      <a:pt x="48" y="15"/>
                    </a:moveTo>
                    <a:lnTo>
                      <a:pt x="13" y="39"/>
                    </a:lnTo>
                    <a:lnTo>
                      <a:pt x="4" y="58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8" y="173"/>
                    </a:lnTo>
                    <a:lnTo>
                      <a:pt x="137" y="163"/>
                    </a:lnTo>
                    <a:lnTo>
                      <a:pt x="159" y="154"/>
                    </a:lnTo>
                    <a:lnTo>
                      <a:pt x="168" y="125"/>
                    </a:lnTo>
                    <a:lnTo>
                      <a:pt x="163" y="39"/>
                    </a:lnTo>
                    <a:lnTo>
                      <a:pt x="155" y="10"/>
                    </a:lnTo>
                    <a:lnTo>
                      <a:pt x="141" y="0"/>
                    </a:lnTo>
                    <a:lnTo>
                      <a:pt x="119" y="0"/>
                    </a:lnTo>
                    <a:lnTo>
                      <a:pt x="79" y="5"/>
                    </a:lnTo>
                    <a:lnTo>
                      <a:pt x="48" y="1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5" name="Freeform 535"/>
              <p:cNvSpPr>
                <a:spLocks/>
              </p:cNvSpPr>
              <p:nvPr/>
            </p:nvSpPr>
            <p:spPr bwMode="auto">
              <a:xfrm flipV="1">
                <a:off x="1153" y="2481"/>
                <a:ext cx="67" cy="74"/>
              </a:xfrm>
              <a:custGeom>
                <a:avLst/>
                <a:gdLst>
                  <a:gd name="T0" fmla="*/ 0 w 67"/>
                  <a:gd name="T1" fmla="*/ 44 h 72"/>
                  <a:gd name="T2" fmla="*/ 9 w 67"/>
                  <a:gd name="T3" fmla="*/ 10 h 72"/>
                  <a:gd name="T4" fmla="*/ 31 w 67"/>
                  <a:gd name="T5" fmla="*/ 0 h 72"/>
                  <a:gd name="T6" fmla="*/ 58 w 67"/>
                  <a:gd name="T7" fmla="*/ 10 h 72"/>
                  <a:gd name="T8" fmla="*/ 67 w 67"/>
                  <a:gd name="T9" fmla="*/ 39 h 72"/>
                  <a:gd name="T10" fmla="*/ 58 w 67"/>
                  <a:gd name="T11" fmla="*/ 73 h 72"/>
                  <a:gd name="T12" fmla="*/ 36 w 67"/>
                  <a:gd name="T13" fmla="*/ 82 h 72"/>
                  <a:gd name="T14" fmla="*/ 9 w 67"/>
                  <a:gd name="T15" fmla="*/ 73 h 72"/>
                  <a:gd name="T16" fmla="*/ 0 w 67"/>
                  <a:gd name="T17" fmla="*/ 44 h 72"/>
                  <a:gd name="T18" fmla="*/ 0 w 67"/>
                  <a:gd name="T19" fmla="*/ 44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2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67" y="34"/>
                    </a:lnTo>
                    <a:lnTo>
                      <a:pt x="58" y="63"/>
                    </a:lnTo>
                    <a:lnTo>
                      <a:pt x="36" y="72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6" name="Freeform 536"/>
              <p:cNvSpPr>
                <a:spLocks/>
              </p:cNvSpPr>
              <p:nvPr/>
            </p:nvSpPr>
            <p:spPr bwMode="auto">
              <a:xfrm flipV="1">
                <a:off x="1149" y="2437"/>
                <a:ext cx="119" cy="124"/>
              </a:xfrm>
              <a:custGeom>
                <a:avLst/>
                <a:gdLst>
                  <a:gd name="T0" fmla="*/ 0 w 119"/>
                  <a:gd name="T1" fmla="*/ 141 h 120"/>
                  <a:gd name="T2" fmla="*/ 93 w 119"/>
                  <a:gd name="T3" fmla="*/ 136 h 120"/>
                  <a:gd name="T4" fmla="*/ 111 w 119"/>
                  <a:gd name="T5" fmla="*/ 119 h 120"/>
                  <a:gd name="T6" fmla="*/ 119 w 119"/>
                  <a:gd name="T7" fmla="*/ 92 h 120"/>
                  <a:gd name="T8" fmla="*/ 115 w 119"/>
                  <a:gd name="T9" fmla="*/ 0 h 120"/>
                  <a:gd name="T10" fmla="*/ 111 w 119"/>
                  <a:gd name="T11" fmla="*/ 68 h 120"/>
                  <a:gd name="T12" fmla="*/ 97 w 119"/>
                  <a:gd name="T13" fmla="*/ 102 h 120"/>
                  <a:gd name="T14" fmla="*/ 80 w 119"/>
                  <a:gd name="T15" fmla="*/ 119 h 120"/>
                  <a:gd name="T16" fmla="*/ 0 w 119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20">
                    <a:moveTo>
                      <a:pt x="0" y="120"/>
                    </a:moveTo>
                    <a:lnTo>
                      <a:pt x="93" y="116"/>
                    </a:lnTo>
                    <a:lnTo>
                      <a:pt x="111" y="101"/>
                    </a:lnTo>
                    <a:lnTo>
                      <a:pt x="119" y="77"/>
                    </a:lnTo>
                    <a:lnTo>
                      <a:pt x="115" y="0"/>
                    </a:lnTo>
                    <a:lnTo>
                      <a:pt x="111" y="58"/>
                    </a:lnTo>
                    <a:lnTo>
                      <a:pt x="97" y="87"/>
                    </a:lnTo>
                    <a:lnTo>
                      <a:pt x="80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7" name="Freeform 537"/>
              <p:cNvSpPr>
                <a:spLocks/>
              </p:cNvSpPr>
              <p:nvPr/>
            </p:nvSpPr>
            <p:spPr bwMode="auto">
              <a:xfrm flipV="1">
                <a:off x="1198" y="2437"/>
                <a:ext cx="70" cy="69"/>
              </a:xfrm>
              <a:custGeom>
                <a:avLst/>
                <a:gdLst>
                  <a:gd name="T0" fmla="*/ 0 w 70"/>
                  <a:gd name="T1" fmla="*/ 77 h 67"/>
                  <a:gd name="T2" fmla="*/ 44 w 70"/>
                  <a:gd name="T3" fmla="*/ 73 h 67"/>
                  <a:gd name="T4" fmla="*/ 62 w 70"/>
                  <a:gd name="T5" fmla="*/ 55 h 67"/>
                  <a:gd name="T6" fmla="*/ 70 w 70"/>
                  <a:gd name="T7" fmla="*/ 29 h 67"/>
                  <a:gd name="T8" fmla="*/ 70 w 70"/>
                  <a:gd name="T9" fmla="*/ 0 h 67"/>
                  <a:gd name="T10" fmla="*/ 66 w 70"/>
                  <a:gd name="T11" fmla="*/ 29 h 67"/>
                  <a:gd name="T12" fmla="*/ 48 w 70"/>
                  <a:gd name="T13" fmla="*/ 55 h 67"/>
                  <a:gd name="T14" fmla="*/ 17 w 70"/>
                  <a:gd name="T15" fmla="*/ 73 h 67"/>
                  <a:gd name="T16" fmla="*/ 0 w 70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67">
                    <a:moveTo>
                      <a:pt x="0" y="67"/>
                    </a:moveTo>
                    <a:lnTo>
                      <a:pt x="44" y="63"/>
                    </a:lnTo>
                    <a:lnTo>
                      <a:pt x="62" y="48"/>
                    </a:lnTo>
                    <a:lnTo>
                      <a:pt x="70" y="24"/>
                    </a:lnTo>
                    <a:lnTo>
                      <a:pt x="70" y="0"/>
                    </a:lnTo>
                    <a:lnTo>
                      <a:pt x="66" y="24"/>
                    </a:lnTo>
                    <a:lnTo>
                      <a:pt x="48" y="48"/>
                    </a:lnTo>
                    <a:lnTo>
                      <a:pt x="17" y="63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8" name="Freeform 538"/>
              <p:cNvSpPr>
                <a:spLocks/>
              </p:cNvSpPr>
              <p:nvPr/>
            </p:nvSpPr>
            <p:spPr bwMode="auto">
              <a:xfrm flipV="1">
                <a:off x="1114" y="2471"/>
                <a:ext cx="92" cy="124"/>
              </a:xfrm>
              <a:custGeom>
                <a:avLst/>
                <a:gdLst>
                  <a:gd name="T0" fmla="*/ 4 w 92"/>
                  <a:gd name="T1" fmla="*/ 141 h 120"/>
                  <a:gd name="T2" fmla="*/ 0 w 92"/>
                  <a:gd name="T3" fmla="*/ 92 h 120"/>
                  <a:gd name="T4" fmla="*/ 8 w 92"/>
                  <a:gd name="T5" fmla="*/ 43 h 120"/>
                  <a:gd name="T6" fmla="*/ 22 w 92"/>
                  <a:gd name="T7" fmla="*/ 29 h 120"/>
                  <a:gd name="T8" fmla="*/ 44 w 92"/>
                  <a:gd name="T9" fmla="*/ 9 h 120"/>
                  <a:gd name="T10" fmla="*/ 92 w 92"/>
                  <a:gd name="T11" fmla="*/ 0 h 120"/>
                  <a:gd name="T12" fmla="*/ 48 w 92"/>
                  <a:gd name="T13" fmla="*/ 24 h 120"/>
                  <a:gd name="T14" fmla="*/ 31 w 92"/>
                  <a:gd name="T15" fmla="*/ 38 h 120"/>
                  <a:gd name="T16" fmla="*/ 17 w 92"/>
                  <a:gd name="T17" fmla="*/ 67 h 120"/>
                  <a:gd name="T18" fmla="*/ 4 w 92"/>
                  <a:gd name="T19" fmla="*/ 125 h 120"/>
                  <a:gd name="T20" fmla="*/ 4 w 92"/>
                  <a:gd name="T21" fmla="*/ 141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2" h="120">
                    <a:moveTo>
                      <a:pt x="4" y="120"/>
                    </a:moveTo>
                    <a:lnTo>
                      <a:pt x="0" y="77"/>
                    </a:lnTo>
                    <a:lnTo>
                      <a:pt x="8" y="38"/>
                    </a:lnTo>
                    <a:lnTo>
                      <a:pt x="22" y="24"/>
                    </a:lnTo>
                    <a:lnTo>
                      <a:pt x="44" y="9"/>
                    </a:lnTo>
                    <a:lnTo>
                      <a:pt x="92" y="0"/>
                    </a:lnTo>
                    <a:lnTo>
                      <a:pt x="48" y="19"/>
                    </a:lnTo>
                    <a:lnTo>
                      <a:pt x="31" y="33"/>
                    </a:lnTo>
                    <a:lnTo>
                      <a:pt x="17" y="57"/>
                    </a:lnTo>
                    <a:lnTo>
                      <a:pt x="4" y="105"/>
                    </a:lnTo>
                    <a:lnTo>
                      <a:pt x="4" y="12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9" name="Freeform 539"/>
              <p:cNvSpPr>
                <a:spLocks/>
              </p:cNvSpPr>
              <p:nvPr/>
            </p:nvSpPr>
            <p:spPr bwMode="auto">
              <a:xfrm flipV="1">
                <a:off x="1114" y="2515"/>
                <a:ext cx="26" cy="60"/>
              </a:xfrm>
              <a:custGeom>
                <a:avLst/>
                <a:gdLst>
                  <a:gd name="T0" fmla="*/ 26 w 26"/>
                  <a:gd name="T1" fmla="*/ 0 h 58"/>
                  <a:gd name="T2" fmla="*/ 4 w 26"/>
                  <a:gd name="T3" fmla="*/ 24 h 58"/>
                  <a:gd name="T4" fmla="*/ 0 w 26"/>
                  <a:gd name="T5" fmla="*/ 68 h 58"/>
                  <a:gd name="T6" fmla="*/ 8 w 26"/>
                  <a:gd name="T7" fmla="*/ 39 h 58"/>
                  <a:gd name="T8" fmla="*/ 26 w 26"/>
                  <a:gd name="T9" fmla="*/ 10 h 58"/>
                  <a:gd name="T10" fmla="*/ 26 w 26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8">
                    <a:moveTo>
                      <a:pt x="26" y="0"/>
                    </a:moveTo>
                    <a:lnTo>
                      <a:pt x="4" y="19"/>
                    </a:lnTo>
                    <a:lnTo>
                      <a:pt x="0" y="58"/>
                    </a:lnTo>
                    <a:lnTo>
                      <a:pt x="8" y="34"/>
                    </a:lnTo>
                    <a:lnTo>
                      <a:pt x="26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0" name="Freeform 540"/>
              <p:cNvSpPr>
                <a:spLocks/>
              </p:cNvSpPr>
              <p:nvPr/>
            </p:nvSpPr>
            <p:spPr bwMode="auto">
              <a:xfrm flipV="1">
                <a:off x="913" y="2451"/>
                <a:ext cx="177" cy="182"/>
              </a:xfrm>
              <a:custGeom>
                <a:avLst/>
                <a:gdLst>
                  <a:gd name="T0" fmla="*/ 98 w 177"/>
                  <a:gd name="T1" fmla="*/ 0 h 177"/>
                  <a:gd name="T2" fmla="*/ 84 w 177"/>
                  <a:gd name="T3" fmla="*/ 0 h 177"/>
                  <a:gd name="T4" fmla="*/ 76 w 177"/>
                  <a:gd name="T5" fmla="*/ 9 h 177"/>
                  <a:gd name="T6" fmla="*/ 62 w 177"/>
                  <a:gd name="T7" fmla="*/ 43 h 177"/>
                  <a:gd name="T8" fmla="*/ 45 w 177"/>
                  <a:gd name="T9" fmla="*/ 77 h 177"/>
                  <a:gd name="T10" fmla="*/ 45 w 177"/>
                  <a:gd name="T11" fmla="*/ 87 h 177"/>
                  <a:gd name="T12" fmla="*/ 40 w 177"/>
                  <a:gd name="T13" fmla="*/ 106 h 177"/>
                  <a:gd name="T14" fmla="*/ 23 w 177"/>
                  <a:gd name="T15" fmla="*/ 120 h 177"/>
                  <a:gd name="T16" fmla="*/ 5 w 177"/>
                  <a:gd name="T17" fmla="*/ 154 h 177"/>
                  <a:gd name="T18" fmla="*/ 0 w 177"/>
                  <a:gd name="T19" fmla="*/ 176 h 177"/>
                  <a:gd name="T20" fmla="*/ 5 w 177"/>
                  <a:gd name="T21" fmla="*/ 188 h 177"/>
                  <a:gd name="T22" fmla="*/ 27 w 177"/>
                  <a:gd name="T23" fmla="*/ 203 h 177"/>
                  <a:gd name="T24" fmla="*/ 62 w 177"/>
                  <a:gd name="T25" fmla="*/ 198 h 177"/>
                  <a:gd name="T26" fmla="*/ 89 w 177"/>
                  <a:gd name="T27" fmla="*/ 193 h 177"/>
                  <a:gd name="T28" fmla="*/ 133 w 177"/>
                  <a:gd name="T29" fmla="*/ 203 h 177"/>
                  <a:gd name="T30" fmla="*/ 155 w 177"/>
                  <a:gd name="T31" fmla="*/ 193 h 177"/>
                  <a:gd name="T32" fmla="*/ 169 w 177"/>
                  <a:gd name="T33" fmla="*/ 182 h 177"/>
                  <a:gd name="T34" fmla="*/ 177 w 177"/>
                  <a:gd name="T35" fmla="*/ 165 h 177"/>
                  <a:gd name="T36" fmla="*/ 173 w 177"/>
                  <a:gd name="T37" fmla="*/ 138 h 177"/>
                  <a:gd name="T38" fmla="*/ 164 w 177"/>
                  <a:gd name="T39" fmla="*/ 111 h 177"/>
                  <a:gd name="T40" fmla="*/ 169 w 177"/>
                  <a:gd name="T41" fmla="*/ 87 h 177"/>
                  <a:gd name="T42" fmla="*/ 169 w 177"/>
                  <a:gd name="T43" fmla="*/ 62 h 177"/>
                  <a:gd name="T44" fmla="*/ 155 w 177"/>
                  <a:gd name="T45" fmla="*/ 34 h 177"/>
                  <a:gd name="T46" fmla="*/ 133 w 177"/>
                  <a:gd name="T47" fmla="*/ 9 h 177"/>
                  <a:gd name="T48" fmla="*/ 98 w 177"/>
                  <a:gd name="T49" fmla="*/ 0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7" h="177">
                    <a:moveTo>
                      <a:pt x="98" y="0"/>
                    </a:moveTo>
                    <a:lnTo>
                      <a:pt x="84" y="0"/>
                    </a:lnTo>
                    <a:lnTo>
                      <a:pt x="76" y="9"/>
                    </a:lnTo>
                    <a:lnTo>
                      <a:pt x="62" y="38"/>
                    </a:lnTo>
                    <a:lnTo>
                      <a:pt x="45" y="67"/>
                    </a:lnTo>
                    <a:lnTo>
                      <a:pt x="45" y="77"/>
                    </a:lnTo>
                    <a:lnTo>
                      <a:pt x="40" y="91"/>
                    </a:lnTo>
                    <a:lnTo>
                      <a:pt x="23" y="105"/>
                    </a:lnTo>
                    <a:lnTo>
                      <a:pt x="5" y="134"/>
                    </a:lnTo>
                    <a:lnTo>
                      <a:pt x="0" y="153"/>
                    </a:lnTo>
                    <a:lnTo>
                      <a:pt x="5" y="163"/>
                    </a:lnTo>
                    <a:lnTo>
                      <a:pt x="27" y="177"/>
                    </a:lnTo>
                    <a:lnTo>
                      <a:pt x="62" y="173"/>
                    </a:lnTo>
                    <a:lnTo>
                      <a:pt x="89" y="168"/>
                    </a:lnTo>
                    <a:lnTo>
                      <a:pt x="133" y="177"/>
                    </a:lnTo>
                    <a:lnTo>
                      <a:pt x="155" y="168"/>
                    </a:lnTo>
                    <a:lnTo>
                      <a:pt x="169" y="158"/>
                    </a:lnTo>
                    <a:lnTo>
                      <a:pt x="177" y="144"/>
                    </a:lnTo>
                    <a:lnTo>
                      <a:pt x="173" y="120"/>
                    </a:lnTo>
                    <a:lnTo>
                      <a:pt x="164" y="96"/>
                    </a:lnTo>
                    <a:lnTo>
                      <a:pt x="169" y="77"/>
                    </a:lnTo>
                    <a:lnTo>
                      <a:pt x="169" y="53"/>
                    </a:lnTo>
                    <a:lnTo>
                      <a:pt x="155" y="29"/>
                    </a:lnTo>
                    <a:lnTo>
                      <a:pt x="133" y="9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1" name="Freeform 541"/>
              <p:cNvSpPr>
                <a:spLocks/>
              </p:cNvSpPr>
              <p:nvPr/>
            </p:nvSpPr>
            <p:spPr bwMode="auto">
              <a:xfrm flipV="1">
                <a:off x="980" y="2486"/>
                <a:ext cx="75" cy="64"/>
              </a:xfrm>
              <a:custGeom>
                <a:avLst/>
                <a:gdLst>
                  <a:gd name="T0" fmla="*/ 0 w 75"/>
                  <a:gd name="T1" fmla="*/ 49 h 62"/>
                  <a:gd name="T2" fmla="*/ 13 w 75"/>
                  <a:gd name="T3" fmla="*/ 63 h 62"/>
                  <a:gd name="T4" fmla="*/ 22 w 75"/>
                  <a:gd name="T5" fmla="*/ 72 h 62"/>
                  <a:gd name="T6" fmla="*/ 31 w 75"/>
                  <a:gd name="T7" fmla="*/ 72 h 62"/>
                  <a:gd name="T8" fmla="*/ 53 w 75"/>
                  <a:gd name="T9" fmla="*/ 72 h 62"/>
                  <a:gd name="T10" fmla="*/ 62 w 75"/>
                  <a:gd name="T11" fmla="*/ 58 h 62"/>
                  <a:gd name="T12" fmla="*/ 75 w 75"/>
                  <a:gd name="T13" fmla="*/ 29 h 62"/>
                  <a:gd name="T14" fmla="*/ 71 w 75"/>
                  <a:gd name="T15" fmla="*/ 5 h 62"/>
                  <a:gd name="T16" fmla="*/ 66 w 75"/>
                  <a:gd name="T17" fmla="*/ 0 h 62"/>
                  <a:gd name="T18" fmla="*/ 0 w 75"/>
                  <a:gd name="T19" fmla="*/ 49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62">
                    <a:moveTo>
                      <a:pt x="0" y="43"/>
                    </a:moveTo>
                    <a:lnTo>
                      <a:pt x="13" y="53"/>
                    </a:lnTo>
                    <a:lnTo>
                      <a:pt x="22" y="62"/>
                    </a:lnTo>
                    <a:lnTo>
                      <a:pt x="31" y="62"/>
                    </a:lnTo>
                    <a:lnTo>
                      <a:pt x="53" y="62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1" y="5"/>
                    </a:lnTo>
                    <a:lnTo>
                      <a:pt x="66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2" name="Freeform 542"/>
              <p:cNvSpPr>
                <a:spLocks/>
              </p:cNvSpPr>
              <p:nvPr/>
            </p:nvSpPr>
            <p:spPr bwMode="auto">
              <a:xfrm flipV="1">
                <a:off x="922" y="2441"/>
                <a:ext cx="160" cy="129"/>
              </a:xfrm>
              <a:custGeom>
                <a:avLst/>
                <a:gdLst>
                  <a:gd name="T0" fmla="*/ 0 w 160"/>
                  <a:gd name="T1" fmla="*/ 130 h 125"/>
                  <a:gd name="T2" fmla="*/ 9 w 160"/>
                  <a:gd name="T3" fmla="*/ 140 h 125"/>
                  <a:gd name="T4" fmla="*/ 22 w 160"/>
                  <a:gd name="T5" fmla="*/ 140 h 125"/>
                  <a:gd name="T6" fmla="*/ 44 w 160"/>
                  <a:gd name="T7" fmla="*/ 140 h 125"/>
                  <a:gd name="T8" fmla="*/ 62 w 160"/>
                  <a:gd name="T9" fmla="*/ 135 h 125"/>
                  <a:gd name="T10" fmla="*/ 80 w 160"/>
                  <a:gd name="T11" fmla="*/ 130 h 125"/>
                  <a:gd name="T12" fmla="*/ 98 w 160"/>
                  <a:gd name="T13" fmla="*/ 140 h 125"/>
                  <a:gd name="T14" fmla="*/ 115 w 160"/>
                  <a:gd name="T15" fmla="*/ 146 h 125"/>
                  <a:gd name="T16" fmla="*/ 133 w 160"/>
                  <a:gd name="T17" fmla="*/ 140 h 125"/>
                  <a:gd name="T18" fmla="*/ 151 w 160"/>
                  <a:gd name="T19" fmla="*/ 130 h 125"/>
                  <a:gd name="T20" fmla="*/ 160 w 160"/>
                  <a:gd name="T21" fmla="*/ 111 h 125"/>
                  <a:gd name="T22" fmla="*/ 160 w 160"/>
                  <a:gd name="T23" fmla="*/ 96 h 125"/>
                  <a:gd name="T24" fmla="*/ 151 w 160"/>
                  <a:gd name="T25" fmla="*/ 72 h 125"/>
                  <a:gd name="T26" fmla="*/ 151 w 160"/>
                  <a:gd name="T27" fmla="*/ 38 h 125"/>
                  <a:gd name="T28" fmla="*/ 155 w 160"/>
                  <a:gd name="T29" fmla="*/ 14 h 125"/>
                  <a:gd name="T30" fmla="*/ 146 w 160"/>
                  <a:gd name="T31" fmla="*/ 0 h 125"/>
                  <a:gd name="T32" fmla="*/ 151 w 160"/>
                  <a:gd name="T33" fmla="*/ 14 h 125"/>
                  <a:gd name="T34" fmla="*/ 146 w 160"/>
                  <a:gd name="T35" fmla="*/ 34 h 125"/>
                  <a:gd name="T36" fmla="*/ 129 w 160"/>
                  <a:gd name="T37" fmla="*/ 49 h 125"/>
                  <a:gd name="T38" fmla="*/ 120 w 160"/>
                  <a:gd name="T39" fmla="*/ 67 h 125"/>
                  <a:gd name="T40" fmla="*/ 129 w 160"/>
                  <a:gd name="T41" fmla="*/ 91 h 125"/>
                  <a:gd name="T42" fmla="*/ 115 w 160"/>
                  <a:gd name="T43" fmla="*/ 106 h 125"/>
                  <a:gd name="T44" fmla="*/ 98 w 160"/>
                  <a:gd name="T45" fmla="*/ 106 h 125"/>
                  <a:gd name="T46" fmla="*/ 89 w 160"/>
                  <a:gd name="T47" fmla="*/ 101 h 125"/>
                  <a:gd name="T48" fmla="*/ 84 w 160"/>
                  <a:gd name="T49" fmla="*/ 111 h 125"/>
                  <a:gd name="T50" fmla="*/ 80 w 160"/>
                  <a:gd name="T51" fmla="*/ 118 h 125"/>
                  <a:gd name="T52" fmla="*/ 62 w 160"/>
                  <a:gd name="T53" fmla="*/ 118 h 125"/>
                  <a:gd name="T54" fmla="*/ 44 w 160"/>
                  <a:gd name="T55" fmla="*/ 123 h 125"/>
                  <a:gd name="T56" fmla="*/ 22 w 160"/>
                  <a:gd name="T57" fmla="*/ 135 h 125"/>
                  <a:gd name="T58" fmla="*/ 9 w 160"/>
                  <a:gd name="T59" fmla="*/ 135 h 125"/>
                  <a:gd name="T60" fmla="*/ 5 w 160"/>
                  <a:gd name="T61" fmla="*/ 130 h 125"/>
                  <a:gd name="T62" fmla="*/ 0 w 160"/>
                  <a:gd name="T63" fmla="*/ 130 h 1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0" h="125">
                    <a:moveTo>
                      <a:pt x="0" y="110"/>
                    </a:moveTo>
                    <a:lnTo>
                      <a:pt x="9" y="120"/>
                    </a:lnTo>
                    <a:lnTo>
                      <a:pt x="22" y="120"/>
                    </a:lnTo>
                    <a:lnTo>
                      <a:pt x="44" y="120"/>
                    </a:lnTo>
                    <a:lnTo>
                      <a:pt x="62" y="115"/>
                    </a:lnTo>
                    <a:lnTo>
                      <a:pt x="80" y="110"/>
                    </a:lnTo>
                    <a:lnTo>
                      <a:pt x="98" y="120"/>
                    </a:lnTo>
                    <a:lnTo>
                      <a:pt x="115" y="125"/>
                    </a:lnTo>
                    <a:lnTo>
                      <a:pt x="133" y="120"/>
                    </a:lnTo>
                    <a:lnTo>
                      <a:pt x="151" y="110"/>
                    </a:lnTo>
                    <a:lnTo>
                      <a:pt x="160" y="96"/>
                    </a:lnTo>
                    <a:lnTo>
                      <a:pt x="160" y="81"/>
                    </a:lnTo>
                    <a:lnTo>
                      <a:pt x="151" y="62"/>
                    </a:lnTo>
                    <a:lnTo>
                      <a:pt x="151" y="33"/>
                    </a:lnTo>
                    <a:lnTo>
                      <a:pt x="155" y="14"/>
                    </a:lnTo>
                    <a:lnTo>
                      <a:pt x="146" y="0"/>
                    </a:lnTo>
                    <a:lnTo>
                      <a:pt x="151" y="14"/>
                    </a:lnTo>
                    <a:lnTo>
                      <a:pt x="146" y="29"/>
                    </a:lnTo>
                    <a:lnTo>
                      <a:pt x="129" y="43"/>
                    </a:lnTo>
                    <a:lnTo>
                      <a:pt x="120" y="57"/>
                    </a:lnTo>
                    <a:lnTo>
                      <a:pt x="129" y="77"/>
                    </a:lnTo>
                    <a:lnTo>
                      <a:pt x="115" y="91"/>
                    </a:lnTo>
                    <a:lnTo>
                      <a:pt x="98" y="91"/>
                    </a:lnTo>
                    <a:lnTo>
                      <a:pt x="89" y="86"/>
                    </a:lnTo>
                    <a:lnTo>
                      <a:pt x="84" y="96"/>
                    </a:lnTo>
                    <a:lnTo>
                      <a:pt x="80" y="101"/>
                    </a:lnTo>
                    <a:lnTo>
                      <a:pt x="62" y="101"/>
                    </a:lnTo>
                    <a:lnTo>
                      <a:pt x="44" y="105"/>
                    </a:lnTo>
                    <a:lnTo>
                      <a:pt x="22" y="115"/>
                    </a:lnTo>
                    <a:lnTo>
                      <a:pt x="9" y="115"/>
                    </a:lnTo>
                    <a:lnTo>
                      <a:pt x="5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3" name="Freeform 543"/>
              <p:cNvSpPr>
                <a:spLocks/>
              </p:cNvSpPr>
              <p:nvPr/>
            </p:nvSpPr>
            <p:spPr bwMode="auto">
              <a:xfrm flipV="1">
                <a:off x="975" y="2496"/>
                <a:ext cx="71" cy="79"/>
              </a:xfrm>
              <a:custGeom>
                <a:avLst/>
                <a:gdLst>
                  <a:gd name="T0" fmla="*/ 45 w 71"/>
                  <a:gd name="T1" fmla="*/ 5 h 77"/>
                  <a:gd name="T2" fmla="*/ 31 w 71"/>
                  <a:gd name="T3" fmla="*/ 0 h 77"/>
                  <a:gd name="T4" fmla="*/ 18 w 71"/>
                  <a:gd name="T5" fmla="*/ 10 h 77"/>
                  <a:gd name="T6" fmla="*/ 14 w 71"/>
                  <a:gd name="T7" fmla="*/ 19 h 77"/>
                  <a:gd name="T8" fmla="*/ 9 w 71"/>
                  <a:gd name="T9" fmla="*/ 34 h 77"/>
                  <a:gd name="T10" fmla="*/ 0 w 71"/>
                  <a:gd name="T11" fmla="*/ 48 h 77"/>
                  <a:gd name="T12" fmla="*/ 0 w 71"/>
                  <a:gd name="T13" fmla="*/ 68 h 77"/>
                  <a:gd name="T14" fmla="*/ 14 w 71"/>
                  <a:gd name="T15" fmla="*/ 77 h 77"/>
                  <a:gd name="T16" fmla="*/ 27 w 71"/>
                  <a:gd name="T17" fmla="*/ 87 h 77"/>
                  <a:gd name="T18" fmla="*/ 45 w 71"/>
                  <a:gd name="T19" fmla="*/ 87 h 77"/>
                  <a:gd name="T20" fmla="*/ 58 w 71"/>
                  <a:gd name="T21" fmla="*/ 77 h 77"/>
                  <a:gd name="T22" fmla="*/ 58 w 71"/>
                  <a:gd name="T23" fmla="*/ 53 h 77"/>
                  <a:gd name="T24" fmla="*/ 71 w 71"/>
                  <a:gd name="T25" fmla="*/ 43 h 77"/>
                  <a:gd name="T26" fmla="*/ 71 w 71"/>
                  <a:gd name="T27" fmla="*/ 19 h 77"/>
                  <a:gd name="T28" fmla="*/ 62 w 71"/>
                  <a:gd name="T29" fmla="*/ 10 h 77"/>
                  <a:gd name="T30" fmla="*/ 45 w 71"/>
                  <a:gd name="T31" fmla="*/ 0 h 77"/>
                  <a:gd name="T32" fmla="*/ 45 w 71"/>
                  <a:gd name="T33" fmla="*/ 5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77">
                    <a:moveTo>
                      <a:pt x="45" y="5"/>
                    </a:moveTo>
                    <a:lnTo>
                      <a:pt x="31" y="0"/>
                    </a:lnTo>
                    <a:lnTo>
                      <a:pt x="18" y="10"/>
                    </a:lnTo>
                    <a:lnTo>
                      <a:pt x="14" y="19"/>
                    </a:lnTo>
                    <a:lnTo>
                      <a:pt x="9" y="29"/>
                    </a:lnTo>
                    <a:lnTo>
                      <a:pt x="0" y="43"/>
                    </a:lnTo>
                    <a:lnTo>
                      <a:pt x="0" y="58"/>
                    </a:lnTo>
                    <a:lnTo>
                      <a:pt x="14" y="67"/>
                    </a:lnTo>
                    <a:lnTo>
                      <a:pt x="27" y="77"/>
                    </a:lnTo>
                    <a:lnTo>
                      <a:pt x="45" y="77"/>
                    </a:lnTo>
                    <a:lnTo>
                      <a:pt x="58" y="67"/>
                    </a:lnTo>
                    <a:lnTo>
                      <a:pt x="58" y="48"/>
                    </a:lnTo>
                    <a:lnTo>
                      <a:pt x="71" y="38"/>
                    </a:lnTo>
                    <a:lnTo>
                      <a:pt x="71" y="19"/>
                    </a:lnTo>
                    <a:lnTo>
                      <a:pt x="62" y="10"/>
                    </a:lnTo>
                    <a:lnTo>
                      <a:pt x="45" y="0"/>
                    </a:lnTo>
                    <a:lnTo>
                      <a:pt x="45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4" name="Freeform 544"/>
              <p:cNvSpPr>
                <a:spLocks/>
              </p:cNvSpPr>
              <p:nvPr/>
            </p:nvSpPr>
            <p:spPr bwMode="auto">
              <a:xfrm flipV="1">
                <a:off x="913" y="2437"/>
                <a:ext cx="177" cy="182"/>
              </a:xfrm>
              <a:custGeom>
                <a:avLst/>
                <a:gdLst>
                  <a:gd name="T0" fmla="*/ 98 w 177"/>
                  <a:gd name="T1" fmla="*/ 0 h 177"/>
                  <a:gd name="T2" fmla="*/ 84 w 177"/>
                  <a:gd name="T3" fmla="*/ 0 h 177"/>
                  <a:gd name="T4" fmla="*/ 76 w 177"/>
                  <a:gd name="T5" fmla="*/ 9 h 177"/>
                  <a:gd name="T6" fmla="*/ 62 w 177"/>
                  <a:gd name="T7" fmla="*/ 43 h 177"/>
                  <a:gd name="T8" fmla="*/ 45 w 177"/>
                  <a:gd name="T9" fmla="*/ 77 h 177"/>
                  <a:gd name="T10" fmla="*/ 45 w 177"/>
                  <a:gd name="T11" fmla="*/ 87 h 177"/>
                  <a:gd name="T12" fmla="*/ 40 w 177"/>
                  <a:gd name="T13" fmla="*/ 106 h 177"/>
                  <a:gd name="T14" fmla="*/ 23 w 177"/>
                  <a:gd name="T15" fmla="*/ 120 h 177"/>
                  <a:gd name="T16" fmla="*/ 5 w 177"/>
                  <a:gd name="T17" fmla="*/ 154 h 177"/>
                  <a:gd name="T18" fmla="*/ 0 w 177"/>
                  <a:gd name="T19" fmla="*/ 176 h 177"/>
                  <a:gd name="T20" fmla="*/ 5 w 177"/>
                  <a:gd name="T21" fmla="*/ 188 h 177"/>
                  <a:gd name="T22" fmla="*/ 27 w 177"/>
                  <a:gd name="T23" fmla="*/ 203 h 177"/>
                  <a:gd name="T24" fmla="*/ 62 w 177"/>
                  <a:gd name="T25" fmla="*/ 198 h 177"/>
                  <a:gd name="T26" fmla="*/ 89 w 177"/>
                  <a:gd name="T27" fmla="*/ 193 h 177"/>
                  <a:gd name="T28" fmla="*/ 133 w 177"/>
                  <a:gd name="T29" fmla="*/ 203 h 177"/>
                  <a:gd name="T30" fmla="*/ 155 w 177"/>
                  <a:gd name="T31" fmla="*/ 193 h 177"/>
                  <a:gd name="T32" fmla="*/ 169 w 177"/>
                  <a:gd name="T33" fmla="*/ 182 h 177"/>
                  <a:gd name="T34" fmla="*/ 177 w 177"/>
                  <a:gd name="T35" fmla="*/ 165 h 177"/>
                  <a:gd name="T36" fmla="*/ 173 w 177"/>
                  <a:gd name="T37" fmla="*/ 138 h 177"/>
                  <a:gd name="T38" fmla="*/ 164 w 177"/>
                  <a:gd name="T39" fmla="*/ 111 h 177"/>
                  <a:gd name="T40" fmla="*/ 169 w 177"/>
                  <a:gd name="T41" fmla="*/ 87 h 177"/>
                  <a:gd name="T42" fmla="*/ 169 w 177"/>
                  <a:gd name="T43" fmla="*/ 62 h 177"/>
                  <a:gd name="T44" fmla="*/ 155 w 177"/>
                  <a:gd name="T45" fmla="*/ 34 h 177"/>
                  <a:gd name="T46" fmla="*/ 133 w 177"/>
                  <a:gd name="T47" fmla="*/ 9 h 177"/>
                  <a:gd name="T48" fmla="*/ 98 w 177"/>
                  <a:gd name="T49" fmla="*/ 0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7" h="177">
                    <a:moveTo>
                      <a:pt x="98" y="0"/>
                    </a:moveTo>
                    <a:lnTo>
                      <a:pt x="84" y="0"/>
                    </a:lnTo>
                    <a:lnTo>
                      <a:pt x="76" y="9"/>
                    </a:lnTo>
                    <a:lnTo>
                      <a:pt x="62" y="38"/>
                    </a:lnTo>
                    <a:lnTo>
                      <a:pt x="45" y="67"/>
                    </a:lnTo>
                    <a:lnTo>
                      <a:pt x="45" y="77"/>
                    </a:lnTo>
                    <a:lnTo>
                      <a:pt x="40" y="91"/>
                    </a:lnTo>
                    <a:lnTo>
                      <a:pt x="23" y="105"/>
                    </a:lnTo>
                    <a:lnTo>
                      <a:pt x="5" y="134"/>
                    </a:lnTo>
                    <a:lnTo>
                      <a:pt x="0" y="153"/>
                    </a:lnTo>
                    <a:lnTo>
                      <a:pt x="5" y="163"/>
                    </a:lnTo>
                    <a:lnTo>
                      <a:pt x="27" y="177"/>
                    </a:lnTo>
                    <a:lnTo>
                      <a:pt x="62" y="173"/>
                    </a:lnTo>
                    <a:lnTo>
                      <a:pt x="89" y="168"/>
                    </a:lnTo>
                    <a:lnTo>
                      <a:pt x="133" y="177"/>
                    </a:lnTo>
                    <a:lnTo>
                      <a:pt x="155" y="168"/>
                    </a:lnTo>
                    <a:lnTo>
                      <a:pt x="169" y="158"/>
                    </a:lnTo>
                    <a:lnTo>
                      <a:pt x="177" y="144"/>
                    </a:lnTo>
                    <a:lnTo>
                      <a:pt x="173" y="120"/>
                    </a:lnTo>
                    <a:lnTo>
                      <a:pt x="164" y="96"/>
                    </a:lnTo>
                    <a:lnTo>
                      <a:pt x="169" y="77"/>
                    </a:lnTo>
                    <a:lnTo>
                      <a:pt x="169" y="53"/>
                    </a:lnTo>
                    <a:lnTo>
                      <a:pt x="155" y="29"/>
                    </a:lnTo>
                    <a:lnTo>
                      <a:pt x="133" y="9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5" name="Freeform 545"/>
              <p:cNvSpPr>
                <a:spLocks/>
              </p:cNvSpPr>
              <p:nvPr/>
            </p:nvSpPr>
            <p:spPr bwMode="auto">
              <a:xfrm flipV="1">
                <a:off x="975" y="2496"/>
                <a:ext cx="71" cy="79"/>
              </a:xfrm>
              <a:custGeom>
                <a:avLst/>
                <a:gdLst>
                  <a:gd name="T0" fmla="*/ 45 w 71"/>
                  <a:gd name="T1" fmla="*/ 5 h 77"/>
                  <a:gd name="T2" fmla="*/ 31 w 71"/>
                  <a:gd name="T3" fmla="*/ 0 h 77"/>
                  <a:gd name="T4" fmla="*/ 18 w 71"/>
                  <a:gd name="T5" fmla="*/ 10 h 77"/>
                  <a:gd name="T6" fmla="*/ 14 w 71"/>
                  <a:gd name="T7" fmla="*/ 19 h 77"/>
                  <a:gd name="T8" fmla="*/ 9 w 71"/>
                  <a:gd name="T9" fmla="*/ 34 h 77"/>
                  <a:gd name="T10" fmla="*/ 0 w 71"/>
                  <a:gd name="T11" fmla="*/ 48 h 77"/>
                  <a:gd name="T12" fmla="*/ 0 w 71"/>
                  <a:gd name="T13" fmla="*/ 68 h 77"/>
                  <a:gd name="T14" fmla="*/ 14 w 71"/>
                  <a:gd name="T15" fmla="*/ 77 h 77"/>
                  <a:gd name="T16" fmla="*/ 27 w 71"/>
                  <a:gd name="T17" fmla="*/ 87 h 77"/>
                  <a:gd name="T18" fmla="*/ 45 w 71"/>
                  <a:gd name="T19" fmla="*/ 87 h 77"/>
                  <a:gd name="T20" fmla="*/ 58 w 71"/>
                  <a:gd name="T21" fmla="*/ 77 h 77"/>
                  <a:gd name="T22" fmla="*/ 58 w 71"/>
                  <a:gd name="T23" fmla="*/ 53 h 77"/>
                  <a:gd name="T24" fmla="*/ 71 w 71"/>
                  <a:gd name="T25" fmla="*/ 43 h 77"/>
                  <a:gd name="T26" fmla="*/ 71 w 71"/>
                  <a:gd name="T27" fmla="*/ 19 h 77"/>
                  <a:gd name="T28" fmla="*/ 62 w 71"/>
                  <a:gd name="T29" fmla="*/ 10 h 77"/>
                  <a:gd name="T30" fmla="*/ 45 w 71"/>
                  <a:gd name="T31" fmla="*/ 0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1" h="77">
                    <a:moveTo>
                      <a:pt x="45" y="5"/>
                    </a:moveTo>
                    <a:lnTo>
                      <a:pt x="31" y="0"/>
                    </a:lnTo>
                    <a:lnTo>
                      <a:pt x="18" y="10"/>
                    </a:lnTo>
                    <a:lnTo>
                      <a:pt x="14" y="19"/>
                    </a:lnTo>
                    <a:lnTo>
                      <a:pt x="9" y="29"/>
                    </a:lnTo>
                    <a:lnTo>
                      <a:pt x="0" y="43"/>
                    </a:lnTo>
                    <a:lnTo>
                      <a:pt x="0" y="58"/>
                    </a:lnTo>
                    <a:lnTo>
                      <a:pt x="14" y="67"/>
                    </a:lnTo>
                    <a:lnTo>
                      <a:pt x="27" y="77"/>
                    </a:lnTo>
                    <a:lnTo>
                      <a:pt x="45" y="77"/>
                    </a:lnTo>
                    <a:lnTo>
                      <a:pt x="58" y="67"/>
                    </a:lnTo>
                    <a:lnTo>
                      <a:pt x="58" y="48"/>
                    </a:lnTo>
                    <a:lnTo>
                      <a:pt x="71" y="38"/>
                    </a:lnTo>
                    <a:lnTo>
                      <a:pt x="71" y="19"/>
                    </a:lnTo>
                    <a:lnTo>
                      <a:pt x="62" y="10"/>
                    </a:lnTo>
                    <a:lnTo>
                      <a:pt x="45" y="0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6" name="Freeform 546"/>
              <p:cNvSpPr>
                <a:spLocks/>
              </p:cNvSpPr>
              <p:nvPr/>
            </p:nvSpPr>
            <p:spPr bwMode="auto">
              <a:xfrm flipV="1">
                <a:off x="989" y="2561"/>
                <a:ext cx="13" cy="14"/>
              </a:xfrm>
              <a:custGeom>
                <a:avLst/>
                <a:gdLst>
                  <a:gd name="T0" fmla="*/ 0 w 13"/>
                  <a:gd name="T1" fmla="*/ 10 h 14"/>
                  <a:gd name="T2" fmla="*/ 4 w 13"/>
                  <a:gd name="T3" fmla="*/ 0 h 14"/>
                  <a:gd name="T4" fmla="*/ 13 w 13"/>
                  <a:gd name="T5" fmla="*/ 10 h 14"/>
                  <a:gd name="T6" fmla="*/ 4 w 13"/>
                  <a:gd name="T7" fmla="*/ 14 h 14"/>
                  <a:gd name="T8" fmla="*/ 0 w 13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lnTo>
                      <a:pt x="4" y="0"/>
                    </a:lnTo>
                    <a:lnTo>
                      <a:pt x="13" y="10"/>
                    </a:lnTo>
                    <a:lnTo>
                      <a:pt x="4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7" name="Freeform 547"/>
              <p:cNvSpPr>
                <a:spLocks/>
              </p:cNvSpPr>
              <p:nvPr/>
            </p:nvSpPr>
            <p:spPr bwMode="auto">
              <a:xfrm flipV="1">
                <a:off x="1002" y="2570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8" name="Freeform 548"/>
              <p:cNvSpPr>
                <a:spLocks/>
              </p:cNvSpPr>
              <p:nvPr/>
            </p:nvSpPr>
            <p:spPr bwMode="auto">
              <a:xfrm flipV="1">
                <a:off x="984" y="2506"/>
                <a:ext cx="58" cy="55"/>
              </a:xfrm>
              <a:custGeom>
                <a:avLst/>
                <a:gdLst>
                  <a:gd name="T0" fmla="*/ 0 w 58"/>
                  <a:gd name="T1" fmla="*/ 48 h 53"/>
                  <a:gd name="T2" fmla="*/ 5 w 58"/>
                  <a:gd name="T3" fmla="*/ 54 h 53"/>
                  <a:gd name="T4" fmla="*/ 9 w 58"/>
                  <a:gd name="T5" fmla="*/ 58 h 53"/>
                  <a:gd name="T6" fmla="*/ 22 w 58"/>
                  <a:gd name="T7" fmla="*/ 63 h 53"/>
                  <a:gd name="T8" fmla="*/ 36 w 58"/>
                  <a:gd name="T9" fmla="*/ 63 h 53"/>
                  <a:gd name="T10" fmla="*/ 44 w 58"/>
                  <a:gd name="T11" fmla="*/ 58 h 53"/>
                  <a:gd name="T12" fmla="*/ 44 w 58"/>
                  <a:gd name="T13" fmla="*/ 48 h 53"/>
                  <a:gd name="T14" fmla="*/ 49 w 58"/>
                  <a:gd name="T15" fmla="*/ 29 h 53"/>
                  <a:gd name="T16" fmla="*/ 58 w 58"/>
                  <a:gd name="T17" fmla="*/ 20 h 53"/>
                  <a:gd name="T18" fmla="*/ 53 w 58"/>
                  <a:gd name="T19" fmla="*/ 0 h 53"/>
                  <a:gd name="T20" fmla="*/ 53 w 58"/>
                  <a:gd name="T21" fmla="*/ 10 h 53"/>
                  <a:gd name="T22" fmla="*/ 49 w 58"/>
                  <a:gd name="T23" fmla="*/ 25 h 53"/>
                  <a:gd name="T24" fmla="*/ 31 w 58"/>
                  <a:gd name="T25" fmla="*/ 29 h 53"/>
                  <a:gd name="T26" fmla="*/ 31 w 58"/>
                  <a:gd name="T27" fmla="*/ 48 h 53"/>
                  <a:gd name="T28" fmla="*/ 13 w 58"/>
                  <a:gd name="T29" fmla="*/ 54 h 53"/>
                  <a:gd name="T30" fmla="*/ 0 w 58"/>
                  <a:gd name="T31" fmla="*/ 48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53">
                    <a:moveTo>
                      <a:pt x="0" y="39"/>
                    </a:moveTo>
                    <a:lnTo>
                      <a:pt x="5" y="44"/>
                    </a:lnTo>
                    <a:lnTo>
                      <a:pt x="9" y="48"/>
                    </a:lnTo>
                    <a:lnTo>
                      <a:pt x="22" y="53"/>
                    </a:lnTo>
                    <a:lnTo>
                      <a:pt x="36" y="53"/>
                    </a:lnTo>
                    <a:lnTo>
                      <a:pt x="44" y="48"/>
                    </a:lnTo>
                    <a:lnTo>
                      <a:pt x="44" y="39"/>
                    </a:lnTo>
                    <a:lnTo>
                      <a:pt x="49" y="24"/>
                    </a:lnTo>
                    <a:lnTo>
                      <a:pt x="58" y="15"/>
                    </a:lnTo>
                    <a:lnTo>
                      <a:pt x="53" y="0"/>
                    </a:lnTo>
                    <a:lnTo>
                      <a:pt x="53" y="10"/>
                    </a:lnTo>
                    <a:lnTo>
                      <a:pt x="49" y="20"/>
                    </a:lnTo>
                    <a:lnTo>
                      <a:pt x="31" y="24"/>
                    </a:lnTo>
                    <a:lnTo>
                      <a:pt x="31" y="39"/>
                    </a:lnTo>
                    <a:lnTo>
                      <a:pt x="13" y="4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9" name="Freeform 549"/>
              <p:cNvSpPr>
                <a:spLocks/>
              </p:cNvSpPr>
              <p:nvPr/>
            </p:nvSpPr>
            <p:spPr bwMode="auto">
              <a:xfrm flipV="1">
                <a:off x="989" y="2536"/>
                <a:ext cx="39" cy="29"/>
              </a:xfrm>
              <a:custGeom>
                <a:avLst/>
                <a:gdLst>
                  <a:gd name="T0" fmla="*/ 0 w 39"/>
                  <a:gd name="T1" fmla="*/ 33 h 28"/>
                  <a:gd name="T2" fmla="*/ 4 w 39"/>
                  <a:gd name="T3" fmla="*/ 19 h 28"/>
                  <a:gd name="T4" fmla="*/ 13 w 39"/>
                  <a:gd name="T5" fmla="*/ 4 h 28"/>
                  <a:gd name="T6" fmla="*/ 22 w 39"/>
                  <a:gd name="T7" fmla="*/ 0 h 28"/>
                  <a:gd name="T8" fmla="*/ 39 w 39"/>
                  <a:gd name="T9" fmla="*/ 4 h 28"/>
                  <a:gd name="T10" fmla="*/ 26 w 39"/>
                  <a:gd name="T11" fmla="*/ 4 h 28"/>
                  <a:gd name="T12" fmla="*/ 17 w 39"/>
                  <a:gd name="T13" fmla="*/ 9 h 28"/>
                  <a:gd name="T14" fmla="*/ 13 w 39"/>
                  <a:gd name="T15" fmla="*/ 24 h 28"/>
                  <a:gd name="T16" fmla="*/ 4 w 39"/>
                  <a:gd name="T17" fmla="*/ 24 h 28"/>
                  <a:gd name="T18" fmla="*/ 0 w 39"/>
                  <a:gd name="T19" fmla="*/ 33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8">
                    <a:moveTo>
                      <a:pt x="0" y="28"/>
                    </a:moveTo>
                    <a:lnTo>
                      <a:pt x="4" y="14"/>
                    </a:lnTo>
                    <a:lnTo>
                      <a:pt x="13" y="4"/>
                    </a:lnTo>
                    <a:lnTo>
                      <a:pt x="22" y="0"/>
                    </a:lnTo>
                    <a:lnTo>
                      <a:pt x="39" y="4"/>
                    </a:lnTo>
                    <a:lnTo>
                      <a:pt x="26" y="4"/>
                    </a:lnTo>
                    <a:lnTo>
                      <a:pt x="17" y="9"/>
                    </a:lnTo>
                    <a:lnTo>
                      <a:pt x="13" y="19"/>
                    </a:lnTo>
                    <a:lnTo>
                      <a:pt x="4" y="1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0" name="Freeform 550"/>
              <p:cNvSpPr>
                <a:spLocks/>
              </p:cNvSpPr>
              <p:nvPr/>
            </p:nvSpPr>
            <p:spPr bwMode="auto">
              <a:xfrm flipV="1">
                <a:off x="989" y="2441"/>
                <a:ext cx="93" cy="65"/>
              </a:xfrm>
              <a:custGeom>
                <a:avLst/>
                <a:gdLst>
                  <a:gd name="T0" fmla="*/ 0 w 93"/>
                  <a:gd name="T1" fmla="*/ 63 h 63"/>
                  <a:gd name="T2" fmla="*/ 17 w 93"/>
                  <a:gd name="T3" fmla="*/ 63 h 63"/>
                  <a:gd name="T4" fmla="*/ 35 w 93"/>
                  <a:gd name="T5" fmla="*/ 68 h 63"/>
                  <a:gd name="T6" fmla="*/ 53 w 93"/>
                  <a:gd name="T7" fmla="*/ 73 h 63"/>
                  <a:gd name="T8" fmla="*/ 75 w 93"/>
                  <a:gd name="T9" fmla="*/ 68 h 63"/>
                  <a:gd name="T10" fmla="*/ 84 w 93"/>
                  <a:gd name="T11" fmla="*/ 58 h 63"/>
                  <a:gd name="T12" fmla="*/ 93 w 93"/>
                  <a:gd name="T13" fmla="*/ 39 h 63"/>
                  <a:gd name="T14" fmla="*/ 88 w 93"/>
                  <a:gd name="T15" fmla="*/ 15 h 63"/>
                  <a:gd name="T16" fmla="*/ 79 w 93"/>
                  <a:gd name="T17" fmla="*/ 0 h 63"/>
                  <a:gd name="T18" fmla="*/ 84 w 93"/>
                  <a:gd name="T19" fmla="*/ 29 h 63"/>
                  <a:gd name="T20" fmla="*/ 84 w 93"/>
                  <a:gd name="T21" fmla="*/ 39 h 63"/>
                  <a:gd name="T22" fmla="*/ 79 w 93"/>
                  <a:gd name="T23" fmla="*/ 44 h 63"/>
                  <a:gd name="T24" fmla="*/ 66 w 93"/>
                  <a:gd name="T25" fmla="*/ 44 h 63"/>
                  <a:gd name="T26" fmla="*/ 66 w 93"/>
                  <a:gd name="T27" fmla="*/ 58 h 63"/>
                  <a:gd name="T28" fmla="*/ 66 w 93"/>
                  <a:gd name="T29" fmla="*/ 63 h 63"/>
                  <a:gd name="T30" fmla="*/ 62 w 93"/>
                  <a:gd name="T31" fmla="*/ 63 h 63"/>
                  <a:gd name="T32" fmla="*/ 48 w 93"/>
                  <a:gd name="T33" fmla="*/ 58 h 63"/>
                  <a:gd name="T34" fmla="*/ 39 w 93"/>
                  <a:gd name="T35" fmla="*/ 63 h 63"/>
                  <a:gd name="T36" fmla="*/ 31 w 93"/>
                  <a:gd name="T37" fmla="*/ 58 h 63"/>
                  <a:gd name="T38" fmla="*/ 0 w 93"/>
                  <a:gd name="T39" fmla="*/ 63 h 6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3" h="63">
                    <a:moveTo>
                      <a:pt x="0" y="53"/>
                    </a:moveTo>
                    <a:lnTo>
                      <a:pt x="17" y="53"/>
                    </a:lnTo>
                    <a:lnTo>
                      <a:pt x="35" y="58"/>
                    </a:lnTo>
                    <a:lnTo>
                      <a:pt x="53" y="63"/>
                    </a:lnTo>
                    <a:lnTo>
                      <a:pt x="75" y="58"/>
                    </a:lnTo>
                    <a:lnTo>
                      <a:pt x="84" y="48"/>
                    </a:lnTo>
                    <a:lnTo>
                      <a:pt x="93" y="34"/>
                    </a:lnTo>
                    <a:lnTo>
                      <a:pt x="88" y="15"/>
                    </a:lnTo>
                    <a:lnTo>
                      <a:pt x="79" y="0"/>
                    </a:lnTo>
                    <a:lnTo>
                      <a:pt x="84" y="24"/>
                    </a:lnTo>
                    <a:lnTo>
                      <a:pt x="84" y="34"/>
                    </a:lnTo>
                    <a:lnTo>
                      <a:pt x="79" y="39"/>
                    </a:lnTo>
                    <a:lnTo>
                      <a:pt x="66" y="39"/>
                    </a:lnTo>
                    <a:lnTo>
                      <a:pt x="66" y="48"/>
                    </a:lnTo>
                    <a:lnTo>
                      <a:pt x="66" y="53"/>
                    </a:lnTo>
                    <a:lnTo>
                      <a:pt x="62" y="53"/>
                    </a:lnTo>
                    <a:lnTo>
                      <a:pt x="48" y="48"/>
                    </a:lnTo>
                    <a:lnTo>
                      <a:pt x="39" y="53"/>
                    </a:lnTo>
                    <a:lnTo>
                      <a:pt x="3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1" name="Freeform 551"/>
              <p:cNvSpPr>
                <a:spLocks/>
              </p:cNvSpPr>
              <p:nvPr/>
            </p:nvSpPr>
            <p:spPr bwMode="auto">
              <a:xfrm flipV="1">
                <a:off x="927" y="2466"/>
                <a:ext cx="35" cy="54"/>
              </a:xfrm>
              <a:custGeom>
                <a:avLst/>
                <a:gdLst>
                  <a:gd name="T0" fmla="*/ 0 w 35"/>
                  <a:gd name="T1" fmla="*/ 58 h 53"/>
                  <a:gd name="T2" fmla="*/ 0 w 35"/>
                  <a:gd name="T3" fmla="*/ 43 h 53"/>
                  <a:gd name="T4" fmla="*/ 13 w 35"/>
                  <a:gd name="T5" fmla="*/ 24 h 53"/>
                  <a:gd name="T6" fmla="*/ 26 w 35"/>
                  <a:gd name="T7" fmla="*/ 9 h 53"/>
                  <a:gd name="T8" fmla="*/ 35 w 35"/>
                  <a:gd name="T9" fmla="*/ 0 h 53"/>
                  <a:gd name="T10" fmla="*/ 35 w 35"/>
                  <a:gd name="T11" fmla="*/ 9 h 53"/>
                  <a:gd name="T12" fmla="*/ 26 w 35"/>
                  <a:gd name="T13" fmla="*/ 9 h 53"/>
                  <a:gd name="T14" fmla="*/ 17 w 35"/>
                  <a:gd name="T15" fmla="*/ 38 h 53"/>
                  <a:gd name="T16" fmla="*/ 22 w 35"/>
                  <a:gd name="T17" fmla="*/ 48 h 53"/>
                  <a:gd name="T18" fmla="*/ 17 w 35"/>
                  <a:gd name="T19" fmla="*/ 48 h 53"/>
                  <a:gd name="T20" fmla="*/ 4 w 35"/>
                  <a:gd name="T21" fmla="*/ 58 h 53"/>
                  <a:gd name="T22" fmla="*/ 0 w 35"/>
                  <a:gd name="T23" fmla="*/ 58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53">
                    <a:moveTo>
                      <a:pt x="0" y="53"/>
                    </a:moveTo>
                    <a:lnTo>
                      <a:pt x="0" y="38"/>
                    </a:lnTo>
                    <a:lnTo>
                      <a:pt x="13" y="24"/>
                    </a:lnTo>
                    <a:lnTo>
                      <a:pt x="26" y="9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26" y="9"/>
                    </a:lnTo>
                    <a:lnTo>
                      <a:pt x="17" y="33"/>
                    </a:lnTo>
                    <a:lnTo>
                      <a:pt x="22" y="43"/>
                    </a:lnTo>
                    <a:lnTo>
                      <a:pt x="17" y="43"/>
                    </a:lnTo>
                    <a:lnTo>
                      <a:pt x="4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2" name="Freeform 552"/>
              <p:cNvSpPr>
                <a:spLocks/>
              </p:cNvSpPr>
              <p:nvPr/>
            </p:nvSpPr>
            <p:spPr bwMode="auto">
              <a:xfrm flipV="1">
                <a:off x="980" y="2575"/>
                <a:ext cx="71" cy="39"/>
              </a:xfrm>
              <a:custGeom>
                <a:avLst/>
                <a:gdLst>
                  <a:gd name="T0" fmla="*/ 0 w 71"/>
                  <a:gd name="T1" fmla="*/ 43 h 38"/>
                  <a:gd name="T2" fmla="*/ 9 w 71"/>
                  <a:gd name="T3" fmla="*/ 24 h 38"/>
                  <a:gd name="T4" fmla="*/ 22 w 71"/>
                  <a:gd name="T5" fmla="*/ 0 h 38"/>
                  <a:gd name="T6" fmla="*/ 48 w 71"/>
                  <a:gd name="T7" fmla="*/ 4 h 38"/>
                  <a:gd name="T8" fmla="*/ 62 w 71"/>
                  <a:gd name="T9" fmla="*/ 24 h 38"/>
                  <a:gd name="T10" fmla="*/ 71 w 71"/>
                  <a:gd name="T11" fmla="*/ 33 h 38"/>
                  <a:gd name="T12" fmla="*/ 53 w 71"/>
                  <a:gd name="T13" fmla="*/ 14 h 38"/>
                  <a:gd name="T14" fmla="*/ 40 w 71"/>
                  <a:gd name="T15" fmla="*/ 9 h 38"/>
                  <a:gd name="T16" fmla="*/ 35 w 71"/>
                  <a:gd name="T17" fmla="*/ 24 h 38"/>
                  <a:gd name="T18" fmla="*/ 22 w 71"/>
                  <a:gd name="T19" fmla="*/ 14 h 38"/>
                  <a:gd name="T20" fmla="*/ 13 w 71"/>
                  <a:gd name="T21" fmla="*/ 29 h 38"/>
                  <a:gd name="T22" fmla="*/ 0 w 71"/>
                  <a:gd name="T23" fmla="*/ 43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38">
                    <a:moveTo>
                      <a:pt x="0" y="38"/>
                    </a:moveTo>
                    <a:lnTo>
                      <a:pt x="9" y="19"/>
                    </a:lnTo>
                    <a:lnTo>
                      <a:pt x="22" y="0"/>
                    </a:lnTo>
                    <a:lnTo>
                      <a:pt x="48" y="4"/>
                    </a:lnTo>
                    <a:lnTo>
                      <a:pt x="62" y="19"/>
                    </a:lnTo>
                    <a:lnTo>
                      <a:pt x="71" y="28"/>
                    </a:lnTo>
                    <a:lnTo>
                      <a:pt x="53" y="14"/>
                    </a:lnTo>
                    <a:lnTo>
                      <a:pt x="40" y="9"/>
                    </a:lnTo>
                    <a:lnTo>
                      <a:pt x="35" y="19"/>
                    </a:lnTo>
                    <a:lnTo>
                      <a:pt x="22" y="14"/>
                    </a:lnTo>
                    <a:lnTo>
                      <a:pt x="13" y="2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3" name="Freeform 553"/>
              <p:cNvSpPr>
                <a:spLocks/>
              </p:cNvSpPr>
              <p:nvPr/>
            </p:nvSpPr>
            <p:spPr bwMode="auto">
              <a:xfrm flipV="1">
                <a:off x="989" y="2595"/>
                <a:ext cx="35" cy="19"/>
              </a:xfrm>
              <a:custGeom>
                <a:avLst/>
                <a:gdLst>
                  <a:gd name="T0" fmla="*/ 0 w 35"/>
                  <a:gd name="T1" fmla="*/ 19 h 19"/>
                  <a:gd name="T2" fmla="*/ 4 w 35"/>
                  <a:gd name="T3" fmla="*/ 9 h 19"/>
                  <a:gd name="T4" fmla="*/ 17 w 35"/>
                  <a:gd name="T5" fmla="*/ 0 h 19"/>
                  <a:gd name="T6" fmla="*/ 35 w 35"/>
                  <a:gd name="T7" fmla="*/ 9 h 19"/>
                  <a:gd name="T8" fmla="*/ 17 w 35"/>
                  <a:gd name="T9" fmla="*/ 9 h 19"/>
                  <a:gd name="T10" fmla="*/ 8 w 35"/>
                  <a:gd name="T11" fmla="*/ 14 h 19"/>
                  <a:gd name="T12" fmla="*/ 0 w 3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0" y="19"/>
                    </a:moveTo>
                    <a:lnTo>
                      <a:pt x="4" y="9"/>
                    </a:lnTo>
                    <a:lnTo>
                      <a:pt x="17" y="0"/>
                    </a:lnTo>
                    <a:lnTo>
                      <a:pt x="35" y="9"/>
                    </a:lnTo>
                    <a:lnTo>
                      <a:pt x="17" y="9"/>
                    </a:lnTo>
                    <a:lnTo>
                      <a:pt x="8" y="1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4" name="Freeform 554"/>
              <p:cNvSpPr>
                <a:spLocks/>
              </p:cNvSpPr>
              <p:nvPr/>
            </p:nvSpPr>
            <p:spPr bwMode="auto">
              <a:xfrm flipV="1">
                <a:off x="1006" y="2842"/>
                <a:ext cx="187" cy="238"/>
              </a:xfrm>
              <a:custGeom>
                <a:avLst/>
                <a:gdLst>
                  <a:gd name="T0" fmla="*/ 67 w 186"/>
                  <a:gd name="T1" fmla="*/ 68 h 231"/>
                  <a:gd name="T2" fmla="*/ 76 w 186"/>
                  <a:gd name="T3" fmla="*/ 39 h 231"/>
                  <a:gd name="T4" fmla="*/ 84 w 186"/>
                  <a:gd name="T5" fmla="*/ 5 h 231"/>
                  <a:gd name="T6" fmla="*/ 112 w 186"/>
                  <a:gd name="T7" fmla="*/ 0 h 231"/>
                  <a:gd name="T8" fmla="*/ 134 w 186"/>
                  <a:gd name="T9" fmla="*/ 10 h 231"/>
                  <a:gd name="T10" fmla="*/ 156 w 186"/>
                  <a:gd name="T11" fmla="*/ 29 h 231"/>
                  <a:gd name="T12" fmla="*/ 173 w 186"/>
                  <a:gd name="T13" fmla="*/ 56 h 231"/>
                  <a:gd name="T14" fmla="*/ 187 w 186"/>
                  <a:gd name="T15" fmla="*/ 89 h 231"/>
                  <a:gd name="T16" fmla="*/ 191 w 186"/>
                  <a:gd name="T17" fmla="*/ 122 h 231"/>
                  <a:gd name="T18" fmla="*/ 182 w 186"/>
                  <a:gd name="T19" fmla="*/ 145 h 231"/>
                  <a:gd name="T20" fmla="*/ 169 w 186"/>
                  <a:gd name="T21" fmla="*/ 179 h 231"/>
                  <a:gd name="T22" fmla="*/ 160 w 186"/>
                  <a:gd name="T23" fmla="*/ 234 h 231"/>
                  <a:gd name="T24" fmla="*/ 147 w 186"/>
                  <a:gd name="T25" fmla="*/ 257 h 231"/>
                  <a:gd name="T26" fmla="*/ 134 w 186"/>
                  <a:gd name="T27" fmla="*/ 257 h 231"/>
                  <a:gd name="T28" fmla="*/ 112 w 186"/>
                  <a:gd name="T29" fmla="*/ 257 h 231"/>
                  <a:gd name="T30" fmla="*/ 76 w 186"/>
                  <a:gd name="T31" fmla="*/ 251 h 231"/>
                  <a:gd name="T32" fmla="*/ 49 w 186"/>
                  <a:gd name="T33" fmla="*/ 251 h 231"/>
                  <a:gd name="T34" fmla="*/ 36 w 186"/>
                  <a:gd name="T35" fmla="*/ 262 h 231"/>
                  <a:gd name="T36" fmla="*/ 22 w 186"/>
                  <a:gd name="T37" fmla="*/ 268 h 231"/>
                  <a:gd name="T38" fmla="*/ 5 w 186"/>
                  <a:gd name="T39" fmla="*/ 251 h 231"/>
                  <a:gd name="T40" fmla="*/ 0 w 186"/>
                  <a:gd name="T41" fmla="*/ 223 h 231"/>
                  <a:gd name="T42" fmla="*/ 5 w 186"/>
                  <a:gd name="T43" fmla="*/ 207 h 231"/>
                  <a:gd name="T44" fmla="*/ 14 w 186"/>
                  <a:gd name="T45" fmla="*/ 190 h 231"/>
                  <a:gd name="T46" fmla="*/ 36 w 186"/>
                  <a:gd name="T47" fmla="*/ 156 h 231"/>
                  <a:gd name="T48" fmla="*/ 40 w 186"/>
                  <a:gd name="T49" fmla="*/ 116 h 231"/>
                  <a:gd name="T50" fmla="*/ 45 w 186"/>
                  <a:gd name="T51" fmla="*/ 96 h 231"/>
                  <a:gd name="T52" fmla="*/ 53 w 186"/>
                  <a:gd name="T53" fmla="*/ 82 h 231"/>
                  <a:gd name="T54" fmla="*/ 67 w 186"/>
                  <a:gd name="T55" fmla="*/ 68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6" h="231">
                    <a:moveTo>
                      <a:pt x="67" y="58"/>
                    </a:moveTo>
                    <a:lnTo>
                      <a:pt x="76" y="34"/>
                    </a:lnTo>
                    <a:lnTo>
                      <a:pt x="84" y="5"/>
                    </a:lnTo>
                    <a:lnTo>
                      <a:pt x="107" y="0"/>
                    </a:lnTo>
                    <a:lnTo>
                      <a:pt x="129" y="10"/>
                    </a:lnTo>
                    <a:lnTo>
                      <a:pt x="151" y="24"/>
                    </a:lnTo>
                    <a:lnTo>
                      <a:pt x="168" y="48"/>
                    </a:lnTo>
                    <a:lnTo>
                      <a:pt x="182" y="77"/>
                    </a:lnTo>
                    <a:lnTo>
                      <a:pt x="186" y="106"/>
                    </a:lnTo>
                    <a:lnTo>
                      <a:pt x="177" y="125"/>
                    </a:lnTo>
                    <a:lnTo>
                      <a:pt x="164" y="154"/>
                    </a:lnTo>
                    <a:lnTo>
                      <a:pt x="155" y="202"/>
                    </a:lnTo>
                    <a:lnTo>
                      <a:pt x="142" y="221"/>
                    </a:lnTo>
                    <a:lnTo>
                      <a:pt x="129" y="221"/>
                    </a:lnTo>
                    <a:lnTo>
                      <a:pt x="107" y="221"/>
                    </a:lnTo>
                    <a:lnTo>
                      <a:pt x="76" y="216"/>
                    </a:lnTo>
                    <a:lnTo>
                      <a:pt x="49" y="216"/>
                    </a:lnTo>
                    <a:lnTo>
                      <a:pt x="36" y="226"/>
                    </a:lnTo>
                    <a:lnTo>
                      <a:pt x="22" y="231"/>
                    </a:lnTo>
                    <a:lnTo>
                      <a:pt x="5" y="216"/>
                    </a:lnTo>
                    <a:lnTo>
                      <a:pt x="0" y="192"/>
                    </a:lnTo>
                    <a:lnTo>
                      <a:pt x="5" y="178"/>
                    </a:lnTo>
                    <a:lnTo>
                      <a:pt x="14" y="164"/>
                    </a:lnTo>
                    <a:lnTo>
                      <a:pt x="36" y="135"/>
                    </a:lnTo>
                    <a:lnTo>
                      <a:pt x="40" y="101"/>
                    </a:lnTo>
                    <a:lnTo>
                      <a:pt x="45" y="82"/>
                    </a:lnTo>
                    <a:lnTo>
                      <a:pt x="53" y="72"/>
                    </a:lnTo>
                    <a:lnTo>
                      <a:pt x="67" y="58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5" name="Freeform 555"/>
              <p:cNvSpPr>
                <a:spLocks/>
              </p:cNvSpPr>
              <p:nvPr/>
            </p:nvSpPr>
            <p:spPr bwMode="auto">
              <a:xfrm flipV="1">
                <a:off x="1046" y="2862"/>
                <a:ext cx="134" cy="134"/>
              </a:xfrm>
              <a:custGeom>
                <a:avLst/>
                <a:gdLst>
                  <a:gd name="T0" fmla="*/ 0 w 133"/>
                  <a:gd name="T1" fmla="*/ 150 h 130"/>
                  <a:gd name="T2" fmla="*/ 13 w 133"/>
                  <a:gd name="T3" fmla="*/ 140 h 130"/>
                  <a:gd name="T4" fmla="*/ 31 w 133"/>
                  <a:gd name="T5" fmla="*/ 140 h 130"/>
                  <a:gd name="T6" fmla="*/ 62 w 133"/>
                  <a:gd name="T7" fmla="*/ 145 h 130"/>
                  <a:gd name="T8" fmla="*/ 89 w 133"/>
                  <a:gd name="T9" fmla="*/ 150 h 130"/>
                  <a:gd name="T10" fmla="*/ 111 w 133"/>
                  <a:gd name="T11" fmla="*/ 140 h 130"/>
                  <a:gd name="T12" fmla="*/ 116 w 133"/>
                  <a:gd name="T13" fmla="*/ 111 h 130"/>
                  <a:gd name="T14" fmla="*/ 125 w 133"/>
                  <a:gd name="T15" fmla="*/ 77 h 130"/>
                  <a:gd name="T16" fmla="*/ 138 w 133"/>
                  <a:gd name="T17" fmla="*/ 39 h 130"/>
                  <a:gd name="T18" fmla="*/ 138 w 133"/>
                  <a:gd name="T19" fmla="*/ 24 h 130"/>
                  <a:gd name="T20" fmla="*/ 133 w 133"/>
                  <a:gd name="T21" fmla="*/ 0 h 130"/>
                  <a:gd name="T22" fmla="*/ 138 w 133"/>
                  <a:gd name="T23" fmla="*/ 24 h 130"/>
                  <a:gd name="T24" fmla="*/ 129 w 133"/>
                  <a:gd name="T25" fmla="*/ 39 h 130"/>
                  <a:gd name="T26" fmla="*/ 116 w 133"/>
                  <a:gd name="T27" fmla="*/ 43 h 130"/>
                  <a:gd name="T28" fmla="*/ 111 w 133"/>
                  <a:gd name="T29" fmla="*/ 72 h 130"/>
                  <a:gd name="T30" fmla="*/ 107 w 133"/>
                  <a:gd name="T31" fmla="*/ 82 h 130"/>
                  <a:gd name="T32" fmla="*/ 98 w 133"/>
                  <a:gd name="T33" fmla="*/ 89 h 130"/>
                  <a:gd name="T34" fmla="*/ 76 w 133"/>
                  <a:gd name="T35" fmla="*/ 101 h 130"/>
                  <a:gd name="T36" fmla="*/ 58 w 133"/>
                  <a:gd name="T37" fmla="*/ 116 h 130"/>
                  <a:gd name="T38" fmla="*/ 40 w 133"/>
                  <a:gd name="T39" fmla="*/ 111 h 130"/>
                  <a:gd name="T40" fmla="*/ 27 w 133"/>
                  <a:gd name="T41" fmla="*/ 97 h 130"/>
                  <a:gd name="T42" fmla="*/ 31 w 133"/>
                  <a:gd name="T43" fmla="*/ 111 h 130"/>
                  <a:gd name="T44" fmla="*/ 27 w 133"/>
                  <a:gd name="T45" fmla="*/ 128 h 130"/>
                  <a:gd name="T46" fmla="*/ 9 w 133"/>
                  <a:gd name="T47" fmla="*/ 140 h 130"/>
                  <a:gd name="T48" fmla="*/ 0 w 133"/>
                  <a:gd name="T49" fmla="*/ 150 h 1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3" h="130">
                    <a:moveTo>
                      <a:pt x="0" y="130"/>
                    </a:moveTo>
                    <a:lnTo>
                      <a:pt x="13" y="120"/>
                    </a:lnTo>
                    <a:lnTo>
                      <a:pt x="31" y="120"/>
                    </a:lnTo>
                    <a:lnTo>
                      <a:pt x="62" y="125"/>
                    </a:lnTo>
                    <a:lnTo>
                      <a:pt x="84" y="130"/>
                    </a:lnTo>
                    <a:lnTo>
                      <a:pt x="106" y="120"/>
                    </a:lnTo>
                    <a:lnTo>
                      <a:pt x="111" y="96"/>
                    </a:lnTo>
                    <a:lnTo>
                      <a:pt x="120" y="67"/>
                    </a:lnTo>
                    <a:lnTo>
                      <a:pt x="133" y="34"/>
                    </a:lnTo>
                    <a:lnTo>
                      <a:pt x="133" y="19"/>
                    </a:lnTo>
                    <a:lnTo>
                      <a:pt x="128" y="0"/>
                    </a:lnTo>
                    <a:lnTo>
                      <a:pt x="133" y="19"/>
                    </a:lnTo>
                    <a:lnTo>
                      <a:pt x="124" y="34"/>
                    </a:lnTo>
                    <a:lnTo>
                      <a:pt x="111" y="38"/>
                    </a:lnTo>
                    <a:lnTo>
                      <a:pt x="106" y="62"/>
                    </a:lnTo>
                    <a:lnTo>
                      <a:pt x="102" y="72"/>
                    </a:lnTo>
                    <a:lnTo>
                      <a:pt x="93" y="77"/>
                    </a:lnTo>
                    <a:lnTo>
                      <a:pt x="71" y="86"/>
                    </a:lnTo>
                    <a:lnTo>
                      <a:pt x="58" y="101"/>
                    </a:lnTo>
                    <a:lnTo>
                      <a:pt x="40" y="96"/>
                    </a:lnTo>
                    <a:lnTo>
                      <a:pt x="27" y="82"/>
                    </a:lnTo>
                    <a:lnTo>
                      <a:pt x="31" y="96"/>
                    </a:lnTo>
                    <a:lnTo>
                      <a:pt x="27" y="110"/>
                    </a:lnTo>
                    <a:lnTo>
                      <a:pt x="9" y="12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6" name="Freeform 556"/>
              <p:cNvSpPr>
                <a:spLocks/>
              </p:cNvSpPr>
              <p:nvPr/>
            </p:nvSpPr>
            <p:spPr bwMode="auto">
              <a:xfrm flipV="1">
                <a:off x="1068" y="2892"/>
                <a:ext cx="90" cy="114"/>
              </a:xfrm>
              <a:custGeom>
                <a:avLst/>
                <a:gdLst>
                  <a:gd name="T0" fmla="*/ 58 w 89"/>
                  <a:gd name="T1" fmla="*/ 5 h 111"/>
                  <a:gd name="T2" fmla="*/ 31 w 89"/>
                  <a:gd name="T3" fmla="*/ 0 h 111"/>
                  <a:gd name="T4" fmla="*/ 9 w 89"/>
                  <a:gd name="T5" fmla="*/ 15 h 111"/>
                  <a:gd name="T6" fmla="*/ 0 w 89"/>
                  <a:gd name="T7" fmla="*/ 49 h 111"/>
                  <a:gd name="T8" fmla="*/ 5 w 89"/>
                  <a:gd name="T9" fmla="*/ 73 h 111"/>
                  <a:gd name="T10" fmla="*/ 0 w 89"/>
                  <a:gd name="T11" fmla="*/ 92 h 111"/>
                  <a:gd name="T12" fmla="*/ 14 w 89"/>
                  <a:gd name="T13" fmla="*/ 116 h 111"/>
                  <a:gd name="T14" fmla="*/ 36 w 89"/>
                  <a:gd name="T15" fmla="*/ 126 h 111"/>
                  <a:gd name="T16" fmla="*/ 63 w 89"/>
                  <a:gd name="T17" fmla="*/ 126 h 111"/>
                  <a:gd name="T18" fmla="*/ 81 w 89"/>
                  <a:gd name="T19" fmla="*/ 106 h 111"/>
                  <a:gd name="T20" fmla="*/ 94 w 89"/>
                  <a:gd name="T21" fmla="*/ 87 h 111"/>
                  <a:gd name="T22" fmla="*/ 94 w 89"/>
                  <a:gd name="T23" fmla="*/ 73 h 111"/>
                  <a:gd name="T24" fmla="*/ 89 w 89"/>
                  <a:gd name="T25" fmla="*/ 53 h 111"/>
                  <a:gd name="T26" fmla="*/ 89 w 89"/>
                  <a:gd name="T27" fmla="*/ 29 h 111"/>
                  <a:gd name="T28" fmla="*/ 76 w 89"/>
                  <a:gd name="T29" fmla="*/ 10 h 111"/>
                  <a:gd name="T30" fmla="*/ 63 w 89"/>
                  <a:gd name="T31" fmla="*/ 5 h 111"/>
                  <a:gd name="T32" fmla="*/ 58 w 89"/>
                  <a:gd name="T33" fmla="*/ 5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111">
                    <a:moveTo>
                      <a:pt x="53" y="5"/>
                    </a:moveTo>
                    <a:lnTo>
                      <a:pt x="31" y="0"/>
                    </a:lnTo>
                    <a:lnTo>
                      <a:pt x="9" y="15"/>
                    </a:lnTo>
                    <a:lnTo>
                      <a:pt x="0" y="44"/>
                    </a:lnTo>
                    <a:lnTo>
                      <a:pt x="5" y="63"/>
                    </a:lnTo>
                    <a:lnTo>
                      <a:pt x="0" y="82"/>
                    </a:lnTo>
                    <a:lnTo>
                      <a:pt x="14" y="101"/>
                    </a:lnTo>
                    <a:lnTo>
                      <a:pt x="36" y="111"/>
                    </a:lnTo>
                    <a:lnTo>
                      <a:pt x="58" y="111"/>
                    </a:lnTo>
                    <a:lnTo>
                      <a:pt x="76" y="92"/>
                    </a:lnTo>
                    <a:lnTo>
                      <a:pt x="89" y="77"/>
                    </a:lnTo>
                    <a:lnTo>
                      <a:pt x="89" y="63"/>
                    </a:lnTo>
                    <a:lnTo>
                      <a:pt x="84" y="48"/>
                    </a:lnTo>
                    <a:lnTo>
                      <a:pt x="84" y="24"/>
                    </a:lnTo>
                    <a:lnTo>
                      <a:pt x="71" y="10"/>
                    </a:lnTo>
                    <a:lnTo>
                      <a:pt x="58" y="5"/>
                    </a:lnTo>
                    <a:lnTo>
                      <a:pt x="53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7" name="Freeform 557"/>
              <p:cNvSpPr>
                <a:spLocks/>
              </p:cNvSpPr>
              <p:nvPr/>
            </p:nvSpPr>
            <p:spPr bwMode="auto">
              <a:xfrm flipV="1">
                <a:off x="1006" y="2842"/>
                <a:ext cx="187" cy="238"/>
              </a:xfrm>
              <a:custGeom>
                <a:avLst/>
                <a:gdLst>
                  <a:gd name="T0" fmla="*/ 67 w 186"/>
                  <a:gd name="T1" fmla="*/ 68 h 231"/>
                  <a:gd name="T2" fmla="*/ 76 w 186"/>
                  <a:gd name="T3" fmla="*/ 39 h 231"/>
                  <a:gd name="T4" fmla="*/ 84 w 186"/>
                  <a:gd name="T5" fmla="*/ 5 h 231"/>
                  <a:gd name="T6" fmla="*/ 112 w 186"/>
                  <a:gd name="T7" fmla="*/ 0 h 231"/>
                  <a:gd name="T8" fmla="*/ 134 w 186"/>
                  <a:gd name="T9" fmla="*/ 10 h 231"/>
                  <a:gd name="T10" fmla="*/ 156 w 186"/>
                  <a:gd name="T11" fmla="*/ 29 h 231"/>
                  <a:gd name="T12" fmla="*/ 173 w 186"/>
                  <a:gd name="T13" fmla="*/ 56 h 231"/>
                  <a:gd name="T14" fmla="*/ 187 w 186"/>
                  <a:gd name="T15" fmla="*/ 89 h 231"/>
                  <a:gd name="T16" fmla="*/ 191 w 186"/>
                  <a:gd name="T17" fmla="*/ 122 h 231"/>
                  <a:gd name="T18" fmla="*/ 182 w 186"/>
                  <a:gd name="T19" fmla="*/ 145 h 231"/>
                  <a:gd name="T20" fmla="*/ 169 w 186"/>
                  <a:gd name="T21" fmla="*/ 179 h 231"/>
                  <a:gd name="T22" fmla="*/ 160 w 186"/>
                  <a:gd name="T23" fmla="*/ 234 h 231"/>
                  <a:gd name="T24" fmla="*/ 147 w 186"/>
                  <a:gd name="T25" fmla="*/ 257 h 231"/>
                  <a:gd name="T26" fmla="*/ 134 w 186"/>
                  <a:gd name="T27" fmla="*/ 257 h 231"/>
                  <a:gd name="T28" fmla="*/ 112 w 186"/>
                  <a:gd name="T29" fmla="*/ 257 h 231"/>
                  <a:gd name="T30" fmla="*/ 76 w 186"/>
                  <a:gd name="T31" fmla="*/ 251 h 231"/>
                  <a:gd name="T32" fmla="*/ 49 w 186"/>
                  <a:gd name="T33" fmla="*/ 251 h 231"/>
                  <a:gd name="T34" fmla="*/ 36 w 186"/>
                  <a:gd name="T35" fmla="*/ 262 h 231"/>
                  <a:gd name="T36" fmla="*/ 22 w 186"/>
                  <a:gd name="T37" fmla="*/ 268 h 231"/>
                  <a:gd name="T38" fmla="*/ 5 w 186"/>
                  <a:gd name="T39" fmla="*/ 251 h 231"/>
                  <a:gd name="T40" fmla="*/ 0 w 186"/>
                  <a:gd name="T41" fmla="*/ 223 h 231"/>
                  <a:gd name="T42" fmla="*/ 5 w 186"/>
                  <a:gd name="T43" fmla="*/ 207 h 231"/>
                  <a:gd name="T44" fmla="*/ 14 w 186"/>
                  <a:gd name="T45" fmla="*/ 190 h 231"/>
                  <a:gd name="T46" fmla="*/ 36 w 186"/>
                  <a:gd name="T47" fmla="*/ 156 h 231"/>
                  <a:gd name="T48" fmla="*/ 40 w 186"/>
                  <a:gd name="T49" fmla="*/ 116 h 231"/>
                  <a:gd name="T50" fmla="*/ 45 w 186"/>
                  <a:gd name="T51" fmla="*/ 96 h 231"/>
                  <a:gd name="T52" fmla="*/ 53 w 186"/>
                  <a:gd name="T53" fmla="*/ 82 h 231"/>
                  <a:gd name="T54" fmla="*/ 67 w 186"/>
                  <a:gd name="T55" fmla="*/ 68 h 231"/>
                  <a:gd name="T56" fmla="*/ 67 w 186"/>
                  <a:gd name="T57" fmla="*/ 68 h 2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86" h="231">
                    <a:moveTo>
                      <a:pt x="67" y="58"/>
                    </a:moveTo>
                    <a:lnTo>
                      <a:pt x="76" y="34"/>
                    </a:lnTo>
                    <a:lnTo>
                      <a:pt x="84" y="5"/>
                    </a:lnTo>
                    <a:lnTo>
                      <a:pt x="107" y="0"/>
                    </a:lnTo>
                    <a:lnTo>
                      <a:pt x="129" y="10"/>
                    </a:lnTo>
                    <a:lnTo>
                      <a:pt x="151" y="24"/>
                    </a:lnTo>
                    <a:lnTo>
                      <a:pt x="168" y="48"/>
                    </a:lnTo>
                    <a:lnTo>
                      <a:pt x="182" y="77"/>
                    </a:lnTo>
                    <a:lnTo>
                      <a:pt x="186" y="106"/>
                    </a:lnTo>
                    <a:lnTo>
                      <a:pt x="177" y="125"/>
                    </a:lnTo>
                    <a:lnTo>
                      <a:pt x="164" y="154"/>
                    </a:lnTo>
                    <a:lnTo>
                      <a:pt x="155" y="202"/>
                    </a:lnTo>
                    <a:lnTo>
                      <a:pt x="142" y="221"/>
                    </a:lnTo>
                    <a:lnTo>
                      <a:pt x="129" y="221"/>
                    </a:lnTo>
                    <a:lnTo>
                      <a:pt x="107" y="221"/>
                    </a:lnTo>
                    <a:lnTo>
                      <a:pt x="76" y="216"/>
                    </a:lnTo>
                    <a:lnTo>
                      <a:pt x="49" y="216"/>
                    </a:lnTo>
                    <a:lnTo>
                      <a:pt x="36" y="226"/>
                    </a:lnTo>
                    <a:lnTo>
                      <a:pt x="22" y="231"/>
                    </a:lnTo>
                    <a:lnTo>
                      <a:pt x="5" y="216"/>
                    </a:lnTo>
                    <a:lnTo>
                      <a:pt x="0" y="192"/>
                    </a:lnTo>
                    <a:lnTo>
                      <a:pt x="5" y="178"/>
                    </a:lnTo>
                    <a:lnTo>
                      <a:pt x="14" y="164"/>
                    </a:lnTo>
                    <a:lnTo>
                      <a:pt x="36" y="135"/>
                    </a:lnTo>
                    <a:lnTo>
                      <a:pt x="40" y="101"/>
                    </a:lnTo>
                    <a:lnTo>
                      <a:pt x="45" y="82"/>
                    </a:lnTo>
                    <a:lnTo>
                      <a:pt x="53" y="72"/>
                    </a:lnTo>
                    <a:lnTo>
                      <a:pt x="67" y="58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8" name="Freeform 558"/>
              <p:cNvSpPr>
                <a:spLocks/>
              </p:cNvSpPr>
              <p:nvPr/>
            </p:nvSpPr>
            <p:spPr bwMode="auto">
              <a:xfrm flipV="1">
                <a:off x="1068" y="2892"/>
                <a:ext cx="90" cy="114"/>
              </a:xfrm>
              <a:custGeom>
                <a:avLst/>
                <a:gdLst>
                  <a:gd name="T0" fmla="*/ 58 w 89"/>
                  <a:gd name="T1" fmla="*/ 5 h 111"/>
                  <a:gd name="T2" fmla="*/ 31 w 89"/>
                  <a:gd name="T3" fmla="*/ 0 h 111"/>
                  <a:gd name="T4" fmla="*/ 9 w 89"/>
                  <a:gd name="T5" fmla="*/ 15 h 111"/>
                  <a:gd name="T6" fmla="*/ 0 w 89"/>
                  <a:gd name="T7" fmla="*/ 49 h 111"/>
                  <a:gd name="T8" fmla="*/ 5 w 89"/>
                  <a:gd name="T9" fmla="*/ 73 h 111"/>
                  <a:gd name="T10" fmla="*/ 0 w 89"/>
                  <a:gd name="T11" fmla="*/ 92 h 111"/>
                  <a:gd name="T12" fmla="*/ 14 w 89"/>
                  <a:gd name="T13" fmla="*/ 116 h 111"/>
                  <a:gd name="T14" fmla="*/ 36 w 89"/>
                  <a:gd name="T15" fmla="*/ 126 h 111"/>
                  <a:gd name="T16" fmla="*/ 63 w 89"/>
                  <a:gd name="T17" fmla="*/ 126 h 111"/>
                  <a:gd name="T18" fmla="*/ 81 w 89"/>
                  <a:gd name="T19" fmla="*/ 106 h 111"/>
                  <a:gd name="T20" fmla="*/ 94 w 89"/>
                  <a:gd name="T21" fmla="*/ 87 h 111"/>
                  <a:gd name="T22" fmla="*/ 94 w 89"/>
                  <a:gd name="T23" fmla="*/ 73 h 111"/>
                  <a:gd name="T24" fmla="*/ 89 w 89"/>
                  <a:gd name="T25" fmla="*/ 53 h 111"/>
                  <a:gd name="T26" fmla="*/ 89 w 89"/>
                  <a:gd name="T27" fmla="*/ 29 h 111"/>
                  <a:gd name="T28" fmla="*/ 76 w 89"/>
                  <a:gd name="T29" fmla="*/ 10 h 111"/>
                  <a:gd name="T30" fmla="*/ 63 w 89"/>
                  <a:gd name="T31" fmla="*/ 5 h 1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" h="111">
                    <a:moveTo>
                      <a:pt x="53" y="5"/>
                    </a:moveTo>
                    <a:lnTo>
                      <a:pt x="31" y="0"/>
                    </a:lnTo>
                    <a:lnTo>
                      <a:pt x="9" y="15"/>
                    </a:lnTo>
                    <a:lnTo>
                      <a:pt x="0" y="44"/>
                    </a:lnTo>
                    <a:lnTo>
                      <a:pt x="5" y="63"/>
                    </a:lnTo>
                    <a:lnTo>
                      <a:pt x="0" y="82"/>
                    </a:lnTo>
                    <a:lnTo>
                      <a:pt x="14" y="101"/>
                    </a:lnTo>
                    <a:lnTo>
                      <a:pt x="36" y="111"/>
                    </a:lnTo>
                    <a:lnTo>
                      <a:pt x="58" y="111"/>
                    </a:lnTo>
                    <a:lnTo>
                      <a:pt x="76" y="92"/>
                    </a:lnTo>
                    <a:lnTo>
                      <a:pt x="89" y="77"/>
                    </a:lnTo>
                    <a:lnTo>
                      <a:pt x="89" y="63"/>
                    </a:lnTo>
                    <a:lnTo>
                      <a:pt x="84" y="48"/>
                    </a:lnTo>
                    <a:lnTo>
                      <a:pt x="84" y="24"/>
                    </a:lnTo>
                    <a:lnTo>
                      <a:pt x="71" y="10"/>
                    </a:lnTo>
                    <a:lnTo>
                      <a:pt x="58" y="5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9" name="Freeform 559"/>
              <p:cNvSpPr>
                <a:spLocks/>
              </p:cNvSpPr>
              <p:nvPr/>
            </p:nvSpPr>
            <p:spPr bwMode="auto">
              <a:xfrm flipV="1">
                <a:off x="1082" y="2902"/>
                <a:ext cx="67" cy="83"/>
              </a:xfrm>
              <a:custGeom>
                <a:avLst/>
                <a:gdLst>
                  <a:gd name="T0" fmla="*/ 0 w 66"/>
                  <a:gd name="T1" fmla="*/ 77 h 81"/>
                  <a:gd name="T2" fmla="*/ 13 w 66"/>
                  <a:gd name="T3" fmla="*/ 91 h 81"/>
                  <a:gd name="T4" fmla="*/ 31 w 66"/>
                  <a:gd name="T5" fmla="*/ 91 h 81"/>
                  <a:gd name="T6" fmla="*/ 53 w 66"/>
                  <a:gd name="T7" fmla="*/ 82 h 81"/>
                  <a:gd name="T8" fmla="*/ 67 w 66"/>
                  <a:gd name="T9" fmla="*/ 63 h 81"/>
                  <a:gd name="T10" fmla="*/ 71 w 66"/>
                  <a:gd name="T11" fmla="*/ 48 h 81"/>
                  <a:gd name="T12" fmla="*/ 71 w 66"/>
                  <a:gd name="T13" fmla="*/ 29 h 81"/>
                  <a:gd name="T14" fmla="*/ 71 w 66"/>
                  <a:gd name="T15" fmla="*/ 9 h 81"/>
                  <a:gd name="T16" fmla="*/ 58 w 66"/>
                  <a:gd name="T17" fmla="*/ 0 h 81"/>
                  <a:gd name="T18" fmla="*/ 58 w 66"/>
                  <a:gd name="T19" fmla="*/ 19 h 81"/>
                  <a:gd name="T20" fmla="*/ 53 w 66"/>
                  <a:gd name="T21" fmla="*/ 38 h 81"/>
                  <a:gd name="T22" fmla="*/ 40 w 66"/>
                  <a:gd name="T23" fmla="*/ 43 h 81"/>
                  <a:gd name="T24" fmla="*/ 40 w 66"/>
                  <a:gd name="T25" fmla="*/ 53 h 81"/>
                  <a:gd name="T26" fmla="*/ 40 w 66"/>
                  <a:gd name="T27" fmla="*/ 72 h 81"/>
                  <a:gd name="T28" fmla="*/ 31 w 66"/>
                  <a:gd name="T29" fmla="*/ 82 h 81"/>
                  <a:gd name="T30" fmla="*/ 4 w 66"/>
                  <a:gd name="T31" fmla="*/ 77 h 81"/>
                  <a:gd name="T32" fmla="*/ 0 w 66"/>
                  <a:gd name="T33" fmla="*/ 77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81">
                    <a:moveTo>
                      <a:pt x="0" y="67"/>
                    </a:moveTo>
                    <a:lnTo>
                      <a:pt x="13" y="81"/>
                    </a:lnTo>
                    <a:lnTo>
                      <a:pt x="31" y="81"/>
                    </a:lnTo>
                    <a:lnTo>
                      <a:pt x="48" y="72"/>
                    </a:lnTo>
                    <a:lnTo>
                      <a:pt x="62" y="57"/>
                    </a:lnTo>
                    <a:lnTo>
                      <a:pt x="66" y="43"/>
                    </a:lnTo>
                    <a:lnTo>
                      <a:pt x="66" y="24"/>
                    </a:lnTo>
                    <a:lnTo>
                      <a:pt x="66" y="9"/>
                    </a:lnTo>
                    <a:lnTo>
                      <a:pt x="53" y="0"/>
                    </a:lnTo>
                    <a:lnTo>
                      <a:pt x="53" y="19"/>
                    </a:lnTo>
                    <a:lnTo>
                      <a:pt x="48" y="33"/>
                    </a:lnTo>
                    <a:lnTo>
                      <a:pt x="35" y="38"/>
                    </a:lnTo>
                    <a:lnTo>
                      <a:pt x="35" y="48"/>
                    </a:lnTo>
                    <a:lnTo>
                      <a:pt x="35" y="62"/>
                    </a:lnTo>
                    <a:lnTo>
                      <a:pt x="31" y="72"/>
                    </a:lnTo>
                    <a:lnTo>
                      <a:pt x="4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0" name="Freeform 560"/>
              <p:cNvSpPr>
                <a:spLocks/>
              </p:cNvSpPr>
              <p:nvPr/>
            </p:nvSpPr>
            <p:spPr bwMode="auto">
              <a:xfrm flipV="1">
                <a:off x="1077" y="2936"/>
                <a:ext cx="54" cy="55"/>
              </a:xfrm>
              <a:custGeom>
                <a:avLst/>
                <a:gdLst>
                  <a:gd name="T0" fmla="*/ 5 w 53"/>
                  <a:gd name="T1" fmla="*/ 63 h 53"/>
                  <a:gd name="T2" fmla="*/ 0 w 53"/>
                  <a:gd name="T3" fmla="*/ 34 h 53"/>
                  <a:gd name="T4" fmla="*/ 9 w 53"/>
                  <a:gd name="T5" fmla="*/ 9 h 53"/>
                  <a:gd name="T6" fmla="*/ 36 w 53"/>
                  <a:gd name="T7" fmla="*/ 0 h 53"/>
                  <a:gd name="T8" fmla="*/ 58 w 53"/>
                  <a:gd name="T9" fmla="*/ 9 h 53"/>
                  <a:gd name="T10" fmla="*/ 36 w 53"/>
                  <a:gd name="T11" fmla="*/ 9 h 53"/>
                  <a:gd name="T12" fmla="*/ 36 w 53"/>
                  <a:gd name="T13" fmla="*/ 24 h 53"/>
                  <a:gd name="T14" fmla="*/ 36 w 53"/>
                  <a:gd name="T15" fmla="*/ 34 h 53"/>
                  <a:gd name="T16" fmla="*/ 32 w 53"/>
                  <a:gd name="T17" fmla="*/ 34 h 53"/>
                  <a:gd name="T18" fmla="*/ 18 w 53"/>
                  <a:gd name="T19" fmla="*/ 29 h 53"/>
                  <a:gd name="T20" fmla="*/ 9 w 53"/>
                  <a:gd name="T21" fmla="*/ 34 h 53"/>
                  <a:gd name="T22" fmla="*/ 9 w 53"/>
                  <a:gd name="T23" fmla="*/ 46 h 53"/>
                  <a:gd name="T24" fmla="*/ 5 w 53"/>
                  <a:gd name="T25" fmla="*/ 6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3">
                    <a:moveTo>
                      <a:pt x="5" y="53"/>
                    </a:moveTo>
                    <a:lnTo>
                      <a:pt x="0" y="29"/>
                    </a:lnTo>
                    <a:lnTo>
                      <a:pt x="9" y="9"/>
                    </a:lnTo>
                    <a:lnTo>
                      <a:pt x="31" y="0"/>
                    </a:lnTo>
                    <a:lnTo>
                      <a:pt x="53" y="9"/>
                    </a:lnTo>
                    <a:lnTo>
                      <a:pt x="31" y="9"/>
                    </a:lnTo>
                    <a:lnTo>
                      <a:pt x="31" y="19"/>
                    </a:lnTo>
                    <a:lnTo>
                      <a:pt x="31" y="29"/>
                    </a:lnTo>
                    <a:lnTo>
                      <a:pt x="27" y="29"/>
                    </a:lnTo>
                    <a:lnTo>
                      <a:pt x="18" y="24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5" y="5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1" name="Freeform 561"/>
              <p:cNvSpPr>
                <a:spLocks/>
              </p:cNvSpPr>
              <p:nvPr/>
            </p:nvSpPr>
            <p:spPr bwMode="auto">
              <a:xfrm flipV="1">
                <a:off x="1077" y="2957"/>
                <a:ext cx="41" cy="34"/>
              </a:xfrm>
              <a:custGeom>
                <a:avLst/>
                <a:gdLst>
                  <a:gd name="T0" fmla="*/ 0 w 40"/>
                  <a:gd name="T1" fmla="*/ 38 h 33"/>
                  <a:gd name="T2" fmla="*/ 5 w 40"/>
                  <a:gd name="T3" fmla="*/ 14 h 33"/>
                  <a:gd name="T4" fmla="*/ 13 w 40"/>
                  <a:gd name="T5" fmla="*/ 5 h 33"/>
                  <a:gd name="T6" fmla="*/ 32 w 40"/>
                  <a:gd name="T7" fmla="*/ 0 h 33"/>
                  <a:gd name="T8" fmla="*/ 45 w 40"/>
                  <a:gd name="T9" fmla="*/ 5 h 33"/>
                  <a:gd name="T10" fmla="*/ 32 w 40"/>
                  <a:gd name="T11" fmla="*/ 5 h 33"/>
                  <a:gd name="T12" fmla="*/ 18 w 40"/>
                  <a:gd name="T13" fmla="*/ 14 h 33"/>
                  <a:gd name="T14" fmla="*/ 9 w 40"/>
                  <a:gd name="T15" fmla="*/ 24 h 33"/>
                  <a:gd name="T16" fmla="*/ 5 w 40"/>
                  <a:gd name="T17" fmla="*/ 24 h 33"/>
                  <a:gd name="T18" fmla="*/ 0 w 40"/>
                  <a:gd name="T19" fmla="*/ 38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0" y="33"/>
                    </a:moveTo>
                    <a:lnTo>
                      <a:pt x="5" y="14"/>
                    </a:lnTo>
                    <a:lnTo>
                      <a:pt x="13" y="5"/>
                    </a:lnTo>
                    <a:lnTo>
                      <a:pt x="27" y="0"/>
                    </a:lnTo>
                    <a:lnTo>
                      <a:pt x="40" y="5"/>
                    </a:lnTo>
                    <a:lnTo>
                      <a:pt x="27" y="5"/>
                    </a:lnTo>
                    <a:lnTo>
                      <a:pt x="18" y="14"/>
                    </a:lnTo>
                    <a:lnTo>
                      <a:pt x="9" y="19"/>
                    </a:lnTo>
                    <a:lnTo>
                      <a:pt x="5" y="1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2" name="Freeform 562"/>
              <p:cNvSpPr>
                <a:spLocks/>
              </p:cNvSpPr>
              <p:nvPr/>
            </p:nvSpPr>
            <p:spPr bwMode="auto">
              <a:xfrm flipV="1">
                <a:off x="1077" y="2981"/>
                <a:ext cx="9" cy="15"/>
              </a:xfrm>
              <a:custGeom>
                <a:avLst/>
                <a:gdLst>
                  <a:gd name="T0" fmla="*/ 0 w 9"/>
                  <a:gd name="T1" fmla="*/ 5 h 14"/>
                  <a:gd name="T2" fmla="*/ 5 w 9"/>
                  <a:gd name="T3" fmla="*/ 0 h 14"/>
                  <a:gd name="T4" fmla="*/ 9 w 9"/>
                  <a:gd name="T5" fmla="*/ 5 h 14"/>
                  <a:gd name="T6" fmla="*/ 5 w 9"/>
                  <a:gd name="T7" fmla="*/ 19 h 14"/>
                  <a:gd name="T8" fmla="*/ 0 w 9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3" name="Freeform 563"/>
              <p:cNvSpPr>
                <a:spLocks/>
              </p:cNvSpPr>
              <p:nvPr/>
            </p:nvSpPr>
            <p:spPr bwMode="auto">
              <a:xfrm flipV="1">
                <a:off x="1086" y="2996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4" name="Freeform 564"/>
              <p:cNvSpPr>
                <a:spLocks/>
              </p:cNvSpPr>
              <p:nvPr/>
            </p:nvSpPr>
            <p:spPr bwMode="auto">
              <a:xfrm flipV="1">
                <a:off x="1073" y="2960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4 w 4"/>
                  <a:gd name="T5" fmla="*/ 5 h 5"/>
                  <a:gd name="T6" fmla="*/ 0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5" name="Freeform 565"/>
              <p:cNvSpPr>
                <a:spLocks/>
              </p:cNvSpPr>
              <p:nvPr/>
            </p:nvSpPr>
            <p:spPr bwMode="auto">
              <a:xfrm flipV="1">
                <a:off x="1055" y="2981"/>
                <a:ext cx="107" cy="84"/>
              </a:xfrm>
              <a:custGeom>
                <a:avLst/>
                <a:gdLst>
                  <a:gd name="T0" fmla="*/ 0 w 106"/>
                  <a:gd name="T1" fmla="*/ 96 h 81"/>
                  <a:gd name="T2" fmla="*/ 4 w 106"/>
                  <a:gd name="T3" fmla="*/ 81 h 81"/>
                  <a:gd name="T4" fmla="*/ 18 w 106"/>
                  <a:gd name="T5" fmla="*/ 67 h 81"/>
                  <a:gd name="T6" fmla="*/ 27 w 106"/>
                  <a:gd name="T7" fmla="*/ 53 h 81"/>
                  <a:gd name="T8" fmla="*/ 31 w 106"/>
                  <a:gd name="T9" fmla="*/ 29 h 81"/>
                  <a:gd name="T10" fmla="*/ 58 w 106"/>
                  <a:gd name="T11" fmla="*/ 0 h 81"/>
                  <a:gd name="T12" fmla="*/ 71 w 106"/>
                  <a:gd name="T13" fmla="*/ 0 h 81"/>
                  <a:gd name="T14" fmla="*/ 85 w 106"/>
                  <a:gd name="T15" fmla="*/ 5 h 81"/>
                  <a:gd name="T16" fmla="*/ 102 w 106"/>
                  <a:gd name="T17" fmla="*/ 29 h 81"/>
                  <a:gd name="T18" fmla="*/ 111 w 106"/>
                  <a:gd name="T19" fmla="*/ 58 h 81"/>
                  <a:gd name="T20" fmla="*/ 107 w 106"/>
                  <a:gd name="T21" fmla="*/ 67 h 81"/>
                  <a:gd name="T22" fmla="*/ 98 w 106"/>
                  <a:gd name="T23" fmla="*/ 58 h 81"/>
                  <a:gd name="T24" fmla="*/ 94 w 106"/>
                  <a:gd name="T25" fmla="*/ 38 h 81"/>
                  <a:gd name="T26" fmla="*/ 80 w 106"/>
                  <a:gd name="T27" fmla="*/ 29 h 81"/>
                  <a:gd name="T28" fmla="*/ 71 w 106"/>
                  <a:gd name="T29" fmla="*/ 34 h 81"/>
                  <a:gd name="T30" fmla="*/ 71 w 106"/>
                  <a:gd name="T31" fmla="*/ 38 h 81"/>
                  <a:gd name="T32" fmla="*/ 63 w 106"/>
                  <a:gd name="T33" fmla="*/ 45 h 81"/>
                  <a:gd name="T34" fmla="*/ 58 w 106"/>
                  <a:gd name="T35" fmla="*/ 38 h 81"/>
                  <a:gd name="T36" fmla="*/ 44 w 106"/>
                  <a:gd name="T37" fmla="*/ 38 h 81"/>
                  <a:gd name="T38" fmla="*/ 44 w 106"/>
                  <a:gd name="T39" fmla="*/ 53 h 81"/>
                  <a:gd name="T40" fmla="*/ 40 w 106"/>
                  <a:gd name="T41" fmla="*/ 58 h 81"/>
                  <a:gd name="T42" fmla="*/ 31 w 106"/>
                  <a:gd name="T43" fmla="*/ 63 h 81"/>
                  <a:gd name="T44" fmla="*/ 0 w 106"/>
                  <a:gd name="T45" fmla="*/ 96 h 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6" h="81">
                    <a:moveTo>
                      <a:pt x="0" y="81"/>
                    </a:moveTo>
                    <a:lnTo>
                      <a:pt x="4" y="67"/>
                    </a:lnTo>
                    <a:lnTo>
                      <a:pt x="18" y="57"/>
                    </a:lnTo>
                    <a:lnTo>
                      <a:pt x="27" y="43"/>
                    </a:lnTo>
                    <a:lnTo>
                      <a:pt x="31" y="24"/>
                    </a:lnTo>
                    <a:lnTo>
                      <a:pt x="53" y="0"/>
                    </a:lnTo>
                    <a:lnTo>
                      <a:pt x="66" y="0"/>
                    </a:lnTo>
                    <a:lnTo>
                      <a:pt x="80" y="5"/>
                    </a:lnTo>
                    <a:lnTo>
                      <a:pt x="97" y="24"/>
                    </a:lnTo>
                    <a:lnTo>
                      <a:pt x="106" y="48"/>
                    </a:lnTo>
                    <a:lnTo>
                      <a:pt x="102" y="57"/>
                    </a:lnTo>
                    <a:lnTo>
                      <a:pt x="93" y="48"/>
                    </a:lnTo>
                    <a:lnTo>
                      <a:pt x="89" y="33"/>
                    </a:lnTo>
                    <a:lnTo>
                      <a:pt x="75" y="24"/>
                    </a:lnTo>
                    <a:lnTo>
                      <a:pt x="66" y="29"/>
                    </a:lnTo>
                    <a:lnTo>
                      <a:pt x="66" y="33"/>
                    </a:lnTo>
                    <a:lnTo>
                      <a:pt x="58" y="38"/>
                    </a:lnTo>
                    <a:lnTo>
                      <a:pt x="53" y="33"/>
                    </a:lnTo>
                    <a:lnTo>
                      <a:pt x="44" y="33"/>
                    </a:lnTo>
                    <a:lnTo>
                      <a:pt x="44" y="43"/>
                    </a:lnTo>
                    <a:lnTo>
                      <a:pt x="40" y="48"/>
                    </a:lnTo>
                    <a:lnTo>
                      <a:pt x="31" y="53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6" name="Freeform 566"/>
              <p:cNvSpPr>
                <a:spLocks/>
              </p:cNvSpPr>
              <p:nvPr/>
            </p:nvSpPr>
            <p:spPr bwMode="auto">
              <a:xfrm flipV="1">
                <a:off x="1015" y="2852"/>
                <a:ext cx="27" cy="70"/>
              </a:xfrm>
              <a:custGeom>
                <a:avLst/>
                <a:gdLst>
                  <a:gd name="T0" fmla="*/ 27 w 27"/>
                  <a:gd name="T1" fmla="*/ 0 h 67"/>
                  <a:gd name="T2" fmla="*/ 5 w 27"/>
                  <a:gd name="T3" fmla="*/ 34 h 67"/>
                  <a:gd name="T4" fmla="*/ 0 w 27"/>
                  <a:gd name="T5" fmla="*/ 48 h 67"/>
                  <a:gd name="T6" fmla="*/ 0 w 27"/>
                  <a:gd name="T7" fmla="*/ 66 h 67"/>
                  <a:gd name="T8" fmla="*/ 18 w 27"/>
                  <a:gd name="T9" fmla="*/ 83 h 67"/>
                  <a:gd name="T10" fmla="*/ 9 w 27"/>
                  <a:gd name="T11" fmla="*/ 59 h 67"/>
                  <a:gd name="T12" fmla="*/ 13 w 27"/>
                  <a:gd name="T13" fmla="*/ 34 h 67"/>
                  <a:gd name="T14" fmla="*/ 22 w 27"/>
                  <a:gd name="T15" fmla="*/ 24 h 67"/>
                  <a:gd name="T16" fmla="*/ 27 w 2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67">
                    <a:moveTo>
                      <a:pt x="27" y="0"/>
                    </a:moveTo>
                    <a:lnTo>
                      <a:pt x="5" y="29"/>
                    </a:lnTo>
                    <a:lnTo>
                      <a:pt x="0" y="38"/>
                    </a:lnTo>
                    <a:lnTo>
                      <a:pt x="0" y="53"/>
                    </a:lnTo>
                    <a:lnTo>
                      <a:pt x="18" y="67"/>
                    </a:lnTo>
                    <a:lnTo>
                      <a:pt x="9" y="48"/>
                    </a:lnTo>
                    <a:lnTo>
                      <a:pt x="13" y="29"/>
                    </a:lnTo>
                    <a:lnTo>
                      <a:pt x="22" y="1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7" name="Freeform 567"/>
              <p:cNvSpPr>
                <a:spLocks/>
              </p:cNvSpPr>
              <p:nvPr/>
            </p:nvSpPr>
            <p:spPr bwMode="auto">
              <a:xfrm flipV="1">
                <a:off x="1051" y="2862"/>
                <a:ext cx="111" cy="54"/>
              </a:xfrm>
              <a:custGeom>
                <a:avLst/>
                <a:gdLst>
                  <a:gd name="T0" fmla="*/ 0 w 110"/>
                  <a:gd name="T1" fmla="*/ 53 h 53"/>
                  <a:gd name="T2" fmla="*/ 35 w 110"/>
                  <a:gd name="T3" fmla="*/ 48 h 53"/>
                  <a:gd name="T4" fmla="*/ 75 w 110"/>
                  <a:gd name="T5" fmla="*/ 58 h 53"/>
                  <a:gd name="T6" fmla="*/ 93 w 110"/>
                  <a:gd name="T7" fmla="*/ 58 h 53"/>
                  <a:gd name="T8" fmla="*/ 106 w 110"/>
                  <a:gd name="T9" fmla="*/ 48 h 53"/>
                  <a:gd name="T10" fmla="*/ 115 w 110"/>
                  <a:gd name="T11" fmla="*/ 24 h 53"/>
                  <a:gd name="T12" fmla="*/ 115 w 110"/>
                  <a:gd name="T13" fmla="*/ 0 h 53"/>
                  <a:gd name="T14" fmla="*/ 115 w 110"/>
                  <a:gd name="T15" fmla="*/ 14 h 53"/>
                  <a:gd name="T16" fmla="*/ 111 w 110"/>
                  <a:gd name="T17" fmla="*/ 24 h 53"/>
                  <a:gd name="T18" fmla="*/ 98 w 110"/>
                  <a:gd name="T19" fmla="*/ 38 h 53"/>
                  <a:gd name="T20" fmla="*/ 89 w 110"/>
                  <a:gd name="T21" fmla="*/ 34 h 53"/>
                  <a:gd name="T22" fmla="*/ 84 w 110"/>
                  <a:gd name="T23" fmla="*/ 38 h 53"/>
                  <a:gd name="T24" fmla="*/ 80 w 110"/>
                  <a:gd name="T25" fmla="*/ 48 h 53"/>
                  <a:gd name="T26" fmla="*/ 67 w 110"/>
                  <a:gd name="T27" fmla="*/ 43 h 53"/>
                  <a:gd name="T28" fmla="*/ 39 w 110"/>
                  <a:gd name="T29" fmla="*/ 48 h 53"/>
                  <a:gd name="T30" fmla="*/ 17 w 110"/>
                  <a:gd name="T31" fmla="*/ 48 h 53"/>
                  <a:gd name="T32" fmla="*/ 0 w 110"/>
                  <a:gd name="T33" fmla="*/ 53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53">
                    <a:moveTo>
                      <a:pt x="0" y="48"/>
                    </a:moveTo>
                    <a:lnTo>
                      <a:pt x="35" y="43"/>
                    </a:lnTo>
                    <a:lnTo>
                      <a:pt x="70" y="53"/>
                    </a:lnTo>
                    <a:lnTo>
                      <a:pt x="88" y="53"/>
                    </a:lnTo>
                    <a:lnTo>
                      <a:pt x="101" y="43"/>
                    </a:lnTo>
                    <a:lnTo>
                      <a:pt x="110" y="24"/>
                    </a:lnTo>
                    <a:lnTo>
                      <a:pt x="110" y="0"/>
                    </a:lnTo>
                    <a:lnTo>
                      <a:pt x="110" y="14"/>
                    </a:lnTo>
                    <a:lnTo>
                      <a:pt x="106" y="24"/>
                    </a:lnTo>
                    <a:lnTo>
                      <a:pt x="93" y="33"/>
                    </a:lnTo>
                    <a:lnTo>
                      <a:pt x="84" y="29"/>
                    </a:lnTo>
                    <a:lnTo>
                      <a:pt x="79" y="33"/>
                    </a:lnTo>
                    <a:lnTo>
                      <a:pt x="75" y="43"/>
                    </a:lnTo>
                    <a:lnTo>
                      <a:pt x="62" y="38"/>
                    </a:lnTo>
                    <a:lnTo>
                      <a:pt x="39" y="43"/>
                    </a:lnTo>
                    <a:lnTo>
                      <a:pt x="17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8" name="Freeform 568"/>
              <p:cNvSpPr>
                <a:spLocks/>
              </p:cNvSpPr>
              <p:nvPr/>
            </p:nvSpPr>
            <p:spPr bwMode="auto">
              <a:xfrm flipV="1">
                <a:off x="1082" y="3015"/>
                <a:ext cx="58" cy="60"/>
              </a:xfrm>
              <a:custGeom>
                <a:avLst/>
                <a:gdLst>
                  <a:gd name="T0" fmla="*/ 0 w 57"/>
                  <a:gd name="T1" fmla="*/ 68 h 58"/>
                  <a:gd name="T2" fmla="*/ 4 w 57"/>
                  <a:gd name="T3" fmla="*/ 34 h 58"/>
                  <a:gd name="T4" fmla="*/ 13 w 57"/>
                  <a:gd name="T5" fmla="*/ 5 h 58"/>
                  <a:gd name="T6" fmla="*/ 26 w 57"/>
                  <a:gd name="T7" fmla="*/ 0 h 58"/>
                  <a:gd name="T8" fmla="*/ 44 w 57"/>
                  <a:gd name="T9" fmla="*/ 5 h 58"/>
                  <a:gd name="T10" fmla="*/ 62 w 57"/>
                  <a:gd name="T11" fmla="*/ 24 h 58"/>
                  <a:gd name="T12" fmla="*/ 44 w 57"/>
                  <a:gd name="T13" fmla="*/ 10 h 58"/>
                  <a:gd name="T14" fmla="*/ 22 w 57"/>
                  <a:gd name="T15" fmla="*/ 20 h 58"/>
                  <a:gd name="T16" fmla="*/ 8 w 57"/>
                  <a:gd name="T17" fmla="*/ 39 h 58"/>
                  <a:gd name="T18" fmla="*/ 4 w 57"/>
                  <a:gd name="T19" fmla="*/ 63 h 58"/>
                  <a:gd name="T20" fmla="*/ 0 w 57"/>
                  <a:gd name="T21" fmla="*/ 68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58">
                    <a:moveTo>
                      <a:pt x="0" y="58"/>
                    </a:moveTo>
                    <a:lnTo>
                      <a:pt x="4" y="29"/>
                    </a:lnTo>
                    <a:lnTo>
                      <a:pt x="13" y="5"/>
                    </a:lnTo>
                    <a:lnTo>
                      <a:pt x="26" y="0"/>
                    </a:lnTo>
                    <a:lnTo>
                      <a:pt x="39" y="5"/>
                    </a:lnTo>
                    <a:lnTo>
                      <a:pt x="57" y="19"/>
                    </a:lnTo>
                    <a:lnTo>
                      <a:pt x="39" y="10"/>
                    </a:lnTo>
                    <a:lnTo>
                      <a:pt x="22" y="15"/>
                    </a:lnTo>
                    <a:lnTo>
                      <a:pt x="8" y="34"/>
                    </a:lnTo>
                    <a:lnTo>
                      <a:pt x="4" y="53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039" name="Group 569"/>
              <p:cNvGrpSpPr>
                <a:grpSpLocks/>
              </p:cNvGrpSpPr>
              <p:nvPr/>
            </p:nvGrpSpPr>
            <p:grpSpPr bwMode="auto">
              <a:xfrm>
                <a:off x="414" y="2947"/>
                <a:ext cx="186" cy="179"/>
                <a:chOff x="576" y="3229"/>
                <a:chExt cx="186" cy="179"/>
              </a:xfrm>
            </p:grpSpPr>
            <p:sp>
              <p:nvSpPr>
                <p:cNvPr id="119303" name="Freeform 570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4" name="Freeform 571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5" name="Freeform 572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6" name="Freeform 573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7" name="Freeform 574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9308" name="Group 575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9309" name="Freeform 576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0" name="Freeform 577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1" name="Freeform 578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2" name="Freeform 579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3" name="Freeform 580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4" name="Freeform 581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5" name="Freeform 582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6" name="Freeform 583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7" name="Freeform 584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8" name="Freeform 585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19" name="Freeform 586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20" name="Freeform 587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21" name="Freeform 588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22" name="Freeform 589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23" name="Freeform 590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040" name="Group 591"/>
              <p:cNvGrpSpPr>
                <a:grpSpLocks/>
              </p:cNvGrpSpPr>
              <p:nvPr/>
            </p:nvGrpSpPr>
            <p:grpSpPr bwMode="auto">
              <a:xfrm>
                <a:off x="672" y="2227"/>
                <a:ext cx="220" cy="192"/>
                <a:chOff x="356" y="2326"/>
                <a:chExt cx="918" cy="1035"/>
              </a:xfrm>
            </p:grpSpPr>
            <p:sp>
              <p:nvSpPr>
                <p:cNvPr id="119288" name="Freeform 592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9" name="Freeform 593"/>
                <p:cNvSpPr>
                  <a:spLocks/>
                </p:cNvSpPr>
                <p:nvPr/>
              </p:nvSpPr>
              <p:spPr bwMode="auto">
                <a:xfrm>
                  <a:off x="591" y="2636"/>
                  <a:ext cx="535" cy="586"/>
                </a:xfrm>
                <a:custGeom>
                  <a:avLst/>
                  <a:gdLst>
                    <a:gd name="T0" fmla="*/ 15750 w 214"/>
                    <a:gd name="T1" fmla="*/ 546 h 220"/>
                    <a:gd name="T2" fmla="*/ 9375 w 214"/>
                    <a:gd name="T3" fmla="*/ 2269 h 220"/>
                    <a:gd name="T4" fmla="*/ 5863 w 214"/>
                    <a:gd name="T5" fmla="*/ 5476 h 220"/>
                    <a:gd name="T6" fmla="*/ 1958 w 214"/>
                    <a:gd name="T7" fmla="*/ 9656 h 220"/>
                    <a:gd name="T8" fmla="*/ 595 w 214"/>
                    <a:gd name="T9" fmla="*/ 16610 h 220"/>
                    <a:gd name="T10" fmla="*/ 3645 w 214"/>
                    <a:gd name="T11" fmla="*/ 21448 h 220"/>
                    <a:gd name="T12" fmla="*/ 7550 w 214"/>
                    <a:gd name="T13" fmla="*/ 27478 h 220"/>
                    <a:gd name="T14" fmla="*/ 14063 w 214"/>
                    <a:gd name="T15" fmla="*/ 28288 h 220"/>
                    <a:gd name="T16" fmla="*/ 18175 w 214"/>
                    <a:gd name="T17" fmla="*/ 23208 h 220"/>
                    <a:gd name="T18" fmla="*/ 20833 w 214"/>
                    <a:gd name="T19" fmla="*/ 15553 h 220"/>
                    <a:gd name="T20" fmla="*/ 18875 w 214"/>
                    <a:gd name="T21" fmla="*/ 5237 h 220"/>
                    <a:gd name="T22" fmla="*/ 15750 w 214"/>
                    <a:gd name="T23" fmla="*/ 546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0" name="Freeform 594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1" name="Freeform 595"/>
                <p:cNvSpPr>
                  <a:spLocks/>
                </p:cNvSpPr>
                <p:nvPr/>
              </p:nvSpPr>
              <p:spPr bwMode="auto">
                <a:xfrm>
                  <a:off x="366" y="2358"/>
                  <a:ext cx="780" cy="822"/>
                </a:xfrm>
                <a:custGeom>
                  <a:avLst/>
                  <a:gdLst>
                    <a:gd name="T0" fmla="*/ 16720 w 312"/>
                    <a:gd name="T1" fmla="*/ 1217 h 308"/>
                    <a:gd name="T2" fmla="*/ 6175 w 312"/>
                    <a:gd name="T3" fmla="*/ 8519 h 308"/>
                    <a:gd name="T4" fmla="*/ 4300 w 312"/>
                    <a:gd name="T5" fmla="*/ 19637 h 308"/>
                    <a:gd name="T6" fmla="*/ 988 w 312"/>
                    <a:gd name="T7" fmla="*/ 32109 h 308"/>
                    <a:gd name="T8" fmla="*/ 4500 w 312"/>
                    <a:gd name="T9" fmla="*/ 35869 h 308"/>
                    <a:gd name="T10" fmla="*/ 5470 w 312"/>
                    <a:gd name="T11" fmla="*/ 37793 h 308"/>
                    <a:gd name="T12" fmla="*/ 6175 w 312"/>
                    <a:gd name="T13" fmla="*/ 41041 h 308"/>
                    <a:gd name="T14" fmla="*/ 8800 w 312"/>
                    <a:gd name="T15" fmla="*/ 39275 h 308"/>
                    <a:gd name="T16" fmla="*/ 6563 w 312"/>
                    <a:gd name="T17" fmla="*/ 39523 h 308"/>
                    <a:gd name="T18" fmla="*/ 5783 w 312"/>
                    <a:gd name="T19" fmla="*/ 35471 h 308"/>
                    <a:gd name="T20" fmla="*/ 4113 w 312"/>
                    <a:gd name="T21" fmla="*/ 32223 h 308"/>
                    <a:gd name="T22" fmla="*/ 6250 w 312"/>
                    <a:gd name="T23" fmla="*/ 26381 h 308"/>
                    <a:gd name="T24" fmla="*/ 9583 w 312"/>
                    <a:gd name="T25" fmla="*/ 12074 h 308"/>
                    <a:gd name="T26" fmla="*/ 13675 w 312"/>
                    <a:gd name="T27" fmla="*/ 11767 h 308"/>
                    <a:gd name="T28" fmla="*/ 14845 w 312"/>
                    <a:gd name="T29" fmla="*/ 6902 h 308"/>
                    <a:gd name="T30" fmla="*/ 22470 w 312"/>
                    <a:gd name="T31" fmla="*/ 5933 h 308"/>
                    <a:gd name="T32" fmla="*/ 25313 w 312"/>
                    <a:gd name="T33" fmla="*/ 10307 h 308"/>
                    <a:gd name="T34" fmla="*/ 30470 w 312"/>
                    <a:gd name="T35" fmla="*/ 12586 h 308"/>
                    <a:gd name="T36" fmla="*/ 24145 w 312"/>
                    <a:gd name="T37" fmla="*/ 5023 h 308"/>
                    <a:gd name="T38" fmla="*/ 17970 w 312"/>
                    <a:gd name="T39" fmla="*/ 1062 h 30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12" h="308">
                      <a:moveTo>
                        <a:pt x="171" y="9"/>
                      </a:moveTo>
                      <a:cubicBezTo>
                        <a:pt x="135" y="24"/>
                        <a:pt x="92" y="35"/>
                        <a:pt x="63" y="63"/>
                      </a:cubicBezTo>
                      <a:cubicBezTo>
                        <a:pt x="39" y="86"/>
                        <a:pt x="48" y="116"/>
                        <a:pt x="44" y="145"/>
                      </a:cubicBezTo>
                      <a:cubicBezTo>
                        <a:pt x="41" y="169"/>
                        <a:pt x="0" y="217"/>
                        <a:pt x="10" y="237"/>
                      </a:cubicBezTo>
                      <a:cubicBezTo>
                        <a:pt x="16" y="251"/>
                        <a:pt x="34" y="255"/>
                        <a:pt x="46" y="265"/>
                      </a:cubicBezTo>
                      <a:cubicBezTo>
                        <a:pt x="50" y="269"/>
                        <a:pt x="54" y="273"/>
                        <a:pt x="56" y="279"/>
                      </a:cubicBezTo>
                      <a:cubicBezTo>
                        <a:pt x="58" y="283"/>
                        <a:pt x="57" y="300"/>
                        <a:pt x="63" y="303"/>
                      </a:cubicBezTo>
                      <a:cubicBezTo>
                        <a:pt x="71" y="308"/>
                        <a:pt x="80" y="294"/>
                        <a:pt x="90" y="290"/>
                      </a:cubicBezTo>
                      <a:cubicBezTo>
                        <a:pt x="82" y="287"/>
                        <a:pt x="75" y="297"/>
                        <a:pt x="67" y="292"/>
                      </a:cubicBezTo>
                      <a:cubicBezTo>
                        <a:pt x="58" y="285"/>
                        <a:pt x="64" y="276"/>
                        <a:pt x="59" y="262"/>
                      </a:cubicBezTo>
                      <a:cubicBezTo>
                        <a:pt x="57" y="255"/>
                        <a:pt x="42" y="244"/>
                        <a:pt x="42" y="238"/>
                      </a:cubicBezTo>
                      <a:cubicBezTo>
                        <a:pt x="43" y="217"/>
                        <a:pt x="73" y="223"/>
                        <a:pt x="64" y="195"/>
                      </a:cubicBezTo>
                      <a:cubicBezTo>
                        <a:pt x="53" y="172"/>
                        <a:pt x="65" y="94"/>
                        <a:pt x="98" y="89"/>
                      </a:cubicBezTo>
                      <a:cubicBezTo>
                        <a:pt x="113" y="86"/>
                        <a:pt x="124" y="108"/>
                        <a:pt x="140" y="87"/>
                      </a:cubicBezTo>
                      <a:cubicBezTo>
                        <a:pt x="149" y="76"/>
                        <a:pt x="142" y="62"/>
                        <a:pt x="152" y="51"/>
                      </a:cubicBezTo>
                      <a:cubicBezTo>
                        <a:pt x="174" y="24"/>
                        <a:pt x="205" y="25"/>
                        <a:pt x="230" y="44"/>
                      </a:cubicBezTo>
                      <a:cubicBezTo>
                        <a:pt x="243" y="54"/>
                        <a:pt x="247" y="65"/>
                        <a:pt x="259" y="76"/>
                      </a:cubicBezTo>
                      <a:cubicBezTo>
                        <a:pt x="274" y="92"/>
                        <a:pt x="296" y="87"/>
                        <a:pt x="312" y="93"/>
                      </a:cubicBezTo>
                      <a:cubicBezTo>
                        <a:pt x="280" y="86"/>
                        <a:pt x="271" y="55"/>
                        <a:pt x="247" y="37"/>
                      </a:cubicBezTo>
                      <a:cubicBezTo>
                        <a:pt x="229" y="24"/>
                        <a:pt x="197" y="0"/>
                        <a:pt x="184" y="8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2" name="Freeform 596"/>
                <p:cNvSpPr>
                  <a:spLocks/>
                </p:cNvSpPr>
                <p:nvPr/>
              </p:nvSpPr>
              <p:spPr bwMode="auto">
                <a:xfrm>
                  <a:off x="383" y="2393"/>
                  <a:ext cx="385" cy="656"/>
                </a:xfrm>
                <a:custGeom>
                  <a:avLst/>
                  <a:gdLst>
                    <a:gd name="T0" fmla="*/ 1300 w 154"/>
                    <a:gd name="T1" fmla="*/ 31552 h 246"/>
                    <a:gd name="T2" fmla="*/ 208 w 154"/>
                    <a:gd name="T3" fmla="*/ 28309 h 246"/>
                    <a:gd name="T4" fmla="*/ 1875 w 154"/>
                    <a:gd name="T5" fmla="*/ 22904 h 246"/>
                    <a:gd name="T6" fmla="*/ 3125 w 154"/>
                    <a:gd name="T7" fmla="*/ 19264 h 246"/>
                    <a:gd name="T8" fmla="*/ 3520 w 154"/>
                    <a:gd name="T9" fmla="*/ 14963 h 246"/>
                    <a:gd name="T10" fmla="*/ 3908 w 154"/>
                    <a:gd name="T11" fmla="*/ 10104 h 246"/>
                    <a:gd name="T12" fmla="*/ 5988 w 154"/>
                    <a:gd name="T13" fmla="*/ 5405 h 246"/>
                    <a:gd name="T14" fmla="*/ 10550 w 154"/>
                    <a:gd name="T15" fmla="*/ 2184 h 246"/>
                    <a:gd name="T16" fmla="*/ 15050 w 154"/>
                    <a:gd name="T17" fmla="*/ 0 h 246"/>
                    <a:gd name="T18" fmla="*/ 12625 w 154"/>
                    <a:gd name="T19" fmla="*/ 1877 h 246"/>
                    <a:gd name="T20" fmla="*/ 11250 w 154"/>
                    <a:gd name="T21" fmla="*/ 5005 h 246"/>
                    <a:gd name="T22" fmla="*/ 9500 w 154"/>
                    <a:gd name="T23" fmla="*/ 6315 h 246"/>
                    <a:gd name="T24" fmla="*/ 6958 w 154"/>
                    <a:gd name="T25" fmla="*/ 7432 h 246"/>
                    <a:gd name="T26" fmla="*/ 4425 w 154"/>
                    <a:gd name="T27" fmla="*/ 17144 h 246"/>
                    <a:gd name="T28" fmla="*/ 3125 w 154"/>
                    <a:gd name="T29" fmla="*/ 22507 h 246"/>
                    <a:gd name="T30" fmla="*/ 1688 w 154"/>
                    <a:gd name="T31" fmla="*/ 25088 h 246"/>
                    <a:gd name="T32" fmla="*/ 1300 w 154"/>
                    <a:gd name="T33" fmla="*/ 27763 h 246"/>
                    <a:gd name="T34" fmla="*/ 3125 w 154"/>
                    <a:gd name="T35" fmla="*/ 33165 h 2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54" h="246">
                      <a:moveTo>
                        <a:pt x="13" y="234"/>
                      </a:moveTo>
                      <a:cubicBezTo>
                        <a:pt x="1" y="228"/>
                        <a:pt x="0" y="222"/>
                        <a:pt x="2" y="210"/>
                      </a:cubicBezTo>
                      <a:cubicBezTo>
                        <a:pt x="5" y="195"/>
                        <a:pt x="13" y="183"/>
                        <a:pt x="19" y="170"/>
                      </a:cubicBezTo>
                      <a:cubicBezTo>
                        <a:pt x="24" y="161"/>
                        <a:pt x="28" y="152"/>
                        <a:pt x="32" y="143"/>
                      </a:cubicBezTo>
                      <a:cubicBezTo>
                        <a:pt x="36" y="132"/>
                        <a:pt x="36" y="122"/>
                        <a:pt x="36" y="111"/>
                      </a:cubicBezTo>
                      <a:cubicBezTo>
                        <a:pt x="36" y="99"/>
                        <a:pt x="38" y="87"/>
                        <a:pt x="40" y="75"/>
                      </a:cubicBezTo>
                      <a:cubicBezTo>
                        <a:pt x="42" y="59"/>
                        <a:pt x="48" y="50"/>
                        <a:pt x="61" y="40"/>
                      </a:cubicBezTo>
                      <a:cubicBezTo>
                        <a:pt x="75" y="29"/>
                        <a:pt x="92" y="23"/>
                        <a:pt x="108" y="16"/>
                      </a:cubicBezTo>
                      <a:cubicBezTo>
                        <a:pt x="123" y="9"/>
                        <a:pt x="138" y="3"/>
                        <a:pt x="154" y="0"/>
                      </a:cubicBezTo>
                      <a:cubicBezTo>
                        <a:pt x="145" y="3"/>
                        <a:pt x="136" y="7"/>
                        <a:pt x="129" y="14"/>
                      </a:cubicBezTo>
                      <a:cubicBezTo>
                        <a:pt x="121" y="21"/>
                        <a:pt x="120" y="28"/>
                        <a:pt x="115" y="37"/>
                      </a:cubicBezTo>
                      <a:cubicBezTo>
                        <a:pt x="109" y="47"/>
                        <a:pt x="106" y="48"/>
                        <a:pt x="97" y="47"/>
                      </a:cubicBezTo>
                      <a:cubicBezTo>
                        <a:pt x="88" y="46"/>
                        <a:pt x="78" y="49"/>
                        <a:pt x="71" y="55"/>
                      </a:cubicBezTo>
                      <a:cubicBezTo>
                        <a:pt x="52" y="72"/>
                        <a:pt x="44" y="102"/>
                        <a:pt x="45" y="127"/>
                      </a:cubicBezTo>
                      <a:cubicBezTo>
                        <a:pt x="46" y="143"/>
                        <a:pt x="42" y="155"/>
                        <a:pt x="32" y="167"/>
                      </a:cubicBezTo>
                      <a:cubicBezTo>
                        <a:pt x="27" y="173"/>
                        <a:pt x="20" y="179"/>
                        <a:pt x="17" y="186"/>
                      </a:cubicBezTo>
                      <a:cubicBezTo>
                        <a:pt x="14" y="192"/>
                        <a:pt x="14" y="199"/>
                        <a:pt x="13" y="206"/>
                      </a:cubicBezTo>
                      <a:cubicBezTo>
                        <a:pt x="11" y="223"/>
                        <a:pt x="21" y="234"/>
                        <a:pt x="32" y="246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3" name="Freeform 597"/>
                <p:cNvSpPr>
                  <a:spLocks/>
                </p:cNvSpPr>
                <p:nvPr/>
              </p:nvSpPr>
              <p:spPr bwMode="auto">
                <a:xfrm>
                  <a:off x="573" y="2636"/>
                  <a:ext cx="460" cy="429"/>
                </a:xfrm>
                <a:custGeom>
                  <a:avLst/>
                  <a:gdLst>
                    <a:gd name="T0" fmla="*/ 908 w 184"/>
                    <a:gd name="T1" fmla="*/ 15990 h 161"/>
                    <a:gd name="T2" fmla="*/ 2270 w 184"/>
                    <a:gd name="T3" fmla="*/ 7661 h 161"/>
                    <a:gd name="T4" fmla="*/ 6458 w 184"/>
                    <a:gd name="T5" fmla="*/ 3877 h 161"/>
                    <a:gd name="T6" fmla="*/ 12238 w 184"/>
                    <a:gd name="T7" fmla="*/ 248 h 161"/>
                    <a:gd name="T8" fmla="*/ 15750 w 184"/>
                    <a:gd name="T9" fmla="*/ 1215 h 161"/>
                    <a:gd name="T10" fmla="*/ 17895 w 184"/>
                    <a:gd name="T11" fmla="*/ 6603 h 161"/>
                    <a:gd name="T12" fmla="*/ 12113 w 184"/>
                    <a:gd name="T13" fmla="*/ 3480 h 161"/>
                    <a:gd name="T14" fmla="*/ 9583 w 184"/>
                    <a:gd name="T15" fmla="*/ 5092 h 161"/>
                    <a:gd name="T16" fmla="*/ 8125 w 184"/>
                    <a:gd name="T17" fmla="*/ 8207 h 161"/>
                    <a:gd name="T18" fmla="*/ 2470 w 184"/>
                    <a:gd name="T19" fmla="*/ 14511 h 161"/>
                    <a:gd name="T20" fmla="*/ 4813 w 184"/>
                    <a:gd name="T21" fmla="*/ 21626 h 161"/>
                    <a:gd name="T22" fmla="*/ 2658 w 184"/>
                    <a:gd name="T23" fmla="*/ 17842 h 161"/>
                    <a:gd name="T24" fmla="*/ 988 w 184"/>
                    <a:gd name="T25" fmla="*/ 15990 h 16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4" h="161">
                      <a:moveTo>
                        <a:pt x="9" y="119"/>
                      </a:moveTo>
                      <a:cubicBezTo>
                        <a:pt x="0" y="99"/>
                        <a:pt x="8" y="72"/>
                        <a:pt x="23" y="57"/>
                      </a:cubicBezTo>
                      <a:cubicBezTo>
                        <a:pt x="36" y="45"/>
                        <a:pt x="53" y="40"/>
                        <a:pt x="66" y="29"/>
                      </a:cubicBezTo>
                      <a:cubicBezTo>
                        <a:pt x="82" y="15"/>
                        <a:pt x="104" y="4"/>
                        <a:pt x="125" y="2"/>
                      </a:cubicBezTo>
                      <a:cubicBezTo>
                        <a:pt x="139" y="1"/>
                        <a:pt x="150" y="0"/>
                        <a:pt x="161" y="9"/>
                      </a:cubicBezTo>
                      <a:cubicBezTo>
                        <a:pt x="170" y="15"/>
                        <a:pt x="184" y="37"/>
                        <a:pt x="183" y="49"/>
                      </a:cubicBezTo>
                      <a:cubicBezTo>
                        <a:pt x="164" y="32"/>
                        <a:pt x="150" y="18"/>
                        <a:pt x="124" y="26"/>
                      </a:cubicBezTo>
                      <a:cubicBezTo>
                        <a:pt x="115" y="28"/>
                        <a:pt x="105" y="31"/>
                        <a:pt x="98" y="38"/>
                      </a:cubicBezTo>
                      <a:cubicBezTo>
                        <a:pt x="91" y="45"/>
                        <a:pt x="91" y="54"/>
                        <a:pt x="83" y="61"/>
                      </a:cubicBezTo>
                      <a:cubicBezTo>
                        <a:pt x="67" y="76"/>
                        <a:pt x="25" y="79"/>
                        <a:pt x="25" y="108"/>
                      </a:cubicBezTo>
                      <a:cubicBezTo>
                        <a:pt x="25" y="128"/>
                        <a:pt x="48" y="141"/>
                        <a:pt x="49" y="161"/>
                      </a:cubicBezTo>
                      <a:cubicBezTo>
                        <a:pt x="41" y="151"/>
                        <a:pt x="37" y="142"/>
                        <a:pt x="27" y="133"/>
                      </a:cubicBezTo>
                      <a:cubicBezTo>
                        <a:pt x="22" y="129"/>
                        <a:pt x="13" y="129"/>
                        <a:pt x="10" y="119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4" name="Freeform 598"/>
                <p:cNvSpPr>
                  <a:spLocks/>
                </p:cNvSpPr>
                <p:nvPr/>
              </p:nvSpPr>
              <p:spPr bwMode="auto">
                <a:xfrm>
                  <a:off x="726" y="2785"/>
                  <a:ext cx="367" cy="373"/>
                </a:xfrm>
                <a:custGeom>
                  <a:avLst/>
                  <a:gdLst>
                    <a:gd name="T0" fmla="*/ 0 w 147"/>
                    <a:gd name="T1" fmla="*/ 15829 h 140"/>
                    <a:gd name="T2" fmla="*/ 4282 w 147"/>
                    <a:gd name="T3" fmla="*/ 18386 h 140"/>
                    <a:gd name="T4" fmla="*/ 9212 w 147"/>
                    <a:gd name="T5" fmla="*/ 16228 h 140"/>
                    <a:gd name="T6" fmla="*/ 10378 w 147"/>
                    <a:gd name="T7" fmla="*/ 12898 h 140"/>
                    <a:gd name="T8" fmla="*/ 11844 w 147"/>
                    <a:gd name="T9" fmla="*/ 10476 h 140"/>
                    <a:gd name="T10" fmla="*/ 12228 w 147"/>
                    <a:gd name="T11" fmla="*/ 0 h 140"/>
                    <a:gd name="T12" fmla="*/ 11270 w 147"/>
                    <a:gd name="T13" fmla="*/ 5784 h 140"/>
                    <a:gd name="T14" fmla="*/ 9525 w 147"/>
                    <a:gd name="T15" fmla="*/ 6453 h 140"/>
                    <a:gd name="T16" fmla="*/ 9317 w 147"/>
                    <a:gd name="T17" fmla="*/ 8206 h 140"/>
                    <a:gd name="T18" fmla="*/ 7655 w 147"/>
                    <a:gd name="T19" fmla="*/ 10876 h 140"/>
                    <a:gd name="T20" fmla="*/ 5897 w 147"/>
                    <a:gd name="T21" fmla="*/ 11294 h 140"/>
                    <a:gd name="T22" fmla="*/ 6601 w 147"/>
                    <a:gd name="T23" fmla="*/ 13806 h 140"/>
                    <a:gd name="T24" fmla="*/ 5136 w 147"/>
                    <a:gd name="T25" fmla="*/ 16625 h 140"/>
                    <a:gd name="T26" fmla="*/ 3111 w 147"/>
                    <a:gd name="T27" fmla="*/ 15410 h 140"/>
                    <a:gd name="T28" fmla="*/ 1433 w 147"/>
                    <a:gd name="T29" fmla="*/ 16228 h 140"/>
                    <a:gd name="T30" fmla="*/ 187 w 147"/>
                    <a:gd name="T31" fmla="*/ 15978 h 14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47" h="140">
                      <a:moveTo>
                        <a:pt x="0" y="118"/>
                      </a:moveTo>
                      <a:cubicBezTo>
                        <a:pt x="4" y="127"/>
                        <a:pt x="34" y="134"/>
                        <a:pt x="44" y="137"/>
                      </a:cubicBezTo>
                      <a:cubicBezTo>
                        <a:pt x="59" y="140"/>
                        <a:pt x="86" y="133"/>
                        <a:pt x="95" y="121"/>
                      </a:cubicBezTo>
                      <a:cubicBezTo>
                        <a:pt x="101" y="114"/>
                        <a:pt x="103" y="104"/>
                        <a:pt x="107" y="96"/>
                      </a:cubicBezTo>
                      <a:cubicBezTo>
                        <a:pt x="111" y="88"/>
                        <a:pt x="117" y="84"/>
                        <a:pt x="122" y="78"/>
                      </a:cubicBezTo>
                      <a:cubicBezTo>
                        <a:pt x="139" y="57"/>
                        <a:pt x="147" y="23"/>
                        <a:pt x="126" y="0"/>
                      </a:cubicBezTo>
                      <a:cubicBezTo>
                        <a:pt x="130" y="14"/>
                        <a:pt x="132" y="35"/>
                        <a:pt x="116" y="43"/>
                      </a:cubicBezTo>
                      <a:cubicBezTo>
                        <a:pt x="111" y="45"/>
                        <a:pt x="103" y="44"/>
                        <a:pt x="98" y="48"/>
                      </a:cubicBezTo>
                      <a:cubicBezTo>
                        <a:pt x="91" y="54"/>
                        <a:pt x="95" y="54"/>
                        <a:pt x="96" y="61"/>
                      </a:cubicBezTo>
                      <a:cubicBezTo>
                        <a:pt x="99" y="75"/>
                        <a:pt x="95" y="80"/>
                        <a:pt x="79" y="81"/>
                      </a:cubicBezTo>
                      <a:cubicBezTo>
                        <a:pt x="73" y="81"/>
                        <a:pt x="64" y="78"/>
                        <a:pt x="61" y="84"/>
                      </a:cubicBezTo>
                      <a:cubicBezTo>
                        <a:pt x="58" y="90"/>
                        <a:pt x="66" y="98"/>
                        <a:pt x="68" y="103"/>
                      </a:cubicBezTo>
                      <a:cubicBezTo>
                        <a:pt x="72" y="115"/>
                        <a:pt x="67" y="124"/>
                        <a:pt x="53" y="124"/>
                      </a:cubicBezTo>
                      <a:cubicBezTo>
                        <a:pt x="42" y="123"/>
                        <a:pt x="43" y="113"/>
                        <a:pt x="32" y="115"/>
                      </a:cubicBezTo>
                      <a:cubicBezTo>
                        <a:pt x="25" y="116"/>
                        <a:pt x="23" y="120"/>
                        <a:pt x="15" y="121"/>
                      </a:cubicBezTo>
                      <a:cubicBezTo>
                        <a:pt x="13" y="121"/>
                        <a:pt x="3" y="120"/>
                        <a:pt x="2" y="119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5" name="Freeform 599"/>
                <p:cNvSpPr>
                  <a:spLocks/>
                </p:cNvSpPr>
                <p:nvPr/>
              </p:nvSpPr>
              <p:spPr bwMode="auto">
                <a:xfrm>
                  <a:off x="588" y="2622"/>
                  <a:ext cx="328" cy="288"/>
                </a:xfrm>
                <a:custGeom>
                  <a:avLst/>
                  <a:gdLst>
                    <a:gd name="T0" fmla="*/ 0 w 131"/>
                    <a:gd name="T1" fmla="*/ 14016 h 108"/>
                    <a:gd name="T2" fmla="*/ 1492 w 131"/>
                    <a:gd name="T3" fmla="*/ 7829 h 108"/>
                    <a:gd name="T4" fmla="*/ 5023 w 131"/>
                    <a:gd name="T5" fmla="*/ 5405 h 108"/>
                    <a:gd name="T6" fmla="*/ 12890 w 131"/>
                    <a:gd name="T7" fmla="*/ 968 h 108"/>
                    <a:gd name="T8" fmla="*/ 7862 w 131"/>
                    <a:gd name="T9" fmla="*/ 3640 h 108"/>
                    <a:gd name="T10" fmla="*/ 6795 w 131"/>
                    <a:gd name="T11" fmla="*/ 5824 h 108"/>
                    <a:gd name="T12" fmla="*/ 5023 w 131"/>
                    <a:gd name="T13" fmla="*/ 7133 h 108"/>
                    <a:gd name="T14" fmla="*/ 2088 w 131"/>
                    <a:gd name="T15" fmla="*/ 11171 h 108"/>
                    <a:gd name="T16" fmla="*/ 0 w 131"/>
                    <a:gd name="T17" fmla="*/ 1456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" h="108">
                      <a:moveTo>
                        <a:pt x="0" y="104"/>
                      </a:moveTo>
                      <a:cubicBezTo>
                        <a:pt x="0" y="88"/>
                        <a:pt x="1" y="68"/>
                        <a:pt x="15" y="58"/>
                      </a:cubicBezTo>
                      <a:cubicBezTo>
                        <a:pt x="26" y="50"/>
                        <a:pt x="40" y="47"/>
                        <a:pt x="51" y="40"/>
                      </a:cubicBezTo>
                      <a:cubicBezTo>
                        <a:pt x="75" y="24"/>
                        <a:pt x="99" y="0"/>
                        <a:pt x="131" y="7"/>
                      </a:cubicBezTo>
                      <a:cubicBezTo>
                        <a:pt x="114" y="6"/>
                        <a:pt x="93" y="17"/>
                        <a:pt x="80" y="27"/>
                      </a:cubicBezTo>
                      <a:cubicBezTo>
                        <a:pt x="74" y="32"/>
                        <a:pt x="72" y="36"/>
                        <a:pt x="69" y="43"/>
                      </a:cubicBezTo>
                      <a:cubicBezTo>
                        <a:pt x="63" y="54"/>
                        <a:pt x="63" y="52"/>
                        <a:pt x="51" y="53"/>
                      </a:cubicBezTo>
                      <a:cubicBezTo>
                        <a:pt x="32" y="54"/>
                        <a:pt x="32" y="71"/>
                        <a:pt x="21" y="83"/>
                      </a:cubicBezTo>
                      <a:cubicBezTo>
                        <a:pt x="13" y="91"/>
                        <a:pt x="5" y="96"/>
                        <a:pt x="0" y="108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6" name="Freeform 600"/>
                <p:cNvSpPr>
                  <a:spLocks/>
                </p:cNvSpPr>
                <p:nvPr/>
              </p:nvSpPr>
              <p:spPr bwMode="auto">
                <a:xfrm>
                  <a:off x="666" y="2625"/>
                  <a:ext cx="578" cy="701"/>
                </a:xfrm>
                <a:custGeom>
                  <a:avLst/>
                  <a:gdLst>
                    <a:gd name="T0" fmla="*/ 0 w 231"/>
                    <a:gd name="T1" fmla="*/ 31188 h 263"/>
                    <a:gd name="T2" fmla="*/ 7444 w 231"/>
                    <a:gd name="T3" fmla="*/ 35125 h 263"/>
                    <a:gd name="T4" fmla="*/ 13442 w 231"/>
                    <a:gd name="T5" fmla="*/ 32553 h 263"/>
                    <a:gd name="T6" fmla="*/ 18626 w 231"/>
                    <a:gd name="T7" fmla="*/ 27856 h 263"/>
                    <a:gd name="T8" fmla="*/ 21086 w 231"/>
                    <a:gd name="T9" fmla="*/ 22059 h 263"/>
                    <a:gd name="T10" fmla="*/ 20693 w 231"/>
                    <a:gd name="T11" fmla="*/ 15601 h 263"/>
                    <a:gd name="T12" fmla="*/ 22339 w 231"/>
                    <a:gd name="T13" fmla="*/ 8881 h 263"/>
                    <a:gd name="T14" fmla="*/ 21368 w 231"/>
                    <a:gd name="T15" fmla="*/ 0 h 263"/>
                    <a:gd name="T16" fmla="*/ 20973 w 231"/>
                    <a:gd name="T17" fmla="*/ 9129 h 263"/>
                    <a:gd name="T18" fmla="*/ 18551 w 231"/>
                    <a:gd name="T19" fmla="*/ 15601 h 263"/>
                    <a:gd name="T20" fmla="*/ 18156 w 231"/>
                    <a:gd name="T21" fmla="*/ 23005 h 263"/>
                    <a:gd name="T22" fmla="*/ 14425 w 231"/>
                    <a:gd name="T23" fmla="*/ 25129 h 263"/>
                    <a:gd name="T24" fmla="*/ 13254 w 231"/>
                    <a:gd name="T25" fmla="*/ 30394 h 263"/>
                    <a:gd name="T26" fmla="*/ 10982 w 231"/>
                    <a:gd name="T27" fmla="*/ 30940 h 263"/>
                    <a:gd name="T28" fmla="*/ 8740 w 231"/>
                    <a:gd name="T29" fmla="*/ 32553 h 263"/>
                    <a:gd name="T30" fmla="*/ 2742 w 231"/>
                    <a:gd name="T31" fmla="*/ 32963 h 26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1" h="263">
                      <a:moveTo>
                        <a:pt x="0" y="232"/>
                      </a:moveTo>
                      <a:cubicBezTo>
                        <a:pt x="23" y="243"/>
                        <a:pt x="48" y="260"/>
                        <a:pt x="76" y="261"/>
                      </a:cubicBezTo>
                      <a:cubicBezTo>
                        <a:pt x="96" y="263"/>
                        <a:pt x="119" y="251"/>
                        <a:pt x="137" y="242"/>
                      </a:cubicBezTo>
                      <a:cubicBezTo>
                        <a:pt x="155" y="233"/>
                        <a:pt x="178" y="223"/>
                        <a:pt x="190" y="207"/>
                      </a:cubicBezTo>
                      <a:cubicBezTo>
                        <a:pt x="200" y="195"/>
                        <a:pt x="211" y="180"/>
                        <a:pt x="215" y="164"/>
                      </a:cubicBezTo>
                      <a:cubicBezTo>
                        <a:pt x="218" y="148"/>
                        <a:pt x="212" y="132"/>
                        <a:pt x="211" y="116"/>
                      </a:cubicBezTo>
                      <a:cubicBezTo>
                        <a:pt x="211" y="100"/>
                        <a:pt x="224" y="83"/>
                        <a:pt x="228" y="66"/>
                      </a:cubicBezTo>
                      <a:cubicBezTo>
                        <a:pt x="231" y="48"/>
                        <a:pt x="231" y="14"/>
                        <a:pt x="218" y="0"/>
                      </a:cubicBezTo>
                      <a:cubicBezTo>
                        <a:pt x="225" y="24"/>
                        <a:pt x="227" y="45"/>
                        <a:pt x="214" y="68"/>
                      </a:cubicBezTo>
                      <a:cubicBezTo>
                        <a:pt x="204" y="86"/>
                        <a:pt x="188" y="94"/>
                        <a:pt x="189" y="116"/>
                      </a:cubicBezTo>
                      <a:cubicBezTo>
                        <a:pt x="189" y="131"/>
                        <a:pt x="204" y="161"/>
                        <a:pt x="185" y="171"/>
                      </a:cubicBezTo>
                      <a:cubicBezTo>
                        <a:pt x="170" y="178"/>
                        <a:pt x="154" y="164"/>
                        <a:pt x="147" y="187"/>
                      </a:cubicBezTo>
                      <a:cubicBezTo>
                        <a:pt x="143" y="202"/>
                        <a:pt x="149" y="215"/>
                        <a:pt x="135" y="226"/>
                      </a:cubicBezTo>
                      <a:cubicBezTo>
                        <a:pt x="127" y="231"/>
                        <a:pt x="120" y="229"/>
                        <a:pt x="112" y="230"/>
                      </a:cubicBezTo>
                      <a:cubicBezTo>
                        <a:pt x="100" y="232"/>
                        <a:pt x="98" y="234"/>
                        <a:pt x="89" y="242"/>
                      </a:cubicBezTo>
                      <a:cubicBezTo>
                        <a:pt x="71" y="255"/>
                        <a:pt x="47" y="257"/>
                        <a:pt x="28" y="245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7" name="Freeform 601"/>
                <p:cNvSpPr>
                  <a:spLocks/>
                </p:cNvSpPr>
                <p:nvPr/>
              </p:nvSpPr>
              <p:spPr bwMode="auto">
                <a:xfrm>
                  <a:off x="846" y="3025"/>
                  <a:ext cx="355" cy="299"/>
                </a:xfrm>
                <a:custGeom>
                  <a:avLst/>
                  <a:gdLst>
                    <a:gd name="T0" fmla="*/ 0 w 142"/>
                    <a:gd name="T1" fmla="*/ 15180 h 112"/>
                    <a:gd name="T2" fmla="*/ 4300 w 142"/>
                    <a:gd name="T3" fmla="*/ 14120 h 112"/>
                    <a:gd name="T4" fmla="*/ 9113 w 142"/>
                    <a:gd name="T5" fmla="*/ 10863 h 112"/>
                    <a:gd name="T6" fmla="*/ 13488 w 142"/>
                    <a:gd name="T7" fmla="*/ 0 h 112"/>
                    <a:gd name="T8" fmla="*/ 10083 w 142"/>
                    <a:gd name="T9" fmla="*/ 6655 h 112"/>
                    <a:gd name="T10" fmla="*/ 7425 w 142"/>
                    <a:gd name="T11" fmla="*/ 9763 h 112"/>
                    <a:gd name="T12" fmla="*/ 4220 w 142"/>
                    <a:gd name="T13" fmla="*/ 12502 h 112"/>
                    <a:gd name="T14" fmla="*/ 1300 w 142"/>
                    <a:gd name="T15" fmla="*/ 14782 h 1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cubicBezTo>
                        <a:pt x="14" y="107"/>
                        <a:pt x="30" y="109"/>
                        <a:pt x="44" y="104"/>
                      </a:cubicBezTo>
                      <a:cubicBezTo>
                        <a:pt x="56" y="99"/>
                        <a:pt x="83" y="88"/>
                        <a:pt x="93" y="80"/>
                      </a:cubicBezTo>
                      <a:cubicBezTo>
                        <a:pt x="119" y="59"/>
                        <a:pt x="142" y="39"/>
                        <a:pt x="138" y="0"/>
                      </a:cubicBezTo>
                      <a:cubicBezTo>
                        <a:pt x="134" y="24"/>
                        <a:pt x="129" y="41"/>
                        <a:pt x="103" y="49"/>
                      </a:cubicBezTo>
                      <a:cubicBezTo>
                        <a:pt x="91" y="52"/>
                        <a:pt x="85" y="62"/>
                        <a:pt x="76" y="72"/>
                      </a:cubicBezTo>
                      <a:cubicBezTo>
                        <a:pt x="67" y="84"/>
                        <a:pt x="57" y="87"/>
                        <a:pt x="43" y="92"/>
                      </a:cubicBezTo>
                      <a:cubicBezTo>
                        <a:pt x="35" y="94"/>
                        <a:pt x="20" y="111"/>
                        <a:pt x="13" y="109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8" name="Freeform 602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9" name="Freeform 603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0" name="Oval 604"/>
                <p:cNvSpPr>
                  <a:spLocks noChangeArrowheads="1"/>
                </p:cNvSpPr>
                <p:nvPr/>
              </p:nvSpPr>
              <p:spPr bwMode="auto">
                <a:xfrm>
                  <a:off x="558" y="2756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1" name="Oval 605"/>
                <p:cNvSpPr>
                  <a:spLocks noChangeArrowheads="1"/>
                </p:cNvSpPr>
                <p:nvPr/>
              </p:nvSpPr>
              <p:spPr bwMode="auto">
                <a:xfrm>
                  <a:off x="621" y="2721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2" name="Oval 606"/>
                <p:cNvSpPr>
                  <a:spLocks noChangeArrowheads="1"/>
                </p:cNvSpPr>
                <p:nvPr/>
              </p:nvSpPr>
              <p:spPr bwMode="auto">
                <a:xfrm>
                  <a:off x="546" y="2836"/>
                  <a:ext cx="32" cy="3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041" name="Group 607"/>
              <p:cNvGrpSpPr>
                <a:grpSpLocks/>
              </p:cNvGrpSpPr>
              <p:nvPr/>
            </p:nvGrpSpPr>
            <p:grpSpPr bwMode="auto">
              <a:xfrm>
                <a:off x="1008" y="2227"/>
                <a:ext cx="240" cy="240"/>
                <a:chOff x="1353" y="2356"/>
                <a:chExt cx="905" cy="1002"/>
              </a:xfrm>
            </p:grpSpPr>
            <p:sp>
              <p:nvSpPr>
                <p:cNvPr id="119273" name="Freeform 608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4" name="Freeform 609"/>
                <p:cNvSpPr>
                  <a:spLocks/>
                </p:cNvSpPr>
                <p:nvPr/>
              </p:nvSpPr>
              <p:spPr bwMode="auto">
                <a:xfrm>
                  <a:off x="1606" y="2673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5" name="Freeform 610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6" name="Freeform 611"/>
                <p:cNvSpPr>
                  <a:spLocks/>
                </p:cNvSpPr>
                <p:nvPr/>
              </p:nvSpPr>
              <p:spPr bwMode="auto">
                <a:xfrm>
                  <a:off x="1393" y="2390"/>
                  <a:ext cx="605" cy="787"/>
                </a:xfrm>
                <a:custGeom>
                  <a:avLst/>
                  <a:gdLst>
                    <a:gd name="T0" fmla="*/ 13283 w 242"/>
                    <a:gd name="T1" fmla="*/ 398 h 295"/>
                    <a:gd name="T2" fmla="*/ 9970 w 242"/>
                    <a:gd name="T3" fmla="*/ 5410 h 295"/>
                    <a:gd name="T4" fmla="*/ 6175 w 242"/>
                    <a:gd name="T5" fmla="*/ 9572 h 295"/>
                    <a:gd name="T6" fmla="*/ 988 w 242"/>
                    <a:gd name="T7" fmla="*/ 20811 h 295"/>
                    <a:gd name="T8" fmla="*/ 125 w 242"/>
                    <a:gd name="T9" fmla="*/ 28369 h 295"/>
                    <a:gd name="T10" fmla="*/ 1488 w 242"/>
                    <a:gd name="T11" fmla="*/ 33926 h 295"/>
                    <a:gd name="T12" fmla="*/ 3125 w 242"/>
                    <a:gd name="T13" fmla="*/ 39721 h 295"/>
                    <a:gd name="T14" fmla="*/ 2738 w 242"/>
                    <a:gd name="T15" fmla="*/ 32318 h 295"/>
                    <a:gd name="T16" fmla="*/ 4895 w 242"/>
                    <a:gd name="T17" fmla="*/ 27457 h 295"/>
                    <a:gd name="T18" fmla="*/ 4895 w 242"/>
                    <a:gd name="T19" fmla="*/ 20961 h 295"/>
                    <a:gd name="T20" fmla="*/ 5783 w 242"/>
                    <a:gd name="T21" fmla="*/ 15244 h 295"/>
                    <a:gd name="T22" fmla="*/ 9300 w 242"/>
                    <a:gd name="T23" fmla="*/ 9871 h 295"/>
                    <a:gd name="T24" fmla="*/ 13020 w 242"/>
                    <a:gd name="T25" fmla="*/ 11752 h 295"/>
                    <a:gd name="T26" fmla="*/ 15750 w 242"/>
                    <a:gd name="T27" fmla="*/ 5410 h 295"/>
                    <a:gd name="T28" fmla="*/ 18958 w 242"/>
                    <a:gd name="T29" fmla="*/ 4711 h 295"/>
                    <a:gd name="T30" fmla="*/ 23250 w 242"/>
                    <a:gd name="T31" fmla="*/ 4861 h 295"/>
                    <a:gd name="T32" fmla="*/ 22658 w 242"/>
                    <a:gd name="T33" fmla="*/ 3892 h 295"/>
                    <a:gd name="T34" fmla="*/ 19658 w 242"/>
                    <a:gd name="T35" fmla="*/ 3247 h 295"/>
                    <a:gd name="T36" fmla="*/ 14458 w 242"/>
                    <a:gd name="T37" fmla="*/ 0 h 2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242" h="295">
                      <a:moveTo>
                        <a:pt x="136" y="3"/>
                      </a:moveTo>
                      <a:cubicBezTo>
                        <a:pt x="121" y="7"/>
                        <a:pt x="111" y="29"/>
                        <a:pt x="102" y="40"/>
                      </a:cubicBezTo>
                      <a:cubicBezTo>
                        <a:pt x="91" y="54"/>
                        <a:pt x="78" y="62"/>
                        <a:pt x="63" y="71"/>
                      </a:cubicBezTo>
                      <a:cubicBezTo>
                        <a:pt x="32" y="90"/>
                        <a:pt x="22" y="122"/>
                        <a:pt x="10" y="154"/>
                      </a:cubicBezTo>
                      <a:cubicBezTo>
                        <a:pt x="5" y="169"/>
                        <a:pt x="3" y="194"/>
                        <a:pt x="1" y="210"/>
                      </a:cubicBezTo>
                      <a:cubicBezTo>
                        <a:pt x="0" y="229"/>
                        <a:pt x="7" y="236"/>
                        <a:pt x="15" y="251"/>
                      </a:cubicBezTo>
                      <a:cubicBezTo>
                        <a:pt x="19" y="258"/>
                        <a:pt x="24" y="295"/>
                        <a:pt x="32" y="294"/>
                      </a:cubicBezTo>
                      <a:cubicBezTo>
                        <a:pt x="22" y="273"/>
                        <a:pt x="29" y="247"/>
                        <a:pt x="28" y="239"/>
                      </a:cubicBezTo>
                      <a:cubicBezTo>
                        <a:pt x="26" y="218"/>
                        <a:pt x="37" y="217"/>
                        <a:pt x="50" y="203"/>
                      </a:cubicBezTo>
                      <a:cubicBezTo>
                        <a:pt x="70" y="183"/>
                        <a:pt x="55" y="175"/>
                        <a:pt x="50" y="155"/>
                      </a:cubicBezTo>
                      <a:cubicBezTo>
                        <a:pt x="45" y="136"/>
                        <a:pt x="46" y="127"/>
                        <a:pt x="59" y="113"/>
                      </a:cubicBezTo>
                      <a:cubicBezTo>
                        <a:pt x="70" y="102"/>
                        <a:pt x="79" y="79"/>
                        <a:pt x="95" y="73"/>
                      </a:cubicBezTo>
                      <a:cubicBezTo>
                        <a:pt x="115" y="65"/>
                        <a:pt x="110" y="93"/>
                        <a:pt x="133" y="87"/>
                      </a:cubicBezTo>
                      <a:cubicBezTo>
                        <a:pt x="160" y="80"/>
                        <a:pt x="150" y="57"/>
                        <a:pt x="161" y="40"/>
                      </a:cubicBezTo>
                      <a:cubicBezTo>
                        <a:pt x="172" y="24"/>
                        <a:pt x="183" y="28"/>
                        <a:pt x="194" y="35"/>
                      </a:cubicBezTo>
                      <a:cubicBezTo>
                        <a:pt x="212" y="45"/>
                        <a:pt x="223" y="44"/>
                        <a:pt x="238" y="36"/>
                      </a:cubicBezTo>
                      <a:cubicBezTo>
                        <a:pt x="242" y="34"/>
                        <a:pt x="237" y="29"/>
                        <a:pt x="232" y="29"/>
                      </a:cubicBezTo>
                      <a:cubicBezTo>
                        <a:pt x="222" y="30"/>
                        <a:pt x="213" y="31"/>
                        <a:pt x="201" y="24"/>
                      </a:cubicBezTo>
                      <a:cubicBezTo>
                        <a:pt x="186" y="15"/>
                        <a:pt x="167" y="1"/>
                        <a:pt x="148" y="0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7" name="Freeform 612"/>
                <p:cNvSpPr>
                  <a:spLocks/>
                </p:cNvSpPr>
                <p:nvPr/>
              </p:nvSpPr>
              <p:spPr bwMode="auto">
                <a:xfrm>
                  <a:off x="1378" y="2385"/>
                  <a:ext cx="468" cy="643"/>
                </a:xfrm>
                <a:custGeom>
                  <a:avLst/>
                  <a:gdLst>
                    <a:gd name="T0" fmla="*/ 708 w 187"/>
                    <a:gd name="T1" fmla="*/ 31107 h 241"/>
                    <a:gd name="T2" fmla="*/ 908 w 187"/>
                    <a:gd name="T3" fmla="*/ 24060 h 241"/>
                    <a:gd name="T4" fmla="*/ 2272 w 187"/>
                    <a:gd name="T5" fmla="*/ 18231 h 241"/>
                    <a:gd name="T6" fmla="*/ 7648 w 187"/>
                    <a:gd name="T7" fmla="*/ 8778 h 241"/>
                    <a:gd name="T8" fmla="*/ 10391 w 187"/>
                    <a:gd name="T9" fmla="*/ 6080 h 241"/>
                    <a:gd name="T10" fmla="*/ 12351 w 187"/>
                    <a:gd name="T11" fmla="*/ 2185 h 241"/>
                    <a:gd name="T12" fmla="*/ 14831 w 187"/>
                    <a:gd name="T13" fmla="*/ 149 h 241"/>
                    <a:gd name="T14" fmla="*/ 18357 w 187"/>
                    <a:gd name="T15" fmla="*/ 1878 h 241"/>
                    <a:gd name="T16" fmla="*/ 14230 w 187"/>
                    <a:gd name="T17" fmla="*/ 1617 h 241"/>
                    <a:gd name="T18" fmla="*/ 12088 w 187"/>
                    <a:gd name="T19" fmla="*/ 7046 h 241"/>
                    <a:gd name="T20" fmla="*/ 8744 w 187"/>
                    <a:gd name="T21" fmla="*/ 9874 h 241"/>
                    <a:gd name="T22" fmla="*/ 5093 w 187"/>
                    <a:gd name="T23" fmla="*/ 13370 h 241"/>
                    <a:gd name="T24" fmla="*/ 3263 w 187"/>
                    <a:gd name="T25" fmla="*/ 19050 h 241"/>
                    <a:gd name="T26" fmla="*/ 3138 w 187"/>
                    <a:gd name="T27" fmla="*/ 24730 h 241"/>
                    <a:gd name="T28" fmla="*/ 1179 w 187"/>
                    <a:gd name="T29" fmla="*/ 27975 h 241"/>
                    <a:gd name="T30" fmla="*/ 1304 w 187"/>
                    <a:gd name="T31" fmla="*/ 32588 h 2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87" h="241">
                      <a:moveTo>
                        <a:pt x="7" y="230"/>
                      </a:moveTo>
                      <a:cubicBezTo>
                        <a:pt x="0" y="219"/>
                        <a:pt x="7" y="190"/>
                        <a:pt x="9" y="178"/>
                      </a:cubicBezTo>
                      <a:cubicBezTo>
                        <a:pt x="12" y="163"/>
                        <a:pt x="17" y="149"/>
                        <a:pt x="23" y="135"/>
                      </a:cubicBezTo>
                      <a:cubicBezTo>
                        <a:pt x="39" y="99"/>
                        <a:pt x="51" y="85"/>
                        <a:pt x="78" y="65"/>
                      </a:cubicBezTo>
                      <a:cubicBezTo>
                        <a:pt x="87" y="58"/>
                        <a:pt x="98" y="53"/>
                        <a:pt x="106" y="45"/>
                      </a:cubicBezTo>
                      <a:cubicBezTo>
                        <a:pt x="114" y="36"/>
                        <a:pt x="118" y="24"/>
                        <a:pt x="126" y="16"/>
                      </a:cubicBezTo>
                      <a:cubicBezTo>
                        <a:pt x="135" y="7"/>
                        <a:pt x="139" y="2"/>
                        <a:pt x="151" y="1"/>
                      </a:cubicBezTo>
                      <a:cubicBezTo>
                        <a:pt x="168" y="0"/>
                        <a:pt x="174" y="7"/>
                        <a:pt x="187" y="14"/>
                      </a:cubicBezTo>
                      <a:cubicBezTo>
                        <a:pt x="173" y="10"/>
                        <a:pt x="157" y="4"/>
                        <a:pt x="145" y="12"/>
                      </a:cubicBezTo>
                      <a:cubicBezTo>
                        <a:pt x="132" y="21"/>
                        <a:pt x="133" y="41"/>
                        <a:pt x="123" y="52"/>
                      </a:cubicBezTo>
                      <a:cubicBezTo>
                        <a:pt x="115" y="61"/>
                        <a:pt x="100" y="66"/>
                        <a:pt x="89" y="73"/>
                      </a:cubicBezTo>
                      <a:cubicBezTo>
                        <a:pt x="76" y="82"/>
                        <a:pt x="62" y="87"/>
                        <a:pt x="52" y="99"/>
                      </a:cubicBezTo>
                      <a:cubicBezTo>
                        <a:pt x="43" y="111"/>
                        <a:pt x="37" y="127"/>
                        <a:pt x="33" y="141"/>
                      </a:cubicBezTo>
                      <a:cubicBezTo>
                        <a:pt x="28" y="158"/>
                        <a:pt x="35" y="168"/>
                        <a:pt x="32" y="183"/>
                      </a:cubicBezTo>
                      <a:cubicBezTo>
                        <a:pt x="29" y="194"/>
                        <a:pt x="16" y="198"/>
                        <a:pt x="12" y="207"/>
                      </a:cubicBezTo>
                      <a:cubicBezTo>
                        <a:pt x="9" y="213"/>
                        <a:pt x="8" y="236"/>
                        <a:pt x="13" y="241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8" name="Freeform 613"/>
                <p:cNvSpPr>
                  <a:spLocks/>
                </p:cNvSpPr>
                <p:nvPr/>
              </p:nvSpPr>
              <p:spPr bwMode="auto">
                <a:xfrm>
                  <a:off x="1586" y="2646"/>
                  <a:ext cx="425" cy="448"/>
                </a:xfrm>
                <a:custGeom>
                  <a:avLst/>
                  <a:gdLst>
                    <a:gd name="T0" fmla="*/ 1875 w 170"/>
                    <a:gd name="T1" fmla="*/ 22664 h 168"/>
                    <a:gd name="T2" fmla="*/ 208 w 170"/>
                    <a:gd name="T3" fmla="*/ 17955 h 168"/>
                    <a:gd name="T4" fmla="*/ 1095 w 170"/>
                    <a:gd name="T5" fmla="*/ 14712 h 168"/>
                    <a:gd name="T6" fmla="*/ 3050 w 170"/>
                    <a:gd name="T7" fmla="*/ 4856 h 168"/>
                    <a:gd name="T8" fmla="*/ 5863 w 170"/>
                    <a:gd name="T9" fmla="*/ 3640 h 168"/>
                    <a:gd name="T10" fmla="*/ 9970 w 170"/>
                    <a:gd name="T11" fmla="*/ 1877 h 168"/>
                    <a:gd name="T12" fmla="*/ 16613 w 170"/>
                    <a:gd name="T13" fmla="*/ 9707 h 168"/>
                    <a:gd name="T14" fmla="*/ 16333 w 170"/>
                    <a:gd name="T15" fmla="*/ 9955 h 168"/>
                    <a:gd name="T16" fmla="*/ 13095 w 170"/>
                    <a:gd name="T17" fmla="*/ 5667 h 168"/>
                    <a:gd name="T18" fmla="*/ 9770 w 170"/>
                    <a:gd name="T19" fmla="*/ 7283 h 168"/>
                    <a:gd name="T20" fmla="*/ 7938 w 170"/>
                    <a:gd name="T21" fmla="*/ 10104 h 168"/>
                    <a:gd name="T22" fmla="*/ 4688 w 170"/>
                    <a:gd name="T23" fmla="*/ 11469 h 168"/>
                    <a:gd name="T24" fmla="*/ 4300 w 170"/>
                    <a:gd name="T25" fmla="*/ 13107 h 168"/>
                    <a:gd name="T26" fmla="*/ 3333 w 170"/>
                    <a:gd name="T27" fmla="*/ 14712 h 168"/>
                    <a:gd name="T28" fmla="*/ 3250 w 170"/>
                    <a:gd name="T29" fmla="*/ 18205 h 168"/>
                    <a:gd name="T30" fmla="*/ 1875 w 170"/>
                    <a:gd name="T31" fmla="*/ 22507 h 16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70" h="168">
                      <a:moveTo>
                        <a:pt x="19" y="168"/>
                      </a:moveTo>
                      <a:cubicBezTo>
                        <a:pt x="5" y="166"/>
                        <a:pt x="0" y="146"/>
                        <a:pt x="2" y="133"/>
                      </a:cubicBezTo>
                      <a:cubicBezTo>
                        <a:pt x="3" y="124"/>
                        <a:pt x="10" y="115"/>
                        <a:pt x="11" y="109"/>
                      </a:cubicBezTo>
                      <a:cubicBezTo>
                        <a:pt x="17" y="85"/>
                        <a:pt x="7" y="53"/>
                        <a:pt x="31" y="36"/>
                      </a:cubicBezTo>
                      <a:cubicBezTo>
                        <a:pt x="39" y="31"/>
                        <a:pt x="50" y="29"/>
                        <a:pt x="60" y="27"/>
                      </a:cubicBezTo>
                      <a:cubicBezTo>
                        <a:pt x="74" y="24"/>
                        <a:pt x="88" y="18"/>
                        <a:pt x="102" y="14"/>
                      </a:cubicBezTo>
                      <a:cubicBezTo>
                        <a:pt x="145" y="0"/>
                        <a:pt x="168" y="36"/>
                        <a:pt x="170" y="72"/>
                      </a:cubicBezTo>
                      <a:cubicBezTo>
                        <a:pt x="170" y="78"/>
                        <a:pt x="168" y="79"/>
                        <a:pt x="167" y="74"/>
                      </a:cubicBezTo>
                      <a:cubicBezTo>
                        <a:pt x="162" y="60"/>
                        <a:pt x="150" y="48"/>
                        <a:pt x="134" y="42"/>
                      </a:cubicBezTo>
                      <a:cubicBezTo>
                        <a:pt x="123" y="38"/>
                        <a:pt x="105" y="41"/>
                        <a:pt x="100" y="54"/>
                      </a:cubicBezTo>
                      <a:cubicBezTo>
                        <a:pt x="95" y="67"/>
                        <a:pt x="103" y="87"/>
                        <a:pt x="81" y="75"/>
                      </a:cubicBezTo>
                      <a:cubicBezTo>
                        <a:pt x="68" y="68"/>
                        <a:pt x="57" y="70"/>
                        <a:pt x="48" y="85"/>
                      </a:cubicBezTo>
                      <a:cubicBezTo>
                        <a:pt x="46" y="89"/>
                        <a:pt x="46" y="93"/>
                        <a:pt x="44" y="97"/>
                      </a:cubicBezTo>
                      <a:cubicBezTo>
                        <a:pt x="42" y="101"/>
                        <a:pt x="37" y="104"/>
                        <a:pt x="34" y="109"/>
                      </a:cubicBezTo>
                      <a:cubicBezTo>
                        <a:pt x="27" y="120"/>
                        <a:pt x="36" y="124"/>
                        <a:pt x="33" y="135"/>
                      </a:cubicBezTo>
                      <a:cubicBezTo>
                        <a:pt x="30" y="146"/>
                        <a:pt x="7" y="152"/>
                        <a:pt x="19" y="167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9" name="Freeform 614"/>
                <p:cNvSpPr>
                  <a:spLocks/>
                </p:cNvSpPr>
                <p:nvPr/>
              </p:nvSpPr>
              <p:spPr bwMode="auto">
                <a:xfrm>
                  <a:off x="1663" y="2894"/>
                  <a:ext cx="373" cy="238"/>
                </a:xfrm>
                <a:custGeom>
                  <a:avLst/>
                  <a:gdLst>
                    <a:gd name="T0" fmla="*/ 0 w 149"/>
                    <a:gd name="T1" fmla="*/ 11512 h 89"/>
                    <a:gd name="T2" fmla="*/ 4123 w 149"/>
                    <a:gd name="T3" fmla="*/ 10290 h 89"/>
                    <a:gd name="T4" fmla="*/ 8642 w 149"/>
                    <a:gd name="T5" fmla="*/ 9868 h 89"/>
                    <a:gd name="T6" fmla="*/ 13556 w 149"/>
                    <a:gd name="T7" fmla="*/ 0 h 89"/>
                    <a:gd name="T8" fmla="*/ 12301 w 149"/>
                    <a:gd name="T9" fmla="*/ 3268 h 89"/>
                    <a:gd name="T10" fmla="*/ 10604 w 149"/>
                    <a:gd name="T11" fmla="*/ 3024 h 89"/>
                    <a:gd name="T12" fmla="*/ 10321 w 149"/>
                    <a:gd name="T13" fmla="*/ 4648 h 89"/>
                    <a:gd name="T14" fmla="*/ 6211 w 149"/>
                    <a:gd name="T15" fmla="*/ 4912 h 89"/>
                    <a:gd name="T16" fmla="*/ 5698 w 149"/>
                    <a:gd name="T17" fmla="*/ 8338 h 89"/>
                    <a:gd name="T18" fmla="*/ 3339 w 149"/>
                    <a:gd name="T19" fmla="*/ 8739 h 89"/>
                    <a:gd name="T20" fmla="*/ 1880 w 149"/>
                    <a:gd name="T21" fmla="*/ 10384 h 89"/>
                    <a:gd name="T22" fmla="*/ 208 w 149"/>
                    <a:gd name="T23" fmla="*/ 11764 h 8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9" h="89">
                      <a:moveTo>
                        <a:pt x="0" y="84"/>
                      </a:moveTo>
                      <a:cubicBezTo>
                        <a:pt x="15" y="89"/>
                        <a:pt x="28" y="79"/>
                        <a:pt x="42" y="75"/>
                      </a:cubicBezTo>
                      <a:cubicBezTo>
                        <a:pt x="57" y="71"/>
                        <a:pt x="73" y="74"/>
                        <a:pt x="88" y="72"/>
                      </a:cubicBezTo>
                      <a:cubicBezTo>
                        <a:pt x="121" y="68"/>
                        <a:pt x="149" y="33"/>
                        <a:pt x="138" y="0"/>
                      </a:cubicBezTo>
                      <a:cubicBezTo>
                        <a:pt x="143" y="12"/>
                        <a:pt x="138" y="23"/>
                        <a:pt x="125" y="24"/>
                      </a:cubicBezTo>
                      <a:cubicBezTo>
                        <a:pt x="119" y="24"/>
                        <a:pt x="113" y="20"/>
                        <a:pt x="108" y="22"/>
                      </a:cubicBezTo>
                      <a:cubicBezTo>
                        <a:pt x="101" y="26"/>
                        <a:pt x="106" y="29"/>
                        <a:pt x="105" y="34"/>
                      </a:cubicBezTo>
                      <a:cubicBezTo>
                        <a:pt x="100" y="73"/>
                        <a:pt x="75" y="17"/>
                        <a:pt x="63" y="36"/>
                      </a:cubicBezTo>
                      <a:cubicBezTo>
                        <a:pt x="56" y="46"/>
                        <a:pt x="61" y="51"/>
                        <a:pt x="58" y="61"/>
                      </a:cubicBezTo>
                      <a:cubicBezTo>
                        <a:pt x="56" y="69"/>
                        <a:pt x="41" y="63"/>
                        <a:pt x="34" y="64"/>
                      </a:cubicBezTo>
                      <a:cubicBezTo>
                        <a:pt x="23" y="66"/>
                        <a:pt x="25" y="71"/>
                        <a:pt x="19" y="76"/>
                      </a:cubicBezTo>
                      <a:cubicBezTo>
                        <a:pt x="15" y="80"/>
                        <a:pt x="7" y="83"/>
                        <a:pt x="2" y="86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0" name="Freeform 615"/>
                <p:cNvSpPr>
                  <a:spLocks/>
                </p:cNvSpPr>
                <p:nvPr/>
              </p:nvSpPr>
              <p:spPr bwMode="auto">
                <a:xfrm>
                  <a:off x="1591" y="2649"/>
                  <a:ext cx="342" cy="341"/>
                </a:xfrm>
                <a:custGeom>
                  <a:avLst/>
                  <a:gdLst>
                    <a:gd name="T0" fmla="*/ 0 w 137"/>
                    <a:gd name="T1" fmla="*/ 17167 h 128"/>
                    <a:gd name="T2" fmla="*/ 654 w 137"/>
                    <a:gd name="T3" fmla="*/ 13954 h 128"/>
                    <a:gd name="T4" fmla="*/ 854 w 137"/>
                    <a:gd name="T5" fmla="*/ 10078 h 128"/>
                    <a:gd name="T6" fmla="*/ 2724 w 137"/>
                    <a:gd name="T7" fmla="*/ 4577 h 128"/>
                    <a:gd name="T8" fmla="*/ 7839 w 137"/>
                    <a:gd name="T9" fmla="*/ 2568 h 128"/>
                    <a:gd name="T10" fmla="*/ 13286 w 137"/>
                    <a:gd name="T11" fmla="*/ 2022 h 128"/>
                    <a:gd name="T12" fmla="*/ 9212 w 137"/>
                    <a:gd name="T13" fmla="*/ 2669 h 128"/>
                    <a:gd name="T14" fmla="*/ 7764 w 137"/>
                    <a:gd name="T15" fmla="*/ 3634 h 128"/>
                    <a:gd name="T16" fmla="*/ 7060 w 137"/>
                    <a:gd name="T17" fmla="*/ 5088 h 128"/>
                    <a:gd name="T18" fmla="*/ 3190 w 137"/>
                    <a:gd name="T19" fmla="*/ 7409 h 128"/>
                    <a:gd name="T20" fmla="*/ 2724 w 137"/>
                    <a:gd name="T21" fmla="*/ 9681 h 128"/>
                    <a:gd name="T22" fmla="*/ 1633 w 137"/>
                    <a:gd name="T23" fmla="*/ 11285 h 128"/>
                    <a:gd name="T24" fmla="*/ 654 w 137"/>
                    <a:gd name="T25" fmla="*/ 16126 h 1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37" h="128">
                      <a:moveTo>
                        <a:pt x="0" y="128"/>
                      </a:moveTo>
                      <a:cubicBezTo>
                        <a:pt x="3" y="119"/>
                        <a:pt x="7" y="114"/>
                        <a:pt x="7" y="104"/>
                      </a:cubicBezTo>
                      <a:cubicBezTo>
                        <a:pt x="8" y="94"/>
                        <a:pt x="9" y="84"/>
                        <a:pt x="9" y="75"/>
                      </a:cubicBezTo>
                      <a:cubicBezTo>
                        <a:pt x="9" y="58"/>
                        <a:pt x="12" y="42"/>
                        <a:pt x="28" y="34"/>
                      </a:cubicBezTo>
                      <a:cubicBezTo>
                        <a:pt x="45" y="26"/>
                        <a:pt x="64" y="24"/>
                        <a:pt x="81" y="19"/>
                      </a:cubicBezTo>
                      <a:cubicBezTo>
                        <a:pt x="101" y="13"/>
                        <a:pt x="118" y="0"/>
                        <a:pt x="137" y="15"/>
                      </a:cubicBezTo>
                      <a:cubicBezTo>
                        <a:pt x="121" y="12"/>
                        <a:pt x="111" y="13"/>
                        <a:pt x="95" y="20"/>
                      </a:cubicBezTo>
                      <a:cubicBezTo>
                        <a:pt x="91" y="21"/>
                        <a:pt x="84" y="24"/>
                        <a:pt x="80" y="27"/>
                      </a:cubicBezTo>
                      <a:cubicBezTo>
                        <a:pt x="76" y="30"/>
                        <a:pt x="77" y="35"/>
                        <a:pt x="73" y="38"/>
                      </a:cubicBezTo>
                      <a:cubicBezTo>
                        <a:pt x="61" y="50"/>
                        <a:pt x="41" y="33"/>
                        <a:pt x="33" y="55"/>
                      </a:cubicBezTo>
                      <a:cubicBezTo>
                        <a:pt x="31" y="61"/>
                        <a:pt x="32" y="66"/>
                        <a:pt x="28" y="72"/>
                      </a:cubicBezTo>
                      <a:cubicBezTo>
                        <a:pt x="24" y="77"/>
                        <a:pt x="19" y="77"/>
                        <a:pt x="17" y="84"/>
                      </a:cubicBezTo>
                      <a:cubicBezTo>
                        <a:pt x="14" y="95"/>
                        <a:pt x="19" y="112"/>
                        <a:pt x="7" y="120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1" name="Freeform 616"/>
                <p:cNvSpPr>
                  <a:spLocks/>
                </p:cNvSpPr>
                <p:nvPr/>
              </p:nvSpPr>
              <p:spPr bwMode="auto">
                <a:xfrm>
                  <a:off x="1538" y="2678"/>
                  <a:ext cx="673" cy="638"/>
                </a:xfrm>
                <a:custGeom>
                  <a:avLst/>
                  <a:gdLst>
                    <a:gd name="T0" fmla="*/ 0 w 269"/>
                    <a:gd name="T1" fmla="*/ 28077 h 239"/>
                    <a:gd name="T2" fmla="*/ 9207 w 269"/>
                    <a:gd name="T3" fmla="*/ 31334 h 239"/>
                    <a:gd name="T4" fmla="*/ 15599 w 269"/>
                    <a:gd name="T5" fmla="*/ 30515 h 239"/>
                    <a:gd name="T6" fmla="*/ 20092 w 269"/>
                    <a:gd name="T7" fmla="*/ 29295 h 239"/>
                    <a:gd name="T8" fmla="*/ 25777 w 269"/>
                    <a:gd name="T9" fmla="*/ 18678 h 239"/>
                    <a:gd name="T10" fmla="*/ 26370 w 269"/>
                    <a:gd name="T11" fmla="*/ 10312 h 239"/>
                    <a:gd name="T12" fmla="*/ 25589 w 269"/>
                    <a:gd name="T13" fmla="*/ 4068 h 239"/>
                    <a:gd name="T14" fmla="*/ 24023 w 269"/>
                    <a:gd name="T15" fmla="*/ 0 h 239"/>
                    <a:gd name="T16" fmla="*/ 24881 w 269"/>
                    <a:gd name="T17" fmla="*/ 9754 h 239"/>
                    <a:gd name="T18" fmla="*/ 22534 w 269"/>
                    <a:gd name="T19" fmla="*/ 16967 h 239"/>
                    <a:gd name="T20" fmla="*/ 20375 w 269"/>
                    <a:gd name="T21" fmla="*/ 23723 h 239"/>
                    <a:gd name="T22" fmla="*/ 16067 w 269"/>
                    <a:gd name="T23" fmla="*/ 24826 h 239"/>
                    <a:gd name="T24" fmla="*/ 15391 w 269"/>
                    <a:gd name="T25" fmla="*/ 27258 h 239"/>
                    <a:gd name="T26" fmla="*/ 12857 w 269"/>
                    <a:gd name="T27" fmla="*/ 27928 h 239"/>
                    <a:gd name="T28" fmla="*/ 8031 w 269"/>
                    <a:gd name="T29" fmla="*/ 29807 h 239"/>
                    <a:gd name="T30" fmla="*/ 2159 w 269"/>
                    <a:gd name="T31" fmla="*/ 28897 h 23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69" h="239">
                      <a:moveTo>
                        <a:pt x="0" y="207"/>
                      </a:moveTo>
                      <a:cubicBezTo>
                        <a:pt x="32" y="217"/>
                        <a:pt x="58" y="239"/>
                        <a:pt x="94" y="231"/>
                      </a:cubicBezTo>
                      <a:cubicBezTo>
                        <a:pt x="118" y="226"/>
                        <a:pt x="135" y="223"/>
                        <a:pt x="159" y="225"/>
                      </a:cubicBezTo>
                      <a:cubicBezTo>
                        <a:pt x="177" y="227"/>
                        <a:pt x="190" y="226"/>
                        <a:pt x="205" y="216"/>
                      </a:cubicBezTo>
                      <a:cubicBezTo>
                        <a:pt x="232" y="199"/>
                        <a:pt x="256" y="169"/>
                        <a:pt x="263" y="138"/>
                      </a:cubicBezTo>
                      <a:cubicBezTo>
                        <a:pt x="268" y="118"/>
                        <a:pt x="269" y="96"/>
                        <a:pt x="269" y="76"/>
                      </a:cubicBezTo>
                      <a:cubicBezTo>
                        <a:pt x="269" y="61"/>
                        <a:pt x="265" y="45"/>
                        <a:pt x="261" y="30"/>
                      </a:cubicBezTo>
                      <a:cubicBezTo>
                        <a:pt x="257" y="18"/>
                        <a:pt x="250" y="11"/>
                        <a:pt x="245" y="0"/>
                      </a:cubicBezTo>
                      <a:cubicBezTo>
                        <a:pt x="255" y="18"/>
                        <a:pt x="257" y="52"/>
                        <a:pt x="254" y="72"/>
                      </a:cubicBezTo>
                      <a:cubicBezTo>
                        <a:pt x="251" y="94"/>
                        <a:pt x="231" y="104"/>
                        <a:pt x="230" y="125"/>
                      </a:cubicBezTo>
                      <a:cubicBezTo>
                        <a:pt x="229" y="144"/>
                        <a:pt x="231" y="168"/>
                        <a:pt x="208" y="175"/>
                      </a:cubicBezTo>
                      <a:cubicBezTo>
                        <a:pt x="192" y="180"/>
                        <a:pt x="175" y="166"/>
                        <a:pt x="164" y="183"/>
                      </a:cubicBezTo>
                      <a:cubicBezTo>
                        <a:pt x="160" y="187"/>
                        <a:pt x="161" y="198"/>
                        <a:pt x="157" y="201"/>
                      </a:cubicBezTo>
                      <a:cubicBezTo>
                        <a:pt x="151" y="206"/>
                        <a:pt x="139" y="205"/>
                        <a:pt x="131" y="206"/>
                      </a:cubicBezTo>
                      <a:cubicBezTo>
                        <a:pt x="114" y="209"/>
                        <a:pt x="98" y="214"/>
                        <a:pt x="82" y="220"/>
                      </a:cubicBezTo>
                      <a:cubicBezTo>
                        <a:pt x="60" y="230"/>
                        <a:pt x="44" y="217"/>
                        <a:pt x="22" y="213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2" name="Freeform 617"/>
                <p:cNvSpPr>
                  <a:spLocks/>
                </p:cNvSpPr>
                <p:nvPr/>
              </p:nvSpPr>
              <p:spPr bwMode="auto">
                <a:xfrm>
                  <a:off x="1776" y="3020"/>
                  <a:ext cx="422" cy="274"/>
                </a:xfrm>
                <a:custGeom>
                  <a:avLst/>
                  <a:gdLst>
                    <a:gd name="T0" fmla="*/ 0 w 169"/>
                    <a:gd name="T1" fmla="*/ 13482 h 103"/>
                    <a:gd name="T2" fmla="*/ 5449 w 169"/>
                    <a:gd name="T3" fmla="*/ 13176 h 103"/>
                    <a:gd name="T4" fmla="*/ 10692 w 169"/>
                    <a:gd name="T5" fmla="*/ 12370 h 103"/>
                    <a:gd name="T6" fmla="*/ 16411 w 169"/>
                    <a:gd name="T7" fmla="*/ 0 h 103"/>
                    <a:gd name="T8" fmla="*/ 13219 w 169"/>
                    <a:gd name="T9" fmla="*/ 6906 h 103"/>
                    <a:gd name="T10" fmla="*/ 11349 w 169"/>
                    <a:gd name="T11" fmla="*/ 9207 h 103"/>
                    <a:gd name="T12" fmla="*/ 9142 w 169"/>
                    <a:gd name="T13" fmla="*/ 9715 h 103"/>
                    <a:gd name="T14" fmla="*/ 7581 w 169"/>
                    <a:gd name="T15" fmla="*/ 10673 h 103"/>
                    <a:gd name="T16" fmla="*/ 5918 w 169"/>
                    <a:gd name="T17" fmla="*/ 11713 h 103"/>
                    <a:gd name="T18" fmla="*/ 3191 w 169"/>
                    <a:gd name="T19" fmla="*/ 12519 h 103"/>
                    <a:gd name="T20" fmla="*/ 467 w 169"/>
                    <a:gd name="T21" fmla="*/ 13572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9" h="103">
                      <a:moveTo>
                        <a:pt x="0" y="101"/>
                      </a:moveTo>
                      <a:cubicBezTo>
                        <a:pt x="20" y="99"/>
                        <a:pt x="36" y="96"/>
                        <a:pt x="56" y="99"/>
                      </a:cubicBezTo>
                      <a:cubicBezTo>
                        <a:pt x="75" y="101"/>
                        <a:pt x="93" y="103"/>
                        <a:pt x="110" y="93"/>
                      </a:cubicBezTo>
                      <a:cubicBezTo>
                        <a:pt x="142" y="73"/>
                        <a:pt x="160" y="34"/>
                        <a:pt x="169" y="0"/>
                      </a:cubicBezTo>
                      <a:cubicBezTo>
                        <a:pt x="165" y="21"/>
                        <a:pt x="153" y="39"/>
                        <a:pt x="136" y="52"/>
                      </a:cubicBezTo>
                      <a:cubicBezTo>
                        <a:pt x="128" y="57"/>
                        <a:pt x="124" y="62"/>
                        <a:pt x="117" y="69"/>
                      </a:cubicBezTo>
                      <a:cubicBezTo>
                        <a:pt x="108" y="78"/>
                        <a:pt x="105" y="74"/>
                        <a:pt x="94" y="73"/>
                      </a:cubicBezTo>
                      <a:cubicBezTo>
                        <a:pt x="84" y="72"/>
                        <a:pt x="84" y="75"/>
                        <a:pt x="78" y="80"/>
                      </a:cubicBezTo>
                      <a:cubicBezTo>
                        <a:pt x="72" y="85"/>
                        <a:pt x="69" y="86"/>
                        <a:pt x="61" y="88"/>
                      </a:cubicBezTo>
                      <a:cubicBezTo>
                        <a:pt x="52" y="90"/>
                        <a:pt x="43" y="93"/>
                        <a:pt x="33" y="94"/>
                      </a:cubicBezTo>
                      <a:cubicBezTo>
                        <a:pt x="23" y="95"/>
                        <a:pt x="15" y="100"/>
                        <a:pt x="5" y="102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3" name="Freeform 618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4" name="Freeform 619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5" name="Oval 620"/>
                <p:cNvSpPr>
                  <a:spLocks noChangeArrowheads="1"/>
                </p:cNvSpPr>
                <p:nvPr/>
              </p:nvSpPr>
              <p:spPr bwMode="auto">
                <a:xfrm>
                  <a:off x="1596" y="2708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6" name="Oval 621"/>
                <p:cNvSpPr>
                  <a:spLocks noChangeArrowheads="1"/>
                </p:cNvSpPr>
                <p:nvPr/>
              </p:nvSpPr>
              <p:spPr bwMode="auto">
                <a:xfrm>
                  <a:off x="1658" y="2673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7" name="Oval 622"/>
                <p:cNvSpPr>
                  <a:spLocks noChangeArrowheads="1"/>
                </p:cNvSpPr>
                <p:nvPr/>
              </p:nvSpPr>
              <p:spPr bwMode="auto">
                <a:xfrm>
                  <a:off x="1583" y="2790"/>
                  <a:ext cx="33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042" name="Group 623"/>
              <p:cNvGrpSpPr>
                <a:grpSpLocks/>
              </p:cNvGrpSpPr>
              <p:nvPr/>
            </p:nvGrpSpPr>
            <p:grpSpPr bwMode="auto">
              <a:xfrm>
                <a:off x="720" y="2323"/>
                <a:ext cx="222" cy="272"/>
                <a:chOff x="629" y="3097"/>
                <a:chExt cx="222" cy="272"/>
              </a:xfrm>
            </p:grpSpPr>
            <p:sp>
              <p:nvSpPr>
                <p:cNvPr id="119257" name="Freeform 624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58" name="Freeform 625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59" name="Freeform 626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0" name="Freeform 627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1" name="Freeform 628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2" name="Freeform 629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3" name="Freeform 630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4" name="Freeform 631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5" name="Freeform 632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6" name="Freeform 633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7" name="Freeform 634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8" name="Freeform 635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9" name="Freeform 636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0" name="Freeform 637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1" name="Freeform 638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2" name="Freeform 639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043" name="Group 640"/>
              <p:cNvGrpSpPr>
                <a:grpSpLocks/>
              </p:cNvGrpSpPr>
              <p:nvPr/>
            </p:nvGrpSpPr>
            <p:grpSpPr bwMode="auto">
              <a:xfrm rot="5864821">
                <a:off x="1101" y="2950"/>
                <a:ext cx="186" cy="179"/>
                <a:chOff x="576" y="3229"/>
                <a:chExt cx="186" cy="179"/>
              </a:xfrm>
            </p:grpSpPr>
            <p:sp>
              <p:nvSpPr>
                <p:cNvPr id="119236" name="Freeform 641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37" name="Freeform 642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38" name="Freeform 643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39" name="Freeform 644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40" name="Freeform 645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9241" name="Group 646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9242" name="Freeform 647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3" name="Freeform 648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4" name="Freeform 649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5" name="Freeform 650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6" name="Freeform 651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7" name="Freeform 652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8" name="Freeform 653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49" name="Freeform 654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0" name="Freeform 655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1" name="Freeform 656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2" name="Freeform 657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3" name="Freeform 658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4" name="Freeform 659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5" name="Freeform 660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56" name="Freeform 661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044" name="Group 662"/>
              <p:cNvGrpSpPr>
                <a:grpSpLocks/>
              </p:cNvGrpSpPr>
              <p:nvPr/>
            </p:nvGrpSpPr>
            <p:grpSpPr bwMode="auto">
              <a:xfrm rot="-1840765">
                <a:off x="534" y="2912"/>
                <a:ext cx="186" cy="179"/>
                <a:chOff x="576" y="3229"/>
                <a:chExt cx="186" cy="179"/>
              </a:xfrm>
            </p:grpSpPr>
            <p:sp>
              <p:nvSpPr>
                <p:cNvPr id="119215" name="Freeform 663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6" name="Freeform 664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7" name="Freeform 665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8" name="Freeform 666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9" name="Freeform 667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9220" name="Group 668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9221" name="Freeform 669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2" name="Freeform 670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3" name="Freeform 671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4" name="Freeform 672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5" name="Freeform 673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6" name="Freeform 674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7" name="Freeform 675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8" name="Freeform 676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29" name="Freeform 677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30" name="Freeform 678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31" name="Freeform 679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32" name="Freeform 680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33" name="Freeform 681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34" name="Freeform 682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35" name="Freeform 683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045" name="Group 684"/>
              <p:cNvGrpSpPr>
                <a:grpSpLocks/>
              </p:cNvGrpSpPr>
              <p:nvPr/>
            </p:nvGrpSpPr>
            <p:grpSpPr bwMode="auto">
              <a:xfrm>
                <a:off x="1088" y="1891"/>
                <a:ext cx="240" cy="240"/>
                <a:chOff x="2229" y="1373"/>
                <a:chExt cx="1207" cy="1184"/>
              </a:xfrm>
            </p:grpSpPr>
            <p:sp>
              <p:nvSpPr>
                <p:cNvPr id="119202" name="Freeform 685"/>
                <p:cNvSpPr>
                  <a:spLocks/>
                </p:cNvSpPr>
                <p:nvPr/>
              </p:nvSpPr>
              <p:spPr bwMode="auto">
                <a:xfrm>
                  <a:off x="2241" y="1373"/>
                  <a:ext cx="1195" cy="1184"/>
                </a:xfrm>
                <a:custGeom>
                  <a:avLst/>
                  <a:gdLst>
                    <a:gd name="T0" fmla="*/ 10750 w 478"/>
                    <a:gd name="T1" fmla="*/ 4459 h 444"/>
                    <a:gd name="T2" fmla="*/ 2083 w 478"/>
                    <a:gd name="T3" fmla="*/ 19968 h 444"/>
                    <a:gd name="T4" fmla="*/ 3250 w 478"/>
                    <a:gd name="T5" fmla="*/ 42077 h 444"/>
                    <a:gd name="T6" fmla="*/ 30988 w 478"/>
                    <a:gd name="T7" fmla="*/ 53000 h 444"/>
                    <a:gd name="T8" fmla="*/ 36845 w 478"/>
                    <a:gd name="T9" fmla="*/ 9707 h 444"/>
                    <a:gd name="T10" fmla="*/ 24738 w 478"/>
                    <a:gd name="T11" fmla="*/ 1877 h 444"/>
                    <a:gd name="T12" fmla="*/ 10750 w 478"/>
                    <a:gd name="T13" fmla="*/ 4459 h 4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8" h="444">
                      <a:moveTo>
                        <a:pt x="110" y="33"/>
                      </a:moveTo>
                      <a:cubicBezTo>
                        <a:pt x="53" y="66"/>
                        <a:pt x="45" y="92"/>
                        <a:pt x="21" y="148"/>
                      </a:cubicBezTo>
                      <a:cubicBezTo>
                        <a:pt x="0" y="199"/>
                        <a:pt x="7" y="264"/>
                        <a:pt x="33" y="312"/>
                      </a:cubicBezTo>
                      <a:cubicBezTo>
                        <a:pt x="82" y="404"/>
                        <a:pt x="227" y="444"/>
                        <a:pt x="317" y="393"/>
                      </a:cubicBezTo>
                      <a:cubicBezTo>
                        <a:pt x="424" y="333"/>
                        <a:pt x="478" y="167"/>
                        <a:pt x="377" y="72"/>
                      </a:cubicBezTo>
                      <a:cubicBezTo>
                        <a:pt x="342" y="39"/>
                        <a:pt x="298" y="23"/>
                        <a:pt x="253" y="14"/>
                      </a:cubicBezTo>
                      <a:cubicBezTo>
                        <a:pt x="183" y="0"/>
                        <a:pt x="150" y="12"/>
                        <a:pt x="110" y="33"/>
                      </a:cubicBez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3" name="Freeform 686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4" name="Freeform 687"/>
                <p:cNvSpPr>
                  <a:spLocks/>
                </p:cNvSpPr>
                <p:nvPr/>
              </p:nvSpPr>
              <p:spPr bwMode="auto">
                <a:xfrm>
                  <a:off x="2439" y="1648"/>
                  <a:ext cx="847" cy="717"/>
                </a:xfrm>
                <a:custGeom>
                  <a:avLst/>
                  <a:gdLst>
                    <a:gd name="T0" fmla="*/ 0 w 339"/>
                    <a:gd name="T1" fmla="*/ 23275 h 269"/>
                    <a:gd name="T2" fmla="*/ 10406 w 339"/>
                    <a:gd name="T3" fmla="*/ 34429 h 269"/>
                    <a:gd name="T4" fmla="*/ 22804 w 339"/>
                    <a:gd name="T5" fmla="*/ 31337 h 269"/>
                    <a:gd name="T6" fmla="*/ 25925 w 339"/>
                    <a:gd name="T7" fmla="*/ 0 h 269"/>
                    <a:gd name="T8" fmla="*/ 26499 w 339"/>
                    <a:gd name="T9" fmla="*/ 13882 h 269"/>
                    <a:gd name="T10" fmla="*/ 23274 w 339"/>
                    <a:gd name="T11" fmla="*/ 19388 h 269"/>
                    <a:gd name="T12" fmla="*/ 20076 w 339"/>
                    <a:gd name="T13" fmla="*/ 25130 h 269"/>
                    <a:gd name="T14" fmla="*/ 10994 w 339"/>
                    <a:gd name="T15" fmla="*/ 29576 h 269"/>
                    <a:gd name="T16" fmla="*/ 4557 w 339"/>
                    <a:gd name="T17" fmla="*/ 26342 h 269"/>
                    <a:gd name="T18" fmla="*/ 780 w 339"/>
                    <a:gd name="T19" fmla="*/ 23821 h 26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39" h="269">
                      <a:moveTo>
                        <a:pt x="0" y="173"/>
                      </a:moveTo>
                      <a:cubicBezTo>
                        <a:pt x="10" y="229"/>
                        <a:pt x="64" y="243"/>
                        <a:pt x="107" y="256"/>
                      </a:cubicBezTo>
                      <a:cubicBezTo>
                        <a:pt x="154" y="269"/>
                        <a:pt x="196" y="265"/>
                        <a:pt x="234" y="233"/>
                      </a:cubicBezTo>
                      <a:cubicBezTo>
                        <a:pt x="295" y="179"/>
                        <a:pt x="339" y="58"/>
                        <a:pt x="266" y="0"/>
                      </a:cubicBezTo>
                      <a:cubicBezTo>
                        <a:pt x="273" y="33"/>
                        <a:pt x="287" y="70"/>
                        <a:pt x="272" y="103"/>
                      </a:cubicBezTo>
                      <a:cubicBezTo>
                        <a:pt x="265" y="118"/>
                        <a:pt x="251" y="132"/>
                        <a:pt x="239" y="144"/>
                      </a:cubicBezTo>
                      <a:cubicBezTo>
                        <a:pt x="225" y="158"/>
                        <a:pt x="218" y="173"/>
                        <a:pt x="206" y="187"/>
                      </a:cubicBezTo>
                      <a:cubicBezTo>
                        <a:pt x="187" y="211"/>
                        <a:pt x="144" y="222"/>
                        <a:pt x="113" y="220"/>
                      </a:cubicBezTo>
                      <a:cubicBezTo>
                        <a:pt x="85" y="219"/>
                        <a:pt x="68" y="208"/>
                        <a:pt x="47" y="196"/>
                      </a:cubicBezTo>
                      <a:cubicBezTo>
                        <a:pt x="35" y="188"/>
                        <a:pt x="14" y="192"/>
                        <a:pt x="8" y="177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5" name="Freeform 688"/>
                <p:cNvSpPr>
                  <a:spLocks/>
                </p:cNvSpPr>
                <p:nvPr/>
              </p:nvSpPr>
              <p:spPr bwMode="auto">
                <a:xfrm>
                  <a:off x="2416" y="1515"/>
                  <a:ext cx="430" cy="426"/>
                </a:xfrm>
                <a:custGeom>
                  <a:avLst/>
                  <a:gdLst>
                    <a:gd name="T0" fmla="*/ 11145 w 172"/>
                    <a:gd name="T1" fmla="*/ 546 h 160"/>
                    <a:gd name="T2" fmla="*/ 4220 w 172"/>
                    <a:gd name="T3" fmla="*/ 6289 h 160"/>
                    <a:gd name="T4" fmla="*/ 520 w 172"/>
                    <a:gd name="T5" fmla="*/ 21401 h 160"/>
                    <a:gd name="T6" fmla="*/ 6063 w 172"/>
                    <a:gd name="T7" fmla="*/ 6835 h 160"/>
                    <a:gd name="T8" fmla="*/ 8595 w 172"/>
                    <a:gd name="T9" fmla="*/ 5232 h 160"/>
                    <a:gd name="T10" fmla="*/ 10158 w 172"/>
                    <a:gd name="T11" fmla="*/ 2567 h 160"/>
                    <a:gd name="T12" fmla="*/ 16800 w 172"/>
                    <a:gd name="T13" fmla="*/ 546 h 160"/>
                    <a:gd name="T14" fmla="*/ 11145 w 172"/>
                    <a:gd name="T15" fmla="*/ 809 h 1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2" h="160">
                      <a:moveTo>
                        <a:pt x="114" y="4"/>
                      </a:moveTo>
                      <a:cubicBezTo>
                        <a:pt x="86" y="17"/>
                        <a:pt x="64" y="24"/>
                        <a:pt x="43" y="47"/>
                      </a:cubicBezTo>
                      <a:cubicBezTo>
                        <a:pt x="17" y="76"/>
                        <a:pt x="0" y="120"/>
                        <a:pt x="5" y="160"/>
                      </a:cubicBezTo>
                      <a:cubicBezTo>
                        <a:pt x="13" y="120"/>
                        <a:pt x="27" y="74"/>
                        <a:pt x="62" y="51"/>
                      </a:cubicBezTo>
                      <a:cubicBezTo>
                        <a:pt x="70" y="46"/>
                        <a:pt x="81" y="44"/>
                        <a:pt x="88" y="39"/>
                      </a:cubicBezTo>
                      <a:cubicBezTo>
                        <a:pt x="96" y="32"/>
                        <a:pt x="96" y="25"/>
                        <a:pt x="104" y="19"/>
                      </a:cubicBezTo>
                      <a:cubicBezTo>
                        <a:pt x="116" y="8"/>
                        <a:pt x="158" y="9"/>
                        <a:pt x="172" y="4"/>
                      </a:cubicBezTo>
                      <a:cubicBezTo>
                        <a:pt x="163" y="0"/>
                        <a:pt x="123" y="2"/>
                        <a:pt x="114" y="6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6" name="Freeform 689"/>
                <p:cNvSpPr>
                  <a:spLocks/>
                </p:cNvSpPr>
                <p:nvPr/>
              </p:nvSpPr>
              <p:spPr bwMode="auto">
                <a:xfrm>
                  <a:off x="2581" y="1701"/>
                  <a:ext cx="777" cy="816"/>
                </a:xfrm>
                <a:custGeom>
                  <a:avLst/>
                  <a:gdLst>
                    <a:gd name="T0" fmla="*/ 0 w 311"/>
                    <a:gd name="T1" fmla="*/ 36160 h 306"/>
                    <a:gd name="T2" fmla="*/ 387 w 311"/>
                    <a:gd name="T3" fmla="*/ 36259 h 306"/>
                    <a:gd name="T4" fmla="*/ 20337 w 311"/>
                    <a:gd name="T5" fmla="*/ 32768 h 306"/>
                    <a:gd name="T6" fmla="*/ 26186 w 311"/>
                    <a:gd name="T7" fmla="*/ 0 h 306"/>
                    <a:gd name="T8" fmla="*/ 17809 w 311"/>
                    <a:gd name="T9" fmla="*/ 32768 h 306"/>
                    <a:gd name="T10" fmla="*/ 0 w 311"/>
                    <a:gd name="T11" fmla="*/ 3616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11" h="306">
                      <a:moveTo>
                        <a:pt x="0" y="268"/>
                      </a:moveTo>
                      <a:cubicBezTo>
                        <a:pt x="1" y="268"/>
                        <a:pt x="2" y="269"/>
                        <a:pt x="4" y="269"/>
                      </a:cubicBezTo>
                      <a:cubicBezTo>
                        <a:pt x="46" y="287"/>
                        <a:pt x="137" y="306"/>
                        <a:pt x="209" y="243"/>
                      </a:cubicBezTo>
                      <a:cubicBezTo>
                        <a:pt x="284" y="178"/>
                        <a:pt x="311" y="54"/>
                        <a:pt x="269" y="0"/>
                      </a:cubicBezTo>
                      <a:cubicBezTo>
                        <a:pt x="288" y="52"/>
                        <a:pt x="288" y="176"/>
                        <a:pt x="183" y="243"/>
                      </a:cubicBezTo>
                      <a:cubicBezTo>
                        <a:pt x="139" y="263"/>
                        <a:pt x="99" y="294"/>
                        <a:pt x="0" y="26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7" name="Freeform 690"/>
                <p:cNvSpPr>
                  <a:spLocks/>
                </p:cNvSpPr>
                <p:nvPr/>
              </p:nvSpPr>
              <p:spPr bwMode="auto">
                <a:xfrm>
                  <a:off x="2229" y="1536"/>
                  <a:ext cx="210" cy="771"/>
                </a:xfrm>
                <a:custGeom>
                  <a:avLst/>
                  <a:gdLst>
                    <a:gd name="T0" fmla="*/ 8208 w 84"/>
                    <a:gd name="T1" fmla="*/ 0 h 289"/>
                    <a:gd name="T2" fmla="*/ 3520 w 84"/>
                    <a:gd name="T3" fmla="*/ 11202 h 289"/>
                    <a:gd name="T4" fmla="*/ 7625 w 84"/>
                    <a:gd name="T5" fmla="*/ 39060 h 289"/>
                    <a:gd name="T6" fmla="*/ 3908 w 84"/>
                    <a:gd name="T7" fmla="*/ 15644 h 289"/>
                    <a:gd name="T8" fmla="*/ 8208 w 84"/>
                    <a:gd name="T9" fmla="*/ 0 h 2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289">
                      <a:moveTo>
                        <a:pt x="84" y="0"/>
                      </a:moveTo>
                      <a:cubicBezTo>
                        <a:pt x="55" y="24"/>
                        <a:pt x="45" y="59"/>
                        <a:pt x="36" y="83"/>
                      </a:cubicBezTo>
                      <a:cubicBezTo>
                        <a:pt x="19" y="123"/>
                        <a:pt x="0" y="215"/>
                        <a:pt x="78" y="289"/>
                      </a:cubicBezTo>
                      <a:cubicBezTo>
                        <a:pt x="59" y="268"/>
                        <a:pt x="19" y="180"/>
                        <a:pt x="40" y="116"/>
                      </a:cubicBezTo>
                      <a:cubicBezTo>
                        <a:pt x="62" y="52"/>
                        <a:pt x="57" y="26"/>
                        <a:pt x="84" y="0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8" name="Freeform 691"/>
                <p:cNvSpPr>
                  <a:spLocks/>
                </p:cNvSpPr>
                <p:nvPr/>
              </p:nvSpPr>
              <p:spPr bwMode="auto">
                <a:xfrm>
                  <a:off x="2856" y="2059"/>
                  <a:ext cx="417" cy="405"/>
                </a:xfrm>
                <a:custGeom>
                  <a:avLst/>
                  <a:gdLst>
                    <a:gd name="T0" fmla="*/ 16206 w 167"/>
                    <a:gd name="T1" fmla="*/ 0 h 152"/>
                    <a:gd name="T2" fmla="*/ 0 w 167"/>
                    <a:gd name="T3" fmla="*/ 20410 h 152"/>
                    <a:gd name="T4" fmla="*/ 16206 w 167"/>
                    <a:gd name="T5" fmla="*/ 0 h 1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7" h="152">
                      <a:moveTo>
                        <a:pt x="167" y="0"/>
                      </a:moveTo>
                      <a:cubicBezTo>
                        <a:pt x="159" y="26"/>
                        <a:pt x="119" y="140"/>
                        <a:pt x="0" y="152"/>
                      </a:cubicBezTo>
                      <a:cubicBezTo>
                        <a:pt x="27" y="148"/>
                        <a:pt x="127" y="107"/>
                        <a:pt x="167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9" name="Freeform 692"/>
                <p:cNvSpPr>
                  <a:spLocks/>
                </p:cNvSpPr>
                <p:nvPr/>
              </p:nvSpPr>
              <p:spPr bwMode="auto">
                <a:xfrm>
                  <a:off x="2689" y="1856"/>
                  <a:ext cx="527" cy="499"/>
                </a:xfrm>
                <a:custGeom>
                  <a:avLst/>
                  <a:gdLst>
                    <a:gd name="T0" fmla="*/ 0 w 211"/>
                    <a:gd name="T1" fmla="*/ 23426 h 187"/>
                    <a:gd name="T2" fmla="*/ 11092 w 211"/>
                    <a:gd name="T3" fmla="*/ 22607 h 187"/>
                    <a:gd name="T4" fmla="*/ 17978 w 211"/>
                    <a:gd name="T5" fmla="*/ 12005 h 187"/>
                    <a:gd name="T6" fmla="*/ 19924 w 211"/>
                    <a:gd name="T7" fmla="*/ 0 h 187"/>
                    <a:gd name="T8" fmla="*/ 15178 w 211"/>
                    <a:gd name="T9" fmla="*/ 15410 h 187"/>
                    <a:gd name="T10" fmla="*/ 6032 w 211"/>
                    <a:gd name="T11" fmla="*/ 23677 h 187"/>
                    <a:gd name="T12" fmla="*/ 0 w 211"/>
                    <a:gd name="T13" fmla="*/ 23426 h 1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1" h="187">
                      <a:moveTo>
                        <a:pt x="0" y="173"/>
                      </a:moveTo>
                      <a:cubicBezTo>
                        <a:pt x="42" y="187"/>
                        <a:pt x="77" y="187"/>
                        <a:pt x="114" y="167"/>
                      </a:cubicBezTo>
                      <a:cubicBezTo>
                        <a:pt x="150" y="146"/>
                        <a:pt x="170" y="118"/>
                        <a:pt x="185" y="89"/>
                      </a:cubicBezTo>
                      <a:cubicBezTo>
                        <a:pt x="199" y="60"/>
                        <a:pt x="211" y="26"/>
                        <a:pt x="205" y="0"/>
                      </a:cubicBezTo>
                      <a:cubicBezTo>
                        <a:pt x="205" y="16"/>
                        <a:pt x="177" y="88"/>
                        <a:pt x="156" y="114"/>
                      </a:cubicBezTo>
                      <a:cubicBezTo>
                        <a:pt x="135" y="140"/>
                        <a:pt x="81" y="173"/>
                        <a:pt x="62" y="175"/>
                      </a:cubicBezTo>
                      <a:cubicBezTo>
                        <a:pt x="44" y="176"/>
                        <a:pt x="10" y="178"/>
                        <a:pt x="0" y="173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0" name="Freeform 693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1" name="Freeform 694"/>
                <p:cNvSpPr>
                  <a:spLocks/>
                </p:cNvSpPr>
                <p:nvPr/>
              </p:nvSpPr>
              <p:spPr bwMode="auto">
                <a:xfrm>
                  <a:off x="2239" y="1373"/>
                  <a:ext cx="1197" cy="1182"/>
                </a:xfrm>
                <a:custGeom>
                  <a:avLst/>
                  <a:gdLst>
                    <a:gd name="T0" fmla="*/ 10798 w 479"/>
                    <a:gd name="T1" fmla="*/ 4464 h 443"/>
                    <a:gd name="T2" fmla="*/ 2137 w 479"/>
                    <a:gd name="T3" fmla="*/ 19870 h 443"/>
                    <a:gd name="T4" fmla="*/ 3309 w 479"/>
                    <a:gd name="T5" fmla="*/ 42168 h 443"/>
                    <a:gd name="T6" fmla="*/ 31005 w 479"/>
                    <a:gd name="T7" fmla="*/ 53166 h 443"/>
                    <a:gd name="T8" fmla="*/ 36862 w 479"/>
                    <a:gd name="T9" fmla="*/ 9576 h 443"/>
                    <a:gd name="T10" fmla="*/ 24767 w 479"/>
                    <a:gd name="T11" fmla="*/ 1878 h 443"/>
                    <a:gd name="T12" fmla="*/ 10798 w 479"/>
                    <a:gd name="T13" fmla="*/ 4464 h 4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9" h="443">
                      <a:moveTo>
                        <a:pt x="111" y="33"/>
                      </a:moveTo>
                      <a:cubicBezTo>
                        <a:pt x="54" y="65"/>
                        <a:pt x="46" y="92"/>
                        <a:pt x="22" y="147"/>
                      </a:cubicBezTo>
                      <a:cubicBezTo>
                        <a:pt x="0" y="198"/>
                        <a:pt x="8" y="264"/>
                        <a:pt x="34" y="312"/>
                      </a:cubicBezTo>
                      <a:cubicBezTo>
                        <a:pt x="83" y="403"/>
                        <a:pt x="228" y="443"/>
                        <a:pt x="318" y="393"/>
                      </a:cubicBezTo>
                      <a:cubicBezTo>
                        <a:pt x="425" y="333"/>
                        <a:pt x="479" y="167"/>
                        <a:pt x="378" y="71"/>
                      </a:cubicBezTo>
                      <a:cubicBezTo>
                        <a:pt x="343" y="38"/>
                        <a:pt x="299" y="23"/>
                        <a:pt x="254" y="14"/>
                      </a:cubicBezTo>
                      <a:cubicBezTo>
                        <a:pt x="184" y="0"/>
                        <a:pt x="150" y="11"/>
                        <a:pt x="111" y="3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2" name="Oval 695"/>
                <p:cNvSpPr>
                  <a:spLocks noChangeArrowheads="1"/>
                </p:cNvSpPr>
                <p:nvPr/>
              </p:nvSpPr>
              <p:spPr bwMode="auto">
                <a:xfrm>
                  <a:off x="2524" y="1512"/>
                  <a:ext cx="85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3" name="Oval 696"/>
                <p:cNvSpPr>
                  <a:spLocks noChangeArrowheads="1"/>
                </p:cNvSpPr>
                <p:nvPr/>
              </p:nvSpPr>
              <p:spPr bwMode="auto">
                <a:xfrm>
                  <a:off x="2606" y="1507"/>
                  <a:ext cx="33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4" name="Oval 697"/>
                <p:cNvSpPr>
                  <a:spLocks noChangeArrowheads="1"/>
                </p:cNvSpPr>
                <p:nvPr/>
              </p:nvSpPr>
              <p:spPr bwMode="auto">
                <a:xfrm>
                  <a:off x="2499" y="1573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046" name="Freeform 5"/>
              <p:cNvSpPr>
                <a:spLocks/>
              </p:cNvSpPr>
              <p:nvPr/>
            </p:nvSpPr>
            <p:spPr bwMode="auto">
              <a:xfrm>
                <a:off x="326" y="2179"/>
                <a:ext cx="316" cy="96"/>
              </a:xfrm>
              <a:custGeom>
                <a:avLst/>
                <a:gdLst>
                  <a:gd name="T0" fmla="*/ 2270 w 257"/>
                  <a:gd name="T1" fmla="*/ 807 h 92"/>
                  <a:gd name="T2" fmla="*/ 232 w 257"/>
                  <a:gd name="T3" fmla="*/ 744 h 92"/>
                  <a:gd name="T4" fmla="*/ 38 w 257"/>
                  <a:gd name="T5" fmla="*/ 631 h 92"/>
                  <a:gd name="T6" fmla="*/ 38 w 257"/>
                  <a:gd name="T7" fmla="*/ 174 h 92"/>
                  <a:gd name="T8" fmla="*/ 670 w 257"/>
                  <a:gd name="T9" fmla="*/ 8 h 92"/>
                  <a:gd name="T10" fmla="*/ 2270 w 257"/>
                  <a:gd name="T11" fmla="*/ 8 h 92"/>
                  <a:gd name="T12" fmla="*/ 2270 w 257"/>
                  <a:gd name="T13" fmla="*/ 8 h 92"/>
                  <a:gd name="T14" fmla="*/ 3867 w 257"/>
                  <a:gd name="T15" fmla="*/ 8 h 92"/>
                  <a:gd name="T16" fmla="*/ 4484 w 257"/>
                  <a:gd name="T17" fmla="*/ 174 h 92"/>
                  <a:gd name="T18" fmla="*/ 4484 w 257"/>
                  <a:gd name="T19" fmla="*/ 631 h 92"/>
                  <a:gd name="T20" fmla="*/ 4311 w 257"/>
                  <a:gd name="T21" fmla="*/ 744 h 92"/>
                  <a:gd name="T22" fmla="*/ 227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9" y="92"/>
                    </a:moveTo>
                    <a:cubicBezTo>
                      <a:pt x="80" y="92"/>
                      <a:pt x="25" y="89"/>
                      <a:pt x="13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97" y="0"/>
                      <a:pt x="220" y="1"/>
                    </a:cubicBezTo>
                    <a:cubicBezTo>
                      <a:pt x="243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3" y="89"/>
                      <a:pt x="178" y="92"/>
                      <a:pt x="129" y="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47" name="Oval 6"/>
              <p:cNvSpPr>
                <a:spLocks noChangeArrowheads="1"/>
              </p:cNvSpPr>
              <p:nvPr/>
            </p:nvSpPr>
            <p:spPr bwMode="auto">
              <a:xfrm>
                <a:off x="458" y="2209"/>
                <a:ext cx="79" cy="4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48" name="Oval 7"/>
              <p:cNvSpPr>
                <a:spLocks noChangeArrowheads="1"/>
              </p:cNvSpPr>
              <p:nvPr/>
            </p:nvSpPr>
            <p:spPr bwMode="auto">
              <a:xfrm>
                <a:off x="453" y="2207"/>
                <a:ext cx="79" cy="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49" name="Freeform 8"/>
              <p:cNvSpPr>
                <a:spLocks/>
              </p:cNvSpPr>
              <p:nvPr/>
            </p:nvSpPr>
            <p:spPr bwMode="auto">
              <a:xfrm>
                <a:off x="345" y="2185"/>
                <a:ext cx="292" cy="85"/>
              </a:xfrm>
              <a:custGeom>
                <a:avLst/>
                <a:gdLst>
                  <a:gd name="T0" fmla="*/ 0 w 237"/>
                  <a:gd name="T1" fmla="*/ 627 h 82"/>
                  <a:gd name="T2" fmla="*/ 71 w 237"/>
                  <a:gd name="T3" fmla="*/ 643 h 82"/>
                  <a:gd name="T4" fmla="*/ 2046 w 237"/>
                  <a:gd name="T5" fmla="*/ 695 h 82"/>
                  <a:gd name="T6" fmla="*/ 2046 w 237"/>
                  <a:gd name="T7" fmla="*/ 695 h 82"/>
                  <a:gd name="T8" fmla="*/ 3999 w 237"/>
                  <a:gd name="T9" fmla="*/ 643 h 82"/>
                  <a:gd name="T10" fmla="*/ 4175 w 237"/>
                  <a:gd name="T11" fmla="*/ 531 h 82"/>
                  <a:gd name="T12" fmla="*/ 4175 w 237"/>
                  <a:gd name="T13" fmla="*/ 92 h 82"/>
                  <a:gd name="T14" fmla="*/ 3874 w 237"/>
                  <a:gd name="T15" fmla="*/ 0 h 82"/>
                  <a:gd name="T16" fmla="*/ 3999 w 237"/>
                  <a:gd name="T17" fmla="*/ 295 h 82"/>
                  <a:gd name="T18" fmla="*/ 1529 w 237"/>
                  <a:gd name="T19" fmla="*/ 643 h 82"/>
                  <a:gd name="T20" fmla="*/ 0 w 237"/>
                  <a:gd name="T21" fmla="*/ 627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82">
                    <a:moveTo>
                      <a:pt x="0" y="74"/>
                    </a:moveTo>
                    <a:cubicBezTo>
                      <a:pt x="1" y="75"/>
                      <a:pt x="2" y="75"/>
                      <a:pt x="4" y="76"/>
                    </a:cubicBezTo>
                    <a:cubicBezTo>
                      <a:pt x="16" y="79"/>
                      <a:pt x="68" y="82"/>
                      <a:pt x="115" y="82"/>
                    </a:cubicBezTo>
                    <a:cubicBezTo>
                      <a:pt x="115" y="82"/>
                      <a:pt x="115" y="82"/>
                      <a:pt x="115" y="82"/>
                    </a:cubicBezTo>
                    <a:cubicBezTo>
                      <a:pt x="161" y="82"/>
                      <a:pt x="214" y="79"/>
                      <a:pt x="225" y="76"/>
                    </a:cubicBezTo>
                    <a:cubicBezTo>
                      <a:pt x="237" y="72"/>
                      <a:pt x="235" y="68"/>
                      <a:pt x="235" y="63"/>
                    </a:cubicBezTo>
                    <a:cubicBezTo>
                      <a:pt x="235" y="58"/>
                      <a:pt x="235" y="17"/>
                      <a:pt x="235" y="11"/>
                    </a:cubicBezTo>
                    <a:cubicBezTo>
                      <a:pt x="235" y="6"/>
                      <a:pt x="229" y="2"/>
                      <a:pt x="218" y="0"/>
                    </a:cubicBezTo>
                    <a:cubicBezTo>
                      <a:pt x="232" y="3"/>
                      <a:pt x="227" y="20"/>
                      <a:pt x="225" y="35"/>
                    </a:cubicBezTo>
                    <a:cubicBezTo>
                      <a:pt x="221" y="60"/>
                      <a:pt x="198" y="75"/>
                      <a:pt x="86" y="76"/>
                    </a:cubicBezTo>
                    <a:cubicBezTo>
                      <a:pt x="48" y="77"/>
                      <a:pt x="9" y="76"/>
                      <a:pt x="0" y="7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0" name="Freeform 9"/>
              <p:cNvSpPr>
                <a:spLocks/>
              </p:cNvSpPr>
              <p:nvPr/>
            </p:nvSpPr>
            <p:spPr bwMode="auto">
              <a:xfrm>
                <a:off x="487" y="2197"/>
                <a:ext cx="150" cy="73"/>
              </a:xfrm>
              <a:custGeom>
                <a:avLst/>
                <a:gdLst>
                  <a:gd name="T0" fmla="*/ 0 w 122"/>
                  <a:gd name="T1" fmla="*/ 578 h 71"/>
                  <a:gd name="T2" fmla="*/ 1934 w 122"/>
                  <a:gd name="T3" fmla="*/ 530 h 71"/>
                  <a:gd name="T4" fmla="*/ 2107 w 122"/>
                  <a:gd name="T5" fmla="*/ 422 h 71"/>
                  <a:gd name="T6" fmla="*/ 2107 w 122"/>
                  <a:gd name="T7" fmla="*/ 0 h 71"/>
                  <a:gd name="T8" fmla="*/ 1896 w 122"/>
                  <a:gd name="T9" fmla="*/ 440 h 71"/>
                  <a:gd name="T10" fmla="*/ 0 w 122"/>
                  <a:gd name="T11" fmla="*/ 57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71">
                    <a:moveTo>
                      <a:pt x="0" y="71"/>
                    </a:moveTo>
                    <a:cubicBezTo>
                      <a:pt x="46" y="71"/>
                      <a:pt x="99" y="68"/>
                      <a:pt x="110" y="65"/>
                    </a:cubicBezTo>
                    <a:cubicBezTo>
                      <a:pt x="122" y="61"/>
                      <a:pt x="120" y="57"/>
                      <a:pt x="120" y="52"/>
                    </a:cubicBezTo>
                    <a:cubicBezTo>
                      <a:pt x="120" y="47"/>
                      <a:pt x="120" y="6"/>
                      <a:pt x="120" y="0"/>
                    </a:cubicBezTo>
                    <a:cubicBezTo>
                      <a:pt x="121" y="8"/>
                      <a:pt x="116" y="46"/>
                      <a:pt x="108" y="54"/>
                    </a:cubicBezTo>
                    <a:cubicBezTo>
                      <a:pt x="100" y="61"/>
                      <a:pt x="79" y="69"/>
                      <a:pt x="0" y="7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1" name="Freeform 10"/>
              <p:cNvSpPr>
                <a:spLocks/>
              </p:cNvSpPr>
              <p:nvPr/>
            </p:nvSpPr>
            <p:spPr bwMode="auto">
              <a:xfrm>
                <a:off x="333" y="2183"/>
                <a:ext cx="232" cy="71"/>
              </a:xfrm>
              <a:custGeom>
                <a:avLst/>
                <a:gdLst>
                  <a:gd name="T0" fmla="*/ 0 w 189"/>
                  <a:gd name="T1" fmla="*/ 602 h 68"/>
                  <a:gd name="T2" fmla="*/ 0 w 189"/>
                  <a:gd name="T3" fmla="*/ 123 h 68"/>
                  <a:gd name="T4" fmla="*/ 592 w 189"/>
                  <a:gd name="T5" fmla="*/ 8 h 68"/>
                  <a:gd name="T6" fmla="*/ 2113 w 189"/>
                  <a:gd name="T7" fmla="*/ 8 h 68"/>
                  <a:gd name="T8" fmla="*/ 3300 w 189"/>
                  <a:gd name="T9" fmla="*/ 8 h 68"/>
                  <a:gd name="T10" fmla="*/ 1730 w 189"/>
                  <a:gd name="T11" fmla="*/ 34 h 68"/>
                  <a:gd name="T12" fmla="*/ 489 w 189"/>
                  <a:gd name="T13" fmla="*/ 107 h 68"/>
                  <a:gd name="T14" fmla="*/ 0 w 189"/>
                  <a:gd name="T15" fmla="*/ 60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0" y="68"/>
                    </a:moveTo>
                    <a:cubicBezTo>
                      <a:pt x="0" y="62"/>
                      <a:pt x="0" y="20"/>
                      <a:pt x="0" y="14"/>
                    </a:cubicBezTo>
                    <a:cubicBezTo>
                      <a:pt x="0" y="6"/>
                      <a:pt x="13" y="1"/>
                      <a:pt x="34" y="1"/>
                    </a:cubicBezTo>
                    <a:cubicBezTo>
                      <a:pt x="56" y="0"/>
                      <a:pt x="121" y="1"/>
                      <a:pt x="121" y="1"/>
                    </a:cubicBezTo>
                    <a:cubicBezTo>
                      <a:pt x="132" y="1"/>
                      <a:pt x="182" y="1"/>
                      <a:pt x="189" y="1"/>
                    </a:cubicBezTo>
                    <a:cubicBezTo>
                      <a:pt x="172" y="2"/>
                      <a:pt x="134" y="2"/>
                      <a:pt x="99" y="4"/>
                    </a:cubicBezTo>
                    <a:cubicBezTo>
                      <a:pt x="63" y="5"/>
                      <a:pt x="43" y="4"/>
                      <a:pt x="28" y="12"/>
                    </a:cubicBezTo>
                    <a:cubicBezTo>
                      <a:pt x="16" y="19"/>
                      <a:pt x="7" y="44"/>
                      <a:pt x="0" y="6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2" name="Freeform 11"/>
              <p:cNvSpPr>
                <a:spLocks/>
              </p:cNvSpPr>
              <p:nvPr/>
            </p:nvSpPr>
            <p:spPr bwMode="auto">
              <a:xfrm>
                <a:off x="333" y="2183"/>
                <a:ext cx="106" cy="45"/>
              </a:xfrm>
              <a:custGeom>
                <a:avLst/>
                <a:gdLst>
                  <a:gd name="T0" fmla="*/ 1530 w 86"/>
                  <a:gd name="T1" fmla="*/ 0 h 43"/>
                  <a:gd name="T2" fmla="*/ 606 w 86"/>
                  <a:gd name="T3" fmla="*/ 8 h 43"/>
                  <a:gd name="T4" fmla="*/ 0 w 86"/>
                  <a:gd name="T5" fmla="*/ 125 h 43"/>
                  <a:gd name="T6" fmla="*/ 0 w 86"/>
                  <a:gd name="T7" fmla="*/ 386 h 43"/>
                  <a:gd name="T8" fmla="*/ 164 w 86"/>
                  <a:gd name="T9" fmla="*/ 108 h 43"/>
                  <a:gd name="T10" fmla="*/ 1530 w 86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43">
                    <a:moveTo>
                      <a:pt x="86" y="0"/>
                    </a:moveTo>
                    <a:cubicBezTo>
                      <a:pt x="67" y="0"/>
                      <a:pt x="45" y="0"/>
                      <a:pt x="34" y="1"/>
                    </a:cubicBezTo>
                    <a:cubicBezTo>
                      <a:pt x="13" y="1"/>
                      <a:pt x="0" y="6"/>
                      <a:pt x="0" y="14"/>
                    </a:cubicBezTo>
                    <a:cubicBezTo>
                      <a:pt x="0" y="17"/>
                      <a:pt x="0" y="31"/>
                      <a:pt x="0" y="43"/>
                    </a:cubicBezTo>
                    <a:cubicBezTo>
                      <a:pt x="2" y="36"/>
                      <a:pt x="5" y="18"/>
                      <a:pt x="9" y="12"/>
                    </a:cubicBezTo>
                    <a:cubicBezTo>
                      <a:pt x="13" y="5"/>
                      <a:pt x="28" y="0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3" name="Oval 12"/>
              <p:cNvSpPr>
                <a:spLocks noChangeArrowheads="1"/>
              </p:cNvSpPr>
              <p:nvPr/>
            </p:nvSpPr>
            <p:spPr bwMode="auto">
              <a:xfrm>
                <a:off x="448" y="2206"/>
                <a:ext cx="78" cy="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54" name="Freeform 13"/>
              <p:cNvSpPr>
                <a:spLocks/>
              </p:cNvSpPr>
              <p:nvPr/>
            </p:nvSpPr>
            <p:spPr bwMode="auto">
              <a:xfrm>
                <a:off x="461" y="2211"/>
                <a:ext cx="61" cy="34"/>
              </a:xfrm>
              <a:custGeom>
                <a:avLst/>
                <a:gdLst>
                  <a:gd name="T0" fmla="*/ 610 w 50"/>
                  <a:gd name="T1" fmla="*/ 0 h 33"/>
                  <a:gd name="T2" fmla="*/ 711 w 50"/>
                  <a:gd name="T3" fmla="*/ 89 h 33"/>
                  <a:gd name="T4" fmla="*/ 238 w 50"/>
                  <a:gd name="T5" fmla="*/ 238 h 33"/>
                  <a:gd name="T6" fmla="*/ 0 w 50"/>
                  <a:gd name="T7" fmla="*/ 214 h 33"/>
                  <a:gd name="T8" fmla="*/ 372 w 50"/>
                  <a:gd name="T9" fmla="*/ 273 h 33"/>
                  <a:gd name="T10" fmla="*/ 847 w 50"/>
                  <a:gd name="T11" fmla="*/ 124 h 33"/>
                  <a:gd name="T12" fmla="*/ 610 w 50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36" y="0"/>
                    </a:moveTo>
                    <a:cubicBezTo>
                      <a:pt x="39" y="3"/>
                      <a:pt x="42" y="7"/>
                      <a:pt x="42" y="11"/>
                    </a:cubicBezTo>
                    <a:cubicBezTo>
                      <a:pt x="42" y="21"/>
                      <a:pt x="29" y="29"/>
                      <a:pt x="14" y="29"/>
                    </a:cubicBezTo>
                    <a:cubicBezTo>
                      <a:pt x="9" y="29"/>
                      <a:pt x="4" y="28"/>
                      <a:pt x="0" y="26"/>
                    </a:cubicBezTo>
                    <a:cubicBezTo>
                      <a:pt x="5" y="31"/>
                      <a:pt x="13" y="33"/>
                      <a:pt x="22" y="33"/>
                    </a:cubicBezTo>
                    <a:cubicBezTo>
                      <a:pt x="37" y="33"/>
                      <a:pt x="50" y="25"/>
                      <a:pt x="50" y="15"/>
                    </a:cubicBezTo>
                    <a:cubicBezTo>
                      <a:pt x="50" y="9"/>
                      <a:pt x="44" y="3"/>
                      <a:pt x="3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5" name="Oval 14"/>
              <p:cNvSpPr>
                <a:spLocks noChangeArrowheads="1"/>
              </p:cNvSpPr>
              <p:nvPr/>
            </p:nvSpPr>
            <p:spPr bwMode="auto">
              <a:xfrm>
                <a:off x="467" y="2215"/>
                <a:ext cx="22" cy="1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56" name="Oval 15"/>
              <p:cNvSpPr>
                <a:spLocks noChangeArrowheads="1"/>
              </p:cNvSpPr>
              <p:nvPr/>
            </p:nvSpPr>
            <p:spPr bwMode="auto">
              <a:xfrm>
                <a:off x="471" y="22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57" name="Oval 17"/>
              <p:cNvSpPr>
                <a:spLocks noChangeArrowheads="1"/>
              </p:cNvSpPr>
              <p:nvPr/>
            </p:nvSpPr>
            <p:spPr bwMode="auto">
              <a:xfrm>
                <a:off x="448" y="2206"/>
                <a:ext cx="78" cy="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58" name="Freeform 18"/>
              <p:cNvSpPr>
                <a:spLocks/>
              </p:cNvSpPr>
              <p:nvPr/>
            </p:nvSpPr>
            <p:spPr bwMode="auto">
              <a:xfrm>
                <a:off x="326" y="2179"/>
                <a:ext cx="316" cy="96"/>
              </a:xfrm>
              <a:custGeom>
                <a:avLst/>
                <a:gdLst>
                  <a:gd name="T0" fmla="*/ 2270 w 257"/>
                  <a:gd name="T1" fmla="*/ 807 h 92"/>
                  <a:gd name="T2" fmla="*/ 232 w 257"/>
                  <a:gd name="T3" fmla="*/ 744 h 92"/>
                  <a:gd name="T4" fmla="*/ 38 w 257"/>
                  <a:gd name="T5" fmla="*/ 631 h 92"/>
                  <a:gd name="T6" fmla="*/ 38 w 257"/>
                  <a:gd name="T7" fmla="*/ 174 h 92"/>
                  <a:gd name="T8" fmla="*/ 670 w 257"/>
                  <a:gd name="T9" fmla="*/ 8 h 92"/>
                  <a:gd name="T10" fmla="*/ 2270 w 257"/>
                  <a:gd name="T11" fmla="*/ 8 h 92"/>
                  <a:gd name="T12" fmla="*/ 2270 w 257"/>
                  <a:gd name="T13" fmla="*/ 8 h 92"/>
                  <a:gd name="T14" fmla="*/ 3867 w 257"/>
                  <a:gd name="T15" fmla="*/ 8 h 92"/>
                  <a:gd name="T16" fmla="*/ 4484 w 257"/>
                  <a:gd name="T17" fmla="*/ 174 h 92"/>
                  <a:gd name="T18" fmla="*/ 4484 w 257"/>
                  <a:gd name="T19" fmla="*/ 631 h 92"/>
                  <a:gd name="T20" fmla="*/ 4311 w 257"/>
                  <a:gd name="T21" fmla="*/ 744 h 92"/>
                  <a:gd name="T22" fmla="*/ 227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9" y="92"/>
                    </a:moveTo>
                    <a:cubicBezTo>
                      <a:pt x="80" y="92"/>
                      <a:pt x="25" y="89"/>
                      <a:pt x="13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97" y="0"/>
                      <a:pt x="220" y="1"/>
                    </a:cubicBezTo>
                    <a:cubicBezTo>
                      <a:pt x="243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3" y="89"/>
                      <a:pt x="178" y="92"/>
                      <a:pt x="129" y="9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9" name="Rectangle 19"/>
              <p:cNvSpPr>
                <a:spLocks noChangeArrowheads="1"/>
              </p:cNvSpPr>
              <p:nvPr/>
            </p:nvSpPr>
            <p:spPr bwMode="auto">
              <a:xfrm>
                <a:off x="484" y="2275"/>
                <a:ext cx="1" cy="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60" name="Oval 21"/>
              <p:cNvSpPr>
                <a:spLocks noChangeArrowheads="1"/>
              </p:cNvSpPr>
              <p:nvPr/>
            </p:nvSpPr>
            <p:spPr bwMode="auto">
              <a:xfrm>
                <a:off x="471" y="2203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61" name="Oval 22"/>
              <p:cNvSpPr>
                <a:spLocks noChangeArrowheads="1"/>
              </p:cNvSpPr>
              <p:nvPr/>
            </p:nvSpPr>
            <p:spPr bwMode="auto">
              <a:xfrm>
                <a:off x="444" y="221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62" name="Oval 23"/>
              <p:cNvSpPr>
                <a:spLocks noChangeArrowheads="1"/>
              </p:cNvSpPr>
              <p:nvPr/>
            </p:nvSpPr>
            <p:spPr bwMode="auto">
              <a:xfrm>
                <a:off x="451" y="220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63" name="Freeform 25"/>
              <p:cNvSpPr>
                <a:spLocks/>
              </p:cNvSpPr>
              <p:nvPr/>
            </p:nvSpPr>
            <p:spPr bwMode="auto">
              <a:xfrm>
                <a:off x="638" y="2179"/>
                <a:ext cx="314" cy="96"/>
              </a:xfrm>
              <a:custGeom>
                <a:avLst/>
                <a:gdLst>
                  <a:gd name="T0" fmla="*/ 2220 w 256"/>
                  <a:gd name="T1" fmla="*/ 807 h 92"/>
                  <a:gd name="T2" fmla="*/ 209 w 256"/>
                  <a:gd name="T3" fmla="*/ 744 h 92"/>
                  <a:gd name="T4" fmla="*/ 22 w 256"/>
                  <a:gd name="T5" fmla="*/ 631 h 92"/>
                  <a:gd name="T6" fmla="*/ 22 w 256"/>
                  <a:gd name="T7" fmla="*/ 174 h 92"/>
                  <a:gd name="T8" fmla="*/ 649 w 256"/>
                  <a:gd name="T9" fmla="*/ 8 h 92"/>
                  <a:gd name="T10" fmla="*/ 2220 w 256"/>
                  <a:gd name="T11" fmla="*/ 8 h 92"/>
                  <a:gd name="T12" fmla="*/ 2220 w 256"/>
                  <a:gd name="T13" fmla="*/ 8 h 92"/>
                  <a:gd name="T14" fmla="*/ 3804 w 256"/>
                  <a:gd name="T15" fmla="*/ 8 h 92"/>
                  <a:gd name="T16" fmla="*/ 4428 w 256"/>
                  <a:gd name="T17" fmla="*/ 174 h 92"/>
                  <a:gd name="T18" fmla="*/ 4428 w 256"/>
                  <a:gd name="T19" fmla="*/ 631 h 92"/>
                  <a:gd name="T20" fmla="*/ 4235 w 256"/>
                  <a:gd name="T21" fmla="*/ 744 h 92"/>
                  <a:gd name="T22" fmla="*/ 2220 w 256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6" h="92">
                    <a:moveTo>
                      <a:pt x="128" y="92"/>
                    </a:moveTo>
                    <a:cubicBezTo>
                      <a:pt x="79" y="92"/>
                      <a:pt x="24" y="89"/>
                      <a:pt x="12" y="85"/>
                    </a:cubicBezTo>
                    <a:cubicBezTo>
                      <a:pt x="0" y="81"/>
                      <a:pt x="1" y="77"/>
                      <a:pt x="1" y="72"/>
                    </a:cubicBezTo>
                    <a:cubicBezTo>
                      <a:pt x="1" y="66"/>
                      <a:pt x="1" y="27"/>
                      <a:pt x="1" y="20"/>
                    </a:cubicBezTo>
                    <a:cubicBezTo>
                      <a:pt x="1" y="6"/>
                      <a:pt x="14" y="1"/>
                      <a:pt x="37" y="1"/>
                    </a:cubicBezTo>
                    <a:cubicBezTo>
                      <a:pt x="60" y="0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6" y="81"/>
                      <a:pt x="244" y="85"/>
                    </a:cubicBezTo>
                    <a:cubicBezTo>
                      <a:pt x="232" y="89"/>
                      <a:pt x="177" y="92"/>
                      <a:pt x="128" y="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4" name="Freeform 28"/>
              <p:cNvSpPr>
                <a:spLocks/>
              </p:cNvSpPr>
              <p:nvPr/>
            </p:nvSpPr>
            <p:spPr bwMode="auto">
              <a:xfrm>
                <a:off x="656" y="2185"/>
                <a:ext cx="291" cy="85"/>
              </a:xfrm>
              <a:custGeom>
                <a:avLst/>
                <a:gdLst>
                  <a:gd name="T0" fmla="*/ 0 w 237"/>
                  <a:gd name="T1" fmla="*/ 627 h 82"/>
                  <a:gd name="T2" fmla="*/ 71 w 237"/>
                  <a:gd name="T3" fmla="*/ 643 h 82"/>
                  <a:gd name="T4" fmla="*/ 2000 w 237"/>
                  <a:gd name="T5" fmla="*/ 695 h 82"/>
                  <a:gd name="T6" fmla="*/ 2000 w 237"/>
                  <a:gd name="T7" fmla="*/ 695 h 82"/>
                  <a:gd name="T8" fmla="*/ 3938 w 237"/>
                  <a:gd name="T9" fmla="*/ 643 h 82"/>
                  <a:gd name="T10" fmla="*/ 4113 w 237"/>
                  <a:gd name="T11" fmla="*/ 531 h 82"/>
                  <a:gd name="T12" fmla="*/ 4113 w 237"/>
                  <a:gd name="T13" fmla="*/ 92 h 82"/>
                  <a:gd name="T14" fmla="*/ 3811 w 237"/>
                  <a:gd name="T15" fmla="*/ 0 h 82"/>
                  <a:gd name="T16" fmla="*/ 3918 w 237"/>
                  <a:gd name="T17" fmla="*/ 295 h 82"/>
                  <a:gd name="T18" fmla="*/ 1497 w 237"/>
                  <a:gd name="T19" fmla="*/ 643 h 82"/>
                  <a:gd name="T20" fmla="*/ 0 w 237"/>
                  <a:gd name="T21" fmla="*/ 627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82">
                    <a:moveTo>
                      <a:pt x="0" y="74"/>
                    </a:moveTo>
                    <a:cubicBezTo>
                      <a:pt x="1" y="75"/>
                      <a:pt x="3" y="75"/>
                      <a:pt x="4" y="76"/>
                    </a:cubicBezTo>
                    <a:cubicBezTo>
                      <a:pt x="16" y="79"/>
                      <a:pt x="68" y="82"/>
                      <a:pt x="115" y="82"/>
                    </a:cubicBezTo>
                    <a:cubicBezTo>
                      <a:pt x="115" y="82"/>
                      <a:pt x="115" y="82"/>
                      <a:pt x="115" y="82"/>
                    </a:cubicBezTo>
                    <a:cubicBezTo>
                      <a:pt x="161" y="82"/>
                      <a:pt x="214" y="79"/>
                      <a:pt x="226" y="76"/>
                    </a:cubicBezTo>
                    <a:cubicBezTo>
                      <a:pt x="237" y="72"/>
                      <a:pt x="236" y="68"/>
                      <a:pt x="236" y="63"/>
                    </a:cubicBezTo>
                    <a:cubicBezTo>
                      <a:pt x="236" y="58"/>
                      <a:pt x="236" y="17"/>
                      <a:pt x="236" y="11"/>
                    </a:cubicBezTo>
                    <a:cubicBezTo>
                      <a:pt x="236" y="6"/>
                      <a:pt x="230" y="2"/>
                      <a:pt x="219" y="0"/>
                    </a:cubicBezTo>
                    <a:cubicBezTo>
                      <a:pt x="233" y="3"/>
                      <a:pt x="228" y="20"/>
                      <a:pt x="225" y="35"/>
                    </a:cubicBezTo>
                    <a:cubicBezTo>
                      <a:pt x="221" y="60"/>
                      <a:pt x="198" y="75"/>
                      <a:pt x="86" y="76"/>
                    </a:cubicBezTo>
                    <a:cubicBezTo>
                      <a:pt x="48" y="77"/>
                      <a:pt x="9" y="76"/>
                      <a:pt x="0" y="7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5" name="Freeform 29"/>
              <p:cNvSpPr>
                <a:spLocks/>
              </p:cNvSpPr>
              <p:nvPr/>
            </p:nvSpPr>
            <p:spPr bwMode="auto">
              <a:xfrm>
                <a:off x="797" y="2197"/>
                <a:ext cx="150" cy="73"/>
              </a:xfrm>
              <a:custGeom>
                <a:avLst/>
                <a:gdLst>
                  <a:gd name="T0" fmla="*/ 0 w 122"/>
                  <a:gd name="T1" fmla="*/ 578 h 71"/>
                  <a:gd name="T2" fmla="*/ 1954 w 122"/>
                  <a:gd name="T3" fmla="*/ 530 h 71"/>
                  <a:gd name="T4" fmla="*/ 2130 w 122"/>
                  <a:gd name="T5" fmla="*/ 422 h 71"/>
                  <a:gd name="T6" fmla="*/ 2130 w 122"/>
                  <a:gd name="T7" fmla="*/ 0 h 71"/>
                  <a:gd name="T8" fmla="*/ 1896 w 122"/>
                  <a:gd name="T9" fmla="*/ 440 h 71"/>
                  <a:gd name="T10" fmla="*/ 0 w 122"/>
                  <a:gd name="T11" fmla="*/ 57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71">
                    <a:moveTo>
                      <a:pt x="0" y="71"/>
                    </a:moveTo>
                    <a:cubicBezTo>
                      <a:pt x="46" y="71"/>
                      <a:pt x="99" y="68"/>
                      <a:pt x="111" y="65"/>
                    </a:cubicBezTo>
                    <a:cubicBezTo>
                      <a:pt x="122" y="61"/>
                      <a:pt x="121" y="57"/>
                      <a:pt x="121" y="52"/>
                    </a:cubicBezTo>
                    <a:cubicBezTo>
                      <a:pt x="121" y="47"/>
                      <a:pt x="121" y="6"/>
                      <a:pt x="121" y="0"/>
                    </a:cubicBezTo>
                    <a:cubicBezTo>
                      <a:pt x="121" y="8"/>
                      <a:pt x="116" y="46"/>
                      <a:pt x="108" y="54"/>
                    </a:cubicBezTo>
                    <a:cubicBezTo>
                      <a:pt x="100" y="61"/>
                      <a:pt x="79" y="69"/>
                      <a:pt x="0" y="7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6" name="Freeform 30"/>
              <p:cNvSpPr>
                <a:spLocks/>
              </p:cNvSpPr>
              <p:nvPr/>
            </p:nvSpPr>
            <p:spPr bwMode="auto">
              <a:xfrm>
                <a:off x="645" y="2183"/>
                <a:ext cx="231" cy="71"/>
              </a:xfrm>
              <a:custGeom>
                <a:avLst/>
                <a:gdLst>
                  <a:gd name="T0" fmla="*/ 0 w 188"/>
                  <a:gd name="T1" fmla="*/ 602 h 68"/>
                  <a:gd name="T2" fmla="*/ 0 w 188"/>
                  <a:gd name="T3" fmla="*/ 123 h 68"/>
                  <a:gd name="T4" fmla="*/ 598 w 188"/>
                  <a:gd name="T5" fmla="*/ 8 h 68"/>
                  <a:gd name="T6" fmla="*/ 2101 w 188"/>
                  <a:gd name="T7" fmla="*/ 8 h 68"/>
                  <a:gd name="T8" fmla="*/ 3292 w 188"/>
                  <a:gd name="T9" fmla="*/ 8 h 68"/>
                  <a:gd name="T10" fmla="*/ 1717 w 188"/>
                  <a:gd name="T11" fmla="*/ 34 h 68"/>
                  <a:gd name="T12" fmla="*/ 489 w 188"/>
                  <a:gd name="T13" fmla="*/ 107 h 68"/>
                  <a:gd name="T14" fmla="*/ 0 w 188"/>
                  <a:gd name="T15" fmla="*/ 60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8" h="68">
                    <a:moveTo>
                      <a:pt x="0" y="68"/>
                    </a:moveTo>
                    <a:cubicBezTo>
                      <a:pt x="0" y="62"/>
                      <a:pt x="0" y="20"/>
                      <a:pt x="0" y="14"/>
                    </a:cubicBezTo>
                    <a:cubicBezTo>
                      <a:pt x="0" y="6"/>
                      <a:pt x="12" y="1"/>
                      <a:pt x="34" y="1"/>
                    </a:cubicBezTo>
                    <a:cubicBezTo>
                      <a:pt x="56" y="0"/>
                      <a:pt x="120" y="1"/>
                      <a:pt x="120" y="1"/>
                    </a:cubicBezTo>
                    <a:cubicBezTo>
                      <a:pt x="131" y="1"/>
                      <a:pt x="181" y="1"/>
                      <a:pt x="188" y="1"/>
                    </a:cubicBezTo>
                    <a:cubicBezTo>
                      <a:pt x="171" y="2"/>
                      <a:pt x="134" y="2"/>
                      <a:pt x="98" y="4"/>
                    </a:cubicBezTo>
                    <a:cubicBezTo>
                      <a:pt x="63" y="5"/>
                      <a:pt x="42" y="4"/>
                      <a:pt x="28" y="12"/>
                    </a:cubicBezTo>
                    <a:cubicBezTo>
                      <a:pt x="16" y="19"/>
                      <a:pt x="6" y="44"/>
                      <a:pt x="0" y="6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7" name="Freeform 31"/>
              <p:cNvSpPr>
                <a:spLocks/>
              </p:cNvSpPr>
              <p:nvPr/>
            </p:nvSpPr>
            <p:spPr bwMode="auto">
              <a:xfrm>
                <a:off x="645" y="2183"/>
                <a:ext cx="105" cy="45"/>
              </a:xfrm>
              <a:custGeom>
                <a:avLst/>
                <a:gdLst>
                  <a:gd name="T0" fmla="*/ 1537 w 85"/>
                  <a:gd name="T1" fmla="*/ 0 h 43"/>
                  <a:gd name="T2" fmla="*/ 611 w 85"/>
                  <a:gd name="T3" fmla="*/ 8 h 43"/>
                  <a:gd name="T4" fmla="*/ 0 w 85"/>
                  <a:gd name="T5" fmla="*/ 125 h 43"/>
                  <a:gd name="T6" fmla="*/ 0 w 85"/>
                  <a:gd name="T7" fmla="*/ 386 h 43"/>
                  <a:gd name="T8" fmla="*/ 145 w 85"/>
                  <a:gd name="T9" fmla="*/ 108 h 43"/>
                  <a:gd name="T10" fmla="*/ 1537 w 85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3">
                    <a:moveTo>
                      <a:pt x="85" y="0"/>
                    </a:moveTo>
                    <a:cubicBezTo>
                      <a:pt x="66" y="0"/>
                      <a:pt x="45" y="0"/>
                      <a:pt x="34" y="1"/>
                    </a:cubicBezTo>
                    <a:cubicBezTo>
                      <a:pt x="12" y="1"/>
                      <a:pt x="0" y="6"/>
                      <a:pt x="0" y="14"/>
                    </a:cubicBezTo>
                    <a:cubicBezTo>
                      <a:pt x="0" y="17"/>
                      <a:pt x="0" y="31"/>
                      <a:pt x="0" y="43"/>
                    </a:cubicBezTo>
                    <a:cubicBezTo>
                      <a:pt x="1" y="36"/>
                      <a:pt x="5" y="18"/>
                      <a:pt x="8" y="12"/>
                    </a:cubicBezTo>
                    <a:cubicBezTo>
                      <a:pt x="12" y="5"/>
                      <a:pt x="27" y="0"/>
                      <a:pt x="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8" name="Freeform 38"/>
              <p:cNvSpPr>
                <a:spLocks/>
              </p:cNvSpPr>
              <p:nvPr/>
            </p:nvSpPr>
            <p:spPr bwMode="auto">
              <a:xfrm>
                <a:off x="638" y="2179"/>
                <a:ext cx="314" cy="96"/>
              </a:xfrm>
              <a:custGeom>
                <a:avLst/>
                <a:gdLst>
                  <a:gd name="T0" fmla="*/ 2220 w 256"/>
                  <a:gd name="T1" fmla="*/ 807 h 92"/>
                  <a:gd name="T2" fmla="*/ 209 w 256"/>
                  <a:gd name="T3" fmla="*/ 744 h 92"/>
                  <a:gd name="T4" fmla="*/ 22 w 256"/>
                  <a:gd name="T5" fmla="*/ 631 h 92"/>
                  <a:gd name="T6" fmla="*/ 22 w 256"/>
                  <a:gd name="T7" fmla="*/ 174 h 92"/>
                  <a:gd name="T8" fmla="*/ 649 w 256"/>
                  <a:gd name="T9" fmla="*/ 8 h 92"/>
                  <a:gd name="T10" fmla="*/ 2220 w 256"/>
                  <a:gd name="T11" fmla="*/ 8 h 92"/>
                  <a:gd name="T12" fmla="*/ 2220 w 256"/>
                  <a:gd name="T13" fmla="*/ 8 h 92"/>
                  <a:gd name="T14" fmla="*/ 3804 w 256"/>
                  <a:gd name="T15" fmla="*/ 8 h 92"/>
                  <a:gd name="T16" fmla="*/ 4428 w 256"/>
                  <a:gd name="T17" fmla="*/ 174 h 92"/>
                  <a:gd name="T18" fmla="*/ 4428 w 256"/>
                  <a:gd name="T19" fmla="*/ 631 h 92"/>
                  <a:gd name="T20" fmla="*/ 4235 w 256"/>
                  <a:gd name="T21" fmla="*/ 744 h 92"/>
                  <a:gd name="T22" fmla="*/ 2220 w 256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6" h="92">
                    <a:moveTo>
                      <a:pt x="128" y="92"/>
                    </a:moveTo>
                    <a:cubicBezTo>
                      <a:pt x="79" y="92"/>
                      <a:pt x="24" y="89"/>
                      <a:pt x="12" y="85"/>
                    </a:cubicBezTo>
                    <a:cubicBezTo>
                      <a:pt x="0" y="81"/>
                      <a:pt x="1" y="77"/>
                      <a:pt x="1" y="72"/>
                    </a:cubicBezTo>
                    <a:cubicBezTo>
                      <a:pt x="1" y="66"/>
                      <a:pt x="1" y="27"/>
                      <a:pt x="1" y="20"/>
                    </a:cubicBezTo>
                    <a:cubicBezTo>
                      <a:pt x="1" y="6"/>
                      <a:pt x="14" y="1"/>
                      <a:pt x="37" y="1"/>
                    </a:cubicBezTo>
                    <a:cubicBezTo>
                      <a:pt x="60" y="0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6" y="81"/>
                      <a:pt x="244" y="85"/>
                    </a:cubicBezTo>
                    <a:cubicBezTo>
                      <a:pt x="232" y="89"/>
                      <a:pt x="177" y="92"/>
                      <a:pt x="128" y="9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9" name="Rectangle 39"/>
              <p:cNvSpPr>
                <a:spLocks noChangeArrowheads="1"/>
              </p:cNvSpPr>
              <p:nvPr/>
            </p:nvSpPr>
            <p:spPr bwMode="auto">
              <a:xfrm>
                <a:off x="795" y="2275"/>
                <a:ext cx="0" cy="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70" name="Freeform 45"/>
              <p:cNvSpPr>
                <a:spLocks/>
              </p:cNvSpPr>
              <p:nvPr/>
            </p:nvSpPr>
            <p:spPr bwMode="auto">
              <a:xfrm>
                <a:off x="949" y="2179"/>
                <a:ext cx="315" cy="96"/>
              </a:xfrm>
              <a:custGeom>
                <a:avLst/>
                <a:gdLst>
                  <a:gd name="T0" fmla="*/ 2210 w 257"/>
                  <a:gd name="T1" fmla="*/ 807 h 92"/>
                  <a:gd name="T2" fmla="*/ 208 w 257"/>
                  <a:gd name="T3" fmla="*/ 744 h 92"/>
                  <a:gd name="T4" fmla="*/ 33 w 257"/>
                  <a:gd name="T5" fmla="*/ 631 h 92"/>
                  <a:gd name="T6" fmla="*/ 33 w 257"/>
                  <a:gd name="T7" fmla="*/ 174 h 92"/>
                  <a:gd name="T8" fmla="*/ 653 w 257"/>
                  <a:gd name="T9" fmla="*/ 8 h 92"/>
                  <a:gd name="T10" fmla="*/ 2210 w 257"/>
                  <a:gd name="T11" fmla="*/ 8 h 92"/>
                  <a:gd name="T12" fmla="*/ 2210 w 257"/>
                  <a:gd name="T13" fmla="*/ 8 h 92"/>
                  <a:gd name="T14" fmla="*/ 3779 w 257"/>
                  <a:gd name="T15" fmla="*/ 8 h 92"/>
                  <a:gd name="T16" fmla="*/ 4400 w 257"/>
                  <a:gd name="T17" fmla="*/ 174 h 92"/>
                  <a:gd name="T18" fmla="*/ 4400 w 257"/>
                  <a:gd name="T19" fmla="*/ 631 h 92"/>
                  <a:gd name="T20" fmla="*/ 4229 w 257"/>
                  <a:gd name="T21" fmla="*/ 744 h 92"/>
                  <a:gd name="T22" fmla="*/ 221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8" y="92"/>
                    </a:moveTo>
                    <a:cubicBezTo>
                      <a:pt x="80" y="92"/>
                      <a:pt x="24" y="89"/>
                      <a:pt x="12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2" y="89"/>
                      <a:pt x="177" y="92"/>
                      <a:pt x="128" y="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1" name="Oval 46"/>
              <p:cNvSpPr>
                <a:spLocks noChangeArrowheads="1"/>
              </p:cNvSpPr>
              <p:nvPr/>
            </p:nvSpPr>
            <p:spPr bwMode="auto">
              <a:xfrm>
                <a:off x="1081" y="2209"/>
                <a:ext cx="79" cy="4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72" name="Oval 47"/>
              <p:cNvSpPr>
                <a:spLocks noChangeArrowheads="1"/>
              </p:cNvSpPr>
              <p:nvPr/>
            </p:nvSpPr>
            <p:spPr bwMode="auto">
              <a:xfrm>
                <a:off x="1076" y="2207"/>
                <a:ext cx="78" cy="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73" name="Freeform 48"/>
              <p:cNvSpPr>
                <a:spLocks/>
              </p:cNvSpPr>
              <p:nvPr/>
            </p:nvSpPr>
            <p:spPr bwMode="auto">
              <a:xfrm>
                <a:off x="967" y="2185"/>
                <a:ext cx="291" cy="85"/>
              </a:xfrm>
              <a:custGeom>
                <a:avLst/>
                <a:gdLst>
                  <a:gd name="T0" fmla="*/ 0 w 237"/>
                  <a:gd name="T1" fmla="*/ 627 h 82"/>
                  <a:gd name="T2" fmla="*/ 83 w 237"/>
                  <a:gd name="T3" fmla="*/ 643 h 82"/>
                  <a:gd name="T4" fmla="*/ 2000 w 237"/>
                  <a:gd name="T5" fmla="*/ 695 h 82"/>
                  <a:gd name="T6" fmla="*/ 2000 w 237"/>
                  <a:gd name="T7" fmla="*/ 695 h 82"/>
                  <a:gd name="T8" fmla="*/ 3938 w 237"/>
                  <a:gd name="T9" fmla="*/ 643 h 82"/>
                  <a:gd name="T10" fmla="*/ 4113 w 237"/>
                  <a:gd name="T11" fmla="*/ 531 h 82"/>
                  <a:gd name="T12" fmla="*/ 4113 w 237"/>
                  <a:gd name="T13" fmla="*/ 92 h 82"/>
                  <a:gd name="T14" fmla="*/ 3811 w 237"/>
                  <a:gd name="T15" fmla="*/ 0 h 82"/>
                  <a:gd name="T16" fmla="*/ 3938 w 237"/>
                  <a:gd name="T17" fmla="*/ 295 h 82"/>
                  <a:gd name="T18" fmla="*/ 1513 w 237"/>
                  <a:gd name="T19" fmla="*/ 643 h 82"/>
                  <a:gd name="T20" fmla="*/ 0 w 237"/>
                  <a:gd name="T21" fmla="*/ 627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82">
                    <a:moveTo>
                      <a:pt x="0" y="74"/>
                    </a:moveTo>
                    <a:cubicBezTo>
                      <a:pt x="2" y="75"/>
                      <a:pt x="3" y="75"/>
                      <a:pt x="5" y="76"/>
                    </a:cubicBezTo>
                    <a:cubicBezTo>
                      <a:pt x="16" y="79"/>
                      <a:pt x="69" y="82"/>
                      <a:pt x="115" y="82"/>
                    </a:cubicBezTo>
                    <a:cubicBezTo>
                      <a:pt x="115" y="82"/>
                      <a:pt x="115" y="82"/>
                      <a:pt x="115" y="82"/>
                    </a:cubicBezTo>
                    <a:cubicBezTo>
                      <a:pt x="162" y="82"/>
                      <a:pt x="214" y="79"/>
                      <a:pt x="226" y="76"/>
                    </a:cubicBezTo>
                    <a:cubicBezTo>
                      <a:pt x="237" y="72"/>
                      <a:pt x="236" y="68"/>
                      <a:pt x="236" y="63"/>
                    </a:cubicBezTo>
                    <a:cubicBezTo>
                      <a:pt x="236" y="58"/>
                      <a:pt x="236" y="17"/>
                      <a:pt x="236" y="11"/>
                    </a:cubicBezTo>
                    <a:cubicBezTo>
                      <a:pt x="236" y="6"/>
                      <a:pt x="230" y="2"/>
                      <a:pt x="219" y="0"/>
                    </a:cubicBezTo>
                    <a:cubicBezTo>
                      <a:pt x="233" y="3"/>
                      <a:pt x="228" y="20"/>
                      <a:pt x="226" y="35"/>
                    </a:cubicBezTo>
                    <a:cubicBezTo>
                      <a:pt x="222" y="60"/>
                      <a:pt x="199" y="75"/>
                      <a:pt x="87" y="76"/>
                    </a:cubicBezTo>
                    <a:cubicBezTo>
                      <a:pt x="48" y="77"/>
                      <a:pt x="10" y="76"/>
                      <a:pt x="0" y="7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4" name="Freeform 49"/>
              <p:cNvSpPr>
                <a:spLocks/>
              </p:cNvSpPr>
              <p:nvPr/>
            </p:nvSpPr>
            <p:spPr bwMode="auto">
              <a:xfrm>
                <a:off x="1108" y="2197"/>
                <a:ext cx="150" cy="73"/>
              </a:xfrm>
              <a:custGeom>
                <a:avLst/>
                <a:gdLst>
                  <a:gd name="T0" fmla="*/ 0 w 122"/>
                  <a:gd name="T1" fmla="*/ 578 h 71"/>
                  <a:gd name="T2" fmla="*/ 1954 w 122"/>
                  <a:gd name="T3" fmla="*/ 530 h 71"/>
                  <a:gd name="T4" fmla="*/ 2130 w 122"/>
                  <a:gd name="T5" fmla="*/ 422 h 71"/>
                  <a:gd name="T6" fmla="*/ 2130 w 122"/>
                  <a:gd name="T7" fmla="*/ 0 h 71"/>
                  <a:gd name="T8" fmla="*/ 1919 w 122"/>
                  <a:gd name="T9" fmla="*/ 440 h 71"/>
                  <a:gd name="T10" fmla="*/ 0 w 122"/>
                  <a:gd name="T11" fmla="*/ 57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71">
                    <a:moveTo>
                      <a:pt x="0" y="71"/>
                    </a:moveTo>
                    <a:cubicBezTo>
                      <a:pt x="47" y="71"/>
                      <a:pt x="99" y="68"/>
                      <a:pt x="111" y="65"/>
                    </a:cubicBezTo>
                    <a:cubicBezTo>
                      <a:pt x="122" y="61"/>
                      <a:pt x="121" y="57"/>
                      <a:pt x="121" y="52"/>
                    </a:cubicBezTo>
                    <a:cubicBezTo>
                      <a:pt x="121" y="47"/>
                      <a:pt x="121" y="6"/>
                      <a:pt x="121" y="0"/>
                    </a:cubicBezTo>
                    <a:cubicBezTo>
                      <a:pt x="122" y="8"/>
                      <a:pt x="117" y="46"/>
                      <a:pt x="109" y="54"/>
                    </a:cubicBezTo>
                    <a:cubicBezTo>
                      <a:pt x="101" y="61"/>
                      <a:pt x="80" y="69"/>
                      <a:pt x="0" y="7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5" name="Freeform 50"/>
              <p:cNvSpPr>
                <a:spLocks/>
              </p:cNvSpPr>
              <p:nvPr/>
            </p:nvSpPr>
            <p:spPr bwMode="auto">
              <a:xfrm>
                <a:off x="956" y="2183"/>
                <a:ext cx="232" cy="71"/>
              </a:xfrm>
              <a:custGeom>
                <a:avLst/>
                <a:gdLst>
                  <a:gd name="T0" fmla="*/ 0 w 189"/>
                  <a:gd name="T1" fmla="*/ 602 h 68"/>
                  <a:gd name="T2" fmla="*/ 0 w 189"/>
                  <a:gd name="T3" fmla="*/ 123 h 68"/>
                  <a:gd name="T4" fmla="*/ 590 w 189"/>
                  <a:gd name="T5" fmla="*/ 8 h 68"/>
                  <a:gd name="T6" fmla="*/ 2104 w 189"/>
                  <a:gd name="T7" fmla="*/ 8 h 68"/>
                  <a:gd name="T8" fmla="*/ 3285 w 189"/>
                  <a:gd name="T9" fmla="*/ 8 h 68"/>
                  <a:gd name="T10" fmla="*/ 1706 w 189"/>
                  <a:gd name="T11" fmla="*/ 34 h 68"/>
                  <a:gd name="T12" fmla="*/ 489 w 189"/>
                  <a:gd name="T13" fmla="*/ 107 h 68"/>
                  <a:gd name="T14" fmla="*/ 0 w 189"/>
                  <a:gd name="T15" fmla="*/ 60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0" y="68"/>
                    </a:moveTo>
                    <a:cubicBezTo>
                      <a:pt x="0" y="62"/>
                      <a:pt x="0" y="20"/>
                      <a:pt x="0" y="14"/>
                    </a:cubicBezTo>
                    <a:cubicBezTo>
                      <a:pt x="0" y="6"/>
                      <a:pt x="12" y="1"/>
                      <a:pt x="34" y="1"/>
                    </a:cubicBezTo>
                    <a:cubicBezTo>
                      <a:pt x="56" y="0"/>
                      <a:pt x="121" y="1"/>
                      <a:pt x="121" y="1"/>
                    </a:cubicBezTo>
                    <a:cubicBezTo>
                      <a:pt x="131" y="1"/>
                      <a:pt x="181" y="1"/>
                      <a:pt x="189" y="1"/>
                    </a:cubicBezTo>
                    <a:cubicBezTo>
                      <a:pt x="172" y="2"/>
                      <a:pt x="134" y="2"/>
                      <a:pt x="98" y="4"/>
                    </a:cubicBezTo>
                    <a:cubicBezTo>
                      <a:pt x="63" y="5"/>
                      <a:pt x="42" y="4"/>
                      <a:pt x="28" y="12"/>
                    </a:cubicBezTo>
                    <a:cubicBezTo>
                      <a:pt x="16" y="19"/>
                      <a:pt x="6" y="44"/>
                      <a:pt x="0" y="6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6" name="Freeform 51"/>
              <p:cNvSpPr>
                <a:spLocks/>
              </p:cNvSpPr>
              <p:nvPr/>
            </p:nvSpPr>
            <p:spPr bwMode="auto">
              <a:xfrm>
                <a:off x="956" y="2183"/>
                <a:ext cx="105" cy="45"/>
              </a:xfrm>
              <a:custGeom>
                <a:avLst/>
                <a:gdLst>
                  <a:gd name="T0" fmla="*/ 1448 w 86"/>
                  <a:gd name="T1" fmla="*/ 0 h 43"/>
                  <a:gd name="T2" fmla="*/ 575 w 86"/>
                  <a:gd name="T3" fmla="*/ 8 h 43"/>
                  <a:gd name="T4" fmla="*/ 0 w 86"/>
                  <a:gd name="T5" fmla="*/ 125 h 43"/>
                  <a:gd name="T6" fmla="*/ 0 w 86"/>
                  <a:gd name="T7" fmla="*/ 386 h 43"/>
                  <a:gd name="T8" fmla="*/ 149 w 86"/>
                  <a:gd name="T9" fmla="*/ 108 h 43"/>
                  <a:gd name="T10" fmla="*/ 1448 w 86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43">
                    <a:moveTo>
                      <a:pt x="86" y="0"/>
                    </a:moveTo>
                    <a:cubicBezTo>
                      <a:pt x="67" y="0"/>
                      <a:pt x="45" y="0"/>
                      <a:pt x="34" y="1"/>
                    </a:cubicBezTo>
                    <a:cubicBezTo>
                      <a:pt x="12" y="1"/>
                      <a:pt x="0" y="6"/>
                      <a:pt x="0" y="14"/>
                    </a:cubicBezTo>
                    <a:cubicBezTo>
                      <a:pt x="0" y="17"/>
                      <a:pt x="0" y="31"/>
                      <a:pt x="0" y="43"/>
                    </a:cubicBezTo>
                    <a:cubicBezTo>
                      <a:pt x="2" y="36"/>
                      <a:pt x="5" y="18"/>
                      <a:pt x="9" y="12"/>
                    </a:cubicBezTo>
                    <a:cubicBezTo>
                      <a:pt x="13" y="5"/>
                      <a:pt x="27" y="0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7" name="Oval 52"/>
              <p:cNvSpPr>
                <a:spLocks noChangeArrowheads="1"/>
              </p:cNvSpPr>
              <p:nvPr/>
            </p:nvSpPr>
            <p:spPr bwMode="auto">
              <a:xfrm>
                <a:off x="1070" y="2206"/>
                <a:ext cx="79" cy="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78" name="Freeform 53"/>
              <p:cNvSpPr>
                <a:spLocks/>
              </p:cNvSpPr>
              <p:nvPr/>
            </p:nvSpPr>
            <p:spPr bwMode="auto">
              <a:xfrm>
                <a:off x="1082" y="2211"/>
                <a:ext cx="63" cy="34"/>
              </a:xfrm>
              <a:custGeom>
                <a:avLst/>
                <a:gdLst>
                  <a:gd name="T0" fmla="*/ 644 w 51"/>
                  <a:gd name="T1" fmla="*/ 0 h 33"/>
                  <a:gd name="T2" fmla="*/ 751 w 51"/>
                  <a:gd name="T3" fmla="*/ 89 h 33"/>
                  <a:gd name="T4" fmla="*/ 248 w 51"/>
                  <a:gd name="T5" fmla="*/ 238 h 33"/>
                  <a:gd name="T6" fmla="*/ 0 w 51"/>
                  <a:gd name="T7" fmla="*/ 214 h 33"/>
                  <a:gd name="T8" fmla="*/ 394 w 51"/>
                  <a:gd name="T9" fmla="*/ 273 h 33"/>
                  <a:gd name="T10" fmla="*/ 908 w 51"/>
                  <a:gd name="T11" fmla="*/ 124 h 33"/>
                  <a:gd name="T12" fmla="*/ 644 w 5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3">
                    <a:moveTo>
                      <a:pt x="36" y="0"/>
                    </a:moveTo>
                    <a:cubicBezTo>
                      <a:pt x="40" y="3"/>
                      <a:pt x="42" y="7"/>
                      <a:pt x="42" y="11"/>
                    </a:cubicBezTo>
                    <a:cubicBezTo>
                      <a:pt x="42" y="21"/>
                      <a:pt x="30" y="29"/>
                      <a:pt x="14" y="29"/>
                    </a:cubicBezTo>
                    <a:cubicBezTo>
                      <a:pt x="9" y="29"/>
                      <a:pt x="4" y="28"/>
                      <a:pt x="0" y="26"/>
                    </a:cubicBezTo>
                    <a:cubicBezTo>
                      <a:pt x="6" y="31"/>
                      <a:pt x="13" y="33"/>
                      <a:pt x="22" y="33"/>
                    </a:cubicBezTo>
                    <a:cubicBezTo>
                      <a:pt x="38" y="33"/>
                      <a:pt x="51" y="25"/>
                      <a:pt x="51" y="15"/>
                    </a:cubicBezTo>
                    <a:cubicBezTo>
                      <a:pt x="51" y="9"/>
                      <a:pt x="45" y="3"/>
                      <a:pt x="3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9" name="Oval 54"/>
              <p:cNvSpPr>
                <a:spLocks noChangeArrowheads="1"/>
              </p:cNvSpPr>
              <p:nvPr/>
            </p:nvSpPr>
            <p:spPr bwMode="auto">
              <a:xfrm>
                <a:off x="1090" y="2215"/>
                <a:ext cx="22" cy="15"/>
              </a:xfrm>
              <a:prstGeom prst="ellipse">
                <a:avLst/>
              </a:prstGeom>
              <a:solidFill>
                <a:srgbClr val="CC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0" name="Oval 55"/>
              <p:cNvSpPr>
                <a:spLocks noChangeArrowheads="1"/>
              </p:cNvSpPr>
              <p:nvPr/>
            </p:nvSpPr>
            <p:spPr bwMode="auto">
              <a:xfrm>
                <a:off x="1093" y="2217"/>
                <a:ext cx="9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1" name="Oval 57"/>
              <p:cNvSpPr>
                <a:spLocks noChangeArrowheads="1"/>
              </p:cNvSpPr>
              <p:nvPr/>
            </p:nvSpPr>
            <p:spPr bwMode="auto">
              <a:xfrm>
                <a:off x="1070" y="2206"/>
                <a:ext cx="79" cy="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2" name="Freeform 58"/>
              <p:cNvSpPr>
                <a:spLocks/>
              </p:cNvSpPr>
              <p:nvPr/>
            </p:nvSpPr>
            <p:spPr bwMode="auto">
              <a:xfrm>
                <a:off x="949" y="2179"/>
                <a:ext cx="315" cy="96"/>
              </a:xfrm>
              <a:custGeom>
                <a:avLst/>
                <a:gdLst>
                  <a:gd name="T0" fmla="*/ 2210 w 257"/>
                  <a:gd name="T1" fmla="*/ 807 h 92"/>
                  <a:gd name="T2" fmla="*/ 208 w 257"/>
                  <a:gd name="T3" fmla="*/ 744 h 92"/>
                  <a:gd name="T4" fmla="*/ 33 w 257"/>
                  <a:gd name="T5" fmla="*/ 631 h 92"/>
                  <a:gd name="T6" fmla="*/ 33 w 257"/>
                  <a:gd name="T7" fmla="*/ 174 h 92"/>
                  <a:gd name="T8" fmla="*/ 653 w 257"/>
                  <a:gd name="T9" fmla="*/ 8 h 92"/>
                  <a:gd name="T10" fmla="*/ 2210 w 257"/>
                  <a:gd name="T11" fmla="*/ 8 h 92"/>
                  <a:gd name="T12" fmla="*/ 2210 w 257"/>
                  <a:gd name="T13" fmla="*/ 8 h 92"/>
                  <a:gd name="T14" fmla="*/ 3779 w 257"/>
                  <a:gd name="T15" fmla="*/ 8 h 92"/>
                  <a:gd name="T16" fmla="*/ 4400 w 257"/>
                  <a:gd name="T17" fmla="*/ 174 h 92"/>
                  <a:gd name="T18" fmla="*/ 4400 w 257"/>
                  <a:gd name="T19" fmla="*/ 631 h 92"/>
                  <a:gd name="T20" fmla="*/ 4229 w 257"/>
                  <a:gd name="T21" fmla="*/ 744 h 92"/>
                  <a:gd name="T22" fmla="*/ 221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8" y="92"/>
                    </a:moveTo>
                    <a:cubicBezTo>
                      <a:pt x="80" y="92"/>
                      <a:pt x="24" y="89"/>
                      <a:pt x="12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2" y="89"/>
                      <a:pt x="177" y="92"/>
                      <a:pt x="128" y="9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83" name="Rectangle 59"/>
              <p:cNvSpPr>
                <a:spLocks noChangeArrowheads="1"/>
              </p:cNvSpPr>
              <p:nvPr/>
            </p:nvSpPr>
            <p:spPr bwMode="auto">
              <a:xfrm>
                <a:off x="1106" y="2275"/>
                <a:ext cx="0" cy="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4" name="Oval 61"/>
              <p:cNvSpPr>
                <a:spLocks noChangeArrowheads="1"/>
              </p:cNvSpPr>
              <p:nvPr/>
            </p:nvSpPr>
            <p:spPr bwMode="auto">
              <a:xfrm>
                <a:off x="1093" y="2203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5" name="Oval 62"/>
              <p:cNvSpPr>
                <a:spLocks noChangeArrowheads="1"/>
              </p:cNvSpPr>
              <p:nvPr/>
            </p:nvSpPr>
            <p:spPr bwMode="auto">
              <a:xfrm>
                <a:off x="1066" y="2218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6" name="Oval 63"/>
              <p:cNvSpPr>
                <a:spLocks noChangeArrowheads="1"/>
              </p:cNvSpPr>
              <p:nvPr/>
            </p:nvSpPr>
            <p:spPr bwMode="auto">
              <a:xfrm>
                <a:off x="1074" y="220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7" name="Freeform 65"/>
              <p:cNvSpPr>
                <a:spLocks/>
              </p:cNvSpPr>
              <p:nvPr/>
            </p:nvSpPr>
            <p:spPr bwMode="auto">
              <a:xfrm>
                <a:off x="1259" y="2179"/>
                <a:ext cx="316" cy="96"/>
              </a:xfrm>
              <a:custGeom>
                <a:avLst/>
                <a:gdLst>
                  <a:gd name="T0" fmla="*/ 2260 w 257"/>
                  <a:gd name="T1" fmla="*/ 807 h 92"/>
                  <a:gd name="T2" fmla="*/ 210 w 257"/>
                  <a:gd name="T3" fmla="*/ 744 h 92"/>
                  <a:gd name="T4" fmla="*/ 33 w 257"/>
                  <a:gd name="T5" fmla="*/ 631 h 92"/>
                  <a:gd name="T6" fmla="*/ 33 w 257"/>
                  <a:gd name="T7" fmla="*/ 174 h 92"/>
                  <a:gd name="T8" fmla="*/ 665 w 257"/>
                  <a:gd name="T9" fmla="*/ 8 h 92"/>
                  <a:gd name="T10" fmla="*/ 2260 w 257"/>
                  <a:gd name="T11" fmla="*/ 8 h 92"/>
                  <a:gd name="T12" fmla="*/ 2260 w 257"/>
                  <a:gd name="T13" fmla="*/ 8 h 92"/>
                  <a:gd name="T14" fmla="*/ 3840 w 257"/>
                  <a:gd name="T15" fmla="*/ 8 h 92"/>
                  <a:gd name="T16" fmla="*/ 4471 w 257"/>
                  <a:gd name="T17" fmla="*/ 174 h 92"/>
                  <a:gd name="T18" fmla="*/ 4471 w 257"/>
                  <a:gd name="T19" fmla="*/ 631 h 92"/>
                  <a:gd name="T20" fmla="*/ 4299 w 257"/>
                  <a:gd name="T21" fmla="*/ 744 h 92"/>
                  <a:gd name="T22" fmla="*/ 226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9" y="92"/>
                    </a:moveTo>
                    <a:cubicBezTo>
                      <a:pt x="80" y="92"/>
                      <a:pt x="25" y="89"/>
                      <a:pt x="12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3" y="89"/>
                      <a:pt x="177" y="92"/>
                      <a:pt x="129" y="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88" name="Oval 66"/>
              <p:cNvSpPr>
                <a:spLocks noChangeArrowheads="1"/>
              </p:cNvSpPr>
              <p:nvPr/>
            </p:nvSpPr>
            <p:spPr bwMode="auto">
              <a:xfrm>
                <a:off x="1392" y="2209"/>
                <a:ext cx="79" cy="4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89" name="Oval 67"/>
              <p:cNvSpPr>
                <a:spLocks noChangeArrowheads="1"/>
              </p:cNvSpPr>
              <p:nvPr/>
            </p:nvSpPr>
            <p:spPr bwMode="auto">
              <a:xfrm>
                <a:off x="1387" y="2207"/>
                <a:ext cx="79" cy="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90" name="Freeform 68"/>
              <p:cNvSpPr>
                <a:spLocks/>
              </p:cNvSpPr>
              <p:nvPr/>
            </p:nvSpPr>
            <p:spPr bwMode="auto">
              <a:xfrm>
                <a:off x="1279" y="2185"/>
                <a:ext cx="291" cy="85"/>
              </a:xfrm>
              <a:custGeom>
                <a:avLst/>
                <a:gdLst>
                  <a:gd name="T0" fmla="*/ 0 w 237"/>
                  <a:gd name="T1" fmla="*/ 627 h 82"/>
                  <a:gd name="T2" fmla="*/ 71 w 237"/>
                  <a:gd name="T3" fmla="*/ 643 h 82"/>
                  <a:gd name="T4" fmla="*/ 1985 w 237"/>
                  <a:gd name="T5" fmla="*/ 695 h 82"/>
                  <a:gd name="T6" fmla="*/ 1985 w 237"/>
                  <a:gd name="T7" fmla="*/ 695 h 82"/>
                  <a:gd name="T8" fmla="*/ 3918 w 237"/>
                  <a:gd name="T9" fmla="*/ 643 h 82"/>
                  <a:gd name="T10" fmla="*/ 4091 w 237"/>
                  <a:gd name="T11" fmla="*/ 531 h 82"/>
                  <a:gd name="T12" fmla="*/ 4091 w 237"/>
                  <a:gd name="T13" fmla="*/ 92 h 82"/>
                  <a:gd name="T14" fmla="*/ 3799 w 237"/>
                  <a:gd name="T15" fmla="*/ 0 h 82"/>
                  <a:gd name="T16" fmla="*/ 3918 w 237"/>
                  <a:gd name="T17" fmla="*/ 295 h 82"/>
                  <a:gd name="T18" fmla="*/ 1497 w 237"/>
                  <a:gd name="T19" fmla="*/ 643 h 82"/>
                  <a:gd name="T20" fmla="*/ 0 w 237"/>
                  <a:gd name="T21" fmla="*/ 627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82">
                    <a:moveTo>
                      <a:pt x="0" y="74"/>
                    </a:moveTo>
                    <a:cubicBezTo>
                      <a:pt x="1" y="75"/>
                      <a:pt x="2" y="75"/>
                      <a:pt x="4" y="76"/>
                    </a:cubicBezTo>
                    <a:cubicBezTo>
                      <a:pt x="15" y="79"/>
                      <a:pt x="68" y="82"/>
                      <a:pt x="114" y="82"/>
                    </a:cubicBezTo>
                    <a:cubicBezTo>
                      <a:pt x="114" y="82"/>
                      <a:pt x="114" y="82"/>
                      <a:pt x="114" y="82"/>
                    </a:cubicBezTo>
                    <a:cubicBezTo>
                      <a:pt x="161" y="82"/>
                      <a:pt x="214" y="79"/>
                      <a:pt x="225" y="76"/>
                    </a:cubicBezTo>
                    <a:cubicBezTo>
                      <a:pt x="237" y="72"/>
                      <a:pt x="235" y="68"/>
                      <a:pt x="235" y="63"/>
                    </a:cubicBezTo>
                    <a:cubicBezTo>
                      <a:pt x="235" y="58"/>
                      <a:pt x="235" y="17"/>
                      <a:pt x="235" y="11"/>
                    </a:cubicBezTo>
                    <a:cubicBezTo>
                      <a:pt x="235" y="6"/>
                      <a:pt x="229" y="2"/>
                      <a:pt x="218" y="0"/>
                    </a:cubicBezTo>
                    <a:cubicBezTo>
                      <a:pt x="232" y="3"/>
                      <a:pt x="227" y="20"/>
                      <a:pt x="225" y="35"/>
                    </a:cubicBezTo>
                    <a:cubicBezTo>
                      <a:pt x="221" y="60"/>
                      <a:pt x="198" y="75"/>
                      <a:pt x="86" y="76"/>
                    </a:cubicBezTo>
                    <a:cubicBezTo>
                      <a:pt x="48" y="77"/>
                      <a:pt x="9" y="76"/>
                      <a:pt x="0" y="7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91" name="Freeform 69"/>
              <p:cNvSpPr>
                <a:spLocks/>
              </p:cNvSpPr>
              <p:nvPr/>
            </p:nvSpPr>
            <p:spPr bwMode="auto">
              <a:xfrm>
                <a:off x="1419" y="2197"/>
                <a:ext cx="151" cy="73"/>
              </a:xfrm>
              <a:custGeom>
                <a:avLst/>
                <a:gdLst>
                  <a:gd name="T0" fmla="*/ 0 w 123"/>
                  <a:gd name="T1" fmla="*/ 578 h 71"/>
                  <a:gd name="T2" fmla="*/ 1926 w 123"/>
                  <a:gd name="T3" fmla="*/ 530 h 71"/>
                  <a:gd name="T4" fmla="*/ 2104 w 123"/>
                  <a:gd name="T5" fmla="*/ 422 h 71"/>
                  <a:gd name="T6" fmla="*/ 2104 w 123"/>
                  <a:gd name="T7" fmla="*/ 0 h 71"/>
                  <a:gd name="T8" fmla="*/ 1894 w 123"/>
                  <a:gd name="T9" fmla="*/ 440 h 71"/>
                  <a:gd name="T10" fmla="*/ 0 w 123"/>
                  <a:gd name="T11" fmla="*/ 57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71">
                    <a:moveTo>
                      <a:pt x="0" y="71"/>
                    </a:moveTo>
                    <a:cubicBezTo>
                      <a:pt x="47" y="71"/>
                      <a:pt x="100" y="68"/>
                      <a:pt x="111" y="65"/>
                    </a:cubicBezTo>
                    <a:cubicBezTo>
                      <a:pt x="123" y="61"/>
                      <a:pt x="121" y="57"/>
                      <a:pt x="121" y="52"/>
                    </a:cubicBezTo>
                    <a:cubicBezTo>
                      <a:pt x="121" y="47"/>
                      <a:pt x="121" y="6"/>
                      <a:pt x="121" y="0"/>
                    </a:cubicBezTo>
                    <a:cubicBezTo>
                      <a:pt x="122" y="8"/>
                      <a:pt x="117" y="46"/>
                      <a:pt x="109" y="54"/>
                    </a:cubicBezTo>
                    <a:cubicBezTo>
                      <a:pt x="101" y="61"/>
                      <a:pt x="80" y="69"/>
                      <a:pt x="0" y="7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92" name="Freeform 70"/>
              <p:cNvSpPr>
                <a:spLocks/>
              </p:cNvSpPr>
              <p:nvPr/>
            </p:nvSpPr>
            <p:spPr bwMode="auto">
              <a:xfrm>
                <a:off x="1267" y="2183"/>
                <a:ext cx="232" cy="71"/>
              </a:xfrm>
              <a:custGeom>
                <a:avLst/>
                <a:gdLst>
                  <a:gd name="T0" fmla="*/ 0 w 189"/>
                  <a:gd name="T1" fmla="*/ 602 h 68"/>
                  <a:gd name="T2" fmla="*/ 0 w 189"/>
                  <a:gd name="T3" fmla="*/ 123 h 68"/>
                  <a:gd name="T4" fmla="*/ 590 w 189"/>
                  <a:gd name="T5" fmla="*/ 8 h 68"/>
                  <a:gd name="T6" fmla="*/ 2104 w 189"/>
                  <a:gd name="T7" fmla="*/ 8 h 68"/>
                  <a:gd name="T8" fmla="*/ 3285 w 189"/>
                  <a:gd name="T9" fmla="*/ 8 h 68"/>
                  <a:gd name="T10" fmla="*/ 1717 w 189"/>
                  <a:gd name="T11" fmla="*/ 34 h 68"/>
                  <a:gd name="T12" fmla="*/ 489 w 189"/>
                  <a:gd name="T13" fmla="*/ 107 h 68"/>
                  <a:gd name="T14" fmla="*/ 0 w 189"/>
                  <a:gd name="T15" fmla="*/ 60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0" y="68"/>
                    </a:moveTo>
                    <a:cubicBezTo>
                      <a:pt x="0" y="62"/>
                      <a:pt x="0" y="20"/>
                      <a:pt x="0" y="14"/>
                    </a:cubicBezTo>
                    <a:cubicBezTo>
                      <a:pt x="0" y="6"/>
                      <a:pt x="12" y="1"/>
                      <a:pt x="34" y="1"/>
                    </a:cubicBezTo>
                    <a:cubicBezTo>
                      <a:pt x="56" y="0"/>
                      <a:pt x="121" y="1"/>
                      <a:pt x="121" y="1"/>
                    </a:cubicBezTo>
                    <a:cubicBezTo>
                      <a:pt x="132" y="1"/>
                      <a:pt x="182" y="1"/>
                      <a:pt x="189" y="1"/>
                    </a:cubicBezTo>
                    <a:cubicBezTo>
                      <a:pt x="172" y="2"/>
                      <a:pt x="134" y="2"/>
                      <a:pt x="99" y="4"/>
                    </a:cubicBezTo>
                    <a:cubicBezTo>
                      <a:pt x="63" y="5"/>
                      <a:pt x="43" y="4"/>
                      <a:pt x="28" y="12"/>
                    </a:cubicBezTo>
                    <a:cubicBezTo>
                      <a:pt x="16" y="19"/>
                      <a:pt x="6" y="44"/>
                      <a:pt x="0" y="6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93" name="Freeform 71"/>
              <p:cNvSpPr>
                <a:spLocks/>
              </p:cNvSpPr>
              <p:nvPr/>
            </p:nvSpPr>
            <p:spPr bwMode="auto">
              <a:xfrm>
                <a:off x="1267" y="2183"/>
                <a:ext cx="105" cy="45"/>
              </a:xfrm>
              <a:custGeom>
                <a:avLst/>
                <a:gdLst>
                  <a:gd name="T0" fmla="*/ 1459 w 86"/>
                  <a:gd name="T1" fmla="*/ 0 h 43"/>
                  <a:gd name="T2" fmla="*/ 578 w 86"/>
                  <a:gd name="T3" fmla="*/ 8 h 43"/>
                  <a:gd name="T4" fmla="*/ 0 w 86"/>
                  <a:gd name="T5" fmla="*/ 125 h 43"/>
                  <a:gd name="T6" fmla="*/ 0 w 86"/>
                  <a:gd name="T7" fmla="*/ 386 h 43"/>
                  <a:gd name="T8" fmla="*/ 158 w 86"/>
                  <a:gd name="T9" fmla="*/ 108 h 43"/>
                  <a:gd name="T10" fmla="*/ 1459 w 86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43">
                    <a:moveTo>
                      <a:pt x="86" y="0"/>
                    </a:moveTo>
                    <a:cubicBezTo>
                      <a:pt x="67" y="0"/>
                      <a:pt x="45" y="0"/>
                      <a:pt x="34" y="1"/>
                    </a:cubicBezTo>
                    <a:cubicBezTo>
                      <a:pt x="12" y="1"/>
                      <a:pt x="0" y="6"/>
                      <a:pt x="0" y="14"/>
                    </a:cubicBezTo>
                    <a:cubicBezTo>
                      <a:pt x="0" y="17"/>
                      <a:pt x="0" y="31"/>
                      <a:pt x="0" y="43"/>
                    </a:cubicBezTo>
                    <a:cubicBezTo>
                      <a:pt x="2" y="36"/>
                      <a:pt x="5" y="18"/>
                      <a:pt x="9" y="12"/>
                    </a:cubicBezTo>
                    <a:cubicBezTo>
                      <a:pt x="13" y="5"/>
                      <a:pt x="28" y="0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94" name="Oval 72"/>
              <p:cNvSpPr>
                <a:spLocks noChangeArrowheads="1"/>
              </p:cNvSpPr>
              <p:nvPr/>
            </p:nvSpPr>
            <p:spPr bwMode="auto">
              <a:xfrm>
                <a:off x="1381" y="2206"/>
                <a:ext cx="78" cy="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95" name="Freeform 73"/>
              <p:cNvSpPr>
                <a:spLocks/>
              </p:cNvSpPr>
              <p:nvPr/>
            </p:nvSpPr>
            <p:spPr bwMode="auto">
              <a:xfrm>
                <a:off x="1395" y="2211"/>
                <a:ext cx="61" cy="34"/>
              </a:xfrm>
              <a:custGeom>
                <a:avLst/>
                <a:gdLst>
                  <a:gd name="T0" fmla="*/ 594 w 50"/>
                  <a:gd name="T1" fmla="*/ 0 h 33"/>
                  <a:gd name="T2" fmla="*/ 711 w 50"/>
                  <a:gd name="T3" fmla="*/ 89 h 33"/>
                  <a:gd name="T4" fmla="*/ 223 w 50"/>
                  <a:gd name="T5" fmla="*/ 238 h 33"/>
                  <a:gd name="T6" fmla="*/ 0 w 50"/>
                  <a:gd name="T7" fmla="*/ 214 h 33"/>
                  <a:gd name="T8" fmla="*/ 372 w 50"/>
                  <a:gd name="T9" fmla="*/ 273 h 33"/>
                  <a:gd name="T10" fmla="*/ 847 w 50"/>
                  <a:gd name="T11" fmla="*/ 124 h 33"/>
                  <a:gd name="T12" fmla="*/ 594 w 50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35" y="0"/>
                    </a:moveTo>
                    <a:cubicBezTo>
                      <a:pt x="39" y="3"/>
                      <a:pt x="42" y="7"/>
                      <a:pt x="42" y="11"/>
                    </a:cubicBezTo>
                    <a:cubicBezTo>
                      <a:pt x="42" y="21"/>
                      <a:pt x="29" y="29"/>
                      <a:pt x="13" y="29"/>
                    </a:cubicBezTo>
                    <a:cubicBezTo>
                      <a:pt x="8" y="29"/>
                      <a:pt x="4" y="28"/>
                      <a:pt x="0" y="26"/>
                    </a:cubicBezTo>
                    <a:cubicBezTo>
                      <a:pt x="5" y="31"/>
                      <a:pt x="13" y="33"/>
                      <a:pt x="22" y="33"/>
                    </a:cubicBezTo>
                    <a:cubicBezTo>
                      <a:pt x="37" y="33"/>
                      <a:pt x="50" y="25"/>
                      <a:pt x="50" y="15"/>
                    </a:cubicBezTo>
                    <a:cubicBezTo>
                      <a:pt x="50" y="9"/>
                      <a:pt x="44" y="3"/>
                      <a:pt x="3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96" name="Oval 74"/>
              <p:cNvSpPr>
                <a:spLocks noChangeArrowheads="1"/>
              </p:cNvSpPr>
              <p:nvPr/>
            </p:nvSpPr>
            <p:spPr bwMode="auto">
              <a:xfrm>
                <a:off x="1400" y="2215"/>
                <a:ext cx="23" cy="1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97" name="Oval 75"/>
              <p:cNvSpPr>
                <a:spLocks noChangeArrowheads="1"/>
              </p:cNvSpPr>
              <p:nvPr/>
            </p:nvSpPr>
            <p:spPr bwMode="auto">
              <a:xfrm>
                <a:off x="1404" y="2217"/>
                <a:ext cx="9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98" name="Oval 77"/>
              <p:cNvSpPr>
                <a:spLocks noChangeArrowheads="1"/>
              </p:cNvSpPr>
              <p:nvPr/>
            </p:nvSpPr>
            <p:spPr bwMode="auto">
              <a:xfrm>
                <a:off x="1381" y="2206"/>
                <a:ext cx="78" cy="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099" name="Freeform 78"/>
              <p:cNvSpPr>
                <a:spLocks/>
              </p:cNvSpPr>
              <p:nvPr/>
            </p:nvSpPr>
            <p:spPr bwMode="auto">
              <a:xfrm>
                <a:off x="1259" y="2179"/>
                <a:ext cx="316" cy="96"/>
              </a:xfrm>
              <a:custGeom>
                <a:avLst/>
                <a:gdLst>
                  <a:gd name="T0" fmla="*/ 2260 w 257"/>
                  <a:gd name="T1" fmla="*/ 807 h 92"/>
                  <a:gd name="T2" fmla="*/ 210 w 257"/>
                  <a:gd name="T3" fmla="*/ 744 h 92"/>
                  <a:gd name="T4" fmla="*/ 33 w 257"/>
                  <a:gd name="T5" fmla="*/ 631 h 92"/>
                  <a:gd name="T6" fmla="*/ 33 w 257"/>
                  <a:gd name="T7" fmla="*/ 174 h 92"/>
                  <a:gd name="T8" fmla="*/ 665 w 257"/>
                  <a:gd name="T9" fmla="*/ 8 h 92"/>
                  <a:gd name="T10" fmla="*/ 2260 w 257"/>
                  <a:gd name="T11" fmla="*/ 8 h 92"/>
                  <a:gd name="T12" fmla="*/ 2260 w 257"/>
                  <a:gd name="T13" fmla="*/ 8 h 92"/>
                  <a:gd name="T14" fmla="*/ 3840 w 257"/>
                  <a:gd name="T15" fmla="*/ 8 h 92"/>
                  <a:gd name="T16" fmla="*/ 4471 w 257"/>
                  <a:gd name="T17" fmla="*/ 174 h 92"/>
                  <a:gd name="T18" fmla="*/ 4471 w 257"/>
                  <a:gd name="T19" fmla="*/ 631 h 92"/>
                  <a:gd name="T20" fmla="*/ 4299 w 257"/>
                  <a:gd name="T21" fmla="*/ 744 h 92"/>
                  <a:gd name="T22" fmla="*/ 226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9" y="92"/>
                    </a:moveTo>
                    <a:cubicBezTo>
                      <a:pt x="80" y="92"/>
                      <a:pt x="25" y="89"/>
                      <a:pt x="12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3" y="89"/>
                      <a:pt x="177" y="92"/>
                      <a:pt x="129" y="9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00" name="Rectangle 79"/>
              <p:cNvSpPr>
                <a:spLocks noChangeArrowheads="1"/>
              </p:cNvSpPr>
              <p:nvPr/>
            </p:nvSpPr>
            <p:spPr bwMode="auto">
              <a:xfrm>
                <a:off x="1418" y="2275"/>
                <a:ext cx="0" cy="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01" name="Oval 81"/>
              <p:cNvSpPr>
                <a:spLocks noChangeArrowheads="1"/>
              </p:cNvSpPr>
              <p:nvPr/>
            </p:nvSpPr>
            <p:spPr bwMode="auto">
              <a:xfrm>
                <a:off x="1404" y="220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02" name="Oval 82"/>
              <p:cNvSpPr>
                <a:spLocks noChangeArrowheads="1"/>
              </p:cNvSpPr>
              <p:nvPr/>
            </p:nvSpPr>
            <p:spPr bwMode="auto">
              <a:xfrm>
                <a:off x="1377" y="2218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03" name="Oval 83"/>
              <p:cNvSpPr>
                <a:spLocks noChangeArrowheads="1"/>
              </p:cNvSpPr>
              <p:nvPr/>
            </p:nvSpPr>
            <p:spPr bwMode="auto">
              <a:xfrm>
                <a:off x="1385" y="2204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04" name="Freeform 85"/>
              <p:cNvSpPr>
                <a:spLocks/>
              </p:cNvSpPr>
              <p:nvPr/>
            </p:nvSpPr>
            <p:spPr bwMode="auto">
              <a:xfrm>
                <a:off x="1571" y="2179"/>
                <a:ext cx="315" cy="96"/>
              </a:xfrm>
              <a:custGeom>
                <a:avLst/>
                <a:gdLst>
                  <a:gd name="T0" fmla="*/ 2255 w 256"/>
                  <a:gd name="T1" fmla="*/ 807 h 92"/>
                  <a:gd name="T2" fmla="*/ 210 w 256"/>
                  <a:gd name="T3" fmla="*/ 744 h 92"/>
                  <a:gd name="T4" fmla="*/ 22 w 256"/>
                  <a:gd name="T5" fmla="*/ 631 h 92"/>
                  <a:gd name="T6" fmla="*/ 22 w 256"/>
                  <a:gd name="T7" fmla="*/ 174 h 92"/>
                  <a:gd name="T8" fmla="*/ 657 w 256"/>
                  <a:gd name="T9" fmla="*/ 8 h 92"/>
                  <a:gd name="T10" fmla="*/ 2255 w 256"/>
                  <a:gd name="T11" fmla="*/ 8 h 92"/>
                  <a:gd name="T12" fmla="*/ 2255 w 256"/>
                  <a:gd name="T13" fmla="*/ 8 h 92"/>
                  <a:gd name="T14" fmla="*/ 3865 w 256"/>
                  <a:gd name="T15" fmla="*/ 8 h 92"/>
                  <a:gd name="T16" fmla="*/ 4500 w 256"/>
                  <a:gd name="T17" fmla="*/ 174 h 92"/>
                  <a:gd name="T18" fmla="*/ 4500 w 256"/>
                  <a:gd name="T19" fmla="*/ 631 h 92"/>
                  <a:gd name="T20" fmla="*/ 4300 w 256"/>
                  <a:gd name="T21" fmla="*/ 744 h 92"/>
                  <a:gd name="T22" fmla="*/ 2255 w 256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6" h="92">
                    <a:moveTo>
                      <a:pt x="128" y="92"/>
                    </a:moveTo>
                    <a:cubicBezTo>
                      <a:pt x="79" y="92"/>
                      <a:pt x="24" y="89"/>
                      <a:pt x="12" y="85"/>
                    </a:cubicBezTo>
                    <a:cubicBezTo>
                      <a:pt x="0" y="81"/>
                      <a:pt x="1" y="77"/>
                      <a:pt x="1" y="72"/>
                    </a:cubicBezTo>
                    <a:cubicBezTo>
                      <a:pt x="1" y="66"/>
                      <a:pt x="1" y="27"/>
                      <a:pt x="1" y="20"/>
                    </a:cubicBezTo>
                    <a:cubicBezTo>
                      <a:pt x="1" y="6"/>
                      <a:pt x="14" y="1"/>
                      <a:pt x="37" y="1"/>
                    </a:cubicBezTo>
                    <a:cubicBezTo>
                      <a:pt x="60" y="0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6" y="81"/>
                      <a:pt x="244" y="85"/>
                    </a:cubicBezTo>
                    <a:cubicBezTo>
                      <a:pt x="232" y="89"/>
                      <a:pt x="177" y="92"/>
                      <a:pt x="128" y="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05" name="Oval 86"/>
              <p:cNvSpPr>
                <a:spLocks noChangeArrowheads="1"/>
              </p:cNvSpPr>
              <p:nvPr/>
            </p:nvSpPr>
            <p:spPr bwMode="auto">
              <a:xfrm>
                <a:off x="1704" y="2209"/>
                <a:ext cx="77" cy="4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06" name="Oval 87"/>
              <p:cNvSpPr>
                <a:spLocks noChangeArrowheads="1"/>
              </p:cNvSpPr>
              <p:nvPr/>
            </p:nvSpPr>
            <p:spPr bwMode="auto">
              <a:xfrm>
                <a:off x="1699" y="2207"/>
                <a:ext cx="77" cy="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07" name="Freeform 88"/>
              <p:cNvSpPr>
                <a:spLocks/>
              </p:cNvSpPr>
              <p:nvPr/>
            </p:nvSpPr>
            <p:spPr bwMode="auto">
              <a:xfrm>
                <a:off x="1590" y="2185"/>
                <a:ext cx="291" cy="85"/>
              </a:xfrm>
              <a:custGeom>
                <a:avLst/>
                <a:gdLst>
                  <a:gd name="T0" fmla="*/ 0 w 237"/>
                  <a:gd name="T1" fmla="*/ 627 h 82"/>
                  <a:gd name="T2" fmla="*/ 71 w 237"/>
                  <a:gd name="T3" fmla="*/ 643 h 82"/>
                  <a:gd name="T4" fmla="*/ 2012 w 237"/>
                  <a:gd name="T5" fmla="*/ 695 h 82"/>
                  <a:gd name="T6" fmla="*/ 2012 w 237"/>
                  <a:gd name="T7" fmla="*/ 695 h 82"/>
                  <a:gd name="T8" fmla="*/ 3948 w 237"/>
                  <a:gd name="T9" fmla="*/ 643 h 82"/>
                  <a:gd name="T10" fmla="*/ 4118 w 237"/>
                  <a:gd name="T11" fmla="*/ 531 h 82"/>
                  <a:gd name="T12" fmla="*/ 4118 w 237"/>
                  <a:gd name="T13" fmla="*/ 92 h 82"/>
                  <a:gd name="T14" fmla="*/ 3825 w 237"/>
                  <a:gd name="T15" fmla="*/ 0 h 82"/>
                  <a:gd name="T16" fmla="*/ 3932 w 237"/>
                  <a:gd name="T17" fmla="*/ 295 h 82"/>
                  <a:gd name="T18" fmla="*/ 1503 w 237"/>
                  <a:gd name="T19" fmla="*/ 643 h 82"/>
                  <a:gd name="T20" fmla="*/ 0 w 237"/>
                  <a:gd name="T21" fmla="*/ 627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82">
                    <a:moveTo>
                      <a:pt x="0" y="74"/>
                    </a:moveTo>
                    <a:cubicBezTo>
                      <a:pt x="1" y="75"/>
                      <a:pt x="3" y="75"/>
                      <a:pt x="4" y="76"/>
                    </a:cubicBezTo>
                    <a:cubicBezTo>
                      <a:pt x="16" y="79"/>
                      <a:pt x="68" y="82"/>
                      <a:pt x="115" y="82"/>
                    </a:cubicBezTo>
                    <a:cubicBezTo>
                      <a:pt x="115" y="82"/>
                      <a:pt x="115" y="82"/>
                      <a:pt x="115" y="82"/>
                    </a:cubicBezTo>
                    <a:cubicBezTo>
                      <a:pt x="161" y="82"/>
                      <a:pt x="214" y="79"/>
                      <a:pt x="226" y="76"/>
                    </a:cubicBezTo>
                    <a:cubicBezTo>
                      <a:pt x="237" y="72"/>
                      <a:pt x="236" y="68"/>
                      <a:pt x="236" y="63"/>
                    </a:cubicBezTo>
                    <a:cubicBezTo>
                      <a:pt x="236" y="58"/>
                      <a:pt x="236" y="17"/>
                      <a:pt x="236" y="11"/>
                    </a:cubicBezTo>
                    <a:cubicBezTo>
                      <a:pt x="236" y="6"/>
                      <a:pt x="230" y="2"/>
                      <a:pt x="219" y="0"/>
                    </a:cubicBezTo>
                    <a:cubicBezTo>
                      <a:pt x="233" y="3"/>
                      <a:pt x="228" y="20"/>
                      <a:pt x="225" y="35"/>
                    </a:cubicBezTo>
                    <a:cubicBezTo>
                      <a:pt x="221" y="60"/>
                      <a:pt x="198" y="75"/>
                      <a:pt x="86" y="76"/>
                    </a:cubicBezTo>
                    <a:cubicBezTo>
                      <a:pt x="48" y="77"/>
                      <a:pt x="9" y="76"/>
                      <a:pt x="0" y="7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08" name="Freeform 89"/>
              <p:cNvSpPr>
                <a:spLocks/>
              </p:cNvSpPr>
              <p:nvPr/>
            </p:nvSpPr>
            <p:spPr bwMode="auto">
              <a:xfrm>
                <a:off x="1731" y="2197"/>
                <a:ext cx="150" cy="73"/>
              </a:xfrm>
              <a:custGeom>
                <a:avLst/>
                <a:gdLst>
                  <a:gd name="T0" fmla="*/ 0 w 122"/>
                  <a:gd name="T1" fmla="*/ 578 h 71"/>
                  <a:gd name="T2" fmla="*/ 1954 w 122"/>
                  <a:gd name="T3" fmla="*/ 530 h 71"/>
                  <a:gd name="T4" fmla="*/ 2130 w 122"/>
                  <a:gd name="T5" fmla="*/ 422 h 71"/>
                  <a:gd name="T6" fmla="*/ 2130 w 122"/>
                  <a:gd name="T7" fmla="*/ 0 h 71"/>
                  <a:gd name="T8" fmla="*/ 1896 w 122"/>
                  <a:gd name="T9" fmla="*/ 440 h 71"/>
                  <a:gd name="T10" fmla="*/ 0 w 122"/>
                  <a:gd name="T11" fmla="*/ 57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71">
                    <a:moveTo>
                      <a:pt x="0" y="71"/>
                    </a:moveTo>
                    <a:cubicBezTo>
                      <a:pt x="46" y="71"/>
                      <a:pt x="99" y="68"/>
                      <a:pt x="111" y="65"/>
                    </a:cubicBezTo>
                    <a:cubicBezTo>
                      <a:pt x="122" y="61"/>
                      <a:pt x="121" y="57"/>
                      <a:pt x="121" y="52"/>
                    </a:cubicBezTo>
                    <a:cubicBezTo>
                      <a:pt x="121" y="47"/>
                      <a:pt x="121" y="6"/>
                      <a:pt x="121" y="0"/>
                    </a:cubicBezTo>
                    <a:cubicBezTo>
                      <a:pt x="121" y="8"/>
                      <a:pt x="116" y="46"/>
                      <a:pt x="108" y="54"/>
                    </a:cubicBezTo>
                    <a:cubicBezTo>
                      <a:pt x="100" y="61"/>
                      <a:pt x="79" y="69"/>
                      <a:pt x="0" y="7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09" name="Freeform 90"/>
              <p:cNvSpPr>
                <a:spLocks/>
              </p:cNvSpPr>
              <p:nvPr/>
            </p:nvSpPr>
            <p:spPr bwMode="auto">
              <a:xfrm>
                <a:off x="1579" y="2183"/>
                <a:ext cx="231" cy="71"/>
              </a:xfrm>
              <a:custGeom>
                <a:avLst/>
                <a:gdLst>
                  <a:gd name="T0" fmla="*/ 0 w 188"/>
                  <a:gd name="T1" fmla="*/ 602 h 68"/>
                  <a:gd name="T2" fmla="*/ 0 w 188"/>
                  <a:gd name="T3" fmla="*/ 123 h 68"/>
                  <a:gd name="T4" fmla="*/ 598 w 188"/>
                  <a:gd name="T5" fmla="*/ 8 h 68"/>
                  <a:gd name="T6" fmla="*/ 2101 w 188"/>
                  <a:gd name="T7" fmla="*/ 8 h 68"/>
                  <a:gd name="T8" fmla="*/ 3292 w 188"/>
                  <a:gd name="T9" fmla="*/ 8 h 68"/>
                  <a:gd name="T10" fmla="*/ 1717 w 188"/>
                  <a:gd name="T11" fmla="*/ 34 h 68"/>
                  <a:gd name="T12" fmla="*/ 489 w 188"/>
                  <a:gd name="T13" fmla="*/ 107 h 68"/>
                  <a:gd name="T14" fmla="*/ 0 w 188"/>
                  <a:gd name="T15" fmla="*/ 60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8" h="68">
                    <a:moveTo>
                      <a:pt x="0" y="68"/>
                    </a:moveTo>
                    <a:cubicBezTo>
                      <a:pt x="0" y="62"/>
                      <a:pt x="0" y="20"/>
                      <a:pt x="0" y="14"/>
                    </a:cubicBezTo>
                    <a:cubicBezTo>
                      <a:pt x="0" y="6"/>
                      <a:pt x="12" y="1"/>
                      <a:pt x="34" y="1"/>
                    </a:cubicBezTo>
                    <a:cubicBezTo>
                      <a:pt x="56" y="0"/>
                      <a:pt x="120" y="1"/>
                      <a:pt x="120" y="1"/>
                    </a:cubicBezTo>
                    <a:cubicBezTo>
                      <a:pt x="131" y="1"/>
                      <a:pt x="181" y="1"/>
                      <a:pt x="188" y="1"/>
                    </a:cubicBezTo>
                    <a:cubicBezTo>
                      <a:pt x="171" y="2"/>
                      <a:pt x="134" y="2"/>
                      <a:pt x="98" y="4"/>
                    </a:cubicBezTo>
                    <a:cubicBezTo>
                      <a:pt x="63" y="5"/>
                      <a:pt x="43" y="4"/>
                      <a:pt x="28" y="12"/>
                    </a:cubicBezTo>
                    <a:cubicBezTo>
                      <a:pt x="16" y="19"/>
                      <a:pt x="6" y="44"/>
                      <a:pt x="0" y="6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10" name="Freeform 91"/>
              <p:cNvSpPr>
                <a:spLocks/>
              </p:cNvSpPr>
              <p:nvPr/>
            </p:nvSpPr>
            <p:spPr bwMode="auto">
              <a:xfrm>
                <a:off x="1579" y="2183"/>
                <a:ext cx="104" cy="45"/>
              </a:xfrm>
              <a:custGeom>
                <a:avLst/>
                <a:gdLst>
                  <a:gd name="T0" fmla="*/ 1451 w 85"/>
                  <a:gd name="T1" fmla="*/ 0 h 43"/>
                  <a:gd name="T2" fmla="*/ 581 w 85"/>
                  <a:gd name="T3" fmla="*/ 8 h 43"/>
                  <a:gd name="T4" fmla="*/ 0 w 85"/>
                  <a:gd name="T5" fmla="*/ 125 h 43"/>
                  <a:gd name="T6" fmla="*/ 0 w 85"/>
                  <a:gd name="T7" fmla="*/ 386 h 43"/>
                  <a:gd name="T8" fmla="*/ 149 w 85"/>
                  <a:gd name="T9" fmla="*/ 108 h 43"/>
                  <a:gd name="T10" fmla="*/ 1451 w 85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3">
                    <a:moveTo>
                      <a:pt x="85" y="0"/>
                    </a:moveTo>
                    <a:cubicBezTo>
                      <a:pt x="66" y="0"/>
                      <a:pt x="45" y="0"/>
                      <a:pt x="34" y="1"/>
                    </a:cubicBezTo>
                    <a:cubicBezTo>
                      <a:pt x="12" y="1"/>
                      <a:pt x="0" y="6"/>
                      <a:pt x="0" y="14"/>
                    </a:cubicBezTo>
                    <a:cubicBezTo>
                      <a:pt x="0" y="17"/>
                      <a:pt x="0" y="31"/>
                      <a:pt x="0" y="43"/>
                    </a:cubicBezTo>
                    <a:cubicBezTo>
                      <a:pt x="1" y="36"/>
                      <a:pt x="5" y="18"/>
                      <a:pt x="9" y="12"/>
                    </a:cubicBezTo>
                    <a:cubicBezTo>
                      <a:pt x="12" y="5"/>
                      <a:pt x="27" y="0"/>
                      <a:pt x="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11" name="Oval 92"/>
              <p:cNvSpPr>
                <a:spLocks noChangeArrowheads="1"/>
              </p:cNvSpPr>
              <p:nvPr/>
            </p:nvSpPr>
            <p:spPr bwMode="auto">
              <a:xfrm>
                <a:off x="1693" y="2206"/>
                <a:ext cx="78" cy="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12" name="Freeform 93"/>
              <p:cNvSpPr>
                <a:spLocks/>
              </p:cNvSpPr>
              <p:nvPr/>
            </p:nvSpPr>
            <p:spPr bwMode="auto">
              <a:xfrm>
                <a:off x="1705" y="2211"/>
                <a:ext cx="62" cy="34"/>
              </a:xfrm>
              <a:custGeom>
                <a:avLst/>
                <a:gdLst>
                  <a:gd name="T0" fmla="*/ 660 w 50"/>
                  <a:gd name="T1" fmla="*/ 0 h 33"/>
                  <a:gd name="T2" fmla="*/ 770 w 50"/>
                  <a:gd name="T3" fmla="*/ 89 h 33"/>
                  <a:gd name="T4" fmla="*/ 257 w 50"/>
                  <a:gd name="T5" fmla="*/ 238 h 33"/>
                  <a:gd name="T6" fmla="*/ 0 w 50"/>
                  <a:gd name="T7" fmla="*/ 214 h 33"/>
                  <a:gd name="T8" fmla="*/ 404 w 50"/>
                  <a:gd name="T9" fmla="*/ 273 h 33"/>
                  <a:gd name="T10" fmla="*/ 916 w 50"/>
                  <a:gd name="T11" fmla="*/ 124 h 33"/>
                  <a:gd name="T12" fmla="*/ 660 w 50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36" y="0"/>
                    </a:moveTo>
                    <a:cubicBezTo>
                      <a:pt x="40" y="3"/>
                      <a:pt x="42" y="7"/>
                      <a:pt x="42" y="11"/>
                    </a:cubicBezTo>
                    <a:cubicBezTo>
                      <a:pt x="42" y="21"/>
                      <a:pt x="29" y="29"/>
                      <a:pt x="14" y="29"/>
                    </a:cubicBezTo>
                    <a:cubicBezTo>
                      <a:pt x="9" y="29"/>
                      <a:pt x="4" y="28"/>
                      <a:pt x="0" y="26"/>
                    </a:cubicBezTo>
                    <a:cubicBezTo>
                      <a:pt x="5" y="31"/>
                      <a:pt x="13" y="33"/>
                      <a:pt x="22" y="33"/>
                    </a:cubicBezTo>
                    <a:cubicBezTo>
                      <a:pt x="38" y="33"/>
                      <a:pt x="50" y="25"/>
                      <a:pt x="50" y="15"/>
                    </a:cubicBezTo>
                    <a:cubicBezTo>
                      <a:pt x="50" y="9"/>
                      <a:pt x="44" y="3"/>
                      <a:pt x="3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13" name="Oval 94"/>
              <p:cNvSpPr>
                <a:spLocks noChangeArrowheads="1"/>
              </p:cNvSpPr>
              <p:nvPr/>
            </p:nvSpPr>
            <p:spPr bwMode="auto">
              <a:xfrm>
                <a:off x="1713" y="2215"/>
                <a:ext cx="21" cy="1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14" name="Oval 95"/>
              <p:cNvSpPr>
                <a:spLocks noChangeArrowheads="1"/>
              </p:cNvSpPr>
              <p:nvPr/>
            </p:nvSpPr>
            <p:spPr bwMode="auto">
              <a:xfrm>
                <a:off x="1716" y="22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15" name="Oval 97"/>
              <p:cNvSpPr>
                <a:spLocks noChangeArrowheads="1"/>
              </p:cNvSpPr>
              <p:nvPr/>
            </p:nvSpPr>
            <p:spPr bwMode="auto">
              <a:xfrm>
                <a:off x="1693" y="2206"/>
                <a:ext cx="78" cy="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16" name="Freeform 98"/>
              <p:cNvSpPr>
                <a:spLocks/>
              </p:cNvSpPr>
              <p:nvPr/>
            </p:nvSpPr>
            <p:spPr bwMode="auto">
              <a:xfrm>
                <a:off x="1571" y="2179"/>
                <a:ext cx="315" cy="96"/>
              </a:xfrm>
              <a:custGeom>
                <a:avLst/>
                <a:gdLst>
                  <a:gd name="T0" fmla="*/ 2255 w 256"/>
                  <a:gd name="T1" fmla="*/ 807 h 92"/>
                  <a:gd name="T2" fmla="*/ 210 w 256"/>
                  <a:gd name="T3" fmla="*/ 744 h 92"/>
                  <a:gd name="T4" fmla="*/ 22 w 256"/>
                  <a:gd name="T5" fmla="*/ 631 h 92"/>
                  <a:gd name="T6" fmla="*/ 22 w 256"/>
                  <a:gd name="T7" fmla="*/ 174 h 92"/>
                  <a:gd name="T8" fmla="*/ 657 w 256"/>
                  <a:gd name="T9" fmla="*/ 8 h 92"/>
                  <a:gd name="T10" fmla="*/ 2255 w 256"/>
                  <a:gd name="T11" fmla="*/ 8 h 92"/>
                  <a:gd name="T12" fmla="*/ 2255 w 256"/>
                  <a:gd name="T13" fmla="*/ 8 h 92"/>
                  <a:gd name="T14" fmla="*/ 3865 w 256"/>
                  <a:gd name="T15" fmla="*/ 8 h 92"/>
                  <a:gd name="T16" fmla="*/ 4500 w 256"/>
                  <a:gd name="T17" fmla="*/ 174 h 92"/>
                  <a:gd name="T18" fmla="*/ 4500 w 256"/>
                  <a:gd name="T19" fmla="*/ 631 h 92"/>
                  <a:gd name="T20" fmla="*/ 4300 w 256"/>
                  <a:gd name="T21" fmla="*/ 744 h 92"/>
                  <a:gd name="T22" fmla="*/ 2255 w 256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6" h="92">
                    <a:moveTo>
                      <a:pt x="128" y="92"/>
                    </a:moveTo>
                    <a:cubicBezTo>
                      <a:pt x="79" y="92"/>
                      <a:pt x="24" y="89"/>
                      <a:pt x="12" y="85"/>
                    </a:cubicBezTo>
                    <a:cubicBezTo>
                      <a:pt x="0" y="81"/>
                      <a:pt x="1" y="77"/>
                      <a:pt x="1" y="72"/>
                    </a:cubicBezTo>
                    <a:cubicBezTo>
                      <a:pt x="1" y="66"/>
                      <a:pt x="1" y="27"/>
                      <a:pt x="1" y="20"/>
                    </a:cubicBezTo>
                    <a:cubicBezTo>
                      <a:pt x="1" y="6"/>
                      <a:pt x="14" y="1"/>
                      <a:pt x="37" y="1"/>
                    </a:cubicBezTo>
                    <a:cubicBezTo>
                      <a:pt x="60" y="0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6" y="81"/>
                      <a:pt x="244" y="85"/>
                    </a:cubicBezTo>
                    <a:cubicBezTo>
                      <a:pt x="232" y="89"/>
                      <a:pt x="177" y="92"/>
                      <a:pt x="128" y="9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17" name="Rectangle 99"/>
              <p:cNvSpPr>
                <a:spLocks noChangeArrowheads="1"/>
              </p:cNvSpPr>
              <p:nvPr/>
            </p:nvSpPr>
            <p:spPr bwMode="auto">
              <a:xfrm>
                <a:off x="1729" y="2275"/>
                <a:ext cx="0" cy="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18" name="Oval 101"/>
              <p:cNvSpPr>
                <a:spLocks noChangeArrowheads="1"/>
              </p:cNvSpPr>
              <p:nvPr/>
            </p:nvSpPr>
            <p:spPr bwMode="auto">
              <a:xfrm>
                <a:off x="1716" y="2203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19" name="Oval 102"/>
              <p:cNvSpPr>
                <a:spLocks noChangeArrowheads="1"/>
              </p:cNvSpPr>
              <p:nvPr/>
            </p:nvSpPr>
            <p:spPr bwMode="auto">
              <a:xfrm>
                <a:off x="1688" y="221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20" name="Oval 103"/>
              <p:cNvSpPr>
                <a:spLocks noChangeArrowheads="1"/>
              </p:cNvSpPr>
              <p:nvPr/>
            </p:nvSpPr>
            <p:spPr bwMode="auto">
              <a:xfrm>
                <a:off x="1695" y="2204"/>
                <a:ext cx="1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21" name="Freeform 105"/>
              <p:cNvSpPr>
                <a:spLocks/>
              </p:cNvSpPr>
              <p:nvPr/>
            </p:nvSpPr>
            <p:spPr bwMode="auto">
              <a:xfrm>
                <a:off x="15" y="2179"/>
                <a:ext cx="316" cy="96"/>
              </a:xfrm>
              <a:custGeom>
                <a:avLst/>
                <a:gdLst>
                  <a:gd name="T0" fmla="*/ 2260 w 257"/>
                  <a:gd name="T1" fmla="*/ 807 h 92"/>
                  <a:gd name="T2" fmla="*/ 210 w 257"/>
                  <a:gd name="T3" fmla="*/ 744 h 92"/>
                  <a:gd name="T4" fmla="*/ 33 w 257"/>
                  <a:gd name="T5" fmla="*/ 631 h 92"/>
                  <a:gd name="T6" fmla="*/ 33 w 257"/>
                  <a:gd name="T7" fmla="*/ 174 h 92"/>
                  <a:gd name="T8" fmla="*/ 665 w 257"/>
                  <a:gd name="T9" fmla="*/ 8 h 92"/>
                  <a:gd name="T10" fmla="*/ 2260 w 257"/>
                  <a:gd name="T11" fmla="*/ 8 h 92"/>
                  <a:gd name="T12" fmla="*/ 2260 w 257"/>
                  <a:gd name="T13" fmla="*/ 8 h 92"/>
                  <a:gd name="T14" fmla="*/ 3840 w 257"/>
                  <a:gd name="T15" fmla="*/ 8 h 92"/>
                  <a:gd name="T16" fmla="*/ 4471 w 257"/>
                  <a:gd name="T17" fmla="*/ 174 h 92"/>
                  <a:gd name="T18" fmla="*/ 4471 w 257"/>
                  <a:gd name="T19" fmla="*/ 631 h 92"/>
                  <a:gd name="T20" fmla="*/ 4299 w 257"/>
                  <a:gd name="T21" fmla="*/ 744 h 92"/>
                  <a:gd name="T22" fmla="*/ 226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9" y="92"/>
                    </a:moveTo>
                    <a:cubicBezTo>
                      <a:pt x="80" y="92"/>
                      <a:pt x="25" y="89"/>
                      <a:pt x="12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2" y="89"/>
                      <a:pt x="177" y="92"/>
                      <a:pt x="129" y="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22" name="Oval 106"/>
              <p:cNvSpPr>
                <a:spLocks noChangeArrowheads="1"/>
              </p:cNvSpPr>
              <p:nvPr/>
            </p:nvSpPr>
            <p:spPr bwMode="auto">
              <a:xfrm>
                <a:off x="148" y="2209"/>
                <a:ext cx="78" cy="4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23" name="Oval 107"/>
              <p:cNvSpPr>
                <a:spLocks noChangeArrowheads="1"/>
              </p:cNvSpPr>
              <p:nvPr/>
            </p:nvSpPr>
            <p:spPr bwMode="auto">
              <a:xfrm>
                <a:off x="143" y="2207"/>
                <a:ext cx="78" cy="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24" name="Freeform 108"/>
              <p:cNvSpPr>
                <a:spLocks/>
              </p:cNvSpPr>
              <p:nvPr/>
            </p:nvSpPr>
            <p:spPr bwMode="auto">
              <a:xfrm>
                <a:off x="35" y="2185"/>
                <a:ext cx="291" cy="85"/>
              </a:xfrm>
              <a:custGeom>
                <a:avLst/>
                <a:gdLst>
                  <a:gd name="T0" fmla="*/ 0 w 237"/>
                  <a:gd name="T1" fmla="*/ 627 h 82"/>
                  <a:gd name="T2" fmla="*/ 71 w 237"/>
                  <a:gd name="T3" fmla="*/ 643 h 82"/>
                  <a:gd name="T4" fmla="*/ 1985 w 237"/>
                  <a:gd name="T5" fmla="*/ 695 h 82"/>
                  <a:gd name="T6" fmla="*/ 1985 w 237"/>
                  <a:gd name="T7" fmla="*/ 695 h 82"/>
                  <a:gd name="T8" fmla="*/ 3918 w 237"/>
                  <a:gd name="T9" fmla="*/ 643 h 82"/>
                  <a:gd name="T10" fmla="*/ 4091 w 237"/>
                  <a:gd name="T11" fmla="*/ 531 h 82"/>
                  <a:gd name="T12" fmla="*/ 4091 w 237"/>
                  <a:gd name="T13" fmla="*/ 92 h 82"/>
                  <a:gd name="T14" fmla="*/ 3799 w 237"/>
                  <a:gd name="T15" fmla="*/ 0 h 82"/>
                  <a:gd name="T16" fmla="*/ 3918 w 237"/>
                  <a:gd name="T17" fmla="*/ 295 h 82"/>
                  <a:gd name="T18" fmla="*/ 1497 w 237"/>
                  <a:gd name="T19" fmla="*/ 643 h 82"/>
                  <a:gd name="T20" fmla="*/ 0 w 237"/>
                  <a:gd name="T21" fmla="*/ 627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82">
                    <a:moveTo>
                      <a:pt x="0" y="74"/>
                    </a:moveTo>
                    <a:cubicBezTo>
                      <a:pt x="1" y="75"/>
                      <a:pt x="2" y="75"/>
                      <a:pt x="4" y="76"/>
                    </a:cubicBezTo>
                    <a:cubicBezTo>
                      <a:pt x="15" y="79"/>
                      <a:pt x="68" y="82"/>
                      <a:pt x="114" y="82"/>
                    </a:cubicBezTo>
                    <a:cubicBezTo>
                      <a:pt x="114" y="82"/>
                      <a:pt x="114" y="82"/>
                      <a:pt x="114" y="82"/>
                    </a:cubicBezTo>
                    <a:cubicBezTo>
                      <a:pt x="161" y="82"/>
                      <a:pt x="213" y="79"/>
                      <a:pt x="225" y="76"/>
                    </a:cubicBezTo>
                    <a:cubicBezTo>
                      <a:pt x="237" y="72"/>
                      <a:pt x="235" y="68"/>
                      <a:pt x="235" y="63"/>
                    </a:cubicBezTo>
                    <a:cubicBezTo>
                      <a:pt x="235" y="58"/>
                      <a:pt x="235" y="17"/>
                      <a:pt x="235" y="11"/>
                    </a:cubicBezTo>
                    <a:cubicBezTo>
                      <a:pt x="235" y="6"/>
                      <a:pt x="229" y="2"/>
                      <a:pt x="218" y="0"/>
                    </a:cubicBezTo>
                    <a:cubicBezTo>
                      <a:pt x="232" y="3"/>
                      <a:pt x="227" y="20"/>
                      <a:pt x="225" y="35"/>
                    </a:cubicBezTo>
                    <a:cubicBezTo>
                      <a:pt x="221" y="60"/>
                      <a:pt x="198" y="75"/>
                      <a:pt x="86" y="76"/>
                    </a:cubicBezTo>
                    <a:cubicBezTo>
                      <a:pt x="47" y="77"/>
                      <a:pt x="9" y="76"/>
                      <a:pt x="0" y="7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25" name="Freeform 109"/>
              <p:cNvSpPr>
                <a:spLocks/>
              </p:cNvSpPr>
              <p:nvPr/>
            </p:nvSpPr>
            <p:spPr bwMode="auto">
              <a:xfrm>
                <a:off x="175" y="2197"/>
                <a:ext cx="151" cy="73"/>
              </a:xfrm>
              <a:custGeom>
                <a:avLst/>
                <a:gdLst>
                  <a:gd name="T0" fmla="*/ 0 w 123"/>
                  <a:gd name="T1" fmla="*/ 578 h 71"/>
                  <a:gd name="T2" fmla="*/ 1926 w 123"/>
                  <a:gd name="T3" fmla="*/ 530 h 71"/>
                  <a:gd name="T4" fmla="*/ 2104 w 123"/>
                  <a:gd name="T5" fmla="*/ 422 h 71"/>
                  <a:gd name="T6" fmla="*/ 2104 w 123"/>
                  <a:gd name="T7" fmla="*/ 0 h 71"/>
                  <a:gd name="T8" fmla="*/ 1894 w 123"/>
                  <a:gd name="T9" fmla="*/ 440 h 71"/>
                  <a:gd name="T10" fmla="*/ 0 w 123"/>
                  <a:gd name="T11" fmla="*/ 57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71">
                    <a:moveTo>
                      <a:pt x="0" y="71"/>
                    </a:moveTo>
                    <a:cubicBezTo>
                      <a:pt x="47" y="71"/>
                      <a:pt x="99" y="68"/>
                      <a:pt x="111" y="65"/>
                    </a:cubicBezTo>
                    <a:cubicBezTo>
                      <a:pt x="123" y="61"/>
                      <a:pt x="121" y="57"/>
                      <a:pt x="121" y="52"/>
                    </a:cubicBezTo>
                    <a:cubicBezTo>
                      <a:pt x="121" y="47"/>
                      <a:pt x="121" y="6"/>
                      <a:pt x="121" y="0"/>
                    </a:cubicBezTo>
                    <a:cubicBezTo>
                      <a:pt x="122" y="8"/>
                      <a:pt x="117" y="46"/>
                      <a:pt x="109" y="54"/>
                    </a:cubicBezTo>
                    <a:cubicBezTo>
                      <a:pt x="101" y="61"/>
                      <a:pt x="80" y="69"/>
                      <a:pt x="0" y="7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26" name="Freeform 110"/>
              <p:cNvSpPr>
                <a:spLocks/>
              </p:cNvSpPr>
              <p:nvPr/>
            </p:nvSpPr>
            <p:spPr bwMode="auto">
              <a:xfrm>
                <a:off x="22" y="2183"/>
                <a:ext cx="232" cy="71"/>
              </a:xfrm>
              <a:custGeom>
                <a:avLst/>
                <a:gdLst>
                  <a:gd name="T0" fmla="*/ 0 w 189"/>
                  <a:gd name="T1" fmla="*/ 602 h 68"/>
                  <a:gd name="T2" fmla="*/ 0 w 189"/>
                  <a:gd name="T3" fmla="*/ 123 h 68"/>
                  <a:gd name="T4" fmla="*/ 590 w 189"/>
                  <a:gd name="T5" fmla="*/ 8 h 68"/>
                  <a:gd name="T6" fmla="*/ 2104 w 189"/>
                  <a:gd name="T7" fmla="*/ 8 h 68"/>
                  <a:gd name="T8" fmla="*/ 3285 w 189"/>
                  <a:gd name="T9" fmla="*/ 8 h 68"/>
                  <a:gd name="T10" fmla="*/ 1717 w 189"/>
                  <a:gd name="T11" fmla="*/ 34 h 68"/>
                  <a:gd name="T12" fmla="*/ 489 w 189"/>
                  <a:gd name="T13" fmla="*/ 107 h 68"/>
                  <a:gd name="T14" fmla="*/ 0 w 189"/>
                  <a:gd name="T15" fmla="*/ 60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0" y="68"/>
                    </a:moveTo>
                    <a:cubicBezTo>
                      <a:pt x="0" y="62"/>
                      <a:pt x="0" y="20"/>
                      <a:pt x="0" y="14"/>
                    </a:cubicBezTo>
                    <a:cubicBezTo>
                      <a:pt x="0" y="6"/>
                      <a:pt x="12" y="1"/>
                      <a:pt x="34" y="1"/>
                    </a:cubicBezTo>
                    <a:cubicBezTo>
                      <a:pt x="56" y="0"/>
                      <a:pt x="121" y="1"/>
                      <a:pt x="121" y="1"/>
                    </a:cubicBezTo>
                    <a:cubicBezTo>
                      <a:pt x="132" y="1"/>
                      <a:pt x="182" y="1"/>
                      <a:pt x="189" y="1"/>
                    </a:cubicBezTo>
                    <a:cubicBezTo>
                      <a:pt x="172" y="2"/>
                      <a:pt x="134" y="2"/>
                      <a:pt x="99" y="4"/>
                    </a:cubicBezTo>
                    <a:cubicBezTo>
                      <a:pt x="63" y="5"/>
                      <a:pt x="43" y="4"/>
                      <a:pt x="28" y="12"/>
                    </a:cubicBezTo>
                    <a:cubicBezTo>
                      <a:pt x="16" y="19"/>
                      <a:pt x="6" y="44"/>
                      <a:pt x="0" y="6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27" name="Freeform 111"/>
              <p:cNvSpPr>
                <a:spLocks/>
              </p:cNvSpPr>
              <p:nvPr/>
            </p:nvSpPr>
            <p:spPr bwMode="auto">
              <a:xfrm>
                <a:off x="22" y="2183"/>
                <a:ext cx="106" cy="45"/>
              </a:xfrm>
              <a:custGeom>
                <a:avLst/>
                <a:gdLst>
                  <a:gd name="T0" fmla="*/ 1530 w 86"/>
                  <a:gd name="T1" fmla="*/ 0 h 43"/>
                  <a:gd name="T2" fmla="*/ 606 w 86"/>
                  <a:gd name="T3" fmla="*/ 8 h 43"/>
                  <a:gd name="T4" fmla="*/ 0 w 86"/>
                  <a:gd name="T5" fmla="*/ 125 h 43"/>
                  <a:gd name="T6" fmla="*/ 0 w 86"/>
                  <a:gd name="T7" fmla="*/ 386 h 43"/>
                  <a:gd name="T8" fmla="*/ 164 w 86"/>
                  <a:gd name="T9" fmla="*/ 108 h 43"/>
                  <a:gd name="T10" fmla="*/ 1530 w 86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43">
                    <a:moveTo>
                      <a:pt x="86" y="0"/>
                    </a:moveTo>
                    <a:cubicBezTo>
                      <a:pt x="67" y="0"/>
                      <a:pt x="45" y="0"/>
                      <a:pt x="34" y="1"/>
                    </a:cubicBezTo>
                    <a:cubicBezTo>
                      <a:pt x="12" y="1"/>
                      <a:pt x="0" y="6"/>
                      <a:pt x="0" y="14"/>
                    </a:cubicBezTo>
                    <a:cubicBezTo>
                      <a:pt x="0" y="17"/>
                      <a:pt x="0" y="31"/>
                      <a:pt x="0" y="43"/>
                    </a:cubicBezTo>
                    <a:cubicBezTo>
                      <a:pt x="2" y="36"/>
                      <a:pt x="5" y="18"/>
                      <a:pt x="9" y="12"/>
                    </a:cubicBezTo>
                    <a:cubicBezTo>
                      <a:pt x="13" y="5"/>
                      <a:pt x="27" y="0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28" name="Oval 112"/>
              <p:cNvSpPr>
                <a:spLocks noChangeArrowheads="1"/>
              </p:cNvSpPr>
              <p:nvPr/>
            </p:nvSpPr>
            <p:spPr bwMode="auto">
              <a:xfrm>
                <a:off x="136" y="2206"/>
                <a:ext cx="79" cy="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29" name="Freeform 113"/>
              <p:cNvSpPr>
                <a:spLocks/>
              </p:cNvSpPr>
              <p:nvPr/>
            </p:nvSpPr>
            <p:spPr bwMode="auto">
              <a:xfrm>
                <a:off x="150" y="2211"/>
                <a:ext cx="62" cy="34"/>
              </a:xfrm>
              <a:custGeom>
                <a:avLst/>
                <a:gdLst>
                  <a:gd name="T0" fmla="*/ 646 w 50"/>
                  <a:gd name="T1" fmla="*/ 0 h 33"/>
                  <a:gd name="T2" fmla="*/ 756 w 50"/>
                  <a:gd name="T3" fmla="*/ 89 h 33"/>
                  <a:gd name="T4" fmla="*/ 244 w 50"/>
                  <a:gd name="T5" fmla="*/ 238 h 33"/>
                  <a:gd name="T6" fmla="*/ 0 w 50"/>
                  <a:gd name="T7" fmla="*/ 214 h 33"/>
                  <a:gd name="T8" fmla="*/ 404 w 50"/>
                  <a:gd name="T9" fmla="*/ 273 h 33"/>
                  <a:gd name="T10" fmla="*/ 916 w 50"/>
                  <a:gd name="T11" fmla="*/ 124 h 33"/>
                  <a:gd name="T12" fmla="*/ 646 w 50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35" y="0"/>
                    </a:moveTo>
                    <a:cubicBezTo>
                      <a:pt x="39" y="3"/>
                      <a:pt x="41" y="7"/>
                      <a:pt x="41" y="11"/>
                    </a:cubicBezTo>
                    <a:cubicBezTo>
                      <a:pt x="41" y="21"/>
                      <a:pt x="29" y="29"/>
                      <a:pt x="13" y="29"/>
                    </a:cubicBezTo>
                    <a:cubicBezTo>
                      <a:pt x="8" y="29"/>
                      <a:pt x="4" y="28"/>
                      <a:pt x="0" y="26"/>
                    </a:cubicBezTo>
                    <a:cubicBezTo>
                      <a:pt x="5" y="31"/>
                      <a:pt x="13" y="33"/>
                      <a:pt x="22" y="33"/>
                    </a:cubicBezTo>
                    <a:cubicBezTo>
                      <a:pt x="37" y="33"/>
                      <a:pt x="50" y="25"/>
                      <a:pt x="50" y="15"/>
                    </a:cubicBezTo>
                    <a:cubicBezTo>
                      <a:pt x="50" y="9"/>
                      <a:pt x="44" y="3"/>
                      <a:pt x="3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30" name="Oval 114"/>
              <p:cNvSpPr>
                <a:spLocks noChangeArrowheads="1"/>
              </p:cNvSpPr>
              <p:nvPr/>
            </p:nvSpPr>
            <p:spPr bwMode="auto">
              <a:xfrm>
                <a:off x="156" y="2215"/>
                <a:ext cx="22" cy="1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31" name="Oval 115"/>
              <p:cNvSpPr>
                <a:spLocks noChangeArrowheads="1"/>
              </p:cNvSpPr>
              <p:nvPr/>
            </p:nvSpPr>
            <p:spPr bwMode="auto">
              <a:xfrm>
                <a:off x="160" y="22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32" name="Oval 117"/>
              <p:cNvSpPr>
                <a:spLocks noChangeArrowheads="1"/>
              </p:cNvSpPr>
              <p:nvPr/>
            </p:nvSpPr>
            <p:spPr bwMode="auto">
              <a:xfrm>
                <a:off x="136" y="2206"/>
                <a:ext cx="79" cy="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33" name="Freeform 118"/>
              <p:cNvSpPr>
                <a:spLocks/>
              </p:cNvSpPr>
              <p:nvPr/>
            </p:nvSpPr>
            <p:spPr bwMode="auto">
              <a:xfrm>
                <a:off x="15" y="2179"/>
                <a:ext cx="316" cy="96"/>
              </a:xfrm>
              <a:custGeom>
                <a:avLst/>
                <a:gdLst>
                  <a:gd name="T0" fmla="*/ 2260 w 257"/>
                  <a:gd name="T1" fmla="*/ 807 h 92"/>
                  <a:gd name="T2" fmla="*/ 210 w 257"/>
                  <a:gd name="T3" fmla="*/ 744 h 92"/>
                  <a:gd name="T4" fmla="*/ 33 w 257"/>
                  <a:gd name="T5" fmla="*/ 631 h 92"/>
                  <a:gd name="T6" fmla="*/ 33 w 257"/>
                  <a:gd name="T7" fmla="*/ 174 h 92"/>
                  <a:gd name="T8" fmla="*/ 665 w 257"/>
                  <a:gd name="T9" fmla="*/ 8 h 92"/>
                  <a:gd name="T10" fmla="*/ 2260 w 257"/>
                  <a:gd name="T11" fmla="*/ 8 h 92"/>
                  <a:gd name="T12" fmla="*/ 2260 w 257"/>
                  <a:gd name="T13" fmla="*/ 8 h 92"/>
                  <a:gd name="T14" fmla="*/ 3840 w 257"/>
                  <a:gd name="T15" fmla="*/ 8 h 92"/>
                  <a:gd name="T16" fmla="*/ 4471 w 257"/>
                  <a:gd name="T17" fmla="*/ 174 h 92"/>
                  <a:gd name="T18" fmla="*/ 4471 w 257"/>
                  <a:gd name="T19" fmla="*/ 631 h 92"/>
                  <a:gd name="T20" fmla="*/ 4299 w 257"/>
                  <a:gd name="T21" fmla="*/ 744 h 92"/>
                  <a:gd name="T22" fmla="*/ 2260 w 257"/>
                  <a:gd name="T23" fmla="*/ 807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92">
                    <a:moveTo>
                      <a:pt x="129" y="92"/>
                    </a:moveTo>
                    <a:cubicBezTo>
                      <a:pt x="80" y="92"/>
                      <a:pt x="25" y="89"/>
                      <a:pt x="12" y="85"/>
                    </a:cubicBezTo>
                    <a:cubicBezTo>
                      <a:pt x="0" y="81"/>
                      <a:pt x="2" y="77"/>
                      <a:pt x="2" y="72"/>
                    </a:cubicBezTo>
                    <a:cubicBezTo>
                      <a:pt x="2" y="66"/>
                      <a:pt x="2" y="27"/>
                      <a:pt x="2" y="20"/>
                    </a:cubicBezTo>
                    <a:cubicBezTo>
                      <a:pt x="2" y="6"/>
                      <a:pt x="15" y="1"/>
                      <a:pt x="38" y="1"/>
                    </a:cubicBezTo>
                    <a:cubicBezTo>
                      <a:pt x="61" y="0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96" y="0"/>
                      <a:pt x="219" y="1"/>
                    </a:cubicBezTo>
                    <a:cubicBezTo>
                      <a:pt x="242" y="1"/>
                      <a:pt x="255" y="5"/>
                      <a:pt x="255" y="20"/>
                    </a:cubicBezTo>
                    <a:cubicBezTo>
                      <a:pt x="255" y="27"/>
                      <a:pt x="255" y="66"/>
                      <a:pt x="255" y="72"/>
                    </a:cubicBezTo>
                    <a:cubicBezTo>
                      <a:pt x="255" y="77"/>
                      <a:pt x="257" y="81"/>
                      <a:pt x="245" y="85"/>
                    </a:cubicBezTo>
                    <a:cubicBezTo>
                      <a:pt x="232" y="89"/>
                      <a:pt x="177" y="92"/>
                      <a:pt x="129" y="9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34" name="Rectangle 119"/>
              <p:cNvSpPr>
                <a:spLocks noChangeArrowheads="1"/>
              </p:cNvSpPr>
              <p:nvPr/>
            </p:nvSpPr>
            <p:spPr bwMode="auto">
              <a:xfrm>
                <a:off x="173" y="2275"/>
                <a:ext cx="1" cy="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35" name="Oval 121"/>
              <p:cNvSpPr>
                <a:spLocks noChangeArrowheads="1"/>
              </p:cNvSpPr>
              <p:nvPr/>
            </p:nvSpPr>
            <p:spPr bwMode="auto">
              <a:xfrm>
                <a:off x="160" y="2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36" name="Oval 122"/>
              <p:cNvSpPr>
                <a:spLocks noChangeArrowheads="1"/>
              </p:cNvSpPr>
              <p:nvPr/>
            </p:nvSpPr>
            <p:spPr bwMode="auto">
              <a:xfrm>
                <a:off x="133" y="221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sp>
            <p:nvSpPr>
              <p:cNvPr id="118137" name="Oval 123"/>
              <p:cNvSpPr>
                <a:spLocks noChangeArrowheads="1"/>
              </p:cNvSpPr>
              <p:nvPr/>
            </p:nvSpPr>
            <p:spPr bwMode="auto">
              <a:xfrm>
                <a:off x="140" y="220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eaLnBrk="1" hangingPunct="1"/>
                <a:endParaRPr lang="en-US" sz="1800">
                  <a:cs typeface="Arial" charset="0"/>
                </a:endParaRPr>
              </a:p>
            </p:txBody>
          </p:sp>
          <p:grpSp>
            <p:nvGrpSpPr>
              <p:cNvPr id="118138" name="Group 790"/>
              <p:cNvGrpSpPr>
                <a:grpSpLocks/>
              </p:cNvGrpSpPr>
              <p:nvPr/>
            </p:nvGrpSpPr>
            <p:grpSpPr bwMode="auto">
              <a:xfrm>
                <a:off x="507" y="2227"/>
                <a:ext cx="213" cy="193"/>
                <a:chOff x="1184" y="3216"/>
                <a:chExt cx="213" cy="193"/>
              </a:xfrm>
            </p:grpSpPr>
            <p:sp>
              <p:nvSpPr>
                <p:cNvPr id="119186" name="Freeform 791"/>
                <p:cNvSpPr>
                  <a:spLocks/>
                </p:cNvSpPr>
                <p:nvPr/>
              </p:nvSpPr>
              <p:spPr bwMode="auto">
                <a:xfrm flipV="1">
                  <a:off x="1184" y="3216"/>
                  <a:ext cx="213" cy="193"/>
                </a:xfrm>
                <a:custGeom>
                  <a:avLst/>
                  <a:gdLst>
                    <a:gd name="T0" fmla="*/ 164 w 213"/>
                    <a:gd name="T1" fmla="*/ 84 h 187"/>
                    <a:gd name="T2" fmla="*/ 155 w 213"/>
                    <a:gd name="T3" fmla="*/ 49 h 187"/>
                    <a:gd name="T4" fmla="*/ 133 w 213"/>
                    <a:gd name="T5" fmla="*/ 29 h 187"/>
                    <a:gd name="T6" fmla="*/ 111 w 213"/>
                    <a:gd name="T7" fmla="*/ 14 h 187"/>
                    <a:gd name="T8" fmla="*/ 93 w 213"/>
                    <a:gd name="T9" fmla="*/ 5 h 187"/>
                    <a:gd name="T10" fmla="*/ 76 w 213"/>
                    <a:gd name="T11" fmla="*/ 0 h 187"/>
                    <a:gd name="T12" fmla="*/ 67 w 213"/>
                    <a:gd name="T13" fmla="*/ 10 h 187"/>
                    <a:gd name="T14" fmla="*/ 53 w 213"/>
                    <a:gd name="T15" fmla="*/ 24 h 187"/>
                    <a:gd name="T16" fmla="*/ 36 w 213"/>
                    <a:gd name="T17" fmla="*/ 39 h 187"/>
                    <a:gd name="T18" fmla="*/ 22 w 213"/>
                    <a:gd name="T19" fmla="*/ 58 h 187"/>
                    <a:gd name="T20" fmla="*/ 5 w 213"/>
                    <a:gd name="T21" fmla="*/ 97 h 187"/>
                    <a:gd name="T22" fmla="*/ 0 w 213"/>
                    <a:gd name="T23" fmla="*/ 140 h 187"/>
                    <a:gd name="T24" fmla="*/ 9 w 213"/>
                    <a:gd name="T25" fmla="*/ 163 h 187"/>
                    <a:gd name="T26" fmla="*/ 14 w 213"/>
                    <a:gd name="T27" fmla="*/ 191 h 187"/>
                    <a:gd name="T28" fmla="*/ 45 w 213"/>
                    <a:gd name="T29" fmla="*/ 213 h 187"/>
                    <a:gd name="T30" fmla="*/ 67 w 213"/>
                    <a:gd name="T31" fmla="*/ 219 h 187"/>
                    <a:gd name="T32" fmla="*/ 93 w 213"/>
                    <a:gd name="T33" fmla="*/ 219 h 187"/>
                    <a:gd name="T34" fmla="*/ 124 w 213"/>
                    <a:gd name="T35" fmla="*/ 219 h 187"/>
                    <a:gd name="T36" fmla="*/ 169 w 213"/>
                    <a:gd name="T37" fmla="*/ 208 h 187"/>
                    <a:gd name="T38" fmla="*/ 199 w 213"/>
                    <a:gd name="T39" fmla="*/ 191 h 187"/>
                    <a:gd name="T40" fmla="*/ 213 w 213"/>
                    <a:gd name="T41" fmla="*/ 169 h 187"/>
                    <a:gd name="T42" fmla="*/ 213 w 213"/>
                    <a:gd name="T43" fmla="*/ 135 h 187"/>
                    <a:gd name="T44" fmla="*/ 199 w 213"/>
                    <a:gd name="T45" fmla="*/ 111 h 187"/>
                    <a:gd name="T46" fmla="*/ 182 w 213"/>
                    <a:gd name="T47" fmla="*/ 101 h 187"/>
                    <a:gd name="T48" fmla="*/ 164 w 213"/>
                    <a:gd name="T49" fmla="*/ 84 h 18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3" h="187">
                      <a:moveTo>
                        <a:pt x="164" y="72"/>
                      </a:moveTo>
                      <a:lnTo>
                        <a:pt x="155" y="43"/>
                      </a:lnTo>
                      <a:lnTo>
                        <a:pt x="133" y="24"/>
                      </a:lnTo>
                      <a:lnTo>
                        <a:pt x="111" y="14"/>
                      </a:lnTo>
                      <a:lnTo>
                        <a:pt x="93" y="5"/>
                      </a:lnTo>
                      <a:lnTo>
                        <a:pt x="76" y="0"/>
                      </a:lnTo>
                      <a:lnTo>
                        <a:pt x="67" y="10"/>
                      </a:lnTo>
                      <a:lnTo>
                        <a:pt x="53" y="19"/>
                      </a:lnTo>
                      <a:lnTo>
                        <a:pt x="36" y="34"/>
                      </a:lnTo>
                      <a:lnTo>
                        <a:pt x="22" y="48"/>
                      </a:lnTo>
                      <a:lnTo>
                        <a:pt x="5" y="82"/>
                      </a:lnTo>
                      <a:lnTo>
                        <a:pt x="0" y="120"/>
                      </a:lnTo>
                      <a:lnTo>
                        <a:pt x="9" y="139"/>
                      </a:lnTo>
                      <a:lnTo>
                        <a:pt x="14" y="163"/>
                      </a:lnTo>
                      <a:lnTo>
                        <a:pt x="45" y="182"/>
                      </a:lnTo>
                      <a:lnTo>
                        <a:pt x="67" y="187"/>
                      </a:lnTo>
                      <a:lnTo>
                        <a:pt x="93" y="187"/>
                      </a:lnTo>
                      <a:lnTo>
                        <a:pt x="124" y="187"/>
                      </a:lnTo>
                      <a:lnTo>
                        <a:pt x="169" y="178"/>
                      </a:lnTo>
                      <a:lnTo>
                        <a:pt x="199" y="163"/>
                      </a:lnTo>
                      <a:lnTo>
                        <a:pt x="213" y="144"/>
                      </a:lnTo>
                      <a:lnTo>
                        <a:pt x="213" y="115"/>
                      </a:lnTo>
                      <a:lnTo>
                        <a:pt x="199" y="96"/>
                      </a:lnTo>
                      <a:lnTo>
                        <a:pt x="182" y="86"/>
                      </a:lnTo>
                      <a:lnTo>
                        <a:pt x="164" y="72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7" name="Freeform 792"/>
                <p:cNvSpPr>
                  <a:spLocks/>
                </p:cNvSpPr>
                <p:nvPr/>
              </p:nvSpPr>
              <p:spPr bwMode="auto">
                <a:xfrm flipV="1">
                  <a:off x="1229" y="3250"/>
                  <a:ext cx="93" cy="95"/>
                </a:xfrm>
                <a:custGeom>
                  <a:avLst/>
                  <a:gdLst>
                    <a:gd name="T0" fmla="*/ 84 w 93"/>
                    <a:gd name="T1" fmla="*/ 10 h 92"/>
                    <a:gd name="T2" fmla="*/ 70 w 93"/>
                    <a:gd name="T3" fmla="*/ 0 h 92"/>
                    <a:gd name="T4" fmla="*/ 62 w 93"/>
                    <a:gd name="T5" fmla="*/ 0 h 92"/>
                    <a:gd name="T6" fmla="*/ 39 w 93"/>
                    <a:gd name="T7" fmla="*/ 5 h 92"/>
                    <a:gd name="T8" fmla="*/ 26 w 93"/>
                    <a:gd name="T9" fmla="*/ 10 h 92"/>
                    <a:gd name="T10" fmla="*/ 13 w 93"/>
                    <a:gd name="T11" fmla="*/ 25 h 92"/>
                    <a:gd name="T12" fmla="*/ 8 w 93"/>
                    <a:gd name="T13" fmla="*/ 52 h 92"/>
                    <a:gd name="T14" fmla="*/ 0 w 93"/>
                    <a:gd name="T15" fmla="*/ 78 h 92"/>
                    <a:gd name="T16" fmla="*/ 13 w 93"/>
                    <a:gd name="T17" fmla="*/ 107 h 92"/>
                    <a:gd name="T18" fmla="*/ 39 w 93"/>
                    <a:gd name="T19" fmla="*/ 107 h 92"/>
                    <a:gd name="T20" fmla="*/ 62 w 93"/>
                    <a:gd name="T21" fmla="*/ 107 h 92"/>
                    <a:gd name="T22" fmla="*/ 79 w 93"/>
                    <a:gd name="T23" fmla="*/ 102 h 92"/>
                    <a:gd name="T24" fmla="*/ 88 w 93"/>
                    <a:gd name="T25" fmla="*/ 84 h 92"/>
                    <a:gd name="T26" fmla="*/ 93 w 93"/>
                    <a:gd name="T27" fmla="*/ 58 h 92"/>
                    <a:gd name="T28" fmla="*/ 93 w 93"/>
                    <a:gd name="T29" fmla="*/ 29 h 92"/>
                    <a:gd name="T30" fmla="*/ 84 w 93"/>
                    <a:gd name="T31" fmla="*/ 10 h 9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3" h="92">
                      <a:moveTo>
                        <a:pt x="84" y="10"/>
                      </a:moveTo>
                      <a:lnTo>
                        <a:pt x="70" y="0"/>
                      </a:lnTo>
                      <a:lnTo>
                        <a:pt x="62" y="0"/>
                      </a:lnTo>
                      <a:lnTo>
                        <a:pt x="39" y="5"/>
                      </a:lnTo>
                      <a:lnTo>
                        <a:pt x="26" y="10"/>
                      </a:lnTo>
                      <a:lnTo>
                        <a:pt x="13" y="20"/>
                      </a:lnTo>
                      <a:lnTo>
                        <a:pt x="8" y="44"/>
                      </a:lnTo>
                      <a:lnTo>
                        <a:pt x="0" y="68"/>
                      </a:lnTo>
                      <a:lnTo>
                        <a:pt x="13" y="92"/>
                      </a:lnTo>
                      <a:lnTo>
                        <a:pt x="39" y="92"/>
                      </a:lnTo>
                      <a:lnTo>
                        <a:pt x="62" y="92"/>
                      </a:lnTo>
                      <a:lnTo>
                        <a:pt x="79" y="87"/>
                      </a:lnTo>
                      <a:lnTo>
                        <a:pt x="88" y="72"/>
                      </a:lnTo>
                      <a:lnTo>
                        <a:pt x="93" y="48"/>
                      </a:lnTo>
                      <a:lnTo>
                        <a:pt x="93" y="24"/>
                      </a:lnTo>
                      <a:lnTo>
                        <a:pt x="84" y="10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8" name="Freeform 793"/>
                <p:cNvSpPr>
                  <a:spLocks/>
                </p:cNvSpPr>
                <p:nvPr/>
              </p:nvSpPr>
              <p:spPr bwMode="auto">
                <a:xfrm flipV="1">
                  <a:off x="1220" y="3255"/>
                  <a:ext cx="93" cy="99"/>
                </a:xfrm>
                <a:custGeom>
                  <a:avLst/>
                  <a:gdLst>
                    <a:gd name="T0" fmla="*/ 84 w 93"/>
                    <a:gd name="T1" fmla="*/ 14 h 96"/>
                    <a:gd name="T2" fmla="*/ 75 w 93"/>
                    <a:gd name="T3" fmla="*/ 5 h 96"/>
                    <a:gd name="T4" fmla="*/ 62 w 93"/>
                    <a:gd name="T5" fmla="*/ 0 h 96"/>
                    <a:gd name="T6" fmla="*/ 40 w 93"/>
                    <a:gd name="T7" fmla="*/ 9 h 96"/>
                    <a:gd name="T8" fmla="*/ 26 w 93"/>
                    <a:gd name="T9" fmla="*/ 9 h 96"/>
                    <a:gd name="T10" fmla="*/ 13 w 93"/>
                    <a:gd name="T11" fmla="*/ 29 h 96"/>
                    <a:gd name="T12" fmla="*/ 9 w 93"/>
                    <a:gd name="T13" fmla="*/ 58 h 96"/>
                    <a:gd name="T14" fmla="*/ 0 w 93"/>
                    <a:gd name="T15" fmla="*/ 83 h 96"/>
                    <a:gd name="T16" fmla="*/ 4 w 93"/>
                    <a:gd name="T17" fmla="*/ 101 h 96"/>
                    <a:gd name="T18" fmla="*/ 13 w 93"/>
                    <a:gd name="T19" fmla="*/ 106 h 96"/>
                    <a:gd name="T20" fmla="*/ 44 w 93"/>
                    <a:gd name="T21" fmla="*/ 111 h 96"/>
                    <a:gd name="T22" fmla="*/ 62 w 93"/>
                    <a:gd name="T23" fmla="*/ 111 h 96"/>
                    <a:gd name="T24" fmla="*/ 79 w 93"/>
                    <a:gd name="T25" fmla="*/ 106 h 96"/>
                    <a:gd name="T26" fmla="*/ 88 w 93"/>
                    <a:gd name="T27" fmla="*/ 90 h 96"/>
                    <a:gd name="T28" fmla="*/ 93 w 93"/>
                    <a:gd name="T29" fmla="*/ 58 h 96"/>
                    <a:gd name="T30" fmla="*/ 93 w 93"/>
                    <a:gd name="T31" fmla="*/ 29 h 96"/>
                    <a:gd name="T32" fmla="*/ 84 w 93"/>
                    <a:gd name="T33" fmla="*/ 14 h 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93" h="96">
                      <a:moveTo>
                        <a:pt x="84" y="14"/>
                      </a:moveTo>
                      <a:lnTo>
                        <a:pt x="75" y="5"/>
                      </a:lnTo>
                      <a:lnTo>
                        <a:pt x="62" y="0"/>
                      </a:lnTo>
                      <a:lnTo>
                        <a:pt x="40" y="9"/>
                      </a:lnTo>
                      <a:lnTo>
                        <a:pt x="26" y="9"/>
                      </a:lnTo>
                      <a:lnTo>
                        <a:pt x="13" y="24"/>
                      </a:lnTo>
                      <a:lnTo>
                        <a:pt x="9" y="48"/>
                      </a:lnTo>
                      <a:lnTo>
                        <a:pt x="0" y="72"/>
                      </a:lnTo>
                      <a:lnTo>
                        <a:pt x="4" y="86"/>
                      </a:lnTo>
                      <a:lnTo>
                        <a:pt x="13" y="91"/>
                      </a:lnTo>
                      <a:lnTo>
                        <a:pt x="44" y="96"/>
                      </a:lnTo>
                      <a:lnTo>
                        <a:pt x="62" y="96"/>
                      </a:lnTo>
                      <a:lnTo>
                        <a:pt x="79" y="91"/>
                      </a:lnTo>
                      <a:lnTo>
                        <a:pt x="88" y="77"/>
                      </a:lnTo>
                      <a:lnTo>
                        <a:pt x="93" y="48"/>
                      </a:lnTo>
                      <a:lnTo>
                        <a:pt x="93" y="24"/>
                      </a:lnTo>
                      <a:lnTo>
                        <a:pt x="84" y="14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9" name="Freeform 794"/>
                <p:cNvSpPr>
                  <a:spLocks/>
                </p:cNvSpPr>
                <p:nvPr/>
              </p:nvSpPr>
              <p:spPr bwMode="auto">
                <a:xfrm flipV="1">
                  <a:off x="1189" y="3250"/>
                  <a:ext cx="119" cy="154"/>
                </a:xfrm>
                <a:custGeom>
                  <a:avLst/>
                  <a:gdLst>
                    <a:gd name="T0" fmla="*/ 71 w 119"/>
                    <a:gd name="T1" fmla="*/ 0 h 149"/>
                    <a:gd name="T2" fmla="*/ 53 w 119"/>
                    <a:gd name="T3" fmla="*/ 24 h 149"/>
                    <a:gd name="T4" fmla="*/ 35 w 119"/>
                    <a:gd name="T5" fmla="*/ 38 h 149"/>
                    <a:gd name="T6" fmla="*/ 17 w 119"/>
                    <a:gd name="T7" fmla="*/ 63 h 149"/>
                    <a:gd name="T8" fmla="*/ 4 w 119"/>
                    <a:gd name="T9" fmla="*/ 85 h 149"/>
                    <a:gd name="T10" fmla="*/ 0 w 119"/>
                    <a:gd name="T11" fmla="*/ 125 h 149"/>
                    <a:gd name="T12" fmla="*/ 4 w 119"/>
                    <a:gd name="T13" fmla="*/ 147 h 149"/>
                    <a:gd name="T14" fmla="*/ 13 w 119"/>
                    <a:gd name="T15" fmla="*/ 176 h 149"/>
                    <a:gd name="T16" fmla="*/ 13 w 119"/>
                    <a:gd name="T17" fmla="*/ 141 h 149"/>
                    <a:gd name="T18" fmla="*/ 13 w 119"/>
                    <a:gd name="T19" fmla="*/ 130 h 149"/>
                    <a:gd name="T20" fmla="*/ 22 w 119"/>
                    <a:gd name="T21" fmla="*/ 119 h 149"/>
                    <a:gd name="T22" fmla="*/ 26 w 119"/>
                    <a:gd name="T23" fmla="*/ 106 h 149"/>
                    <a:gd name="T24" fmla="*/ 26 w 119"/>
                    <a:gd name="T25" fmla="*/ 92 h 149"/>
                    <a:gd name="T26" fmla="*/ 31 w 119"/>
                    <a:gd name="T27" fmla="*/ 63 h 149"/>
                    <a:gd name="T28" fmla="*/ 48 w 119"/>
                    <a:gd name="T29" fmla="*/ 38 h 149"/>
                    <a:gd name="T30" fmla="*/ 57 w 119"/>
                    <a:gd name="T31" fmla="*/ 43 h 149"/>
                    <a:gd name="T32" fmla="*/ 66 w 119"/>
                    <a:gd name="T33" fmla="*/ 51 h 149"/>
                    <a:gd name="T34" fmla="*/ 79 w 119"/>
                    <a:gd name="T35" fmla="*/ 38 h 149"/>
                    <a:gd name="T36" fmla="*/ 84 w 119"/>
                    <a:gd name="T37" fmla="*/ 24 h 149"/>
                    <a:gd name="T38" fmla="*/ 93 w 119"/>
                    <a:gd name="T39" fmla="*/ 14 h 149"/>
                    <a:gd name="T40" fmla="*/ 97 w 119"/>
                    <a:gd name="T41" fmla="*/ 24 h 149"/>
                    <a:gd name="T42" fmla="*/ 110 w 119"/>
                    <a:gd name="T43" fmla="*/ 29 h 149"/>
                    <a:gd name="T44" fmla="*/ 119 w 119"/>
                    <a:gd name="T45" fmla="*/ 24 h 149"/>
                    <a:gd name="T46" fmla="*/ 102 w 119"/>
                    <a:gd name="T47" fmla="*/ 14 h 149"/>
                    <a:gd name="T48" fmla="*/ 79 w 119"/>
                    <a:gd name="T49" fmla="*/ 0 h 149"/>
                    <a:gd name="T50" fmla="*/ 71 w 119"/>
                    <a:gd name="T51" fmla="*/ 0 h 14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19" h="149">
                      <a:moveTo>
                        <a:pt x="71" y="0"/>
                      </a:moveTo>
                      <a:lnTo>
                        <a:pt x="53" y="19"/>
                      </a:lnTo>
                      <a:lnTo>
                        <a:pt x="35" y="33"/>
                      </a:lnTo>
                      <a:lnTo>
                        <a:pt x="17" y="53"/>
                      </a:lnTo>
                      <a:lnTo>
                        <a:pt x="4" y="72"/>
                      </a:lnTo>
                      <a:lnTo>
                        <a:pt x="0" y="105"/>
                      </a:lnTo>
                      <a:lnTo>
                        <a:pt x="4" y="125"/>
                      </a:lnTo>
                      <a:lnTo>
                        <a:pt x="13" y="149"/>
                      </a:lnTo>
                      <a:lnTo>
                        <a:pt x="13" y="120"/>
                      </a:lnTo>
                      <a:lnTo>
                        <a:pt x="13" y="110"/>
                      </a:lnTo>
                      <a:lnTo>
                        <a:pt x="22" y="101"/>
                      </a:lnTo>
                      <a:lnTo>
                        <a:pt x="26" y="91"/>
                      </a:lnTo>
                      <a:lnTo>
                        <a:pt x="26" y="77"/>
                      </a:lnTo>
                      <a:lnTo>
                        <a:pt x="31" y="53"/>
                      </a:lnTo>
                      <a:lnTo>
                        <a:pt x="48" y="33"/>
                      </a:lnTo>
                      <a:lnTo>
                        <a:pt x="57" y="38"/>
                      </a:lnTo>
                      <a:lnTo>
                        <a:pt x="66" y="43"/>
                      </a:lnTo>
                      <a:lnTo>
                        <a:pt x="79" y="33"/>
                      </a:lnTo>
                      <a:lnTo>
                        <a:pt x="84" y="19"/>
                      </a:lnTo>
                      <a:lnTo>
                        <a:pt x="93" y="14"/>
                      </a:lnTo>
                      <a:lnTo>
                        <a:pt x="97" y="19"/>
                      </a:lnTo>
                      <a:lnTo>
                        <a:pt x="110" y="24"/>
                      </a:lnTo>
                      <a:lnTo>
                        <a:pt x="119" y="19"/>
                      </a:lnTo>
                      <a:lnTo>
                        <a:pt x="102" y="14"/>
                      </a:lnTo>
                      <a:lnTo>
                        <a:pt x="79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0" name="Freeform 795"/>
                <p:cNvSpPr>
                  <a:spLocks/>
                </p:cNvSpPr>
                <p:nvPr/>
              </p:nvSpPr>
              <p:spPr bwMode="auto">
                <a:xfrm flipV="1">
                  <a:off x="1189" y="3280"/>
                  <a:ext cx="93" cy="124"/>
                </a:xfrm>
                <a:custGeom>
                  <a:avLst/>
                  <a:gdLst>
                    <a:gd name="T0" fmla="*/ 0 w 93"/>
                    <a:gd name="T1" fmla="*/ 130 h 120"/>
                    <a:gd name="T2" fmla="*/ 4 w 93"/>
                    <a:gd name="T3" fmla="*/ 101 h 120"/>
                    <a:gd name="T4" fmla="*/ 9 w 93"/>
                    <a:gd name="T5" fmla="*/ 72 h 120"/>
                    <a:gd name="T6" fmla="*/ 22 w 93"/>
                    <a:gd name="T7" fmla="*/ 51 h 120"/>
                    <a:gd name="T8" fmla="*/ 40 w 93"/>
                    <a:gd name="T9" fmla="*/ 34 h 120"/>
                    <a:gd name="T10" fmla="*/ 53 w 93"/>
                    <a:gd name="T11" fmla="*/ 24 h 120"/>
                    <a:gd name="T12" fmla="*/ 62 w 93"/>
                    <a:gd name="T13" fmla="*/ 5 h 120"/>
                    <a:gd name="T14" fmla="*/ 75 w 93"/>
                    <a:gd name="T15" fmla="*/ 0 h 120"/>
                    <a:gd name="T16" fmla="*/ 93 w 93"/>
                    <a:gd name="T17" fmla="*/ 5 h 120"/>
                    <a:gd name="T18" fmla="*/ 84 w 93"/>
                    <a:gd name="T19" fmla="*/ 5 h 120"/>
                    <a:gd name="T20" fmla="*/ 75 w 93"/>
                    <a:gd name="T21" fmla="*/ 5 h 120"/>
                    <a:gd name="T22" fmla="*/ 66 w 93"/>
                    <a:gd name="T23" fmla="*/ 14 h 120"/>
                    <a:gd name="T24" fmla="*/ 62 w 93"/>
                    <a:gd name="T25" fmla="*/ 29 h 120"/>
                    <a:gd name="T26" fmla="*/ 44 w 93"/>
                    <a:gd name="T27" fmla="*/ 38 h 120"/>
                    <a:gd name="T28" fmla="*/ 26 w 93"/>
                    <a:gd name="T29" fmla="*/ 58 h 120"/>
                    <a:gd name="T30" fmla="*/ 13 w 93"/>
                    <a:gd name="T31" fmla="*/ 78 h 120"/>
                    <a:gd name="T32" fmla="*/ 13 w 93"/>
                    <a:gd name="T33" fmla="*/ 106 h 120"/>
                    <a:gd name="T34" fmla="*/ 4 w 93"/>
                    <a:gd name="T35" fmla="*/ 119 h 120"/>
                    <a:gd name="T36" fmla="*/ 0 w 93"/>
                    <a:gd name="T37" fmla="*/ 141 h 120"/>
                    <a:gd name="T38" fmla="*/ 0 w 93"/>
                    <a:gd name="T39" fmla="*/ 130 h 12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3" h="120">
                      <a:moveTo>
                        <a:pt x="0" y="110"/>
                      </a:moveTo>
                      <a:lnTo>
                        <a:pt x="4" y="86"/>
                      </a:lnTo>
                      <a:lnTo>
                        <a:pt x="9" y="62"/>
                      </a:lnTo>
                      <a:lnTo>
                        <a:pt x="22" y="43"/>
                      </a:lnTo>
                      <a:lnTo>
                        <a:pt x="40" y="29"/>
                      </a:lnTo>
                      <a:lnTo>
                        <a:pt x="53" y="19"/>
                      </a:lnTo>
                      <a:lnTo>
                        <a:pt x="62" y="5"/>
                      </a:lnTo>
                      <a:lnTo>
                        <a:pt x="75" y="0"/>
                      </a:lnTo>
                      <a:lnTo>
                        <a:pt x="93" y="5"/>
                      </a:lnTo>
                      <a:lnTo>
                        <a:pt x="84" y="5"/>
                      </a:lnTo>
                      <a:lnTo>
                        <a:pt x="75" y="5"/>
                      </a:lnTo>
                      <a:lnTo>
                        <a:pt x="66" y="14"/>
                      </a:lnTo>
                      <a:lnTo>
                        <a:pt x="62" y="24"/>
                      </a:lnTo>
                      <a:lnTo>
                        <a:pt x="44" y="33"/>
                      </a:lnTo>
                      <a:lnTo>
                        <a:pt x="26" y="48"/>
                      </a:lnTo>
                      <a:lnTo>
                        <a:pt x="13" y="67"/>
                      </a:lnTo>
                      <a:lnTo>
                        <a:pt x="13" y="91"/>
                      </a:lnTo>
                      <a:lnTo>
                        <a:pt x="4" y="101"/>
                      </a:lnTo>
                      <a:lnTo>
                        <a:pt x="0" y="12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1" name="Freeform 796"/>
                <p:cNvSpPr>
                  <a:spLocks/>
                </p:cNvSpPr>
                <p:nvPr/>
              </p:nvSpPr>
              <p:spPr bwMode="auto">
                <a:xfrm flipV="1">
                  <a:off x="1224" y="3266"/>
                  <a:ext cx="84" cy="79"/>
                </a:xfrm>
                <a:custGeom>
                  <a:avLst/>
                  <a:gdLst>
                    <a:gd name="T0" fmla="*/ 9 w 84"/>
                    <a:gd name="T1" fmla="*/ 87 h 77"/>
                    <a:gd name="T2" fmla="*/ 0 w 84"/>
                    <a:gd name="T3" fmla="*/ 82 h 77"/>
                    <a:gd name="T4" fmla="*/ 0 w 84"/>
                    <a:gd name="T5" fmla="*/ 68 h 77"/>
                    <a:gd name="T6" fmla="*/ 9 w 84"/>
                    <a:gd name="T7" fmla="*/ 53 h 77"/>
                    <a:gd name="T8" fmla="*/ 9 w 84"/>
                    <a:gd name="T9" fmla="*/ 29 h 77"/>
                    <a:gd name="T10" fmla="*/ 18 w 84"/>
                    <a:gd name="T11" fmla="*/ 10 h 77"/>
                    <a:gd name="T12" fmla="*/ 31 w 84"/>
                    <a:gd name="T13" fmla="*/ 5 h 77"/>
                    <a:gd name="T14" fmla="*/ 53 w 84"/>
                    <a:gd name="T15" fmla="*/ 0 h 77"/>
                    <a:gd name="T16" fmla="*/ 67 w 84"/>
                    <a:gd name="T17" fmla="*/ 0 h 77"/>
                    <a:gd name="T18" fmla="*/ 80 w 84"/>
                    <a:gd name="T19" fmla="*/ 10 h 77"/>
                    <a:gd name="T20" fmla="*/ 84 w 84"/>
                    <a:gd name="T21" fmla="*/ 39 h 77"/>
                    <a:gd name="T22" fmla="*/ 67 w 84"/>
                    <a:gd name="T23" fmla="*/ 15 h 77"/>
                    <a:gd name="T24" fmla="*/ 58 w 84"/>
                    <a:gd name="T25" fmla="*/ 15 h 77"/>
                    <a:gd name="T26" fmla="*/ 53 w 84"/>
                    <a:gd name="T27" fmla="*/ 25 h 77"/>
                    <a:gd name="T28" fmla="*/ 49 w 84"/>
                    <a:gd name="T29" fmla="*/ 34 h 77"/>
                    <a:gd name="T30" fmla="*/ 40 w 84"/>
                    <a:gd name="T31" fmla="*/ 34 h 77"/>
                    <a:gd name="T32" fmla="*/ 31 w 84"/>
                    <a:gd name="T33" fmla="*/ 34 h 77"/>
                    <a:gd name="T34" fmla="*/ 27 w 84"/>
                    <a:gd name="T35" fmla="*/ 39 h 77"/>
                    <a:gd name="T36" fmla="*/ 22 w 84"/>
                    <a:gd name="T37" fmla="*/ 49 h 77"/>
                    <a:gd name="T38" fmla="*/ 18 w 84"/>
                    <a:gd name="T39" fmla="*/ 53 h 77"/>
                    <a:gd name="T40" fmla="*/ 18 w 84"/>
                    <a:gd name="T41" fmla="*/ 73 h 77"/>
                    <a:gd name="T42" fmla="*/ 9 w 84"/>
                    <a:gd name="T43" fmla="*/ 78 h 77"/>
                    <a:gd name="T44" fmla="*/ 9 w 84"/>
                    <a:gd name="T45" fmla="*/ 87 h 7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84" h="77">
                      <a:moveTo>
                        <a:pt x="9" y="77"/>
                      </a:move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9" y="48"/>
                      </a:lnTo>
                      <a:lnTo>
                        <a:pt x="9" y="24"/>
                      </a:lnTo>
                      <a:lnTo>
                        <a:pt x="18" y="10"/>
                      </a:lnTo>
                      <a:lnTo>
                        <a:pt x="31" y="5"/>
                      </a:lnTo>
                      <a:lnTo>
                        <a:pt x="53" y="0"/>
                      </a:lnTo>
                      <a:lnTo>
                        <a:pt x="67" y="0"/>
                      </a:lnTo>
                      <a:lnTo>
                        <a:pt x="80" y="10"/>
                      </a:lnTo>
                      <a:lnTo>
                        <a:pt x="84" y="34"/>
                      </a:lnTo>
                      <a:lnTo>
                        <a:pt x="67" y="15"/>
                      </a:lnTo>
                      <a:lnTo>
                        <a:pt x="58" y="15"/>
                      </a:lnTo>
                      <a:lnTo>
                        <a:pt x="53" y="20"/>
                      </a:lnTo>
                      <a:lnTo>
                        <a:pt x="49" y="29"/>
                      </a:lnTo>
                      <a:lnTo>
                        <a:pt x="40" y="29"/>
                      </a:lnTo>
                      <a:lnTo>
                        <a:pt x="31" y="29"/>
                      </a:lnTo>
                      <a:lnTo>
                        <a:pt x="27" y="34"/>
                      </a:lnTo>
                      <a:lnTo>
                        <a:pt x="22" y="44"/>
                      </a:lnTo>
                      <a:lnTo>
                        <a:pt x="18" y="48"/>
                      </a:lnTo>
                      <a:lnTo>
                        <a:pt x="18" y="63"/>
                      </a:lnTo>
                      <a:lnTo>
                        <a:pt x="9" y="68"/>
                      </a:lnTo>
                      <a:lnTo>
                        <a:pt x="9" y="77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2" name="Freeform 797"/>
                <p:cNvSpPr>
                  <a:spLocks/>
                </p:cNvSpPr>
                <p:nvPr/>
              </p:nvSpPr>
              <p:spPr bwMode="auto">
                <a:xfrm flipV="1">
                  <a:off x="1237" y="3261"/>
                  <a:ext cx="71" cy="39"/>
                </a:xfrm>
                <a:custGeom>
                  <a:avLst/>
                  <a:gdLst>
                    <a:gd name="T0" fmla="*/ 0 w 71"/>
                    <a:gd name="T1" fmla="*/ 43 h 38"/>
                    <a:gd name="T2" fmla="*/ 23 w 71"/>
                    <a:gd name="T3" fmla="*/ 43 h 38"/>
                    <a:gd name="T4" fmla="*/ 45 w 71"/>
                    <a:gd name="T5" fmla="*/ 43 h 38"/>
                    <a:gd name="T6" fmla="*/ 62 w 71"/>
                    <a:gd name="T7" fmla="*/ 29 h 38"/>
                    <a:gd name="T8" fmla="*/ 71 w 71"/>
                    <a:gd name="T9" fmla="*/ 0 h 38"/>
                    <a:gd name="T10" fmla="*/ 71 w 71"/>
                    <a:gd name="T11" fmla="*/ 9 h 38"/>
                    <a:gd name="T12" fmla="*/ 62 w 71"/>
                    <a:gd name="T13" fmla="*/ 14 h 38"/>
                    <a:gd name="T14" fmla="*/ 54 w 71"/>
                    <a:gd name="T15" fmla="*/ 9 h 38"/>
                    <a:gd name="T16" fmla="*/ 54 w 71"/>
                    <a:gd name="T17" fmla="*/ 24 h 38"/>
                    <a:gd name="T18" fmla="*/ 49 w 71"/>
                    <a:gd name="T19" fmla="*/ 29 h 38"/>
                    <a:gd name="T20" fmla="*/ 45 w 71"/>
                    <a:gd name="T21" fmla="*/ 24 h 38"/>
                    <a:gd name="T22" fmla="*/ 40 w 71"/>
                    <a:gd name="T23" fmla="*/ 14 h 38"/>
                    <a:gd name="T24" fmla="*/ 31 w 71"/>
                    <a:gd name="T25" fmla="*/ 14 h 38"/>
                    <a:gd name="T26" fmla="*/ 31 w 71"/>
                    <a:gd name="T27" fmla="*/ 33 h 38"/>
                    <a:gd name="T28" fmla="*/ 18 w 71"/>
                    <a:gd name="T29" fmla="*/ 33 h 38"/>
                    <a:gd name="T30" fmla="*/ 9 w 71"/>
                    <a:gd name="T31" fmla="*/ 38 h 38"/>
                    <a:gd name="T32" fmla="*/ 0 w 71"/>
                    <a:gd name="T33" fmla="*/ 43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71" h="38">
                      <a:moveTo>
                        <a:pt x="0" y="38"/>
                      </a:moveTo>
                      <a:lnTo>
                        <a:pt x="23" y="38"/>
                      </a:lnTo>
                      <a:lnTo>
                        <a:pt x="45" y="38"/>
                      </a:lnTo>
                      <a:lnTo>
                        <a:pt x="62" y="24"/>
                      </a:lnTo>
                      <a:lnTo>
                        <a:pt x="71" y="0"/>
                      </a:lnTo>
                      <a:lnTo>
                        <a:pt x="71" y="9"/>
                      </a:lnTo>
                      <a:lnTo>
                        <a:pt x="62" y="14"/>
                      </a:lnTo>
                      <a:lnTo>
                        <a:pt x="54" y="9"/>
                      </a:lnTo>
                      <a:lnTo>
                        <a:pt x="54" y="19"/>
                      </a:lnTo>
                      <a:lnTo>
                        <a:pt x="49" y="24"/>
                      </a:lnTo>
                      <a:lnTo>
                        <a:pt x="45" y="19"/>
                      </a:lnTo>
                      <a:lnTo>
                        <a:pt x="40" y="14"/>
                      </a:lnTo>
                      <a:lnTo>
                        <a:pt x="31" y="14"/>
                      </a:lnTo>
                      <a:lnTo>
                        <a:pt x="31" y="28"/>
                      </a:lnTo>
                      <a:lnTo>
                        <a:pt x="18" y="28"/>
                      </a:lnTo>
                      <a:lnTo>
                        <a:pt x="9" y="33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3" name="Freeform 798"/>
                <p:cNvSpPr>
                  <a:spLocks/>
                </p:cNvSpPr>
                <p:nvPr/>
              </p:nvSpPr>
              <p:spPr bwMode="auto">
                <a:xfrm flipV="1">
                  <a:off x="1224" y="3285"/>
                  <a:ext cx="71" cy="60"/>
                </a:xfrm>
                <a:custGeom>
                  <a:avLst/>
                  <a:gdLst>
                    <a:gd name="T0" fmla="*/ 0 w 71"/>
                    <a:gd name="T1" fmla="*/ 68 h 58"/>
                    <a:gd name="T2" fmla="*/ 5 w 71"/>
                    <a:gd name="T3" fmla="*/ 54 h 58"/>
                    <a:gd name="T4" fmla="*/ 9 w 71"/>
                    <a:gd name="T5" fmla="*/ 34 h 58"/>
                    <a:gd name="T6" fmla="*/ 9 w 71"/>
                    <a:gd name="T7" fmla="*/ 20 h 58"/>
                    <a:gd name="T8" fmla="*/ 18 w 71"/>
                    <a:gd name="T9" fmla="*/ 10 h 58"/>
                    <a:gd name="T10" fmla="*/ 44 w 71"/>
                    <a:gd name="T11" fmla="*/ 0 h 58"/>
                    <a:gd name="T12" fmla="*/ 58 w 71"/>
                    <a:gd name="T13" fmla="*/ 0 h 58"/>
                    <a:gd name="T14" fmla="*/ 71 w 71"/>
                    <a:gd name="T15" fmla="*/ 0 h 58"/>
                    <a:gd name="T16" fmla="*/ 53 w 71"/>
                    <a:gd name="T17" fmla="*/ 5 h 58"/>
                    <a:gd name="T18" fmla="*/ 44 w 71"/>
                    <a:gd name="T19" fmla="*/ 5 h 58"/>
                    <a:gd name="T20" fmla="*/ 40 w 71"/>
                    <a:gd name="T21" fmla="*/ 20 h 58"/>
                    <a:gd name="T22" fmla="*/ 31 w 71"/>
                    <a:gd name="T23" fmla="*/ 20 h 58"/>
                    <a:gd name="T24" fmla="*/ 22 w 71"/>
                    <a:gd name="T25" fmla="*/ 25 h 58"/>
                    <a:gd name="T26" fmla="*/ 18 w 71"/>
                    <a:gd name="T27" fmla="*/ 34 h 58"/>
                    <a:gd name="T28" fmla="*/ 13 w 71"/>
                    <a:gd name="T29" fmla="*/ 39 h 58"/>
                    <a:gd name="T30" fmla="*/ 9 w 71"/>
                    <a:gd name="T31" fmla="*/ 54 h 58"/>
                    <a:gd name="T32" fmla="*/ 5 w 71"/>
                    <a:gd name="T33" fmla="*/ 63 h 58"/>
                    <a:gd name="T34" fmla="*/ 0 w 71"/>
                    <a:gd name="T35" fmla="*/ 68 h 5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1" h="58">
                      <a:moveTo>
                        <a:pt x="0" y="58"/>
                      </a:moveTo>
                      <a:lnTo>
                        <a:pt x="5" y="44"/>
                      </a:lnTo>
                      <a:lnTo>
                        <a:pt x="9" y="29"/>
                      </a:lnTo>
                      <a:lnTo>
                        <a:pt x="9" y="15"/>
                      </a:lnTo>
                      <a:lnTo>
                        <a:pt x="18" y="10"/>
                      </a:lnTo>
                      <a:lnTo>
                        <a:pt x="44" y="0"/>
                      </a:lnTo>
                      <a:lnTo>
                        <a:pt x="58" y="0"/>
                      </a:lnTo>
                      <a:lnTo>
                        <a:pt x="71" y="0"/>
                      </a:lnTo>
                      <a:lnTo>
                        <a:pt x="53" y="5"/>
                      </a:lnTo>
                      <a:lnTo>
                        <a:pt x="44" y="5"/>
                      </a:lnTo>
                      <a:lnTo>
                        <a:pt x="40" y="15"/>
                      </a:lnTo>
                      <a:lnTo>
                        <a:pt x="31" y="15"/>
                      </a:lnTo>
                      <a:lnTo>
                        <a:pt x="22" y="20"/>
                      </a:lnTo>
                      <a:lnTo>
                        <a:pt x="18" y="29"/>
                      </a:lnTo>
                      <a:lnTo>
                        <a:pt x="13" y="34"/>
                      </a:lnTo>
                      <a:lnTo>
                        <a:pt x="9" y="44"/>
                      </a:lnTo>
                      <a:lnTo>
                        <a:pt x="5" y="53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4" name="Freeform 799"/>
                <p:cNvSpPr>
                  <a:spLocks/>
                </p:cNvSpPr>
                <p:nvPr/>
              </p:nvSpPr>
              <p:spPr bwMode="auto">
                <a:xfrm flipV="1">
                  <a:off x="1211" y="3221"/>
                  <a:ext cx="137" cy="119"/>
                </a:xfrm>
                <a:custGeom>
                  <a:avLst/>
                  <a:gdLst>
                    <a:gd name="T0" fmla="*/ 0 w 137"/>
                    <a:gd name="T1" fmla="*/ 114 h 115"/>
                    <a:gd name="T2" fmla="*/ 22 w 137"/>
                    <a:gd name="T3" fmla="*/ 131 h 115"/>
                    <a:gd name="T4" fmla="*/ 44 w 137"/>
                    <a:gd name="T5" fmla="*/ 136 h 115"/>
                    <a:gd name="T6" fmla="*/ 80 w 137"/>
                    <a:gd name="T7" fmla="*/ 136 h 115"/>
                    <a:gd name="T8" fmla="*/ 102 w 137"/>
                    <a:gd name="T9" fmla="*/ 131 h 115"/>
                    <a:gd name="T10" fmla="*/ 119 w 137"/>
                    <a:gd name="T11" fmla="*/ 114 h 115"/>
                    <a:gd name="T12" fmla="*/ 133 w 137"/>
                    <a:gd name="T13" fmla="*/ 87 h 115"/>
                    <a:gd name="T14" fmla="*/ 137 w 137"/>
                    <a:gd name="T15" fmla="*/ 44 h 115"/>
                    <a:gd name="T16" fmla="*/ 133 w 137"/>
                    <a:gd name="T17" fmla="*/ 20 h 115"/>
                    <a:gd name="T18" fmla="*/ 128 w 137"/>
                    <a:gd name="T19" fmla="*/ 0 h 115"/>
                    <a:gd name="T20" fmla="*/ 128 w 137"/>
                    <a:gd name="T21" fmla="*/ 44 h 115"/>
                    <a:gd name="T22" fmla="*/ 115 w 137"/>
                    <a:gd name="T23" fmla="*/ 73 h 115"/>
                    <a:gd name="T24" fmla="*/ 115 w 137"/>
                    <a:gd name="T25" fmla="*/ 97 h 115"/>
                    <a:gd name="T26" fmla="*/ 102 w 137"/>
                    <a:gd name="T27" fmla="*/ 107 h 115"/>
                    <a:gd name="T28" fmla="*/ 93 w 137"/>
                    <a:gd name="T29" fmla="*/ 102 h 115"/>
                    <a:gd name="T30" fmla="*/ 80 w 137"/>
                    <a:gd name="T31" fmla="*/ 107 h 115"/>
                    <a:gd name="T32" fmla="*/ 80 w 137"/>
                    <a:gd name="T33" fmla="*/ 121 h 115"/>
                    <a:gd name="T34" fmla="*/ 66 w 137"/>
                    <a:gd name="T35" fmla="*/ 121 h 115"/>
                    <a:gd name="T36" fmla="*/ 40 w 137"/>
                    <a:gd name="T37" fmla="*/ 126 h 115"/>
                    <a:gd name="T38" fmla="*/ 26 w 137"/>
                    <a:gd name="T39" fmla="*/ 126 h 115"/>
                    <a:gd name="T40" fmla="*/ 13 w 137"/>
                    <a:gd name="T41" fmla="*/ 121 h 115"/>
                    <a:gd name="T42" fmla="*/ 0 w 137"/>
                    <a:gd name="T43" fmla="*/ 114 h 11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37" h="115">
                      <a:moveTo>
                        <a:pt x="0" y="96"/>
                      </a:moveTo>
                      <a:lnTo>
                        <a:pt x="22" y="111"/>
                      </a:lnTo>
                      <a:lnTo>
                        <a:pt x="44" y="115"/>
                      </a:lnTo>
                      <a:lnTo>
                        <a:pt x="80" y="115"/>
                      </a:lnTo>
                      <a:lnTo>
                        <a:pt x="102" y="111"/>
                      </a:lnTo>
                      <a:lnTo>
                        <a:pt x="119" y="96"/>
                      </a:lnTo>
                      <a:lnTo>
                        <a:pt x="133" y="72"/>
                      </a:lnTo>
                      <a:lnTo>
                        <a:pt x="137" y="39"/>
                      </a:lnTo>
                      <a:lnTo>
                        <a:pt x="133" y="15"/>
                      </a:lnTo>
                      <a:lnTo>
                        <a:pt x="128" y="0"/>
                      </a:lnTo>
                      <a:lnTo>
                        <a:pt x="128" y="39"/>
                      </a:lnTo>
                      <a:lnTo>
                        <a:pt x="115" y="63"/>
                      </a:lnTo>
                      <a:lnTo>
                        <a:pt x="115" y="82"/>
                      </a:lnTo>
                      <a:lnTo>
                        <a:pt x="102" y="91"/>
                      </a:lnTo>
                      <a:lnTo>
                        <a:pt x="93" y="87"/>
                      </a:lnTo>
                      <a:lnTo>
                        <a:pt x="80" y="91"/>
                      </a:lnTo>
                      <a:lnTo>
                        <a:pt x="80" y="101"/>
                      </a:lnTo>
                      <a:lnTo>
                        <a:pt x="66" y="101"/>
                      </a:lnTo>
                      <a:lnTo>
                        <a:pt x="40" y="106"/>
                      </a:lnTo>
                      <a:lnTo>
                        <a:pt x="26" y="106"/>
                      </a:lnTo>
                      <a:lnTo>
                        <a:pt x="13" y="101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5" name="Freeform 800"/>
                <p:cNvSpPr>
                  <a:spLocks/>
                </p:cNvSpPr>
                <p:nvPr/>
              </p:nvSpPr>
              <p:spPr bwMode="auto">
                <a:xfrm flipV="1">
                  <a:off x="1184" y="3216"/>
                  <a:ext cx="213" cy="193"/>
                </a:xfrm>
                <a:custGeom>
                  <a:avLst/>
                  <a:gdLst>
                    <a:gd name="T0" fmla="*/ 164 w 213"/>
                    <a:gd name="T1" fmla="*/ 84 h 187"/>
                    <a:gd name="T2" fmla="*/ 155 w 213"/>
                    <a:gd name="T3" fmla="*/ 49 h 187"/>
                    <a:gd name="T4" fmla="*/ 133 w 213"/>
                    <a:gd name="T5" fmla="*/ 29 h 187"/>
                    <a:gd name="T6" fmla="*/ 111 w 213"/>
                    <a:gd name="T7" fmla="*/ 14 h 187"/>
                    <a:gd name="T8" fmla="*/ 93 w 213"/>
                    <a:gd name="T9" fmla="*/ 5 h 187"/>
                    <a:gd name="T10" fmla="*/ 76 w 213"/>
                    <a:gd name="T11" fmla="*/ 0 h 187"/>
                    <a:gd name="T12" fmla="*/ 67 w 213"/>
                    <a:gd name="T13" fmla="*/ 10 h 187"/>
                    <a:gd name="T14" fmla="*/ 53 w 213"/>
                    <a:gd name="T15" fmla="*/ 24 h 187"/>
                    <a:gd name="T16" fmla="*/ 36 w 213"/>
                    <a:gd name="T17" fmla="*/ 39 h 187"/>
                    <a:gd name="T18" fmla="*/ 22 w 213"/>
                    <a:gd name="T19" fmla="*/ 58 h 187"/>
                    <a:gd name="T20" fmla="*/ 5 w 213"/>
                    <a:gd name="T21" fmla="*/ 97 h 187"/>
                    <a:gd name="T22" fmla="*/ 0 w 213"/>
                    <a:gd name="T23" fmla="*/ 140 h 187"/>
                    <a:gd name="T24" fmla="*/ 9 w 213"/>
                    <a:gd name="T25" fmla="*/ 163 h 187"/>
                    <a:gd name="T26" fmla="*/ 14 w 213"/>
                    <a:gd name="T27" fmla="*/ 191 h 187"/>
                    <a:gd name="T28" fmla="*/ 45 w 213"/>
                    <a:gd name="T29" fmla="*/ 213 h 187"/>
                    <a:gd name="T30" fmla="*/ 67 w 213"/>
                    <a:gd name="T31" fmla="*/ 219 h 187"/>
                    <a:gd name="T32" fmla="*/ 93 w 213"/>
                    <a:gd name="T33" fmla="*/ 219 h 187"/>
                    <a:gd name="T34" fmla="*/ 124 w 213"/>
                    <a:gd name="T35" fmla="*/ 219 h 187"/>
                    <a:gd name="T36" fmla="*/ 169 w 213"/>
                    <a:gd name="T37" fmla="*/ 208 h 187"/>
                    <a:gd name="T38" fmla="*/ 199 w 213"/>
                    <a:gd name="T39" fmla="*/ 191 h 187"/>
                    <a:gd name="T40" fmla="*/ 213 w 213"/>
                    <a:gd name="T41" fmla="*/ 169 h 187"/>
                    <a:gd name="T42" fmla="*/ 213 w 213"/>
                    <a:gd name="T43" fmla="*/ 135 h 187"/>
                    <a:gd name="T44" fmla="*/ 199 w 213"/>
                    <a:gd name="T45" fmla="*/ 111 h 187"/>
                    <a:gd name="T46" fmla="*/ 182 w 213"/>
                    <a:gd name="T47" fmla="*/ 101 h 187"/>
                    <a:gd name="T48" fmla="*/ 164 w 213"/>
                    <a:gd name="T49" fmla="*/ 84 h 187"/>
                    <a:gd name="T50" fmla="*/ 164 w 213"/>
                    <a:gd name="T51" fmla="*/ 84 h 18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13" h="187">
                      <a:moveTo>
                        <a:pt x="164" y="72"/>
                      </a:moveTo>
                      <a:lnTo>
                        <a:pt x="155" y="43"/>
                      </a:lnTo>
                      <a:lnTo>
                        <a:pt x="133" y="24"/>
                      </a:lnTo>
                      <a:lnTo>
                        <a:pt x="111" y="14"/>
                      </a:lnTo>
                      <a:lnTo>
                        <a:pt x="93" y="5"/>
                      </a:lnTo>
                      <a:lnTo>
                        <a:pt x="76" y="0"/>
                      </a:lnTo>
                      <a:lnTo>
                        <a:pt x="67" y="10"/>
                      </a:lnTo>
                      <a:lnTo>
                        <a:pt x="53" y="19"/>
                      </a:lnTo>
                      <a:lnTo>
                        <a:pt x="36" y="34"/>
                      </a:lnTo>
                      <a:lnTo>
                        <a:pt x="22" y="48"/>
                      </a:lnTo>
                      <a:lnTo>
                        <a:pt x="5" y="82"/>
                      </a:lnTo>
                      <a:lnTo>
                        <a:pt x="0" y="120"/>
                      </a:lnTo>
                      <a:lnTo>
                        <a:pt x="9" y="139"/>
                      </a:lnTo>
                      <a:lnTo>
                        <a:pt x="14" y="163"/>
                      </a:lnTo>
                      <a:lnTo>
                        <a:pt x="45" y="182"/>
                      </a:lnTo>
                      <a:lnTo>
                        <a:pt x="67" y="187"/>
                      </a:lnTo>
                      <a:lnTo>
                        <a:pt x="93" y="187"/>
                      </a:lnTo>
                      <a:lnTo>
                        <a:pt x="124" y="187"/>
                      </a:lnTo>
                      <a:lnTo>
                        <a:pt x="169" y="178"/>
                      </a:lnTo>
                      <a:lnTo>
                        <a:pt x="199" y="163"/>
                      </a:lnTo>
                      <a:lnTo>
                        <a:pt x="213" y="144"/>
                      </a:lnTo>
                      <a:lnTo>
                        <a:pt x="213" y="115"/>
                      </a:lnTo>
                      <a:lnTo>
                        <a:pt x="199" y="96"/>
                      </a:lnTo>
                      <a:lnTo>
                        <a:pt x="182" y="86"/>
                      </a:lnTo>
                      <a:lnTo>
                        <a:pt x="164" y="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6" name="Freeform 801"/>
                <p:cNvSpPr>
                  <a:spLocks/>
                </p:cNvSpPr>
                <p:nvPr/>
              </p:nvSpPr>
              <p:spPr bwMode="auto">
                <a:xfrm flipV="1">
                  <a:off x="1220" y="3255"/>
                  <a:ext cx="93" cy="99"/>
                </a:xfrm>
                <a:custGeom>
                  <a:avLst/>
                  <a:gdLst>
                    <a:gd name="T0" fmla="*/ 84 w 93"/>
                    <a:gd name="T1" fmla="*/ 14 h 96"/>
                    <a:gd name="T2" fmla="*/ 75 w 93"/>
                    <a:gd name="T3" fmla="*/ 5 h 96"/>
                    <a:gd name="T4" fmla="*/ 62 w 93"/>
                    <a:gd name="T5" fmla="*/ 0 h 96"/>
                    <a:gd name="T6" fmla="*/ 40 w 93"/>
                    <a:gd name="T7" fmla="*/ 9 h 96"/>
                    <a:gd name="T8" fmla="*/ 26 w 93"/>
                    <a:gd name="T9" fmla="*/ 9 h 96"/>
                    <a:gd name="T10" fmla="*/ 13 w 93"/>
                    <a:gd name="T11" fmla="*/ 29 h 96"/>
                    <a:gd name="T12" fmla="*/ 9 w 93"/>
                    <a:gd name="T13" fmla="*/ 58 h 96"/>
                    <a:gd name="T14" fmla="*/ 0 w 93"/>
                    <a:gd name="T15" fmla="*/ 83 h 96"/>
                    <a:gd name="T16" fmla="*/ 4 w 93"/>
                    <a:gd name="T17" fmla="*/ 101 h 96"/>
                    <a:gd name="T18" fmla="*/ 13 w 93"/>
                    <a:gd name="T19" fmla="*/ 106 h 96"/>
                    <a:gd name="T20" fmla="*/ 44 w 93"/>
                    <a:gd name="T21" fmla="*/ 111 h 96"/>
                    <a:gd name="T22" fmla="*/ 62 w 93"/>
                    <a:gd name="T23" fmla="*/ 111 h 96"/>
                    <a:gd name="T24" fmla="*/ 79 w 93"/>
                    <a:gd name="T25" fmla="*/ 106 h 96"/>
                    <a:gd name="T26" fmla="*/ 88 w 93"/>
                    <a:gd name="T27" fmla="*/ 90 h 96"/>
                    <a:gd name="T28" fmla="*/ 93 w 93"/>
                    <a:gd name="T29" fmla="*/ 58 h 96"/>
                    <a:gd name="T30" fmla="*/ 93 w 93"/>
                    <a:gd name="T31" fmla="*/ 29 h 96"/>
                    <a:gd name="T32" fmla="*/ 84 w 93"/>
                    <a:gd name="T33" fmla="*/ 14 h 96"/>
                    <a:gd name="T34" fmla="*/ 84 w 93"/>
                    <a:gd name="T35" fmla="*/ 14 h 9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96">
                      <a:moveTo>
                        <a:pt x="84" y="14"/>
                      </a:moveTo>
                      <a:lnTo>
                        <a:pt x="75" y="5"/>
                      </a:lnTo>
                      <a:lnTo>
                        <a:pt x="62" y="0"/>
                      </a:lnTo>
                      <a:lnTo>
                        <a:pt x="40" y="9"/>
                      </a:lnTo>
                      <a:lnTo>
                        <a:pt x="26" y="9"/>
                      </a:lnTo>
                      <a:lnTo>
                        <a:pt x="13" y="24"/>
                      </a:lnTo>
                      <a:lnTo>
                        <a:pt x="9" y="48"/>
                      </a:lnTo>
                      <a:lnTo>
                        <a:pt x="0" y="72"/>
                      </a:lnTo>
                      <a:lnTo>
                        <a:pt x="4" y="86"/>
                      </a:lnTo>
                      <a:lnTo>
                        <a:pt x="13" y="91"/>
                      </a:lnTo>
                      <a:lnTo>
                        <a:pt x="44" y="96"/>
                      </a:lnTo>
                      <a:lnTo>
                        <a:pt x="62" y="96"/>
                      </a:lnTo>
                      <a:lnTo>
                        <a:pt x="79" y="91"/>
                      </a:lnTo>
                      <a:lnTo>
                        <a:pt x="88" y="77"/>
                      </a:lnTo>
                      <a:lnTo>
                        <a:pt x="93" y="48"/>
                      </a:lnTo>
                      <a:lnTo>
                        <a:pt x="93" y="24"/>
                      </a:lnTo>
                      <a:lnTo>
                        <a:pt x="84" y="14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7" name="Freeform 802"/>
                <p:cNvSpPr>
                  <a:spLocks/>
                </p:cNvSpPr>
                <p:nvPr/>
              </p:nvSpPr>
              <p:spPr bwMode="auto">
                <a:xfrm flipV="1">
                  <a:off x="1229" y="3330"/>
                  <a:ext cx="13" cy="15"/>
                </a:xfrm>
                <a:custGeom>
                  <a:avLst/>
                  <a:gdLst>
                    <a:gd name="T0" fmla="*/ 0 w 13"/>
                    <a:gd name="T1" fmla="*/ 10 h 15"/>
                    <a:gd name="T2" fmla="*/ 8 w 13"/>
                    <a:gd name="T3" fmla="*/ 0 h 15"/>
                    <a:gd name="T4" fmla="*/ 13 w 13"/>
                    <a:gd name="T5" fmla="*/ 10 h 15"/>
                    <a:gd name="T6" fmla="*/ 8 w 13"/>
                    <a:gd name="T7" fmla="*/ 15 h 15"/>
                    <a:gd name="T8" fmla="*/ 0 w 13"/>
                    <a:gd name="T9" fmla="*/ 1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5">
                      <a:moveTo>
                        <a:pt x="0" y="10"/>
                      </a:moveTo>
                      <a:lnTo>
                        <a:pt x="8" y="0"/>
                      </a:lnTo>
                      <a:lnTo>
                        <a:pt x="13" y="10"/>
                      </a:lnTo>
                      <a:lnTo>
                        <a:pt x="8" y="15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8" name="Freeform 803"/>
                <p:cNvSpPr>
                  <a:spLocks/>
                </p:cNvSpPr>
                <p:nvPr/>
              </p:nvSpPr>
              <p:spPr bwMode="auto">
                <a:xfrm flipV="1">
                  <a:off x="1242" y="3340"/>
                  <a:ext cx="9" cy="9"/>
                </a:xfrm>
                <a:custGeom>
                  <a:avLst/>
                  <a:gdLst>
                    <a:gd name="T0" fmla="*/ 0 w 9"/>
                    <a:gd name="T1" fmla="*/ 4 h 9"/>
                    <a:gd name="T2" fmla="*/ 4 w 9"/>
                    <a:gd name="T3" fmla="*/ 0 h 9"/>
                    <a:gd name="T4" fmla="*/ 9 w 9"/>
                    <a:gd name="T5" fmla="*/ 4 h 9"/>
                    <a:gd name="T6" fmla="*/ 4 w 9"/>
                    <a:gd name="T7" fmla="*/ 9 h 9"/>
                    <a:gd name="T8" fmla="*/ 0 w 9"/>
                    <a:gd name="T9" fmla="*/ 4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9" y="4"/>
                      </a:lnTo>
                      <a:lnTo>
                        <a:pt x="4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9" name="Freeform 804"/>
                <p:cNvSpPr>
                  <a:spLocks/>
                </p:cNvSpPr>
                <p:nvPr/>
              </p:nvSpPr>
              <p:spPr bwMode="auto">
                <a:xfrm flipV="1">
                  <a:off x="1229" y="3320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0 w 4"/>
                    <a:gd name="T5" fmla="*/ 4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0" name="Freeform 805"/>
                <p:cNvSpPr>
                  <a:spLocks/>
                </p:cNvSpPr>
                <p:nvPr/>
              </p:nvSpPr>
              <p:spPr bwMode="auto">
                <a:xfrm flipV="1">
                  <a:off x="1304" y="3225"/>
                  <a:ext cx="88" cy="110"/>
                </a:xfrm>
                <a:custGeom>
                  <a:avLst/>
                  <a:gdLst>
                    <a:gd name="T0" fmla="*/ 0 w 88"/>
                    <a:gd name="T1" fmla="*/ 127 h 106"/>
                    <a:gd name="T2" fmla="*/ 31 w 88"/>
                    <a:gd name="T3" fmla="*/ 116 h 106"/>
                    <a:gd name="T4" fmla="*/ 53 w 88"/>
                    <a:gd name="T5" fmla="*/ 116 h 106"/>
                    <a:gd name="T6" fmla="*/ 75 w 88"/>
                    <a:gd name="T7" fmla="*/ 103 h 106"/>
                    <a:gd name="T8" fmla="*/ 88 w 88"/>
                    <a:gd name="T9" fmla="*/ 74 h 106"/>
                    <a:gd name="T10" fmla="*/ 84 w 88"/>
                    <a:gd name="T11" fmla="*/ 53 h 106"/>
                    <a:gd name="T12" fmla="*/ 71 w 88"/>
                    <a:gd name="T13" fmla="*/ 34 h 106"/>
                    <a:gd name="T14" fmla="*/ 49 w 88"/>
                    <a:gd name="T15" fmla="*/ 24 h 106"/>
                    <a:gd name="T16" fmla="*/ 35 w 88"/>
                    <a:gd name="T17" fmla="*/ 0 h 106"/>
                    <a:gd name="T18" fmla="*/ 40 w 88"/>
                    <a:gd name="T19" fmla="*/ 39 h 106"/>
                    <a:gd name="T20" fmla="*/ 35 w 88"/>
                    <a:gd name="T21" fmla="*/ 63 h 106"/>
                    <a:gd name="T22" fmla="*/ 31 w 88"/>
                    <a:gd name="T23" fmla="*/ 82 h 106"/>
                    <a:gd name="T24" fmla="*/ 0 w 88"/>
                    <a:gd name="T25" fmla="*/ 127 h 10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88" h="106">
                      <a:moveTo>
                        <a:pt x="0" y="106"/>
                      </a:moveTo>
                      <a:lnTo>
                        <a:pt x="31" y="96"/>
                      </a:lnTo>
                      <a:lnTo>
                        <a:pt x="53" y="96"/>
                      </a:lnTo>
                      <a:lnTo>
                        <a:pt x="75" y="86"/>
                      </a:lnTo>
                      <a:lnTo>
                        <a:pt x="88" y="62"/>
                      </a:lnTo>
                      <a:lnTo>
                        <a:pt x="84" y="43"/>
                      </a:lnTo>
                      <a:lnTo>
                        <a:pt x="71" y="29"/>
                      </a:lnTo>
                      <a:lnTo>
                        <a:pt x="49" y="19"/>
                      </a:lnTo>
                      <a:lnTo>
                        <a:pt x="35" y="0"/>
                      </a:lnTo>
                      <a:lnTo>
                        <a:pt x="40" y="34"/>
                      </a:lnTo>
                      <a:lnTo>
                        <a:pt x="35" y="53"/>
                      </a:lnTo>
                      <a:lnTo>
                        <a:pt x="31" y="67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1" name="Freeform 806"/>
                <p:cNvSpPr>
                  <a:spLocks/>
                </p:cNvSpPr>
                <p:nvPr/>
              </p:nvSpPr>
              <p:spPr bwMode="auto">
                <a:xfrm flipV="1">
                  <a:off x="1291" y="3225"/>
                  <a:ext cx="97" cy="71"/>
                </a:xfrm>
                <a:custGeom>
                  <a:avLst/>
                  <a:gdLst>
                    <a:gd name="T0" fmla="*/ 0 w 97"/>
                    <a:gd name="T1" fmla="*/ 84 h 68"/>
                    <a:gd name="T2" fmla="*/ 17 w 97"/>
                    <a:gd name="T3" fmla="*/ 84 h 68"/>
                    <a:gd name="T4" fmla="*/ 35 w 97"/>
                    <a:gd name="T5" fmla="*/ 73 h 68"/>
                    <a:gd name="T6" fmla="*/ 66 w 97"/>
                    <a:gd name="T7" fmla="*/ 66 h 68"/>
                    <a:gd name="T8" fmla="*/ 92 w 97"/>
                    <a:gd name="T9" fmla="*/ 44 h 68"/>
                    <a:gd name="T10" fmla="*/ 97 w 97"/>
                    <a:gd name="T11" fmla="*/ 20 h 68"/>
                    <a:gd name="T12" fmla="*/ 92 w 97"/>
                    <a:gd name="T13" fmla="*/ 0 h 68"/>
                    <a:gd name="T14" fmla="*/ 92 w 97"/>
                    <a:gd name="T15" fmla="*/ 20 h 68"/>
                    <a:gd name="T16" fmla="*/ 84 w 97"/>
                    <a:gd name="T17" fmla="*/ 34 h 68"/>
                    <a:gd name="T18" fmla="*/ 75 w 97"/>
                    <a:gd name="T19" fmla="*/ 29 h 68"/>
                    <a:gd name="T20" fmla="*/ 66 w 97"/>
                    <a:gd name="T21" fmla="*/ 29 h 68"/>
                    <a:gd name="T22" fmla="*/ 66 w 97"/>
                    <a:gd name="T23" fmla="*/ 49 h 68"/>
                    <a:gd name="T24" fmla="*/ 53 w 97"/>
                    <a:gd name="T25" fmla="*/ 54 h 68"/>
                    <a:gd name="T26" fmla="*/ 44 w 97"/>
                    <a:gd name="T27" fmla="*/ 66 h 68"/>
                    <a:gd name="T28" fmla="*/ 26 w 97"/>
                    <a:gd name="T29" fmla="*/ 78 h 68"/>
                    <a:gd name="T30" fmla="*/ 0 w 97"/>
                    <a:gd name="T31" fmla="*/ 84 h 6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7" h="68">
                      <a:moveTo>
                        <a:pt x="0" y="68"/>
                      </a:moveTo>
                      <a:lnTo>
                        <a:pt x="17" y="68"/>
                      </a:lnTo>
                      <a:lnTo>
                        <a:pt x="35" y="58"/>
                      </a:lnTo>
                      <a:lnTo>
                        <a:pt x="66" y="53"/>
                      </a:lnTo>
                      <a:lnTo>
                        <a:pt x="92" y="34"/>
                      </a:lnTo>
                      <a:lnTo>
                        <a:pt x="97" y="15"/>
                      </a:lnTo>
                      <a:lnTo>
                        <a:pt x="92" y="0"/>
                      </a:lnTo>
                      <a:lnTo>
                        <a:pt x="92" y="15"/>
                      </a:lnTo>
                      <a:lnTo>
                        <a:pt x="84" y="29"/>
                      </a:lnTo>
                      <a:lnTo>
                        <a:pt x="75" y="24"/>
                      </a:lnTo>
                      <a:lnTo>
                        <a:pt x="66" y="24"/>
                      </a:lnTo>
                      <a:lnTo>
                        <a:pt x="66" y="39"/>
                      </a:lnTo>
                      <a:lnTo>
                        <a:pt x="53" y="44"/>
                      </a:lnTo>
                      <a:lnTo>
                        <a:pt x="44" y="53"/>
                      </a:lnTo>
                      <a:lnTo>
                        <a:pt x="26" y="63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139" name="Group 807"/>
              <p:cNvGrpSpPr>
                <a:grpSpLocks/>
              </p:cNvGrpSpPr>
              <p:nvPr/>
            </p:nvGrpSpPr>
            <p:grpSpPr bwMode="auto">
              <a:xfrm flipV="1">
                <a:off x="871" y="2239"/>
                <a:ext cx="200" cy="237"/>
                <a:chOff x="898" y="2208"/>
                <a:chExt cx="200" cy="230"/>
              </a:xfrm>
            </p:grpSpPr>
            <p:sp>
              <p:nvSpPr>
                <p:cNvPr id="119171" name="Freeform 808"/>
                <p:cNvSpPr>
                  <a:spLocks/>
                </p:cNvSpPr>
                <p:nvPr/>
              </p:nvSpPr>
              <p:spPr bwMode="auto">
                <a:xfrm>
                  <a:off x="898" y="2208"/>
                  <a:ext cx="200" cy="230"/>
                </a:xfrm>
                <a:custGeom>
                  <a:avLst/>
                  <a:gdLst>
                    <a:gd name="T0" fmla="*/ 115 w 200"/>
                    <a:gd name="T1" fmla="*/ 230 h 230"/>
                    <a:gd name="T2" fmla="*/ 151 w 200"/>
                    <a:gd name="T3" fmla="*/ 221 h 230"/>
                    <a:gd name="T4" fmla="*/ 177 w 200"/>
                    <a:gd name="T5" fmla="*/ 202 h 230"/>
                    <a:gd name="T6" fmla="*/ 195 w 200"/>
                    <a:gd name="T7" fmla="*/ 178 h 230"/>
                    <a:gd name="T8" fmla="*/ 200 w 200"/>
                    <a:gd name="T9" fmla="*/ 139 h 230"/>
                    <a:gd name="T10" fmla="*/ 200 w 200"/>
                    <a:gd name="T11" fmla="*/ 91 h 230"/>
                    <a:gd name="T12" fmla="*/ 182 w 200"/>
                    <a:gd name="T13" fmla="*/ 53 h 230"/>
                    <a:gd name="T14" fmla="*/ 164 w 200"/>
                    <a:gd name="T15" fmla="*/ 38 h 230"/>
                    <a:gd name="T16" fmla="*/ 146 w 200"/>
                    <a:gd name="T17" fmla="*/ 29 h 230"/>
                    <a:gd name="T18" fmla="*/ 129 w 200"/>
                    <a:gd name="T19" fmla="*/ 14 h 230"/>
                    <a:gd name="T20" fmla="*/ 102 w 200"/>
                    <a:gd name="T21" fmla="*/ 0 h 230"/>
                    <a:gd name="T22" fmla="*/ 71 w 200"/>
                    <a:gd name="T23" fmla="*/ 19 h 230"/>
                    <a:gd name="T24" fmla="*/ 49 w 200"/>
                    <a:gd name="T25" fmla="*/ 24 h 230"/>
                    <a:gd name="T26" fmla="*/ 31 w 200"/>
                    <a:gd name="T27" fmla="*/ 34 h 230"/>
                    <a:gd name="T28" fmla="*/ 14 w 200"/>
                    <a:gd name="T29" fmla="*/ 62 h 230"/>
                    <a:gd name="T30" fmla="*/ 0 w 200"/>
                    <a:gd name="T31" fmla="*/ 96 h 230"/>
                    <a:gd name="T32" fmla="*/ 0 w 200"/>
                    <a:gd name="T33" fmla="*/ 115 h 230"/>
                    <a:gd name="T34" fmla="*/ 9 w 200"/>
                    <a:gd name="T35" fmla="*/ 125 h 230"/>
                    <a:gd name="T36" fmla="*/ 23 w 200"/>
                    <a:gd name="T37" fmla="*/ 154 h 230"/>
                    <a:gd name="T38" fmla="*/ 27 w 200"/>
                    <a:gd name="T39" fmla="*/ 182 h 230"/>
                    <a:gd name="T40" fmla="*/ 27 w 200"/>
                    <a:gd name="T41" fmla="*/ 197 h 230"/>
                    <a:gd name="T42" fmla="*/ 31 w 200"/>
                    <a:gd name="T43" fmla="*/ 206 h 230"/>
                    <a:gd name="T44" fmla="*/ 53 w 200"/>
                    <a:gd name="T45" fmla="*/ 221 h 230"/>
                    <a:gd name="T46" fmla="*/ 80 w 200"/>
                    <a:gd name="T47" fmla="*/ 226 h 230"/>
                    <a:gd name="T48" fmla="*/ 115 w 200"/>
                    <a:gd name="T49" fmla="*/ 230 h 23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0" h="230">
                      <a:moveTo>
                        <a:pt x="115" y="230"/>
                      </a:moveTo>
                      <a:lnTo>
                        <a:pt x="151" y="221"/>
                      </a:lnTo>
                      <a:lnTo>
                        <a:pt x="177" y="202"/>
                      </a:lnTo>
                      <a:lnTo>
                        <a:pt x="195" y="178"/>
                      </a:lnTo>
                      <a:lnTo>
                        <a:pt x="200" y="139"/>
                      </a:lnTo>
                      <a:lnTo>
                        <a:pt x="200" y="91"/>
                      </a:lnTo>
                      <a:lnTo>
                        <a:pt x="182" y="53"/>
                      </a:lnTo>
                      <a:lnTo>
                        <a:pt x="164" y="38"/>
                      </a:lnTo>
                      <a:lnTo>
                        <a:pt x="146" y="29"/>
                      </a:lnTo>
                      <a:lnTo>
                        <a:pt x="129" y="14"/>
                      </a:lnTo>
                      <a:lnTo>
                        <a:pt x="102" y="0"/>
                      </a:lnTo>
                      <a:lnTo>
                        <a:pt x="71" y="19"/>
                      </a:lnTo>
                      <a:lnTo>
                        <a:pt x="49" y="24"/>
                      </a:lnTo>
                      <a:lnTo>
                        <a:pt x="31" y="34"/>
                      </a:lnTo>
                      <a:lnTo>
                        <a:pt x="14" y="62"/>
                      </a:lnTo>
                      <a:lnTo>
                        <a:pt x="0" y="96"/>
                      </a:lnTo>
                      <a:lnTo>
                        <a:pt x="0" y="115"/>
                      </a:lnTo>
                      <a:lnTo>
                        <a:pt x="9" y="125"/>
                      </a:lnTo>
                      <a:lnTo>
                        <a:pt x="23" y="154"/>
                      </a:lnTo>
                      <a:lnTo>
                        <a:pt x="27" y="182"/>
                      </a:lnTo>
                      <a:lnTo>
                        <a:pt x="27" y="197"/>
                      </a:lnTo>
                      <a:lnTo>
                        <a:pt x="31" y="206"/>
                      </a:lnTo>
                      <a:lnTo>
                        <a:pt x="53" y="221"/>
                      </a:lnTo>
                      <a:lnTo>
                        <a:pt x="80" y="226"/>
                      </a:lnTo>
                      <a:lnTo>
                        <a:pt x="115" y="230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2" name="Freeform 809"/>
                <p:cNvSpPr>
                  <a:spLocks/>
                </p:cNvSpPr>
                <p:nvPr/>
              </p:nvSpPr>
              <p:spPr bwMode="auto">
                <a:xfrm>
                  <a:off x="956" y="2285"/>
                  <a:ext cx="111" cy="125"/>
                </a:xfrm>
                <a:custGeom>
                  <a:avLst/>
                  <a:gdLst>
                    <a:gd name="T0" fmla="*/ 75 w 111"/>
                    <a:gd name="T1" fmla="*/ 120 h 125"/>
                    <a:gd name="T2" fmla="*/ 88 w 111"/>
                    <a:gd name="T3" fmla="*/ 110 h 125"/>
                    <a:gd name="T4" fmla="*/ 102 w 111"/>
                    <a:gd name="T5" fmla="*/ 86 h 125"/>
                    <a:gd name="T6" fmla="*/ 111 w 111"/>
                    <a:gd name="T7" fmla="*/ 67 h 125"/>
                    <a:gd name="T8" fmla="*/ 111 w 111"/>
                    <a:gd name="T9" fmla="*/ 43 h 125"/>
                    <a:gd name="T10" fmla="*/ 93 w 111"/>
                    <a:gd name="T11" fmla="*/ 24 h 125"/>
                    <a:gd name="T12" fmla="*/ 71 w 111"/>
                    <a:gd name="T13" fmla="*/ 0 h 125"/>
                    <a:gd name="T14" fmla="*/ 44 w 111"/>
                    <a:gd name="T15" fmla="*/ 0 h 125"/>
                    <a:gd name="T16" fmla="*/ 18 w 111"/>
                    <a:gd name="T17" fmla="*/ 9 h 125"/>
                    <a:gd name="T18" fmla="*/ 0 w 111"/>
                    <a:gd name="T19" fmla="*/ 29 h 125"/>
                    <a:gd name="T20" fmla="*/ 4 w 111"/>
                    <a:gd name="T21" fmla="*/ 48 h 125"/>
                    <a:gd name="T22" fmla="*/ 0 w 111"/>
                    <a:gd name="T23" fmla="*/ 72 h 125"/>
                    <a:gd name="T24" fmla="*/ 0 w 111"/>
                    <a:gd name="T25" fmla="*/ 86 h 125"/>
                    <a:gd name="T26" fmla="*/ 4 w 111"/>
                    <a:gd name="T27" fmla="*/ 96 h 125"/>
                    <a:gd name="T28" fmla="*/ 18 w 111"/>
                    <a:gd name="T29" fmla="*/ 110 h 125"/>
                    <a:gd name="T30" fmla="*/ 35 w 111"/>
                    <a:gd name="T31" fmla="*/ 125 h 125"/>
                    <a:gd name="T32" fmla="*/ 75 w 111"/>
                    <a:gd name="T33" fmla="*/ 120 h 1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11" h="125">
                      <a:moveTo>
                        <a:pt x="75" y="120"/>
                      </a:moveTo>
                      <a:lnTo>
                        <a:pt x="88" y="110"/>
                      </a:lnTo>
                      <a:lnTo>
                        <a:pt x="102" y="86"/>
                      </a:lnTo>
                      <a:lnTo>
                        <a:pt x="111" y="67"/>
                      </a:lnTo>
                      <a:lnTo>
                        <a:pt x="111" y="43"/>
                      </a:lnTo>
                      <a:lnTo>
                        <a:pt x="93" y="24"/>
                      </a:lnTo>
                      <a:lnTo>
                        <a:pt x="71" y="0"/>
                      </a:lnTo>
                      <a:lnTo>
                        <a:pt x="44" y="0"/>
                      </a:lnTo>
                      <a:lnTo>
                        <a:pt x="18" y="9"/>
                      </a:lnTo>
                      <a:lnTo>
                        <a:pt x="0" y="29"/>
                      </a:lnTo>
                      <a:lnTo>
                        <a:pt x="4" y="48"/>
                      </a:lnTo>
                      <a:lnTo>
                        <a:pt x="0" y="72"/>
                      </a:lnTo>
                      <a:lnTo>
                        <a:pt x="0" y="86"/>
                      </a:lnTo>
                      <a:lnTo>
                        <a:pt x="4" y="96"/>
                      </a:lnTo>
                      <a:lnTo>
                        <a:pt x="18" y="110"/>
                      </a:lnTo>
                      <a:lnTo>
                        <a:pt x="35" y="125"/>
                      </a:lnTo>
                      <a:lnTo>
                        <a:pt x="75" y="120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3" name="Freeform 810"/>
                <p:cNvSpPr>
                  <a:spLocks/>
                </p:cNvSpPr>
                <p:nvPr/>
              </p:nvSpPr>
              <p:spPr bwMode="auto">
                <a:xfrm>
                  <a:off x="947" y="2275"/>
                  <a:ext cx="111" cy="120"/>
                </a:xfrm>
                <a:custGeom>
                  <a:avLst/>
                  <a:gdLst>
                    <a:gd name="T0" fmla="*/ 75 w 111"/>
                    <a:gd name="T1" fmla="*/ 120 h 120"/>
                    <a:gd name="T2" fmla="*/ 89 w 111"/>
                    <a:gd name="T3" fmla="*/ 111 h 120"/>
                    <a:gd name="T4" fmla="*/ 102 w 111"/>
                    <a:gd name="T5" fmla="*/ 87 h 120"/>
                    <a:gd name="T6" fmla="*/ 111 w 111"/>
                    <a:gd name="T7" fmla="*/ 67 h 120"/>
                    <a:gd name="T8" fmla="*/ 111 w 111"/>
                    <a:gd name="T9" fmla="*/ 43 h 120"/>
                    <a:gd name="T10" fmla="*/ 106 w 111"/>
                    <a:gd name="T11" fmla="*/ 34 h 120"/>
                    <a:gd name="T12" fmla="*/ 93 w 111"/>
                    <a:gd name="T13" fmla="*/ 24 h 120"/>
                    <a:gd name="T14" fmla="*/ 71 w 111"/>
                    <a:gd name="T15" fmla="*/ 0 h 120"/>
                    <a:gd name="T16" fmla="*/ 44 w 111"/>
                    <a:gd name="T17" fmla="*/ 0 h 120"/>
                    <a:gd name="T18" fmla="*/ 18 w 111"/>
                    <a:gd name="T19" fmla="*/ 5 h 120"/>
                    <a:gd name="T20" fmla="*/ 4 w 111"/>
                    <a:gd name="T21" fmla="*/ 24 h 120"/>
                    <a:gd name="T22" fmla="*/ 9 w 111"/>
                    <a:gd name="T23" fmla="*/ 48 h 120"/>
                    <a:gd name="T24" fmla="*/ 0 w 111"/>
                    <a:gd name="T25" fmla="*/ 67 h 120"/>
                    <a:gd name="T26" fmla="*/ 0 w 111"/>
                    <a:gd name="T27" fmla="*/ 82 h 120"/>
                    <a:gd name="T28" fmla="*/ 9 w 111"/>
                    <a:gd name="T29" fmla="*/ 96 h 120"/>
                    <a:gd name="T30" fmla="*/ 22 w 111"/>
                    <a:gd name="T31" fmla="*/ 111 h 120"/>
                    <a:gd name="T32" fmla="*/ 40 w 111"/>
                    <a:gd name="T33" fmla="*/ 120 h 120"/>
                    <a:gd name="T34" fmla="*/ 75 w 111"/>
                    <a:gd name="T35" fmla="*/ 12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11" h="120">
                      <a:moveTo>
                        <a:pt x="75" y="120"/>
                      </a:moveTo>
                      <a:lnTo>
                        <a:pt x="89" y="111"/>
                      </a:lnTo>
                      <a:lnTo>
                        <a:pt x="102" y="87"/>
                      </a:lnTo>
                      <a:lnTo>
                        <a:pt x="111" y="67"/>
                      </a:lnTo>
                      <a:lnTo>
                        <a:pt x="111" y="43"/>
                      </a:lnTo>
                      <a:lnTo>
                        <a:pt x="106" y="34"/>
                      </a:lnTo>
                      <a:lnTo>
                        <a:pt x="93" y="24"/>
                      </a:lnTo>
                      <a:lnTo>
                        <a:pt x="71" y="0"/>
                      </a:lnTo>
                      <a:lnTo>
                        <a:pt x="44" y="0"/>
                      </a:lnTo>
                      <a:lnTo>
                        <a:pt x="18" y="5"/>
                      </a:lnTo>
                      <a:lnTo>
                        <a:pt x="4" y="24"/>
                      </a:lnTo>
                      <a:lnTo>
                        <a:pt x="9" y="48"/>
                      </a:lnTo>
                      <a:lnTo>
                        <a:pt x="0" y="67"/>
                      </a:lnTo>
                      <a:lnTo>
                        <a:pt x="0" y="82"/>
                      </a:lnTo>
                      <a:lnTo>
                        <a:pt x="9" y="96"/>
                      </a:lnTo>
                      <a:lnTo>
                        <a:pt x="22" y="111"/>
                      </a:lnTo>
                      <a:lnTo>
                        <a:pt x="40" y="120"/>
                      </a:lnTo>
                      <a:lnTo>
                        <a:pt x="75" y="120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4" name="Freeform 811"/>
                <p:cNvSpPr>
                  <a:spLocks/>
                </p:cNvSpPr>
                <p:nvPr/>
              </p:nvSpPr>
              <p:spPr bwMode="auto">
                <a:xfrm>
                  <a:off x="903" y="2213"/>
                  <a:ext cx="190" cy="187"/>
                </a:xfrm>
                <a:custGeom>
                  <a:avLst/>
                  <a:gdLst>
                    <a:gd name="T0" fmla="*/ 93 w 190"/>
                    <a:gd name="T1" fmla="*/ 0 h 187"/>
                    <a:gd name="T2" fmla="*/ 75 w 190"/>
                    <a:gd name="T3" fmla="*/ 19 h 187"/>
                    <a:gd name="T4" fmla="*/ 44 w 190"/>
                    <a:gd name="T5" fmla="*/ 24 h 187"/>
                    <a:gd name="T6" fmla="*/ 22 w 190"/>
                    <a:gd name="T7" fmla="*/ 38 h 187"/>
                    <a:gd name="T8" fmla="*/ 9 w 190"/>
                    <a:gd name="T9" fmla="*/ 67 h 187"/>
                    <a:gd name="T10" fmla="*/ 0 w 190"/>
                    <a:gd name="T11" fmla="*/ 86 h 187"/>
                    <a:gd name="T12" fmla="*/ 4 w 190"/>
                    <a:gd name="T13" fmla="*/ 110 h 187"/>
                    <a:gd name="T14" fmla="*/ 22 w 190"/>
                    <a:gd name="T15" fmla="*/ 139 h 187"/>
                    <a:gd name="T16" fmla="*/ 26 w 190"/>
                    <a:gd name="T17" fmla="*/ 173 h 187"/>
                    <a:gd name="T18" fmla="*/ 26 w 190"/>
                    <a:gd name="T19" fmla="*/ 187 h 187"/>
                    <a:gd name="T20" fmla="*/ 31 w 190"/>
                    <a:gd name="T21" fmla="*/ 182 h 187"/>
                    <a:gd name="T22" fmla="*/ 35 w 190"/>
                    <a:gd name="T23" fmla="*/ 168 h 187"/>
                    <a:gd name="T24" fmla="*/ 35 w 190"/>
                    <a:gd name="T25" fmla="*/ 144 h 187"/>
                    <a:gd name="T26" fmla="*/ 26 w 190"/>
                    <a:gd name="T27" fmla="*/ 125 h 187"/>
                    <a:gd name="T28" fmla="*/ 22 w 190"/>
                    <a:gd name="T29" fmla="*/ 115 h 187"/>
                    <a:gd name="T30" fmla="*/ 22 w 190"/>
                    <a:gd name="T31" fmla="*/ 101 h 187"/>
                    <a:gd name="T32" fmla="*/ 31 w 190"/>
                    <a:gd name="T33" fmla="*/ 101 h 187"/>
                    <a:gd name="T34" fmla="*/ 40 w 190"/>
                    <a:gd name="T35" fmla="*/ 91 h 187"/>
                    <a:gd name="T36" fmla="*/ 35 w 190"/>
                    <a:gd name="T37" fmla="*/ 62 h 187"/>
                    <a:gd name="T38" fmla="*/ 44 w 190"/>
                    <a:gd name="T39" fmla="*/ 43 h 187"/>
                    <a:gd name="T40" fmla="*/ 48 w 190"/>
                    <a:gd name="T41" fmla="*/ 43 h 187"/>
                    <a:gd name="T42" fmla="*/ 57 w 190"/>
                    <a:gd name="T43" fmla="*/ 48 h 187"/>
                    <a:gd name="T44" fmla="*/ 62 w 190"/>
                    <a:gd name="T45" fmla="*/ 53 h 187"/>
                    <a:gd name="T46" fmla="*/ 75 w 190"/>
                    <a:gd name="T47" fmla="*/ 53 h 187"/>
                    <a:gd name="T48" fmla="*/ 88 w 190"/>
                    <a:gd name="T49" fmla="*/ 57 h 187"/>
                    <a:gd name="T50" fmla="*/ 97 w 190"/>
                    <a:gd name="T51" fmla="*/ 53 h 187"/>
                    <a:gd name="T52" fmla="*/ 97 w 190"/>
                    <a:gd name="T53" fmla="*/ 38 h 187"/>
                    <a:gd name="T54" fmla="*/ 97 w 190"/>
                    <a:gd name="T55" fmla="*/ 24 h 187"/>
                    <a:gd name="T56" fmla="*/ 102 w 190"/>
                    <a:gd name="T57" fmla="*/ 14 h 187"/>
                    <a:gd name="T58" fmla="*/ 115 w 190"/>
                    <a:gd name="T59" fmla="*/ 19 h 187"/>
                    <a:gd name="T60" fmla="*/ 115 w 190"/>
                    <a:gd name="T61" fmla="*/ 43 h 187"/>
                    <a:gd name="T62" fmla="*/ 119 w 190"/>
                    <a:gd name="T63" fmla="*/ 48 h 187"/>
                    <a:gd name="T64" fmla="*/ 128 w 190"/>
                    <a:gd name="T65" fmla="*/ 43 h 187"/>
                    <a:gd name="T66" fmla="*/ 137 w 190"/>
                    <a:gd name="T67" fmla="*/ 43 h 187"/>
                    <a:gd name="T68" fmla="*/ 141 w 190"/>
                    <a:gd name="T69" fmla="*/ 48 h 187"/>
                    <a:gd name="T70" fmla="*/ 155 w 190"/>
                    <a:gd name="T71" fmla="*/ 67 h 187"/>
                    <a:gd name="T72" fmla="*/ 164 w 190"/>
                    <a:gd name="T73" fmla="*/ 81 h 187"/>
                    <a:gd name="T74" fmla="*/ 177 w 190"/>
                    <a:gd name="T75" fmla="*/ 86 h 187"/>
                    <a:gd name="T76" fmla="*/ 190 w 190"/>
                    <a:gd name="T77" fmla="*/ 101 h 187"/>
                    <a:gd name="T78" fmla="*/ 190 w 190"/>
                    <a:gd name="T79" fmla="*/ 120 h 187"/>
                    <a:gd name="T80" fmla="*/ 190 w 190"/>
                    <a:gd name="T81" fmla="*/ 91 h 187"/>
                    <a:gd name="T82" fmla="*/ 181 w 190"/>
                    <a:gd name="T83" fmla="*/ 62 h 187"/>
                    <a:gd name="T84" fmla="*/ 168 w 190"/>
                    <a:gd name="T85" fmla="*/ 43 h 187"/>
                    <a:gd name="T86" fmla="*/ 150 w 190"/>
                    <a:gd name="T87" fmla="*/ 38 h 187"/>
                    <a:gd name="T88" fmla="*/ 137 w 190"/>
                    <a:gd name="T89" fmla="*/ 29 h 187"/>
                    <a:gd name="T90" fmla="*/ 119 w 190"/>
                    <a:gd name="T91" fmla="*/ 9 h 187"/>
                    <a:gd name="T92" fmla="*/ 106 w 190"/>
                    <a:gd name="T93" fmla="*/ 0 h 187"/>
                    <a:gd name="T94" fmla="*/ 93 w 190"/>
                    <a:gd name="T95" fmla="*/ 0 h 1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0" h="187">
                      <a:moveTo>
                        <a:pt x="93" y="0"/>
                      </a:moveTo>
                      <a:lnTo>
                        <a:pt x="75" y="19"/>
                      </a:lnTo>
                      <a:lnTo>
                        <a:pt x="44" y="24"/>
                      </a:lnTo>
                      <a:lnTo>
                        <a:pt x="22" y="38"/>
                      </a:lnTo>
                      <a:lnTo>
                        <a:pt x="9" y="67"/>
                      </a:lnTo>
                      <a:lnTo>
                        <a:pt x="0" y="86"/>
                      </a:lnTo>
                      <a:lnTo>
                        <a:pt x="4" y="110"/>
                      </a:lnTo>
                      <a:lnTo>
                        <a:pt x="22" y="139"/>
                      </a:lnTo>
                      <a:lnTo>
                        <a:pt x="26" y="173"/>
                      </a:lnTo>
                      <a:lnTo>
                        <a:pt x="26" y="187"/>
                      </a:lnTo>
                      <a:lnTo>
                        <a:pt x="31" y="182"/>
                      </a:lnTo>
                      <a:lnTo>
                        <a:pt x="35" y="168"/>
                      </a:lnTo>
                      <a:lnTo>
                        <a:pt x="35" y="144"/>
                      </a:lnTo>
                      <a:lnTo>
                        <a:pt x="26" y="125"/>
                      </a:lnTo>
                      <a:lnTo>
                        <a:pt x="22" y="115"/>
                      </a:lnTo>
                      <a:lnTo>
                        <a:pt x="22" y="101"/>
                      </a:lnTo>
                      <a:lnTo>
                        <a:pt x="31" y="101"/>
                      </a:lnTo>
                      <a:lnTo>
                        <a:pt x="40" y="91"/>
                      </a:lnTo>
                      <a:lnTo>
                        <a:pt x="35" y="62"/>
                      </a:lnTo>
                      <a:lnTo>
                        <a:pt x="44" y="43"/>
                      </a:lnTo>
                      <a:lnTo>
                        <a:pt x="48" y="43"/>
                      </a:lnTo>
                      <a:lnTo>
                        <a:pt x="57" y="48"/>
                      </a:lnTo>
                      <a:lnTo>
                        <a:pt x="62" y="53"/>
                      </a:lnTo>
                      <a:lnTo>
                        <a:pt x="75" y="53"/>
                      </a:lnTo>
                      <a:lnTo>
                        <a:pt x="88" y="57"/>
                      </a:lnTo>
                      <a:lnTo>
                        <a:pt x="97" y="53"/>
                      </a:lnTo>
                      <a:lnTo>
                        <a:pt x="97" y="38"/>
                      </a:lnTo>
                      <a:lnTo>
                        <a:pt x="97" y="24"/>
                      </a:lnTo>
                      <a:lnTo>
                        <a:pt x="102" y="14"/>
                      </a:lnTo>
                      <a:lnTo>
                        <a:pt x="115" y="19"/>
                      </a:lnTo>
                      <a:lnTo>
                        <a:pt x="115" y="43"/>
                      </a:lnTo>
                      <a:lnTo>
                        <a:pt x="119" y="48"/>
                      </a:lnTo>
                      <a:lnTo>
                        <a:pt x="128" y="43"/>
                      </a:lnTo>
                      <a:lnTo>
                        <a:pt x="137" y="43"/>
                      </a:lnTo>
                      <a:lnTo>
                        <a:pt x="141" y="48"/>
                      </a:lnTo>
                      <a:lnTo>
                        <a:pt x="155" y="67"/>
                      </a:lnTo>
                      <a:lnTo>
                        <a:pt x="164" y="81"/>
                      </a:lnTo>
                      <a:lnTo>
                        <a:pt x="177" y="86"/>
                      </a:lnTo>
                      <a:lnTo>
                        <a:pt x="190" y="101"/>
                      </a:lnTo>
                      <a:lnTo>
                        <a:pt x="190" y="120"/>
                      </a:lnTo>
                      <a:lnTo>
                        <a:pt x="190" y="91"/>
                      </a:lnTo>
                      <a:lnTo>
                        <a:pt x="181" y="62"/>
                      </a:lnTo>
                      <a:lnTo>
                        <a:pt x="168" y="43"/>
                      </a:lnTo>
                      <a:lnTo>
                        <a:pt x="150" y="38"/>
                      </a:lnTo>
                      <a:lnTo>
                        <a:pt x="137" y="29"/>
                      </a:lnTo>
                      <a:lnTo>
                        <a:pt x="119" y="9"/>
                      </a:lnTo>
                      <a:lnTo>
                        <a:pt x="106" y="0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5" name="Freeform 812"/>
                <p:cNvSpPr>
                  <a:spLocks/>
                </p:cNvSpPr>
                <p:nvPr/>
              </p:nvSpPr>
              <p:spPr bwMode="auto">
                <a:xfrm>
                  <a:off x="903" y="2213"/>
                  <a:ext cx="115" cy="129"/>
                </a:xfrm>
                <a:custGeom>
                  <a:avLst/>
                  <a:gdLst>
                    <a:gd name="T0" fmla="*/ 13 w 115"/>
                    <a:gd name="T1" fmla="*/ 129 h 129"/>
                    <a:gd name="T2" fmla="*/ 4 w 115"/>
                    <a:gd name="T3" fmla="*/ 115 h 129"/>
                    <a:gd name="T4" fmla="*/ 0 w 115"/>
                    <a:gd name="T5" fmla="*/ 96 h 129"/>
                    <a:gd name="T6" fmla="*/ 9 w 115"/>
                    <a:gd name="T7" fmla="*/ 67 h 129"/>
                    <a:gd name="T8" fmla="*/ 22 w 115"/>
                    <a:gd name="T9" fmla="*/ 38 h 129"/>
                    <a:gd name="T10" fmla="*/ 40 w 115"/>
                    <a:gd name="T11" fmla="*/ 24 h 129"/>
                    <a:gd name="T12" fmla="*/ 62 w 115"/>
                    <a:gd name="T13" fmla="*/ 19 h 129"/>
                    <a:gd name="T14" fmla="*/ 75 w 115"/>
                    <a:gd name="T15" fmla="*/ 19 h 129"/>
                    <a:gd name="T16" fmla="*/ 88 w 115"/>
                    <a:gd name="T17" fmla="*/ 9 h 129"/>
                    <a:gd name="T18" fmla="*/ 97 w 115"/>
                    <a:gd name="T19" fmla="*/ 0 h 129"/>
                    <a:gd name="T20" fmla="*/ 106 w 115"/>
                    <a:gd name="T21" fmla="*/ 0 h 129"/>
                    <a:gd name="T22" fmla="*/ 115 w 115"/>
                    <a:gd name="T23" fmla="*/ 5 h 129"/>
                    <a:gd name="T24" fmla="*/ 102 w 115"/>
                    <a:gd name="T25" fmla="*/ 5 h 129"/>
                    <a:gd name="T26" fmla="*/ 88 w 115"/>
                    <a:gd name="T27" fmla="*/ 14 h 129"/>
                    <a:gd name="T28" fmla="*/ 79 w 115"/>
                    <a:gd name="T29" fmla="*/ 24 h 129"/>
                    <a:gd name="T30" fmla="*/ 75 w 115"/>
                    <a:gd name="T31" fmla="*/ 33 h 129"/>
                    <a:gd name="T32" fmla="*/ 62 w 115"/>
                    <a:gd name="T33" fmla="*/ 33 h 129"/>
                    <a:gd name="T34" fmla="*/ 44 w 115"/>
                    <a:gd name="T35" fmla="*/ 29 h 129"/>
                    <a:gd name="T36" fmla="*/ 26 w 115"/>
                    <a:gd name="T37" fmla="*/ 43 h 129"/>
                    <a:gd name="T38" fmla="*/ 22 w 115"/>
                    <a:gd name="T39" fmla="*/ 57 h 129"/>
                    <a:gd name="T40" fmla="*/ 18 w 115"/>
                    <a:gd name="T41" fmla="*/ 72 h 129"/>
                    <a:gd name="T42" fmla="*/ 18 w 115"/>
                    <a:gd name="T43" fmla="*/ 86 h 129"/>
                    <a:gd name="T44" fmla="*/ 9 w 115"/>
                    <a:gd name="T45" fmla="*/ 91 h 129"/>
                    <a:gd name="T46" fmla="*/ 4 w 115"/>
                    <a:gd name="T47" fmla="*/ 101 h 129"/>
                    <a:gd name="T48" fmla="*/ 4 w 115"/>
                    <a:gd name="T49" fmla="*/ 110 h 129"/>
                    <a:gd name="T50" fmla="*/ 13 w 115"/>
                    <a:gd name="T51" fmla="*/ 129 h 1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15" h="129">
                      <a:moveTo>
                        <a:pt x="13" y="129"/>
                      </a:moveTo>
                      <a:lnTo>
                        <a:pt x="4" y="115"/>
                      </a:lnTo>
                      <a:lnTo>
                        <a:pt x="0" y="96"/>
                      </a:lnTo>
                      <a:lnTo>
                        <a:pt x="9" y="67"/>
                      </a:lnTo>
                      <a:lnTo>
                        <a:pt x="22" y="38"/>
                      </a:lnTo>
                      <a:lnTo>
                        <a:pt x="40" y="24"/>
                      </a:lnTo>
                      <a:lnTo>
                        <a:pt x="62" y="19"/>
                      </a:lnTo>
                      <a:lnTo>
                        <a:pt x="75" y="19"/>
                      </a:lnTo>
                      <a:lnTo>
                        <a:pt x="88" y="9"/>
                      </a:lnTo>
                      <a:lnTo>
                        <a:pt x="97" y="0"/>
                      </a:lnTo>
                      <a:lnTo>
                        <a:pt x="106" y="0"/>
                      </a:lnTo>
                      <a:lnTo>
                        <a:pt x="115" y="5"/>
                      </a:lnTo>
                      <a:lnTo>
                        <a:pt x="102" y="5"/>
                      </a:lnTo>
                      <a:lnTo>
                        <a:pt x="88" y="14"/>
                      </a:lnTo>
                      <a:lnTo>
                        <a:pt x="79" y="24"/>
                      </a:lnTo>
                      <a:lnTo>
                        <a:pt x="75" y="33"/>
                      </a:lnTo>
                      <a:lnTo>
                        <a:pt x="62" y="33"/>
                      </a:lnTo>
                      <a:lnTo>
                        <a:pt x="44" y="29"/>
                      </a:lnTo>
                      <a:lnTo>
                        <a:pt x="26" y="43"/>
                      </a:lnTo>
                      <a:lnTo>
                        <a:pt x="22" y="57"/>
                      </a:lnTo>
                      <a:lnTo>
                        <a:pt x="18" y="72"/>
                      </a:lnTo>
                      <a:lnTo>
                        <a:pt x="18" y="86"/>
                      </a:lnTo>
                      <a:lnTo>
                        <a:pt x="9" y="91"/>
                      </a:lnTo>
                      <a:lnTo>
                        <a:pt x="4" y="101"/>
                      </a:lnTo>
                      <a:lnTo>
                        <a:pt x="4" y="110"/>
                      </a:lnTo>
                      <a:lnTo>
                        <a:pt x="13" y="129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6" name="Freeform 813"/>
                <p:cNvSpPr>
                  <a:spLocks/>
                </p:cNvSpPr>
                <p:nvPr/>
              </p:nvSpPr>
              <p:spPr bwMode="auto">
                <a:xfrm>
                  <a:off x="951" y="2275"/>
                  <a:ext cx="102" cy="101"/>
                </a:xfrm>
                <a:custGeom>
                  <a:avLst/>
                  <a:gdLst>
                    <a:gd name="T0" fmla="*/ 67 w 102"/>
                    <a:gd name="T1" fmla="*/ 5 h 101"/>
                    <a:gd name="T2" fmla="*/ 54 w 102"/>
                    <a:gd name="T3" fmla="*/ 0 h 101"/>
                    <a:gd name="T4" fmla="*/ 45 w 102"/>
                    <a:gd name="T5" fmla="*/ 5 h 101"/>
                    <a:gd name="T6" fmla="*/ 23 w 102"/>
                    <a:gd name="T7" fmla="*/ 5 h 101"/>
                    <a:gd name="T8" fmla="*/ 9 w 102"/>
                    <a:gd name="T9" fmla="*/ 15 h 101"/>
                    <a:gd name="T10" fmla="*/ 5 w 102"/>
                    <a:gd name="T11" fmla="*/ 29 h 101"/>
                    <a:gd name="T12" fmla="*/ 9 w 102"/>
                    <a:gd name="T13" fmla="*/ 48 h 101"/>
                    <a:gd name="T14" fmla="*/ 0 w 102"/>
                    <a:gd name="T15" fmla="*/ 67 h 101"/>
                    <a:gd name="T16" fmla="*/ 0 w 102"/>
                    <a:gd name="T17" fmla="*/ 87 h 101"/>
                    <a:gd name="T18" fmla="*/ 14 w 102"/>
                    <a:gd name="T19" fmla="*/ 101 h 101"/>
                    <a:gd name="T20" fmla="*/ 9 w 102"/>
                    <a:gd name="T21" fmla="*/ 87 h 101"/>
                    <a:gd name="T22" fmla="*/ 14 w 102"/>
                    <a:gd name="T23" fmla="*/ 77 h 101"/>
                    <a:gd name="T24" fmla="*/ 27 w 102"/>
                    <a:gd name="T25" fmla="*/ 72 h 101"/>
                    <a:gd name="T26" fmla="*/ 23 w 102"/>
                    <a:gd name="T27" fmla="*/ 63 h 101"/>
                    <a:gd name="T28" fmla="*/ 18 w 102"/>
                    <a:gd name="T29" fmla="*/ 53 h 101"/>
                    <a:gd name="T30" fmla="*/ 27 w 102"/>
                    <a:gd name="T31" fmla="*/ 39 h 101"/>
                    <a:gd name="T32" fmla="*/ 27 w 102"/>
                    <a:gd name="T33" fmla="*/ 24 h 101"/>
                    <a:gd name="T34" fmla="*/ 31 w 102"/>
                    <a:gd name="T35" fmla="*/ 29 h 101"/>
                    <a:gd name="T36" fmla="*/ 31 w 102"/>
                    <a:gd name="T37" fmla="*/ 39 h 101"/>
                    <a:gd name="T38" fmla="*/ 36 w 102"/>
                    <a:gd name="T39" fmla="*/ 43 h 101"/>
                    <a:gd name="T40" fmla="*/ 40 w 102"/>
                    <a:gd name="T41" fmla="*/ 43 h 101"/>
                    <a:gd name="T42" fmla="*/ 54 w 102"/>
                    <a:gd name="T43" fmla="*/ 34 h 101"/>
                    <a:gd name="T44" fmla="*/ 62 w 102"/>
                    <a:gd name="T45" fmla="*/ 39 h 101"/>
                    <a:gd name="T46" fmla="*/ 67 w 102"/>
                    <a:gd name="T47" fmla="*/ 48 h 101"/>
                    <a:gd name="T48" fmla="*/ 80 w 102"/>
                    <a:gd name="T49" fmla="*/ 53 h 101"/>
                    <a:gd name="T50" fmla="*/ 89 w 102"/>
                    <a:gd name="T51" fmla="*/ 43 h 101"/>
                    <a:gd name="T52" fmla="*/ 98 w 102"/>
                    <a:gd name="T53" fmla="*/ 39 h 101"/>
                    <a:gd name="T54" fmla="*/ 102 w 102"/>
                    <a:gd name="T55" fmla="*/ 48 h 101"/>
                    <a:gd name="T56" fmla="*/ 98 w 102"/>
                    <a:gd name="T57" fmla="*/ 34 h 101"/>
                    <a:gd name="T58" fmla="*/ 85 w 102"/>
                    <a:gd name="T59" fmla="*/ 24 h 101"/>
                    <a:gd name="T60" fmla="*/ 67 w 102"/>
                    <a:gd name="T61" fmla="*/ 5 h 10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2" h="101">
                      <a:moveTo>
                        <a:pt x="67" y="5"/>
                      </a:moveTo>
                      <a:lnTo>
                        <a:pt x="54" y="0"/>
                      </a:lnTo>
                      <a:lnTo>
                        <a:pt x="45" y="5"/>
                      </a:lnTo>
                      <a:lnTo>
                        <a:pt x="23" y="5"/>
                      </a:lnTo>
                      <a:lnTo>
                        <a:pt x="9" y="15"/>
                      </a:lnTo>
                      <a:lnTo>
                        <a:pt x="5" y="29"/>
                      </a:lnTo>
                      <a:lnTo>
                        <a:pt x="9" y="48"/>
                      </a:ln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14" y="101"/>
                      </a:lnTo>
                      <a:lnTo>
                        <a:pt x="9" y="87"/>
                      </a:lnTo>
                      <a:lnTo>
                        <a:pt x="14" y="77"/>
                      </a:lnTo>
                      <a:lnTo>
                        <a:pt x="27" y="72"/>
                      </a:lnTo>
                      <a:lnTo>
                        <a:pt x="23" y="63"/>
                      </a:lnTo>
                      <a:lnTo>
                        <a:pt x="18" y="53"/>
                      </a:lnTo>
                      <a:lnTo>
                        <a:pt x="27" y="39"/>
                      </a:lnTo>
                      <a:lnTo>
                        <a:pt x="27" y="24"/>
                      </a:lnTo>
                      <a:lnTo>
                        <a:pt x="31" y="29"/>
                      </a:lnTo>
                      <a:lnTo>
                        <a:pt x="31" y="39"/>
                      </a:lnTo>
                      <a:lnTo>
                        <a:pt x="36" y="43"/>
                      </a:lnTo>
                      <a:lnTo>
                        <a:pt x="40" y="43"/>
                      </a:lnTo>
                      <a:lnTo>
                        <a:pt x="54" y="34"/>
                      </a:lnTo>
                      <a:lnTo>
                        <a:pt x="62" y="39"/>
                      </a:lnTo>
                      <a:lnTo>
                        <a:pt x="67" y="48"/>
                      </a:lnTo>
                      <a:lnTo>
                        <a:pt x="80" y="53"/>
                      </a:lnTo>
                      <a:lnTo>
                        <a:pt x="89" y="43"/>
                      </a:lnTo>
                      <a:lnTo>
                        <a:pt x="98" y="39"/>
                      </a:lnTo>
                      <a:lnTo>
                        <a:pt x="102" y="48"/>
                      </a:lnTo>
                      <a:lnTo>
                        <a:pt x="98" y="34"/>
                      </a:lnTo>
                      <a:lnTo>
                        <a:pt x="85" y="24"/>
                      </a:lnTo>
                      <a:lnTo>
                        <a:pt x="67" y="5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7" name="Freeform 814"/>
                <p:cNvSpPr>
                  <a:spLocks/>
                </p:cNvSpPr>
                <p:nvPr/>
              </p:nvSpPr>
              <p:spPr bwMode="auto">
                <a:xfrm>
                  <a:off x="969" y="2328"/>
                  <a:ext cx="84" cy="62"/>
                </a:xfrm>
                <a:custGeom>
                  <a:avLst/>
                  <a:gdLst>
                    <a:gd name="T0" fmla="*/ 0 w 84"/>
                    <a:gd name="T1" fmla="*/ 53 h 62"/>
                    <a:gd name="T2" fmla="*/ 9 w 84"/>
                    <a:gd name="T3" fmla="*/ 62 h 62"/>
                    <a:gd name="T4" fmla="*/ 22 w 84"/>
                    <a:gd name="T5" fmla="*/ 62 h 62"/>
                    <a:gd name="T6" fmla="*/ 44 w 84"/>
                    <a:gd name="T7" fmla="*/ 62 h 62"/>
                    <a:gd name="T8" fmla="*/ 58 w 84"/>
                    <a:gd name="T9" fmla="*/ 58 h 62"/>
                    <a:gd name="T10" fmla="*/ 67 w 84"/>
                    <a:gd name="T11" fmla="*/ 48 h 62"/>
                    <a:gd name="T12" fmla="*/ 75 w 84"/>
                    <a:gd name="T13" fmla="*/ 38 h 62"/>
                    <a:gd name="T14" fmla="*/ 84 w 84"/>
                    <a:gd name="T15" fmla="*/ 19 h 62"/>
                    <a:gd name="T16" fmla="*/ 84 w 84"/>
                    <a:gd name="T17" fmla="*/ 0 h 62"/>
                    <a:gd name="T18" fmla="*/ 80 w 84"/>
                    <a:gd name="T19" fmla="*/ 19 h 62"/>
                    <a:gd name="T20" fmla="*/ 71 w 84"/>
                    <a:gd name="T21" fmla="*/ 19 h 62"/>
                    <a:gd name="T22" fmla="*/ 58 w 84"/>
                    <a:gd name="T23" fmla="*/ 19 h 62"/>
                    <a:gd name="T24" fmla="*/ 58 w 84"/>
                    <a:gd name="T25" fmla="*/ 29 h 62"/>
                    <a:gd name="T26" fmla="*/ 53 w 84"/>
                    <a:gd name="T27" fmla="*/ 38 h 62"/>
                    <a:gd name="T28" fmla="*/ 40 w 84"/>
                    <a:gd name="T29" fmla="*/ 48 h 62"/>
                    <a:gd name="T30" fmla="*/ 36 w 84"/>
                    <a:gd name="T31" fmla="*/ 53 h 62"/>
                    <a:gd name="T32" fmla="*/ 22 w 84"/>
                    <a:gd name="T33" fmla="*/ 58 h 62"/>
                    <a:gd name="T34" fmla="*/ 0 w 84"/>
                    <a:gd name="T35" fmla="*/ 53 h 6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84" h="62">
                      <a:moveTo>
                        <a:pt x="0" y="53"/>
                      </a:moveTo>
                      <a:lnTo>
                        <a:pt x="9" y="62"/>
                      </a:lnTo>
                      <a:lnTo>
                        <a:pt x="22" y="62"/>
                      </a:lnTo>
                      <a:lnTo>
                        <a:pt x="44" y="62"/>
                      </a:lnTo>
                      <a:lnTo>
                        <a:pt x="58" y="58"/>
                      </a:lnTo>
                      <a:lnTo>
                        <a:pt x="67" y="48"/>
                      </a:lnTo>
                      <a:lnTo>
                        <a:pt x="75" y="38"/>
                      </a:lnTo>
                      <a:lnTo>
                        <a:pt x="84" y="19"/>
                      </a:lnTo>
                      <a:lnTo>
                        <a:pt x="84" y="0"/>
                      </a:lnTo>
                      <a:lnTo>
                        <a:pt x="80" y="19"/>
                      </a:lnTo>
                      <a:lnTo>
                        <a:pt x="71" y="19"/>
                      </a:lnTo>
                      <a:lnTo>
                        <a:pt x="58" y="19"/>
                      </a:lnTo>
                      <a:lnTo>
                        <a:pt x="58" y="29"/>
                      </a:lnTo>
                      <a:lnTo>
                        <a:pt x="53" y="38"/>
                      </a:lnTo>
                      <a:lnTo>
                        <a:pt x="40" y="48"/>
                      </a:lnTo>
                      <a:lnTo>
                        <a:pt x="36" y="53"/>
                      </a:lnTo>
                      <a:lnTo>
                        <a:pt x="22" y="58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8" name="Freeform 815"/>
                <p:cNvSpPr>
                  <a:spLocks/>
                </p:cNvSpPr>
                <p:nvPr/>
              </p:nvSpPr>
              <p:spPr bwMode="auto">
                <a:xfrm>
                  <a:off x="951" y="2280"/>
                  <a:ext cx="62" cy="62"/>
                </a:xfrm>
                <a:custGeom>
                  <a:avLst/>
                  <a:gdLst>
                    <a:gd name="T0" fmla="*/ 5 w 62"/>
                    <a:gd name="T1" fmla="*/ 14 h 62"/>
                    <a:gd name="T2" fmla="*/ 9 w 62"/>
                    <a:gd name="T3" fmla="*/ 34 h 62"/>
                    <a:gd name="T4" fmla="*/ 9 w 62"/>
                    <a:gd name="T5" fmla="*/ 48 h 62"/>
                    <a:gd name="T6" fmla="*/ 0 w 62"/>
                    <a:gd name="T7" fmla="*/ 62 h 62"/>
                    <a:gd name="T8" fmla="*/ 9 w 62"/>
                    <a:gd name="T9" fmla="*/ 48 h 62"/>
                    <a:gd name="T10" fmla="*/ 9 w 62"/>
                    <a:gd name="T11" fmla="*/ 34 h 62"/>
                    <a:gd name="T12" fmla="*/ 9 w 62"/>
                    <a:gd name="T13" fmla="*/ 29 h 62"/>
                    <a:gd name="T14" fmla="*/ 14 w 62"/>
                    <a:gd name="T15" fmla="*/ 24 h 62"/>
                    <a:gd name="T16" fmla="*/ 18 w 62"/>
                    <a:gd name="T17" fmla="*/ 19 h 62"/>
                    <a:gd name="T18" fmla="*/ 18 w 62"/>
                    <a:gd name="T19" fmla="*/ 10 h 62"/>
                    <a:gd name="T20" fmla="*/ 31 w 62"/>
                    <a:gd name="T21" fmla="*/ 5 h 62"/>
                    <a:gd name="T22" fmla="*/ 36 w 62"/>
                    <a:gd name="T23" fmla="*/ 14 h 62"/>
                    <a:gd name="T24" fmla="*/ 40 w 62"/>
                    <a:gd name="T25" fmla="*/ 14 h 62"/>
                    <a:gd name="T26" fmla="*/ 49 w 62"/>
                    <a:gd name="T27" fmla="*/ 5 h 62"/>
                    <a:gd name="T28" fmla="*/ 54 w 62"/>
                    <a:gd name="T29" fmla="*/ 0 h 62"/>
                    <a:gd name="T30" fmla="*/ 62 w 62"/>
                    <a:gd name="T31" fmla="*/ 0 h 62"/>
                    <a:gd name="T32" fmla="*/ 45 w 62"/>
                    <a:gd name="T33" fmla="*/ 0 h 62"/>
                    <a:gd name="T34" fmla="*/ 27 w 62"/>
                    <a:gd name="T35" fmla="*/ 0 h 62"/>
                    <a:gd name="T36" fmla="*/ 9 w 62"/>
                    <a:gd name="T37" fmla="*/ 5 h 62"/>
                    <a:gd name="T38" fmla="*/ 5 w 62"/>
                    <a:gd name="T39" fmla="*/ 14 h 6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62" h="62">
                      <a:moveTo>
                        <a:pt x="5" y="14"/>
                      </a:moveTo>
                      <a:lnTo>
                        <a:pt x="9" y="34"/>
                      </a:lnTo>
                      <a:lnTo>
                        <a:pt x="9" y="48"/>
                      </a:lnTo>
                      <a:lnTo>
                        <a:pt x="0" y="62"/>
                      </a:lnTo>
                      <a:lnTo>
                        <a:pt x="9" y="48"/>
                      </a:lnTo>
                      <a:lnTo>
                        <a:pt x="9" y="34"/>
                      </a:lnTo>
                      <a:lnTo>
                        <a:pt x="9" y="29"/>
                      </a:lnTo>
                      <a:lnTo>
                        <a:pt x="14" y="24"/>
                      </a:lnTo>
                      <a:lnTo>
                        <a:pt x="18" y="19"/>
                      </a:lnTo>
                      <a:lnTo>
                        <a:pt x="18" y="10"/>
                      </a:lnTo>
                      <a:lnTo>
                        <a:pt x="31" y="5"/>
                      </a:lnTo>
                      <a:lnTo>
                        <a:pt x="36" y="14"/>
                      </a:lnTo>
                      <a:lnTo>
                        <a:pt x="40" y="14"/>
                      </a:lnTo>
                      <a:lnTo>
                        <a:pt x="49" y="5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45" y="0"/>
                      </a:lnTo>
                      <a:lnTo>
                        <a:pt x="27" y="0"/>
                      </a:lnTo>
                      <a:lnTo>
                        <a:pt x="9" y="5"/>
                      </a:lnTo>
                      <a:lnTo>
                        <a:pt x="5" y="14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9" name="Freeform 816"/>
                <p:cNvSpPr>
                  <a:spLocks/>
                </p:cNvSpPr>
                <p:nvPr/>
              </p:nvSpPr>
              <p:spPr bwMode="auto">
                <a:xfrm>
                  <a:off x="943" y="2323"/>
                  <a:ext cx="150" cy="111"/>
                </a:xfrm>
                <a:custGeom>
                  <a:avLst/>
                  <a:gdLst>
                    <a:gd name="T0" fmla="*/ 0 w 150"/>
                    <a:gd name="T1" fmla="*/ 91 h 111"/>
                    <a:gd name="T2" fmla="*/ 39 w 150"/>
                    <a:gd name="T3" fmla="*/ 106 h 111"/>
                    <a:gd name="T4" fmla="*/ 66 w 150"/>
                    <a:gd name="T5" fmla="*/ 111 h 111"/>
                    <a:gd name="T6" fmla="*/ 93 w 150"/>
                    <a:gd name="T7" fmla="*/ 101 h 111"/>
                    <a:gd name="T8" fmla="*/ 110 w 150"/>
                    <a:gd name="T9" fmla="*/ 82 h 111"/>
                    <a:gd name="T10" fmla="*/ 132 w 150"/>
                    <a:gd name="T11" fmla="*/ 67 h 111"/>
                    <a:gd name="T12" fmla="*/ 146 w 150"/>
                    <a:gd name="T13" fmla="*/ 34 h 111"/>
                    <a:gd name="T14" fmla="*/ 150 w 150"/>
                    <a:gd name="T15" fmla="*/ 15 h 111"/>
                    <a:gd name="T16" fmla="*/ 141 w 150"/>
                    <a:gd name="T17" fmla="*/ 0 h 111"/>
                    <a:gd name="T18" fmla="*/ 146 w 150"/>
                    <a:gd name="T19" fmla="*/ 15 h 111"/>
                    <a:gd name="T20" fmla="*/ 141 w 150"/>
                    <a:gd name="T21" fmla="*/ 29 h 111"/>
                    <a:gd name="T22" fmla="*/ 128 w 150"/>
                    <a:gd name="T23" fmla="*/ 34 h 111"/>
                    <a:gd name="T24" fmla="*/ 115 w 150"/>
                    <a:gd name="T25" fmla="*/ 39 h 111"/>
                    <a:gd name="T26" fmla="*/ 119 w 150"/>
                    <a:gd name="T27" fmla="*/ 48 h 111"/>
                    <a:gd name="T28" fmla="*/ 119 w 150"/>
                    <a:gd name="T29" fmla="*/ 58 h 111"/>
                    <a:gd name="T30" fmla="*/ 110 w 150"/>
                    <a:gd name="T31" fmla="*/ 63 h 111"/>
                    <a:gd name="T32" fmla="*/ 101 w 150"/>
                    <a:gd name="T33" fmla="*/ 63 h 111"/>
                    <a:gd name="T34" fmla="*/ 93 w 150"/>
                    <a:gd name="T35" fmla="*/ 77 h 111"/>
                    <a:gd name="T36" fmla="*/ 84 w 150"/>
                    <a:gd name="T37" fmla="*/ 87 h 111"/>
                    <a:gd name="T38" fmla="*/ 70 w 150"/>
                    <a:gd name="T39" fmla="*/ 91 h 111"/>
                    <a:gd name="T40" fmla="*/ 44 w 150"/>
                    <a:gd name="T41" fmla="*/ 91 h 111"/>
                    <a:gd name="T42" fmla="*/ 31 w 150"/>
                    <a:gd name="T43" fmla="*/ 87 h 111"/>
                    <a:gd name="T44" fmla="*/ 17 w 150"/>
                    <a:gd name="T45" fmla="*/ 91 h 111"/>
                    <a:gd name="T46" fmla="*/ 0 w 150"/>
                    <a:gd name="T47" fmla="*/ 91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111">
                      <a:moveTo>
                        <a:pt x="0" y="91"/>
                      </a:moveTo>
                      <a:lnTo>
                        <a:pt x="39" y="106"/>
                      </a:lnTo>
                      <a:lnTo>
                        <a:pt x="66" y="111"/>
                      </a:lnTo>
                      <a:lnTo>
                        <a:pt x="93" y="101"/>
                      </a:lnTo>
                      <a:lnTo>
                        <a:pt x="110" y="82"/>
                      </a:lnTo>
                      <a:lnTo>
                        <a:pt x="132" y="67"/>
                      </a:lnTo>
                      <a:lnTo>
                        <a:pt x="146" y="34"/>
                      </a:lnTo>
                      <a:lnTo>
                        <a:pt x="150" y="15"/>
                      </a:lnTo>
                      <a:lnTo>
                        <a:pt x="141" y="0"/>
                      </a:lnTo>
                      <a:lnTo>
                        <a:pt x="146" y="15"/>
                      </a:lnTo>
                      <a:lnTo>
                        <a:pt x="141" y="29"/>
                      </a:lnTo>
                      <a:lnTo>
                        <a:pt x="128" y="34"/>
                      </a:lnTo>
                      <a:lnTo>
                        <a:pt x="115" y="39"/>
                      </a:lnTo>
                      <a:lnTo>
                        <a:pt x="119" y="48"/>
                      </a:lnTo>
                      <a:lnTo>
                        <a:pt x="119" y="58"/>
                      </a:lnTo>
                      <a:lnTo>
                        <a:pt x="110" y="63"/>
                      </a:lnTo>
                      <a:lnTo>
                        <a:pt x="101" y="63"/>
                      </a:lnTo>
                      <a:lnTo>
                        <a:pt x="93" y="77"/>
                      </a:lnTo>
                      <a:lnTo>
                        <a:pt x="84" y="87"/>
                      </a:lnTo>
                      <a:lnTo>
                        <a:pt x="70" y="91"/>
                      </a:lnTo>
                      <a:lnTo>
                        <a:pt x="44" y="91"/>
                      </a:lnTo>
                      <a:lnTo>
                        <a:pt x="31" y="87"/>
                      </a:lnTo>
                      <a:lnTo>
                        <a:pt x="17" y="91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0" name="Freeform 817"/>
                <p:cNvSpPr>
                  <a:spLocks/>
                </p:cNvSpPr>
                <p:nvPr/>
              </p:nvSpPr>
              <p:spPr bwMode="auto">
                <a:xfrm>
                  <a:off x="991" y="2362"/>
                  <a:ext cx="98" cy="67"/>
                </a:xfrm>
                <a:custGeom>
                  <a:avLst/>
                  <a:gdLst>
                    <a:gd name="T0" fmla="*/ 0 w 98"/>
                    <a:gd name="T1" fmla="*/ 67 h 67"/>
                    <a:gd name="T2" fmla="*/ 31 w 98"/>
                    <a:gd name="T3" fmla="*/ 67 h 67"/>
                    <a:gd name="T4" fmla="*/ 53 w 98"/>
                    <a:gd name="T5" fmla="*/ 52 h 67"/>
                    <a:gd name="T6" fmla="*/ 84 w 98"/>
                    <a:gd name="T7" fmla="*/ 38 h 67"/>
                    <a:gd name="T8" fmla="*/ 93 w 98"/>
                    <a:gd name="T9" fmla="*/ 19 h 67"/>
                    <a:gd name="T10" fmla="*/ 98 w 98"/>
                    <a:gd name="T11" fmla="*/ 0 h 67"/>
                    <a:gd name="T12" fmla="*/ 89 w 98"/>
                    <a:gd name="T13" fmla="*/ 19 h 67"/>
                    <a:gd name="T14" fmla="*/ 71 w 98"/>
                    <a:gd name="T15" fmla="*/ 33 h 67"/>
                    <a:gd name="T16" fmla="*/ 58 w 98"/>
                    <a:gd name="T17" fmla="*/ 38 h 67"/>
                    <a:gd name="T18" fmla="*/ 49 w 98"/>
                    <a:gd name="T19" fmla="*/ 48 h 67"/>
                    <a:gd name="T20" fmla="*/ 31 w 98"/>
                    <a:gd name="T21" fmla="*/ 62 h 67"/>
                    <a:gd name="T22" fmla="*/ 14 w 98"/>
                    <a:gd name="T23" fmla="*/ 67 h 67"/>
                    <a:gd name="T24" fmla="*/ 0 w 98"/>
                    <a:gd name="T25" fmla="*/ 67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8" h="67">
                      <a:moveTo>
                        <a:pt x="0" y="67"/>
                      </a:moveTo>
                      <a:lnTo>
                        <a:pt x="31" y="67"/>
                      </a:lnTo>
                      <a:lnTo>
                        <a:pt x="53" y="52"/>
                      </a:lnTo>
                      <a:lnTo>
                        <a:pt x="84" y="38"/>
                      </a:lnTo>
                      <a:lnTo>
                        <a:pt x="93" y="19"/>
                      </a:lnTo>
                      <a:lnTo>
                        <a:pt x="98" y="0"/>
                      </a:lnTo>
                      <a:lnTo>
                        <a:pt x="89" y="19"/>
                      </a:lnTo>
                      <a:lnTo>
                        <a:pt x="71" y="33"/>
                      </a:lnTo>
                      <a:lnTo>
                        <a:pt x="58" y="38"/>
                      </a:lnTo>
                      <a:lnTo>
                        <a:pt x="49" y="48"/>
                      </a:lnTo>
                      <a:lnTo>
                        <a:pt x="31" y="62"/>
                      </a:lnTo>
                      <a:lnTo>
                        <a:pt x="14" y="67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1" name="Freeform 818"/>
                <p:cNvSpPr>
                  <a:spLocks/>
                </p:cNvSpPr>
                <p:nvPr/>
              </p:nvSpPr>
              <p:spPr bwMode="auto">
                <a:xfrm>
                  <a:off x="898" y="2208"/>
                  <a:ext cx="200" cy="230"/>
                </a:xfrm>
                <a:custGeom>
                  <a:avLst/>
                  <a:gdLst>
                    <a:gd name="T0" fmla="*/ 115 w 200"/>
                    <a:gd name="T1" fmla="*/ 230 h 230"/>
                    <a:gd name="T2" fmla="*/ 151 w 200"/>
                    <a:gd name="T3" fmla="*/ 221 h 230"/>
                    <a:gd name="T4" fmla="*/ 177 w 200"/>
                    <a:gd name="T5" fmla="*/ 202 h 230"/>
                    <a:gd name="T6" fmla="*/ 195 w 200"/>
                    <a:gd name="T7" fmla="*/ 178 h 230"/>
                    <a:gd name="T8" fmla="*/ 200 w 200"/>
                    <a:gd name="T9" fmla="*/ 139 h 230"/>
                    <a:gd name="T10" fmla="*/ 200 w 200"/>
                    <a:gd name="T11" fmla="*/ 91 h 230"/>
                    <a:gd name="T12" fmla="*/ 182 w 200"/>
                    <a:gd name="T13" fmla="*/ 53 h 230"/>
                    <a:gd name="T14" fmla="*/ 164 w 200"/>
                    <a:gd name="T15" fmla="*/ 38 h 230"/>
                    <a:gd name="T16" fmla="*/ 146 w 200"/>
                    <a:gd name="T17" fmla="*/ 29 h 230"/>
                    <a:gd name="T18" fmla="*/ 129 w 200"/>
                    <a:gd name="T19" fmla="*/ 14 h 230"/>
                    <a:gd name="T20" fmla="*/ 102 w 200"/>
                    <a:gd name="T21" fmla="*/ 0 h 230"/>
                    <a:gd name="T22" fmla="*/ 71 w 200"/>
                    <a:gd name="T23" fmla="*/ 19 h 230"/>
                    <a:gd name="T24" fmla="*/ 49 w 200"/>
                    <a:gd name="T25" fmla="*/ 24 h 230"/>
                    <a:gd name="T26" fmla="*/ 31 w 200"/>
                    <a:gd name="T27" fmla="*/ 34 h 230"/>
                    <a:gd name="T28" fmla="*/ 14 w 200"/>
                    <a:gd name="T29" fmla="*/ 62 h 230"/>
                    <a:gd name="T30" fmla="*/ 0 w 200"/>
                    <a:gd name="T31" fmla="*/ 96 h 230"/>
                    <a:gd name="T32" fmla="*/ 0 w 200"/>
                    <a:gd name="T33" fmla="*/ 115 h 230"/>
                    <a:gd name="T34" fmla="*/ 9 w 200"/>
                    <a:gd name="T35" fmla="*/ 125 h 230"/>
                    <a:gd name="T36" fmla="*/ 23 w 200"/>
                    <a:gd name="T37" fmla="*/ 154 h 230"/>
                    <a:gd name="T38" fmla="*/ 27 w 200"/>
                    <a:gd name="T39" fmla="*/ 182 h 230"/>
                    <a:gd name="T40" fmla="*/ 27 w 200"/>
                    <a:gd name="T41" fmla="*/ 197 h 230"/>
                    <a:gd name="T42" fmla="*/ 31 w 200"/>
                    <a:gd name="T43" fmla="*/ 206 h 230"/>
                    <a:gd name="T44" fmla="*/ 53 w 200"/>
                    <a:gd name="T45" fmla="*/ 221 h 230"/>
                    <a:gd name="T46" fmla="*/ 80 w 200"/>
                    <a:gd name="T47" fmla="*/ 226 h 230"/>
                    <a:gd name="T48" fmla="*/ 115 w 200"/>
                    <a:gd name="T49" fmla="*/ 230 h 230"/>
                    <a:gd name="T50" fmla="*/ 115 w 200"/>
                    <a:gd name="T51" fmla="*/ 230 h 23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0" h="230">
                      <a:moveTo>
                        <a:pt x="115" y="230"/>
                      </a:moveTo>
                      <a:lnTo>
                        <a:pt x="151" y="221"/>
                      </a:lnTo>
                      <a:lnTo>
                        <a:pt x="177" y="202"/>
                      </a:lnTo>
                      <a:lnTo>
                        <a:pt x="195" y="178"/>
                      </a:lnTo>
                      <a:lnTo>
                        <a:pt x="200" y="139"/>
                      </a:lnTo>
                      <a:lnTo>
                        <a:pt x="200" y="91"/>
                      </a:lnTo>
                      <a:lnTo>
                        <a:pt x="182" y="53"/>
                      </a:lnTo>
                      <a:lnTo>
                        <a:pt x="164" y="38"/>
                      </a:lnTo>
                      <a:lnTo>
                        <a:pt x="146" y="29"/>
                      </a:lnTo>
                      <a:lnTo>
                        <a:pt x="129" y="14"/>
                      </a:lnTo>
                      <a:lnTo>
                        <a:pt x="102" y="0"/>
                      </a:lnTo>
                      <a:lnTo>
                        <a:pt x="71" y="19"/>
                      </a:lnTo>
                      <a:lnTo>
                        <a:pt x="49" y="24"/>
                      </a:lnTo>
                      <a:lnTo>
                        <a:pt x="31" y="34"/>
                      </a:lnTo>
                      <a:lnTo>
                        <a:pt x="14" y="62"/>
                      </a:lnTo>
                      <a:lnTo>
                        <a:pt x="0" y="96"/>
                      </a:lnTo>
                      <a:lnTo>
                        <a:pt x="0" y="115"/>
                      </a:lnTo>
                      <a:lnTo>
                        <a:pt x="9" y="125"/>
                      </a:lnTo>
                      <a:lnTo>
                        <a:pt x="23" y="154"/>
                      </a:lnTo>
                      <a:lnTo>
                        <a:pt x="27" y="182"/>
                      </a:lnTo>
                      <a:lnTo>
                        <a:pt x="27" y="197"/>
                      </a:lnTo>
                      <a:lnTo>
                        <a:pt x="31" y="206"/>
                      </a:lnTo>
                      <a:lnTo>
                        <a:pt x="53" y="221"/>
                      </a:lnTo>
                      <a:lnTo>
                        <a:pt x="80" y="226"/>
                      </a:lnTo>
                      <a:lnTo>
                        <a:pt x="115" y="23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2" name="Freeform 819"/>
                <p:cNvSpPr>
                  <a:spLocks/>
                </p:cNvSpPr>
                <p:nvPr/>
              </p:nvSpPr>
              <p:spPr bwMode="auto">
                <a:xfrm>
                  <a:off x="947" y="2275"/>
                  <a:ext cx="111" cy="120"/>
                </a:xfrm>
                <a:custGeom>
                  <a:avLst/>
                  <a:gdLst>
                    <a:gd name="T0" fmla="*/ 75 w 111"/>
                    <a:gd name="T1" fmla="*/ 120 h 120"/>
                    <a:gd name="T2" fmla="*/ 89 w 111"/>
                    <a:gd name="T3" fmla="*/ 111 h 120"/>
                    <a:gd name="T4" fmla="*/ 102 w 111"/>
                    <a:gd name="T5" fmla="*/ 87 h 120"/>
                    <a:gd name="T6" fmla="*/ 111 w 111"/>
                    <a:gd name="T7" fmla="*/ 67 h 120"/>
                    <a:gd name="T8" fmla="*/ 111 w 111"/>
                    <a:gd name="T9" fmla="*/ 43 h 120"/>
                    <a:gd name="T10" fmla="*/ 106 w 111"/>
                    <a:gd name="T11" fmla="*/ 34 h 120"/>
                    <a:gd name="T12" fmla="*/ 93 w 111"/>
                    <a:gd name="T13" fmla="*/ 24 h 120"/>
                    <a:gd name="T14" fmla="*/ 71 w 111"/>
                    <a:gd name="T15" fmla="*/ 0 h 120"/>
                    <a:gd name="T16" fmla="*/ 44 w 111"/>
                    <a:gd name="T17" fmla="*/ 0 h 120"/>
                    <a:gd name="T18" fmla="*/ 18 w 111"/>
                    <a:gd name="T19" fmla="*/ 5 h 120"/>
                    <a:gd name="T20" fmla="*/ 4 w 111"/>
                    <a:gd name="T21" fmla="*/ 24 h 120"/>
                    <a:gd name="T22" fmla="*/ 9 w 111"/>
                    <a:gd name="T23" fmla="*/ 48 h 120"/>
                    <a:gd name="T24" fmla="*/ 0 w 111"/>
                    <a:gd name="T25" fmla="*/ 67 h 120"/>
                    <a:gd name="T26" fmla="*/ 0 w 111"/>
                    <a:gd name="T27" fmla="*/ 82 h 120"/>
                    <a:gd name="T28" fmla="*/ 9 w 111"/>
                    <a:gd name="T29" fmla="*/ 96 h 120"/>
                    <a:gd name="T30" fmla="*/ 22 w 111"/>
                    <a:gd name="T31" fmla="*/ 111 h 120"/>
                    <a:gd name="T32" fmla="*/ 40 w 111"/>
                    <a:gd name="T33" fmla="*/ 120 h 120"/>
                    <a:gd name="T34" fmla="*/ 75 w 111"/>
                    <a:gd name="T35" fmla="*/ 120 h 120"/>
                    <a:gd name="T36" fmla="*/ 75 w 111"/>
                    <a:gd name="T37" fmla="*/ 120 h 1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1" h="120">
                      <a:moveTo>
                        <a:pt x="75" y="120"/>
                      </a:moveTo>
                      <a:lnTo>
                        <a:pt x="89" y="111"/>
                      </a:lnTo>
                      <a:lnTo>
                        <a:pt x="102" y="87"/>
                      </a:lnTo>
                      <a:lnTo>
                        <a:pt x="111" y="67"/>
                      </a:lnTo>
                      <a:lnTo>
                        <a:pt x="111" y="43"/>
                      </a:lnTo>
                      <a:lnTo>
                        <a:pt x="106" y="34"/>
                      </a:lnTo>
                      <a:lnTo>
                        <a:pt x="93" y="24"/>
                      </a:lnTo>
                      <a:lnTo>
                        <a:pt x="71" y="0"/>
                      </a:lnTo>
                      <a:lnTo>
                        <a:pt x="44" y="0"/>
                      </a:lnTo>
                      <a:lnTo>
                        <a:pt x="18" y="5"/>
                      </a:lnTo>
                      <a:lnTo>
                        <a:pt x="4" y="24"/>
                      </a:lnTo>
                      <a:lnTo>
                        <a:pt x="9" y="48"/>
                      </a:lnTo>
                      <a:lnTo>
                        <a:pt x="0" y="67"/>
                      </a:lnTo>
                      <a:lnTo>
                        <a:pt x="0" y="82"/>
                      </a:lnTo>
                      <a:lnTo>
                        <a:pt x="9" y="96"/>
                      </a:lnTo>
                      <a:lnTo>
                        <a:pt x="22" y="111"/>
                      </a:lnTo>
                      <a:lnTo>
                        <a:pt x="40" y="120"/>
                      </a:lnTo>
                      <a:lnTo>
                        <a:pt x="75" y="12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3" name="Freeform 820"/>
                <p:cNvSpPr>
                  <a:spLocks/>
                </p:cNvSpPr>
                <p:nvPr/>
              </p:nvSpPr>
              <p:spPr bwMode="auto">
                <a:xfrm>
                  <a:off x="951" y="2280"/>
                  <a:ext cx="14" cy="14"/>
                </a:xfrm>
                <a:custGeom>
                  <a:avLst/>
                  <a:gdLst>
                    <a:gd name="T0" fmla="*/ 0 w 14"/>
                    <a:gd name="T1" fmla="*/ 5 h 14"/>
                    <a:gd name="T2" fmla="*/ 5 w 14"/>
                    <a:gd name="T3" fmla="*/ 0 h 14"/>
                    <a:gd name="T4" fmla="*/ 14 w 14"/>
                    <a:gd name="T5" fmla="*/ 5 h 14"/>
                    <a:gd name="T6" fmla="*/ 5 w 14"/>
                    <a:gd name="T7" fmla="*/ 14 h 14"/>
                    <a:gd name="T8" fmla="*/ 0 w 14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4" y="5"/>
                      </a:lnTo>
                      <a:lnTo>
                        <a:pt x="5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4" name="Freeform 821"/>
                <p:cNvSpPr>
                  <a:spLocks/>
                </p:cNvSpPr>
                <p:nvPr/>
              </p:nvSpPr>
              <p:spPr bwMode="auto">
                <a:xfrm>
                  <a:off x="965" y="2270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5" name="Freeform 822"/>
                <p:cNvSpPr>
                  <a:spLocks/>
                </p:cNvSpPr>
                <p:nvPr/>
              </p:nvSpPr>
              <p:spPr bwMode="auto">
                <a:xfrm>
                  <a:off x="947" y="229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0 h 5"/>
                    <a:gd name="T4" fmla="*/ 4 w 4"/>
                    <a:gd name="T5" fmla="*/ 5 h 5"/>
                    <a:gd name="T6" fmla="*/ 0 w 4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140" name="Group 823"/>
              <p:cNvGrpSpPr>
                <a:grpSpLocks/>
              </p:cNvGrpSpPr>
              <p:nvPr/>
            </p:nvGrpSpPr>
            <p:grpSpPr bwMode="auto">
              <a:xfrm>
                <a:off x="1064" y="2203"/>
                <a:ext cx="96" cy="48"/>
                <a:chOff x="1616" y="3080"/>
                <a:chExt cx="178" cy="181"/>
              </a:xfrm>
            </p:grpSpPr>
            <p:sp>
              <p:nvSpPr>
                <p:cNvPr id="119161" name="Oval 226"/>
                <p:cNvSpPr>
                  <a:spLocks noChangeArrowheads="1"/>
                </p:cNvSpPr>
                <p:nvPr/>
              </p:nvSpPr>
              <p:spPr bwMode="auto">
                <a:xfrm>
                  <a:off x="1639" y="3093"/>
                  <a:ext cx="155" cy="168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2" name="Oval 227"/>
                <p:cNvSpPr>
                  <a:spLocks noChangeArrowheads="1"/>
                </p:cNvSpPr>
                <p:nvPr/>
              </p:nvSpPr>
              <p:spPr bwMode="auto">
                <a:xfrm>
                  <a:off x="1629" y="3085"/>
                  <a:ext cx="155" cy="168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3" name="Oval 232"/>
                <p:cNvSpPr>
                  <a:spLocks noChangeArrowheads="1"/>
                </p:cNvSpPr>
                <p:nvPr/>
              </p:nvSpPr>
              <p:spPr bwMode="auto">
                <a:xfrm>
                  <a:off x="1616" y="3080"/>
                  <a:ext cx="158" cy="168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182F76"/>
                    </a:gs>
                    <a:gs pos="100000">
                      <a:srgbClr val="3366FF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4" name="Freeform 233"/>
                <p:cNvSpPr>
                  <a:spLocks/>
                </p:cNvSpPr>
                <p:nvPr/>
              </p:nvSpPr>
              <p:spPr bwMode="auto">
                <a:xfrm>
                  <a:off x="1641" y="3101"/>
                  <a:ext cx="125" cy="139"/>
                </a:xfrm>
                <a:custGeom>
                  <a:avLst/>
                  <a:gdLst>
                    <a:gd name="T0" fmla="*/ 21488 w 50"/>
                    <a:gd name="T1" fmla="*/ 0 h 52"/>
                    <a:gd name="T2" fmla="*/ 25208 w 50"/>
                    <a:gd name="T3" fmla="*/ 16391 h 52"/>
                    <a:gd name="T4" fmla="*/ 8595 w 50"/>
                    <a:gd name="T5" fmla="*/ 43814 h 52"/>
                    <a:gd name="T6" fmla="*/ 0 w 50"/>
                    <a:gd name="T7" fmla="*/ 40128 h 52"/>
                    <a:gd name="T8" fmla="*/ 13488 w 50"/>
                    <a:gd name="T9" fmla="*/ 50746 h 52"/>
                    <a:gd name="T10" fmla="*/ 30595 w 50"/>
                    <a:gd name="T11" fmla="*/ 23344 h 52"/>
                    <a:gd name="T12" fmla="*/ 21488 w 50"/>
                    <a:gd name="T13" fmla="*/ 0 h 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" h="52">
                      <a:moveTo>
                        <a:pt x="35" y="0"/>
                      </a:moveTo>
                      <a:cubicBezTo>
                        <a:pt x="39" y="5"/>
                        <a:pt x="41" y="11"/>
                        <a:pt x="41" y="17"/>
                      </a:cubicBezTo>
                      <a:cubicBezTo>
                        <a:pt x="41" y="32"/>
                        <a:pt x="29" y="45"/>
                        <a:pt x="14" y="45"/>
                      </a:cubicBezTo>
                      <a:cubicBezTo>
                        <a:pt x="9" y="45"/>
                        <a:pt x="4" y="43"/>
                        <a:pt x="0" y="41"/>
                      </a:cubicBezTo>
                      <a:cubicBezTo>
                        <a:pt x="5" y="48"/>
                        <a:pt x="13" y="52"/>
                        <a:pt x="22" y="52"/>
                      </a:cubicBezTo>
                      <a:cubicBezTo>
                        <a:pt x="37" y="52"/>
                        <a:pt x="50" y="39"/>
                        <a:pt x="50" y="24"/>
                      </a:cubicBezTo>
                      <a:cubicBezTo>
                        <a:pt x="50" y="14"/>
                        <a:pt x="44" y="5"/>
                        <a:pt x="35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65" name="Oval 234"/>
                <p:cNvSpPr>
                  <a:spLocks noChangeArrowheads="1"/>
                </p:cNvSpPr>
                <p:nvPr/>
              </p:nvSpPr>
              <p:spPr bwMode="auto">
                <a:xfrm>
                  <a:off x="1641" y="3112"/>
                  <a:ext cx="58" cy="61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6" name="Oval 235"/>
                <p:cNvSpPr>
                  <a:spLocks noChangeArrowheads="1"/>
                </p:cNvSpPr>
                <p:nvPr/>
              </p:nvSpPr>
              <p:spPr bwMode="auto">
                <a:xfrm>
                  <a:off x="1651" y="3122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7" name="Oval 237"/>
                <p:cNvSpPr>
                  <a:spLocks noChangeArrowheads="1"/>
                </p:cNvSpPr>
                <p:nvPr/>
              </p:nvSpPr>
              <p:spPr bwMode="auto">
                <a:xfrm>
                  <a:off x="1616" y="3080"/>
                  <a:ext cx="158" cy="168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8" name="Oval 238"/>
                <p:cNvSpPr>
                  <a:spLocks noChangeArrowheads="1"/>
                </p:cNvSpPr>
                <p:nvPr/>
              </p:nvSpPr>
              <p:spPr bwMode="auto">
                <a:xfrm>
                  <a:off x="1634" y="3090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9" name="Oval 239"/>
                <p:cNvSpPr>
                  <a:spLocks noChangeArrowheads="1"/>
                </p:cNvSpPr>
                <p:nvPr/>
              </p:nvSpPr>
              <p:spPr bwMode="auto">
                <a:xfrm>
                  <a:off x="1659" y="3080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70" name="Oval 240"/>
                <p:cNvSpPr>
                  <a:spLocks noChangeArrowheads="1"/>
                </p:cNvSpPr>
                <p:nvPr/>
              </p:nvSpPr>
              <p:spPr bwMode="auto">
                <a:xfrm>
                  <a:off x="1624" y="3112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</p:grpSp>
          <p:grpSp>
            <p:nvGrpSpPr>
              <p:cNvPr id="118141" name="Group 834"/>
              <p:cNvGrpSpPr>
                <a:grpSpLocks/>
              </p:cNvGrpSpPr>
              <p:nvPr/>
            </p:nvGrpSpPr>
            <p:grpSpPr bwMode="auto">
              <a:xfrm>
                <a:off x="752" y="2203"/>
                <a:ext cx="114" cy="47"/>
                <a:chOff x="1616" y="3080"/>
                <a:chExt cx="178" cy="181"/>
              </a:xfrm>
            </p:grpSpPr>
            <p:sp>
              <p:nvSpPr>
                <p:cNvPr id="119151" name="Oval 226"/>
                <p:cNvSpPr>
                  <a:spLocks noChangeArrowheads="1"/>
                </p:cNvSpPr>
                <p:nvPr/>
              </p:nvSpPr>
              <p:spPr bwMode="auto">
                <a:xfrm>
                  <a:off x="1639" y="3093"/>
                  <a:ext cx="155" cy="168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2" name="Oval 227"/>
                <p:cNvSpPr>
                  <a:spLocks noChangeArrowheads="1"/>
                </p:cNvSpPr>
                <p:nvPr/>
              </p:nvSpPr>
              <p:spPr bwMode="auto">
                <a:xfrm>
                  <a:off x="1629" y="3085"/>
                  <a:ext cx="155" cy="168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3" name="Oval 232"/>
                <p:cNvSpPr>
                  <a:spLocks noChangeArrowheads="1"/>
                </p:cNvSpPr>
                <p:nvPr/>
              </p:nvSpPr>
              <p:spPr bwMode="auto">
                <a:xfrm>
                  <a:off x="1616" y="3080"/>
                  <a:ext cx="158" cy="168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182F76"/>
                    </a:gs>
                    <a:gs pos="100000">
                      <a:srgbClr val="3366FF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4" name="Freeform 233"/>
                <p:cNvSpPr>
                  <a:spLocks/>
                </p:cNvSpPr>
                <p:nvPr/>
              </p:nvSpPr>
              <p:spPr bwMode="auto">
                <a:xfrm>
                  <a:off x="1641" y="3101"/>
                  <a:ext cx="125" cy="139"/>
                </a:xfrm>
                <a:custGeom>
                  <a:avLst/>
                  <a:gdLst>
                    <a:gd name="T0" fmla="*/ 21488 w 50"/>
                    <a:gd name="T1" fmla="*/ 0 h 52"/>
                    <a:gd name="T2" fmla="*/ 25208 w 50"/>
                    <a:gd name="T3" fmla="*/ 16391 h 52"/>
                    <a:gd name="T4" fmla="*/ 8595 w 50"/>
                    <a:gd name="T5" fmla="*/ 43814 h 52"/>
                    <a:gd name="T6" fmla="*/ 0 w 50"/>
                    <a:gd name="T7" fmla="*/ 40128 h 52"/>
                    <a:gd name="T8" fmla="*/ 13488 w 50"/>
                    <a:gd name="T9" fmla="*/ 50746 h 52"/>
                    <a:gd name="T10" fmla="*/ 30595 w 50"/>
                    <a:gd name="T11" fmla="*/ 23344 h 52"/>
                    <a:gd name="T12" fmla="*/ 21488 w 50"/>
                    <a:gd name="T13" fmla="*/ 0 h 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" h="52">
                      <a:moveTo>
                        <a:pt x="35" y="0"/>
                      </a:moveTo>
                      <a:cubicBezTo>
                        <a:pt x="39" y="5"/>
                        <a:pt x="41" y="11"/>
                        <a:pt x="41" y="17"/>
                      </a:cubicBezTo>
                      <a:cubicBezTo>
                        <a:pt x="41" y="32"/>
                        <a:pt x="29" y="45"/>
                        <a:pt x="14" y="45"/>
                      </a:cubicBezTo>
                      <a:cubicBezTo>
                        <a:pt x="9" y="45"/>
                        <a:pt x="4" y="43"/>
                        <a:pt x="0" y="41"/>
                      </a:cubicBezTo>
                      <a:cubicBezTo>
                        <a:pt x="5" y="48"/>
                        <a:pt x="13" y="52"/>
                        <a:pt x="22" y="52"/>
                      </a:cubicBezTo>
                      <a:cubicBezTo>
                        <a:pt x="37" y="52"/>
                        <a:pt x="50" y="39"/>
                        <a:pt x="50" y="24"/>
                      </a:cubicBezTo>
                      <a:cubicBezTo>
                        <a:pt x="50" y="14"/>
                        <a:pt x="44" y="5"/>
                        <a:pt x="35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55" name="Oval 234"/>
                <p:cNvSpPr>
                  <a:spLocks noChangeArrowheads="1"/>
                </p:cNvSpPr>
                <p:nvPr/>
              </p:nvSpPr>
              <p:spPr bwMode="auto">
                <a:xfrm>
                  <a:off x="1641" y="3112"/>
                  <a:ext cx="58" cy="61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6" name="Oval 235"/>
                <p:cNvSpPr>
                  <a:spLocks noChangeArrowheads="1"/>
                </p:cNvSpPr>
                <p:nvPr/>
              </p:nvSpPr>
              <p:spPr bwMode="auto">
                <a:xfrm>
                  <a:off x="1651" y="3122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7" name="Oval 237"/>
                <p:cNvSpPr>
                  <a:spLocks noChangeArrowheads="1"/>
                </p:cNvSpPr>
                <p:nvPr/>
              </p:nvSpPr>
              <p:spPr bwMode="auto">
                <a:xfrm>
                  <a:off x="1616" y="3080"/>
                  <a:ext cx="158" cy="168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8" name="Oval 238"/>
                <p:cNvSpPr>
                  <a:spLocks noChangeArrowheads="1"/>
                </p:cNvSpPr>
                <p:nvPr/>
              </p:nvSpPr>
              <p:spPr bwMode="auto">
                <a:xfrm>
                  <a:off x="1634" y="3090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59" name="Oval 239"/>
                <p:cNvSpPr>
                  <a:spLocks noChangeArrowheads="1"/>
                </p:cNvSpPr>
                <p:nvPr/>
              </p:nvSpPr>
              <p:spPr bwMode="auto">
                <a:xfrm>
                  <a:off x="1659" y="3080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9160" name="Oval 240"/>
                <p:cNvSpPr>
                  <a:spLocks noChangeArrowheads="1"/>
                </p:cNvSpPr>
                <p:nvPr/>
              </p:nvSpPr>
              <p:spPr bwMode="auto">
                <a:xfrm>
                  <a:off x="1624" y="3112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</p:grpSp>
          <p:sp>
            <p:nvSpPr>
              <p:cNvPr id="118142" name="Freeform 845"/>
              <p:cNvSpPr>
                <a:spLocks/>
              </p:cNvSpPr>
              <p:nvPr/>
            </p:nvSpPr>
            <p:spPr bwMode="auto">
              <a:xfrm>
                <a:off x="1640" y="2721"/>
                <a:ext cx="216" cy="197"/>
              </a:xfrm>
              <a:custGeom>
                <a:avLst/>
                <a:gdLst>
                  <a:gd name="T0" fmla="*/ 1083 w 140"/>
                  <a:gd name="T1" fmla="*/ 180 h 140"/>
                  <a:gd name="T2" fmla="*/ 228 w 140"/>
                  <a:gd name="T3" fmla="*/ 152 h 140"/>
                  <a:gd name="T4" fmla="*/ 106 w 140"/>
                  <a:gd name="T5" fmla="*/ 556 h 140"/>
                  <a:gd name="T6" fmla="*/ 676 w 140"/>
                  <a:gd name="T7" fmla="*/ 768 h 140"/>
                  <a:gd name="T8" fmla="*/ 1210 w 140"/>
                  <a:gd name="T9" fmla="*/ 485 h 140"/>
                  <a:gd name="T10" fmla="*/ 1083 w 140"/>
                  <a:gd name="T11" fmla="*/ 18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4" y="33"/>
                    </a:moveTo>
                    <a:cubicBezTo>
                      <a:pt x="98" y="0"/>
                      <a:pt x="52" y="3"/>
                      <a:pt x="26" y="28"/>
                    </a:cubicBezTo>
                    <a:cubicBezTo>
                      <a:pt x="8" y="46"/>
                      <a:pt x="0" y="77"/>
                      <a:pt x="12" y="101"/>
                    </a:cubicBezTo>
                    <a:cubicBezTo>
                      <a:pt x="23" y="123"/>
                      <a:pt x="51" y="139"/>
                      <a:pt x="77" y="139"/>
                    </a:cubicBezTo>
                    <a:cubicBezTo>
                      <a:pt x="109" y="140"/>
                      <a:pt x="133" y="122"/>
                      <a:pt x="138" y="88"/>
                    </a:cubicBezTo>
                    <a:cubicBezTo>
                      <a:pt x="140" y="70"/>
                      <a:pt x="135" y="47"/>
                      <a:pt x="124" y="33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43" name="Freeform 846"/>
              <p:cNvSpPr>
                <a:spLocks/>
              </p:cNvSpPr>
              <p:nvPr/>
            </p:nvSpPr>
            <p:spPr bwMode="auto">
              <a:xfrm>
                <a:off x="1640" y="2721"/>
                <a:ext cx="216" cy="197"/>
              </a:xfrm>
              <a:custGeom>
                <a:avLst/>
                <a:gdLst>
                  <a:gd name="T0" fmla="*/ 1083 w 140"/>
                  <a:gd name="T1" fmla="*/ 180 h 140"/>
                  <a:gd name="T2" fmla="*/ 228 w 140"/>
                  <a:gd name="T3" fmla="*/ 152 h 140"/>
                  <a:gd name="T4" fmla="*/ 106 w 140"/>
                  <a:gd name="T5" fmla="*/ 556 h 140"/>
                  <a:gd name="T6" fmla="*/ 676 w 140"/>
                  <a:gd name="T7" fmla="*/ 768 h 140"/>
                  <a:gd name="T8" fmla="*/ 1210 w 140"/>
                  <a:gd name="T9" fmla="*/ 485 h 140"/>
                  <a:gd name="T10" fmla="*/ 1083 w 140"/>
                  <a:gd name="T11" fmla="*/ 18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4" y="33"/>
                    </a:moveTo>
                    <a:cubicBezTo>
                      <a:pt x="98" y="0"/>
                      <a:pt x="52" y="3"/>
                      <a:pt x="26" y="28"/>
                    </a:cubicBezTo>
                    <a:cubicBezTo>
                      <a:pt x="8" y="46"/>
                      <a:pt x="0" y="77"/>
                      <a:pt x="12" y="101"/>
                    </a:cubicBezTo>
                    <a:cubicBezTo>
                      <a:pt x="23" y="123"/>
                      <a:pt x="51" y="139"/>
                      <a:pt x="77" y="139"/>
                    </a:cubicBezTo>
                    <a:cubicBezTo>
                      <a:pt x="109" y="140"/>
                      <a:pt x="133" y="122"/>
                      <a:pt x="138" y="88"/>
                    </a:cubicBezTo>
                    <a:cubicBezTo>
                      <a:pt x="140" y="70"/>
                      <a:pt x="135" y="47"/>
                      <a:pt x="124" y="3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144" name="Group 847"/>
              <p:cNvGrpSpPr>
                <a:grpSpLocks/>
              </p:cNvGrpSpPr>
              <p:nvPr/>
            </p:nvGrpSpPr>
            <p:grpSpPr bwMode="auto">
              <a:xfrm>
                <a:off x="1280" y="2563"/>
                <a:ext cx="572" cy="528"/>
                <a:chOff x="1824" y="3046"/>
                <a:chExt cx="1182" cy="1274"/>
              </a:xfrm>
            </p:grpSpPr>
            <p:sp>
              <p:nvSpPr>
                <p:cNvPr id="119021" name="Freeform 848"/>
                <p:cNvSpPr>
                  <a:spLocks/>
                </p:cNvSpPr>
                <p:nvPr/>
              </p:nvSpPr>
              <p:spPr bwMode="auto">
                <a:xfrm>
                  <a:off x="1935" y="3046"/>
                  <a:ext cx="440" cy="459"/>
                </a:xfrm>
                <a:custGeom>
                  <a:avLst/>
                  <a:gdLst>
                    <a:gd name="T0" fmla="*/ 24082 w 138"/>
                    <a:gd name="T1" fmla="*/ 949 h 135"/>
                    <a:gd name="T2" fmla="*/ 619 w 138"/>
                    <a:gd name="T3" fmla="*/ 28611 h 135"/>
                    <a:gd name="T4" fmla="*/ 20454 w 138"/>
                    <a:gd name="T5" fmla="*/ 60020 h 135"/>
                    <a:gd name="T6" fmla="*/ 44861 w 138"/>
                    <a:gd name="T7" fmla="*/ 32739 h 135"/>
                    <a:gd name="T8" fmla="*/ 24082 w 138"/>
                    <a:gd name="T9" fmla="*/ 949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8" h="135">
                      <a:moveTo>
                        <a:pt x="73" y="2"/>
                      </a:moveTo>
                      <a:cubicBezTo>
                        <a:pt x="38" y="0"/>
                        <a:pt x="4" y="22"/>
                        <a:pt x="2" y="63"/>
                      </a:cubicBezTo>
                      <a:cubicBezTo>
                        <a:pt x="0" y="104"/>
                        <a:pt x="25" y="129"/>
                        <a:pt x="62" y="132"/>
                      </a:cubicBezTo>
                      <a:cubicBezTo>
                        <a:pt x="100" y="135"/>
                        <a:pt x="134" y="116"/>
                        <a:pt x="136" y="72"/>
                      </a:cubicBezTo>
                      <a:cubicBezTo>
                        <a:pt x="138" y="28"/>
                        <a:pt x="108" y="5"/>
                        <a:pt x="73" y="2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2" name="Freeform 849"/>
                <p:cNvSpPr>
                  <a:spLocks/>
                </p:cNvSpPr>
                <p:nvPr/>
              </p:nvSpPr>
              <p:spPr bwMode="auto">
                <a:xfrm>
                  <a:off x="1948" y="3060"/>
                  <a:ext cx="322" cy="407"/>
                </a:xfrm>
                <a:custGeom>
                  <a:avLst/>
                  <a:gdLst>
                    <a:gd name="T0" fmla="*/ 4250 w 101"/>
                    <a:gd name="T1" fmla="*/ 37732 h 120"/>
                    <a:gd name="T2" fmla="*/ 3925 w 101"/>
                    <a:gd name="T3" fmla="*/ 28320 h 120"/>
                    <a:gd name="T4" fmla="*/ 15816 w 101"/>
                    <a:gd name="T5" fmla="*/ 5416 h 120"/>
                    <a:gd name="T6" fmla="*/ 26672 w 101"/>
                    <a:gd name="T7" fmla="*/ 4094 h 120"/>
                    <a:gd name="T8" fmla="*/ 33278 w 101"/>
                    <a:gd name="T9" fmla="*/ 5810 h 120"/>
                    <a:gd name="T10" fmla="*/ 22422 w 101"/>
                    <a:gd name="T11" fmla="*/ 1323 h 120"/>
                    <a:gd name="T12" fmla="*/ 618 w 101"/>
                    <a:gd name="T13" fmla="*/ 26458 h 120"/>
                    <a:gd name="T14" fmla="*/ 13224 w 101"/>
                    <a:gd name="T15" fmla="*/ 53846 h 120"/>
                    <a:gd name="T16" fmla="*/ 4250 w 101"/>
                    <a:gd name="T17" fmla="*/ 37732 h 1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1" h="120">
                      <a:moveTo>
                        <a:pt x="13" y="84"/>
                      </a:moveTo>
                      <a:cubicBezTo>
                        <a:pt x="12" y="78"/>
                        <a:pt x="12" y="69"/>
                        <a:pt x="12" y="63"/>
                      </a:cubicBezTo>
                      <a:cubicBezTo>
                        <a:pt x="14" y="38"/>
                        <a:pt x="29" y="20"/>
                        <a:pt x="48" y="12"/>
                      </a:cubicBezTo>
                      <a:cubicBezTo>
                        <a:pt x="57" y="7"/>
                        <a:pt x="70" y="8"/>
                        <a:pt x="81" y="9"/>
                      </a:cubicBezTo>
                      <a:cubicBezTo>
                        <a:pt x="88" y="10"/>
                        <a:pt x="95" y="11"/>
                        <a:pt x="101" y="13"/>
                      </a:cubicBezTo>
                      <a:cubicBezTo>
                        <a:pt x="91" y="7"/>
                        <a:pt x="80" y="4"/>
                        <a:pt x="68" y="3"/>
                      </a:cubicBezTo>
                      <a:cubicBezTo>
                        <a:pt x="35" y="0"/>
                        <a:pt x="4" y="20"/>
                        <a:pt x="2" y="59"/>
                      </a:cubicBezTo>
                      <a:cubicBezTo>
                        <a:pt x="0" y="90"/>
                        <a:pt x="15" y="111"/>
                        <a:pt x="40" y="120"/>
                      </a:cubicBezTo>
                      <a:cubicBezTo>
                        <a:pt x="27" y="112"/>
                        <a:pt x="16" y="100"/>
                        <a:pt x="13" y="84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3" name="Freeform 850"/>
                <p:cNvSpPr>
                  <a:spLocks/>
                </p:cNvSpPr>
                <p:nvPr/>
              </p:nvSpPr>
              <p:spPr bwMode="auto">
                <a:xfrm>
                  <a:off x="2076" y="3189"/>
                  <a:ext cx="197" cy="214"/>
                </a:xfrm>
                <a:custGeom>
                  <a:avLst/>
                  <a:gdLst>
                    <a:gd name="T0" fmla="*/ 11003 w 62"/>
                    <a:gd name="T1" fmla="*/ 1882 h 63"/>
                    <a:gd name="T2" fmla="*/ 1029 w 62"/>
                    <a:gd name="T3" fmla="*/ 12266 h 63"/>
                    <a:gd name="T4" fmla="*/ 8754 w 62"/>
                    <a:gd name="T5" fmla="*/ 27555 h 63"/>
                    <a:gd name="T6" fmla="*/ 19474 w 62"/>
                    <a:gd name="T7" fmla="*/ 17168 h 63"/>
                    <a:gd name="T8" fmla="*/ 11003 w 62"/>
                    <a:gd name="T9" fmla="*/ 1882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2" h="63">
                      <a:moveTo>
                        <a:pt x="34" y="4"/>
                      </a:moveTo>
                      <a:cubicBezTo>
                        <a:pt x="15" y="0"/>
                        <a:pt x="6" y="12"/>
                        <a:pt x="3" y="27"/>
                      </a:cubicBezTo>
                      <a:cubicBezTo>
                        <a:pt x="0" y="42"/>
                        <a:pt x="11" y="59"/>
                        <a:pt x="27" y="61"/>
                      </a:cubicBezTo>
                      <a:cubicBezTo>
                        <a:pt x="43" y="63"/>
                        <a:pt x="55" y="61"/>
                        <a:pt x="60" y="38"/>
                      </a:cubicBezTo>
                      <a:cubicBezTo>
                        <a:pt x="62" y="25"/>
                        <a:pt x="53" y="9"/>
                        <a:pt x="34" y="4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4" name="Freeform 851"/>
                <p:cNvSpPr>
                  <a:spLocks/>
                </p:cNvSpPr>
                <p:nvPr/>
              </p:nvSpPr>
              <p:spPr bwMode="auto">
                <a:xfrm>
                  <a:off x="2139" y="3274"/>
                  <a:ext cx="128" cy="115"/>
                </a:xfrm>
                <a:custGeom>
                  <a:avLst/>
                  <a:gdLst>
                    <a:gd name="T0" fmla="*/ 0 w 40"/>
                    <a:gd name="T1" fmla="*/ 13739 h 34"/>
                    <a:gd name="T2" fmla="*/ 9011 w 40"/>
                    <a:gd name="T3" fmla="*/ 12812 h 34"/>
                    <a:gd name="T4" fmla="*/ 11437 w 40"/>
                    <a:gd name="T5" fmla="*/ 0 h 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34">
                      <a:moveTo>
                        <a:pt x="0" y="31"/>
                      </a:moveTo>
                      <a:cubicBezTo>
                        <a:pt x="6" y="33"/>
                        <a:pt x="21" y="34"/>
                        <a:pt x="27" y="29"/>
                      </a:cubicBezTo>
                      <a:cubicBezTo>
                        <a:pt x="35" y="22"/>
                        <a:pt x="40" y="9"/>
                        <a:pt x="34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5" name="Freeform 852"/>
                <p:cNvSpPr>
                  <a:spLocks/>
                </p:cNvSpPr>
                <p:nvPr/>
              </p:nvSpPr>
              <p:spPr bwMode="auto">
                <a:xfrm>
                  <a:off x="2057" y="3168"/>
                  <a:ext cx="200" cy="218"/>
                </a:xfrm>
                <a:custGeom>
                  <a:avLst/>
                  <a:gdLst>
                    <a:gd name="T0" fmla="*/ 11257 w 63"/>
                    <a:gd name="T1" fmla="*/ 2296 h 64"/>
                    <a:gd name="T2" fmla="*/ 1029 w 63"/>
                    <a:gd name="T3" fmla="*/ 12811 h 64"/>
                    <a:gd name="T4" fmla="*/ 9051 w 63"/>
                    <a:gd name="T5" fmla="*/ 28415 h 64"/>
                    <a:gd name="T6" fmla="*/ 19289 w 63"/>
                    <a:gd name="T7" fmla="*/ 17903 h 64"/>
                    <a:gd name="T8" fmla="*/ 11257 w 63"/>
                    <a:gd name="T9" fmla="*/ 2296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64">
                      <a:moveTo>
                        <a:pt x="35" y="5"/>
                      </a:moveTo>
                      <a:cubicBezTo>
                        <a:pt x="16" y="0"/>
                        <a:pt x="6" y="13"/>
                        <a:pt x="3" y="28"/>
                      </a:cubicBezTo>
                      <a:cubicBezTo>
                        <a:pt x="0" y="42"/>
                        <a:pt x="12" y="60"/>
                        <a:pt x="28" y="62"/>
                      </a:cubicBezTo>
                      <a:cubicBezTo>
                        <a:pt x="43" y="64"/>
                        <a:pt x="56" y="61"/>
                        <a:pt x="60" y="39"/>
                      </a:cubicBezTo>
                      <a:cubicBezTo>
                        <a:pt x="63" y="26"/>
                        <a:pt x="54" y="9"/>
                        <a:pt x="35" y="5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6" name="Freeform 853"/>
                <p:cNvSpPr>
                  <a:spLocks/>
                </p:cNvSpPr>
                <p:nvPr/>
              </p:nvSpPr>
              <p:spPr bwMode="auto">
                <a:xfrm>
                  <a:off x="2098" y="3209"/>
                  <a:ext cx="150" cy="167"/>
                </a:xfrm>
                <a:custGeom>
                  <a:avLst/>
                  <a:gdLst>
                    <a:gd name="T0" fmla="*/ 10889 w 47"/>
                    <a:gd name="T1" fmla="*/ 0 h 49"/>
                    <a:gd name="T2" fmla="*/ 13293 w 47"/>
                    <a:gd name="T3" fmla="*/ 10129 h 49"/>
                    <a:gd name="T4" fmla="*/ 10277 w 47"/>
                    <a:gd name="T5" fmla="*/ 15122 h 49"/>
                    <a:gd name="T6" fmla="*/ 3319 w 47"/>
                    <a:gd name="T7" fmla="*/ 19829 h 49"/>
                    <a:gd name="T8" fmla="*/ 0 w 47"/>
                    <a:gd name="T9" fmla="*/ 17934 h 49"/>
                    <a:gd name="T10" fmla="*/ 4969 w 47"/>
                    <a:gd name="T11" fmla="*/ 21570 h 49"/>
                    <a:gd name="T12" fmla="*/ 14952 w 47"/>
                    <a:gd name="T13" fmla="*/ 12000 h 49"/>
                    <a:gd name="T14" fmla="*/ 10889 w 47"/>
                    <a:gd name="T15" fmla="*/ 0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49">
                      <a:moveTo>
                        <a:pt x="33" y="0"/>
                      </a:moveTo>
                      <a:cubicBezTo>
                        <a:pt x="39" y="7"/>
                        <a:pt x="41" y="15"/>
                        <a:pt x="40" y="22"/>
                      </a:cubicBezTo>
                      <a:cubicBezTo>
                        <a:pt x="38" y="28"/>
                        <a:pt x="34" y="30"/>
                        <a:pt x="31" y="33"/>
                      </a:cubicBezTo>
                      <a:cubicBezTo>
                        <a:pt x="26" y="40"/>
                        <a:pt x="20" y="44"/>
                        <a:pt x="10" y="43"/>
                      </a:cubicBezTo>
                      <a:cubicBezTo>
                        <a:pt x="6" y="42"/>
                        <a:pt x="3" y="41"/>
                        <a:pt x="0" y="39"/>
                      </a:cubicBezTo>
                      <a:cubicBezTo>
                        <a:pt x="4" y="43"/>
                        <a:pt x="9" y="47"/>
                        <a:pt x="15" y="47"/>
                      </a:cubicBezTo>
                      <a:cubicBezTo>
                        <a:pt x="30" y="49"/>
                        <a:pt x="41" y="47"/>
                        <a:pt x="45" y="26"/>
                      </a:cubicBezTo>
                      <a:cubicBezTo>
                        <a:pt x="47" y="18"/>
                        <a:pt x="43" y="7"/>
                        <a:pt x="33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7" name="Freeform 854"/>
                <p:cNvSpPr>
                  <a:spLocks/>
                </p:cNvSpPr>
                <p:nvPr/>
              </p:nvSpPr>
              <p:spPr bwMode="auto">
                <a:xfrm>
                  <a:off x="2069" y="3178"/>
                  <a:ext cx="134" cy="160"/>
                </a:xfrm>
                <a:custGeom>
                  <a:avLst/>
                  <a:gdLst>
                    <a:gd name="T0" fmla="*/ 2268 w 42"/>
                    <a:gd name="T1" fmla="*/ 13685 h 47"/>
                    <a:gd name="T2" fmla="*/ 5590 w 42"/>
                    <a:gd name="T3" fmla="*/ 7775 h 47"/>
                    <a:gd name="T4" fmla="*/ 11920 w 42"/>
                    <a:gd name="T5" fmla="*/ 3629 h 47"/>
                    <a:gd name="T6" fmla="*/ 12858 w 42"/>
                    <a:gd name="T7" fmla="*/ 3629 h 47"/>
                    <a:gd name="T8" fmla="*/ 9935 w 42"/>
                    <a:gd name="T9" fmla="*/ 1889 h 47"/>
                    <a:gd name="T10" fmla="*/ 622 w 42"/>
                    <a:gd name="T11" fmla="*/ 11404 h 47"/>
                    <a:gd name="T12" fmla="*/ 2696 w 42"/>
                    <a:gd name="T13" fmla="*/ 21498 h 47"/>
                    <a:gd name="T14" fmla="*/ 2268 w 42"/>
                    <a:gd name="T15" fmla="*/ 13685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7" y="30"/>
                      </a:moveTo>
                      <a:cubicBezTo>
                        <a:pt x="9" y="24"/>
                        <a:pt x="13" y="21"/>
                        <a:pt x="17" y="17"/>
                      </a:cubicBezTo>
                      <a:cubicBezTo>
                        <a:pt x="22" y="11"/>
                        <a:pt x="26" y="6"/>
                        <a:pt x="36" y="8"/>
                      </a:cubicBezTo>
                      <a:cubicBezTo>
                        <a:pt x="40" y="9"/>
                        <a:pt x="42" y="10"/>
                        <a:pt x="39" y="8"/>
                      </a:cubicBezTo>
                      <a:cubicBezTo>
                        <a:pt x="36" y="6"/>
                        <a:pt x="33" y="5"/>
                        <a:pt x="30" y="4"/>
                      </a:cubicBezTo>
                      <a:cubicBezTo>
                        <a:pt x="13" y="0"/>
                        <a:pt x="4" y="12"/>
                        <a:pt x="2" y="25"/>
                      </a:cubicBezTo>
                      <a:cubicBezTo>
                        <a:pt x="0" y="32"/>
                        <a:pt x="3" y="41"/>
                        <a:pt x="8" y="47"/>
                      </a:cubicBezTo>
                      <a:cubicBezTo>
                        <a:pt x="5" y="39"/>
                        <a:pt x="6" y="38"/>
                        <a:pt x="7" y="30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8" name="Freeform 855"/>
                <p:cNvSpPr>
                  <a:spLocks/>
                </p:cNvSpPr>
                <p:nvPr/>
              </p:nvSpPr>
              <p:spPr bwMode="auto">
                <a:xfrm>
                  <a:off x="2085" y="3107"/>
                  <a:ext cx="277" cy="381"/>
                </a:xfrm>
                <a:custGeom>
                  <a:avLst/>
                  <a:gdLst>
                    <a:gd name="T0" fmla="*/ 19950 w 87"/>
                    <a:gd name="T1" fmla="*/ 0 h 112"/>
                    <a:gd name="T2" fmla="*/ 23854 w 87"/>
                    <a:gd name="T3" fmla="*/ 22357 h 112"/>
                    <a:gd name="T4" fmla="*/ 17072 w 87"/>
                    <a:gd name="T5" fmla="*/ 37750 h 112"/>
                    <a:gd name="T6" fmla="*/ 0 w 87"/>
                    <a:gd name="T7" fmla="*/ 48731 h 112"/>
                    <a:gd name="T8" fmla="*/ 5231 w 87"/>
                    <a:gd name="T9" fmla="*/ 50074 h 112"/>
                    <a:gd name="T10" fmla="*/ 28143 w 87"/>
                    <a:gd name="T11" fmla="*/ 24649 h 112"/>
                    <a:gd name="T12" fmla="*/ 19950 w 87"/>
                    <a:gd name="T13" fmla="*/ 0 h 1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7" h="112">
                      <a:moveTo>
                        <a:pt x="61" y="0"/>
                      </a:moveTo>
                      <a:cubicBezTo>
                        <a:pt x="75" y="18"/>
                        <a:pt x="75" y="20"/>
                        <a:pt x="73" y="49"/>
                      </a:cubicBezTo>
                      <a:cubicBezTo>
                        <a:pt x="72" y="67"/>
                        <a:pt x="62" y="74"/>
                        <a:pt x="52" y="83"/>
                      </a:cubicBezTo>
                      <a:cubicBezTo>
                        <a:pt x="39" y="95"/>
                        <a:pt x="24" y="107"/>
                        <a:pt x="0" y="107"/>
                      </a:cubicBezTo>
                      <a:cubicBezTo>
                        <a:pt x="5" y="108"/>
                        <a:pt x="10" y="109"/>
                        <a:pt x="16" y="110"/>
                      </a:cubicBezTo>
                      <a:cubicBezTo>
                        <a:pt x="51" y="112"/>
                        <a:pt x="83" y="95"/>
                        <a:pt x="86" y="54"/>
                      </a:cubicBezTo>
                      <a:cubicBezTo>
                        <a:pt x="87" y="29"/>
                        <a:pt x="77" y="11"/>
                        <a:pt x="61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9" name="Freeform 856"/>
                <p:cNvSpPr>
                  <a:spLocks/>
                </p:cNvSpPr>
                <p:nvPr/>
              </p:nvSpPr>
              <p:spPr bwMode="auto">
                <a:xfrm>
                  <a:off x="1955" y="3060"/>
                  <a:ext cx="210" cy="200"/>
                </a:xfrm>
                <a:custGeom>
                  <a:avLst/>
                  <a:gdLst>
                    <a:gd name="T0" fmla="*/ 0 w 66"/>
                    <a:gd name="T1" fmla="*/ 26407 h 59"/>
                    <a:gd name="T2" fmla="*/ 21512 w 66"/>
                    <a:gd name="T3" fmla="*/ 1322 h 59"/>
                    <a:gd name="T4" fmla="*/ 0 w 66"/>
                    <a:gd name="T5" fmla="*/ 26407 h 5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6" h="59">
                      <a:moveTo>
                        <a:pt x="0" y="59"/>
                      </a:moveTo>
                      <a:cubicBezTo>
                        <a:pt x="2" y="20"/>
                        <a:pt x="33" y="0"/>
                        <a:pt x="66" y="3"/>
                      </a:cubicBezTo>
                      <a:cubicBezTo>
                        <a:pt x="47" y="1"/>
                        <a:pt x="13" y="17"/>
                        <a:pt x="0" y="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0" name="Freeform 857"/>
                <p:cNvSpPr>
                  <a:spLocks/>
                </p:cNvSpPr>
                <p:nvPr/>
              </p:nvSpPr>
              <p:spPr bwMode="auto">
                <a:xfrm>
                  <a:off x="2136" y="3291"/>
                  <a:ext cx="223" cy="197"/>
                </a:xfrm>
                <a:custGeom>
                  <a:avLst/>
                  <a:gdLst>
                    <a:gd name="T0" fmla="*/ 0 w 70"/>
                    <a:gd name="T1" fmla="*/ 25277 h 58"/>
                    <a:gd name="T2" fmla="*/ 22956 w 70"/>
                    <a:gd name="T3" fmla="*/ 0 h 58"/>
                    <a:gd name="T4" fmla="*/ 0 w 70"/>
                    <a:gd name="T5" fmla="*/ 25277 h 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0" h="58">
                      <a:moveTo>
                        <a:pt x="0" y="56"/>
                      </a:moveTo>
                      <a:cubicBezTo>
                        <a:pt x="35" y="58"/>
                        <a:pt x="67" y="41"/>
                        <a:pt x="70" y="0"/>
                      </a:cubicBezTo>
                      <a:cubicBezTo>
                        <a:pt x="58" y="25"/>
                        <a:pt x="46" y="54"/>
                        <a:pt x="0" y="56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1" name="Freeform 858"/>
                <p:cNvSpPr>
                  <a:spLocks/>
                </p:cNvSpPr>
                <p:nvPr/>
              </p:nvSpPr>
              <p:spPr bwMode="auto">
                <a:xfrm>
                  <a:off x="2146" y="3294"/>
                  <a:ext cx="95" cy="82"/>
                </a:xfrm>
                <a:custGeom>
                  <a:avLst/>
                  <a:gdLst>
                    <a:gd name="T0" fmla="*/ 9557 w 30"/>
                    <a:gd name="T1" fmla="*/ 396 h 24"/>
                    <a:gd name="T2" fmla="*/ 0 w 30"/>
                    <a:gd name="T3" fmla="*/ 10216 h 24"/>
                    <a:gd name="T4" fmla="*/ 9557 w 30"/>
                    <a:gd name="T5" fmla="*/ 0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0" h="24">
                      <a:moveTo>
                        <a:pt x="30" y="1"/>
                      </a:moveTo>
                      <a:cubicBezTo>
                        <a:pt x="26" y="22"/>
                        <a:pt x="15" y="24"/>
                        <a:pt x="0" y="22"/>
                      </a:cubicBezTo>
                      <a:cubicBezTo>
                        <a:pt x="10" y="22"/>
                        <a:pt x="23" y="17"/>
                        <a:pt x="30" y="0"/>
                      </a:cubicBezTo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2" name="Freeform 859"/>
                <p:cNvSpPr>
                  <a:spLocks/>
                </p:cNvSpPr>
                <p:nvPr/>
              </p:nvSpPr>
              <p:spPr bwMode="auto">
                <a:xfrm>
                  <a:off x="1935" y="3046"/>
                  <a:ext cx="440" cy="459"/>
                </a:xfrm>
                <a:custGeom>
                  <a:avLst/>
                  <a:gdLst>
                    <a:gd name="T0" fmla="*/ 24082 w 138"/>
                    <a:gd name="T1" fmla="*/ 949 h 135"/>
                    <a:gd name="T2" fmla="*/ 619 w 138"/>
                    <a:gd name="T3" fmla="*/ 28611 h 135"/>
                    <a:gd name="T4" fmla="*/ 20454 w 138"/>
                    <a:gd name="T5" fmla="*/ 60020 h 135"/>
                    <a:gd name="T6" fmla="*/ 44861 w 138"/>
                    <a:gd name="T7" fmla="*/ 32739 h 135"/>
                    <a:gd name="T8" fmla="*/ 24082 w 138"/>
                    <a:gd name="T9" fmla="*/ 949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8" h="135">
                      <a:moveTo>
                        <a:pt x="73" y="2"/>
                      </a:moveTo>
                      <a:cubicBezTo>
                        <a:pt x="38" y="0"/>
                        <a:pt x="4" y="22"/>
                        <a:pt x="2" y="63"/>
                      </a:cubicBezTo>
                      <a:cubicBezTo>
                        <a:pt x="0" y="104"/>
                        <a:pt x="25" y="129"/>
                        <a:pt x="62" y="132"/>
                      </a:cubicBezTo>
                      <a:cubicBezTo>
                        <a:pt x="100" y="135"/>
                        <a:pt x="134" y="116"/>
                        <a:pt x="136" y="72"/>
                      </a:cubicBezTo>
                      <a:cubicBezTo>
                        <a:pt x="138" y="28"/>
                        <a:pt x="108" y="5"/>
                        <a:pt x="73" y="2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3" name="Freeform 860"/>
                <p:cNvSpPr>
                  <a:spLocks/>
                </p:cNvSpPr>
                <p:nvPr/>
              </p:nvSpPr>
              <p:spPr bwMode="auto">
                <a:xfrm>
                  <a:off x="2057" y="3168"/>
                  <a:ext cx="200" cy="218"/>
                </a:xfrm>
                <a:custGeom>
                  <a:avLst/>
                  <a:gdLst>
                    <a:gd name="T0" fmla="*/ 11257 w 63"/>
                    <a:gd name="T1" fmla="*/ 2296 h 64"/>
                    <a:gd name="T2" fmla="*/ 1029 w 63"/>
                    <a:gd name="T3" fmla="*/ 12811 h 64"/>
                    <a:gd name="T4" fmla="*/ 9051 w 63"/>
                    <a:gd name="T5" fmla="*/ 28415 h 64"/>
                    <a:gd name="T6" fmla="*/ 19289 w 63"/>
                    <a:gd name="T7" fmla="*/ 17903 h 64"/>
                    <a:gd name="T8" fmla="*/ 11257 w 63"/>
                    <a:gd name="T9" fmla="*/ 2296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64">
                      <a:moveTo>
                        <a:pt x="35" y="5"/>
                      </a:moveTo>
                      <a:cubicBezTo>
                        <a:pt x="16" y="0"/>
                        <a:pt x="6" y="13"/>
                        <a:pt x="3" y="28"/>
                      </a:cubicBezTo>
                      <a:cubicBezTo>
                        <a:pt x="0" y="42"/>
                        <a:pt x="12" y="60"/>
                        <a:pt x="28" y="62"/>
                      </a:cubicBezTo>
                      <a:cubicBezTo>
                        <a:pt x="43" y="64"/>
                        <a:pt x="56" y="61"/>
                        <a:pt x="60" y="39"/>
                      </a:cubicBezTo>
                      <a:cubicBezTo>
                        <a:pt x="63" y="26"/>
                        <a:pt x="54" y="9"/>
                        <a:pt x="35" y="5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4" name="Freeform 861"/>
                <p:cNvSpPr>
                  <a:spLocks/>
                </p:cNvSpPr>
                <p:nvPr/>
              </p:nvSpPr>
              <p:spPr bwMode="auto">
                <a:xfrm>
                  <a:off x="2072" y="3195"/>
                  <a:ext cx="32" cy="34"/>
                </a:xfrm>
                <a:custGeom>
                  <a:avLst/>
                  <a:gdLst>
                    <a:gd name="T0" fmla="*/ 0 w 10"/>
                    <a:gd name="T1" fmla="*/ 2278 h 10"/>
                    <a:gd name="T2" fmla="*/ 1670 w 10"/>
                    <a:gd name="T3" fmla="*/ 0 h 10"/>
                    <a:gd name="T4" fmla="*/ 3338 w 10"/>
                    <a:gd name="T5" fmla="*/ 2278 h 10"/>
                    <a:gd name="T6" fmla="*/ 1670 w 10"/>
                    <a:gd name="T7" fmla="*/ 4556 h 10"/>
                    <a:gd name="T8" fmla="*/ 0 w 10"/>
                    <a:gd name="T9" fmla="*/ 22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0">
                      <a:moveTo>
                        <a:pt x="0" y="5"/>
                      </a:move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8" y="0"/>
                        <a:pt x="10" y="2"/>
                        <a:pt x="10" y="5"/>
                      </a:cubicBezTo>
                      <a:cubicBezTo>
                        <a:pt x="10" y="8"/>
                        <a:pt x="8" y="10"/>
                        <a:pt x="5" y="10"/>
                      </a:cubicBezTo>
                      <a:cubicBezTo>
                        <a:pt x="3" y="10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5" name="Oval 862"/>
                <p:cNvSpPr>
                  <a:spLocks noChangeArrowheads="1"/>
                </p:cNvSpPr>
                <p:nvPr/>
              </p:nvSpPr>
              <p:spPr bwMode="auto">
                <a:xfrm>
                  <a:off x="2104" y="3178"/>
                  <a:ext cx="19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6" name="Oval 863"/>
                <p:cNvSpPr>
                  <a:spLocks noChangeArrowheads="1"/>
                </p:cNvSpPr>
                <p:nvPr/>
              </p:nvSpPr>
              <p:spPr bwMode="auto">
                <a:xfrm>
                  <a:off x="2069" y="3236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9037" name="Group 864"/>
                <p:cNvGrpSpPr>
                  <a:grpSpLocks/>
                </p:cNvGrpSpPr>
                <p:nvPr/>
              </p:nvGrpSpPr>
              <p:grpSpPr bwMode="auto">
                <a:xfrm>
                  <a:off x="1920" y="3838"/>
                  <a:ext cx="442" cy="448"/>
                  <a:chOff x="1920" y="3838"/>
                  <a:chExt cx="442" cy="448"/>
                </a:xfrm>
              </p:grpSpPr>
              <p:sp>
                <p:nvSpPr>
                  <p:cNvPr id="119135" name="Freeform 865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6" name="Freeform 866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7" name="Freeform 867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8" name="Freeform 868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9" name="Freeform 869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0" name="Freeform 870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1" name="Freeform 871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2" name="Freeform 872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3" name="Freeform 873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4" name="Freeform 874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5" name="Freeform 875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6" name="Freeform 876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7" name="Freeform 877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8" name="Freeform 878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49" name="Freeform 879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50" name="Freeform 880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038" name="Freeform 881"/>
                <p:cNvSpPr>
                  <a:spLocks/>
                </p:cNvSpPr>
                <p:nvPr/>
              </p:nvSpPr>
              <p:spPr bwMode="auto">
                <a:xfrm>
                  <a:off x="2315" y="3824"/>
                  <a:ext cx="487" cy="496"/>
                </a:xfrm>
                <a:custGeom>
                  <a:avLst/>
                  <a:gdLst>
                    <a:gd name="T0" fmla="*/ 6576 w 153"/>
                    <a:gd name="T1" fmla="*/ 19055 h 146"/>
                    <a:gd name="T2" fmla="*/ 14387 w 153"/>
                    <a:gd name="T3" fmla="*/ 58341 h 146"/>
                    <a:gd name="T4" fmla="*/ 43120 w 153"/>
                    <a:gd name="T5" fmla="*/ 49281 h 146"/>
                    <a:gd name="T6" fmla="*/ 37244 w 153"/>
                    <a:gd name="T7" fmla="*/ 9451 h 146"/>
                    <a:gd name="T8" fmla="*/ 6576 w 153"/>
                    <a:gd name="T9" fmla="*/ 19055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" h="146">
                      <a:moveTo>
                        <a:pt x="20" y="42"/>
                      </a:moveTo>
                      <a:cubicBezTo>
                        <a:pt x="0" y="72"/>
                        <a:pt x="18" y="112"/>
                        <a:pt x="44" y="129"/>
                      </a:cubicBezTo>
                      <a:cubicBezTo>
                        <a:pt x="70" y="146"/>
                        <a:pt x="112" y="141"/>
                        <a:pt x="132" y="109"/>
                      </a:cubicBezTo>
                      <a:cubicBezTo>
                        <a:pt x="153" y="77"/>
                        <a:pt x="151" y="41"/>
                        <a:pt x="114" y="21"/>
                      </a:cubicBezTo>
                      <a:cubicBezTo>
                        <a:pt x="78" y="0"/>
                        <a:pt x="43" y="4"/>
                        <a:pt x="20" y="42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9" name="Freeform 882"/>
                <p:cNvSpPr>
                  <a:spLocks/>
                </p:cNvSpPr>
                <p:nvPr/>
              </p:nvSpPr>
              <p:spPr bwMode="auto">
                <a:xfrm>
                  <a:off x="2340" y="3841"/>
                  <a:ext cx="335" cy="425"/>
                </a:xfrm>
                <a:custGeom>
                  <a:avLst/>
                  <a:gdLst>
                    <a:gd name="T0" fmla="*/ 5915 w 105"/>
                    <a:gd name="T1" fmla="*/ 37696 h 125"/>
                    <a:gd name="T2" fmla="*/ 9651 w 105"/>
                    <a:gd name="T3" fmla="*/ 21386 h 125"/>
                    <a:gd name="T4" fmla="*/ 18872 w 105"/>
                    <a:gd name="T5" fmla="*/ 7235 h 125"/>
                    <a:gd name="T6" fmla="*/ 34722 w 105"/>
                    <a:gd name="T7" fmla="*/ 9075 h 125"/>
                    <a:gd name="T8" fmla="*/ 33682 w 105"/>
                    <a:gd name="T9" fmla="*/ 8140 h 125"/>
                    <a:gd name="T10" fmla="*/ 5915 w 105"/>
                    <a:gd name="T11" fmla="*/ 18588 h 125"/>
                    <a:gd name="T12" fmla="*/ 12542 w 105"/>
                    <a:gd name="T13" fmla="*/ 54125 h 125"/>
                    <a:gd name="T14" fmla="*/ 15850 w 105"/>
                    <a:gd name="T15" fmla="*/ 56794 h 125"/>
                    <a:gd name="T16" fmla="*/ 5915 w 105"/>
                    <a:gd name="T17" fmla="*/ 37696 h 1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125">
                      <a:moveTo>
                        <a:pt x="18" y="83"/>
                      </a:moveTo>
                      <a:cubicBezTo>
                        <a:pt x="16" y="71"/>
                        <a:pt x="22" y="58"/>
                        <a:pt x="29" y="47"/>
                      </a:cubicBezTo>
                      <a:cubicBezTo>
                        <a:pt x="37" y="33"/>
                        <a:pt x="47" y="21"/>
                        <a:pt x="57" y="16"/>
                      </a:cubicBezTo>
                      <a:cubicBezTo>
                        <a:pt x="71" y="9"/>
                        <a:pt x="88" y="12"/>
                        <a:pt x="105" y="20"/>
                      </a:cubicBezTo>
                      <a:cubicBezTo>
                        <a:pt x="104" y="20"/>
                        <a:pt x="104" y="19"/>
                        <a:pt x="102" y="18"/>
                      </a:cubicBezTo>
                      <a:cubicBezTo>
                        <a:pt x="69" y="0"/>
                        <a:pt x="39" y="7"/>
                        <a:pt x="18" y="41"/>
                      </a:cubicBezTo>
                      <a:cubicBezTo>
                        <a:pt x="0" y="69"/>
                        <a:pt x="14" y="103"/>
                        <a:pt x="38" y="119"/>
                      </a:cubicBezTo>
                      <a:cubicBezTo>
                        <a:pt x="41" y="121"/>
                        <a:pt x="44" y="123"/>
                        <a:pt x="48" y="125"/>
                      </a:cubicBezTo>
                      <a:cubicBezTo>
                        <a:pt x="34" y="115"/>
                        <a:pt x="20" y="100"/>
                        <a:pt x="18" y="83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0" name="Freeform 883"/>
                <p:cNvSpPr>
                  <a:spLocks/>
                </p:cNvSpPr>
                <p:nvPr/>
              </p:nvSpPr>
              <p:spPr bwMode="auto">
                <a:xfrm>
                  <a:off x="2509" y="3909"/>
                  <a:ext cx="280" cy="384"/>
                </a:xfrm>
                <a:custGeom>
                  <a:avLst/>
                  <a:gdLst>
                    <a:gd name="T0" fmla="*/ 16908 w 88"/>
                    <a:gd name="T1" fmla="*/ 0 h 113"/>
                    <a:gd name="T2" fmla="*/ 18232 w 88"/>
                    <a:gd name="T3" fmla="*/ 34920 h 113"/>
                    <a:gd name="T4" fmla="*/ 0 w 88"/>
                    <a:gd name="T5" fmla="*/ 47993 h 113"/>
                    <a:gd name="T6" fmla="*/ 22546 w 88"/>
                    <a:gd name="T7" fmla="*/ 37207 h 113"/>
                    <a:gd name="T8" fmla="*/ 16908 w 88"/>
                    <a:gd name="T9" fmla="*/ 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8" h="113">
                      <a:moveTo>
                        <a:pt x="52" y="0"/>
                      </a:moveTo>
                      <a:cubicBezTo>
                        <a:pt x="74" y="17"/>
                        <a:pt x="75" y="47"/>
                        <a:pt x="56" y="77"/>
                      </a:cubicBezTo>
                      <a:cubicBezTo>
                        <a:pt x="41" y="100"/>
                        <a:pt x="21" y="109"/>
                        <a:pt x="0" y="106"/>
                      </a:cubicBezTo>
                      <a:cubicBezTo>
                        <a:pt x="24" y="113"/>
                        <a:pt x="53" y="106"/>
                        <a:pt x="69" y="82"/>
                      </a:cubicBezTo>
                      <a:cubicBezTo>
                        <a:pt x="88" y="52"/>
                        <a:pt x="86" y="19"/>
                        <a:pt x="52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1" name="Freeform 884"/>
                <p:cNvSpPr>
                  <a:spLocks/>
                </p:cNvSpPr>
                <p:nvPr/>
              </p:nvSpPr>
              <p:spPr bwMode="auto">
                <a:xfrm>
                  <a:off x="2649" y="3940"/>
                  <a:ext cx="105" cy="292"/>
                </a:xfrm>
                <a:custGeom>
                  <a:avLst/>
                  <a:gdLst>
                    <a:gd name="T0" fmla="*/ 5536 w 33"/>
                    <a:gd name="T1" fmla="*/ 0 h 86"/>
                    <a:gd name="T2" fmla="*/ 6570 w 33"/>
                    <a:gd name="T3" fmla="*/ 4495 h 86"/>
                    <a:gd name="T4" fmla="*/ 5536 w 33"/>
                    <a:gd name="T5" fmla="*/ 9982 h 86"/>
                    <a:gd name="T6" fmla="*/ 5536 w 33"/>
                    <a:gd name="T7" fmla="*/ 15816 h 86"/>
                    <a:gd name="T8" fmla="*/ 5536 w 33"/>
                    <a:gd name="T9" fmla="*/ 22582 h 86"/>
                    <a:gd name="T10" fmla="*/ 3290 w 33"/>
                    <a:gd name="T11" fmla="*/ 31115 h 86"/>
                    <a:gd name="T12" fmla="*/ 1317 w 33"/>
                    <a:gd name="T13" fmla="*/ 35624 h 86"/>
                    <a:gd name="T14" fmla="*/ 0 w 33"/>
                    <a:gd name="T15" fmla="*/ 38792 h 86"/>
                    <a:gd name="T16" fmla="*/ 2965 w 33"/>
                    <a:gd name="T17" fmla="*/ 36558 h 86"/>
                    <a:gd name="T18" fmla="*/ 7795 w 33"/>
                    <a:gd name="T19" fmla="*/ 27125 h 86"/>
                    <a:gd name="T20" fmla="*/ 10468 w 33"/>
                    <a:gd name="T21" fmla="*/ 17143 h 86"/>
                    <a:gd name="T22" fmla="*/ 10468 w 33"/>
                    <a:gd name="T23" fmla="*/ 9038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3" h="86">
                      <a:moveTo>
                        <a:pt x="17" y="0"/>
                      </a:moveTo>
                      <a:cubicBezTo>
                        <a:pt x="19" y="3"/>
                        <a:pt x="20" y="7"/>
                        <a:pt x="20" y="10"/>
                      </a:cubicBezTo>
                      <a:cubicBezTo>
                        <a:pt x="21" y="15"/>
                        <a:pt x="18" y="18"/>
                        <a:pt x="17" y="22"/>
                      </a:cubicBezTo>
                      <a:cubicBezTo>
                        <a:pt x="16" y="26"/>
                        <a:pt x="16" y="31"/>
                        <a:pt x="17" y="35"/>
                      </a:cubicBezTo>
                      <a:cubicBezTo>
                        <a:pt x="17" y="40"/>
                        <a:pt x="17" y="45"/>
                        <a:pt x="17" y="50"/>
                      </a:cubicBezTo>
                      <a:cubicBezTo>
                        <a:pt x="16" y="57"/>
                        <a:pt x="13" y="63"/>
                        <a:pt x="10" y="69"/>
                      </a:cubicBezTo>
                      <a:cubicBezTo>
                        <a:pt x="8" y="73"/>
                        <a:pt x="6" y="76"/>
                        <a:pt x="4" y="79"/>
                      </a:cubicBezTo>
                      <a:cubicBezTo>
                        <a:pt x="3" y="82"/>
                        <a:pt x="1" y="83"/>
                        <a:pt x="0" y="86"/>
                      </a:cubicBezTo>
                      <a:cubicBezTo>
                        <a:pt x="3" y="84"/>
                        <a:pt x="6" y="83"/>
                        <a:pt x="9" y="81"/>
                      </a:cubicBezTo>
                      <a:cubicBezTo>
                        <a:pt x="16" y="77"/>
                        <a:pt x="21" y="67"/>
                        <a:pt x="24" y="60"/>
                      </a:cubicBezTo>
                      <a:cubicBezTo>
                        <a:pt x="28" y="53"/>
                        <a:pt x="30" y="45"/>
                        <a:pt x="32" y="38"/>
                      </a:cubicBezTo>
                      <a:cubicBezTo>
                        <a:pt x="33" y="32"/>
                        <a:pt x="32" y="26"/>
                        <a:pt x="32" y="20"/>
                      </a:cubicBezTo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2" name="Freeform 885"/>
                <p:cNvSpPr>
                  <a:spLocks/>
                </p:cNvSpPr>
                <p:nvPr/>
              </p:nvSpPr>
              <p:spPr bwMode="auto">
                <a:xfrm>
                  <a:off x="2369" y="3872"/>
                  <a:ext cx="153" cy="231"/>
                </a:xfrm>
                <a:custGeom>
                  <a:avLst/>
                  <a:gdLst>
                    <a:gd name="T0" fmla="*/ 325 w 48"/>
                    <a:gd name="T1" fmla="*/ 30777 h 68"/>
                    <a:gd name="T2" fmla="*/ 2266 w 48"/>
                    <a:gd name="T3" fmla="*/ 13167 h 68"/>
                    <a:gd name="T4" fmla="*/ 15810 w 48"/>
                    <a:gd name="T5" fmla="*/ 0 h 68"/>
                    <a:gd name="T6" fmla="*/ 325 w 48"/>
                    <a:gd name="T7" fmla="*/ 30777 h 6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8" h="68">
                      <a:moveTo>
                        <a:pt x="1" y="68"/>
                      </a:moveTo>
                      <a:cubicBezTo>
                        <a:pt x="0" y="56"/>
                        <a:pt x="0" y="40"/>
                        <a:pt x="7" y="29"/>
                      </a:cubicBezTo>
                      <a:cubicBezTo>
                        <a:pt x="18" y="11"/>
                        <a:pt x="33" y="4"/>
                        <a:pt x="48" y="0"/>
                      </a:cubicBezTo>
                      <a:cubicBezTo>
                        <a:pt x="36" y="5"/>
                        <a:pt x="5" y="30"/>
                        <a:pt x="1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3" name="Freeform 886"/>
                <p:cNvSpPr>
                  <a:spLocks/>
                </p:cNvSpPr>
                <p:nvPr/>
              </p:nvSpPr>
              <p:spPr bwMode="auto">
                <a:xfrm>
                  <a:off x="2604" y="3987"/>
                  <a:ext cx="176" cy="289"/>
                </a:xfrm>
                <a:custGeom>
                  <a:avLst/>
                  <a:gdLst>
                    <a:gd name="T0" fmla="*/ 0 w 55"/>
                    <a:gd name="T1" fmla="*/ 38634 h 85"/>
                    <a:gd name="T2" fmla="*/ 13107 w 55"/>
                    <a:gd name="T3" fmla="*/ 26843 h 85"/>
                    <a:gd name="T4" fmla="*/ 15104 w 55"/>
                    <a:gd name="T5" fmla="*/ 0 h 85"/>
                    <a:gd name="T6" fmla="*/ 0 w 55"/>
                    <a:gd name="T7" fmla="*/ 38634 h 8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5" h="85">
                      <a:moveTo>
                        <a:pt x="0" y="85"/>
                      </a:moveTo>
                      <a:cubicBezTo>
                        <a:pt x="15" y="82"/>
                        <a:pt x="29" y="73"/>
                        <a:pt x="39" y="59"/>
                      </a:cubicBezTo>
                      <a:cubicBezTo>
                        <a:pt x="52" y="39"/>
                        <a:pt x="55" y="17"/>
                        <a:pt x="45" y="0"/>
                      </a:cubicBezTo>
                      <a:cubicBezTo>
                        <a:pt x="53" y="19"/>
                        <a:pt x="44" y="62"/>
                        <a:pt x="0" y="85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4" name="Freeform 887"/>
                <p:cNvSpPr>
                  <a:spLocks/>
                </p:cNvSpPr>
                <p:nvPr/>
              </p:nvSpPr>
              <p:spPr bwMode="auto">
                <a:xfrm>
                  <a:off x="2315" y="3824"/>
                  <a:ext cx="487" cy="496"/>
                </a:xfrm>
                <a:custGeom>
                  <a:avLst/>
                  <a:gdLst>
                    <a:gd name="T0" fmla="*/ 6576 w 153"/>
                    <a:gd name="T1" fmla="*/ 19055 h 146"/>
                    <a:gd name="T2" fmla="*/ 14387 w 153"/>
                    <a:gd name="T3" fmla="*/ 58341 h 146"/>
                    <a:gd name="T4" fmla="*/ 43120 w 153"/>
                    <a:gd name="T5" fmla="*/ 49281 h 146"/>
                    <a:gd name="T6" fmla="*/ 37244 w 153"/>
                    <a:gd name="T7" fmla="*/ 9451 h 146"/>
                    <a:gd name="T8" fmla="*/ 6576 w 153"/>
                    <a:gd name="T9" fmla="*/ 19055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" h="146">
                      <a:moveTo>
                        <a:pt x="20" y="42"/>
                      </a:moveTo>
                      <a:cubicBezTo>
                        <a:pt x="0" y="72"/>
                        <a:pt x="18" y="112"/>
                        <a:pt x="44" y="129"/>
                      </a:cubicBezTo>
                      <a:cubicBezTo>
                        <a:pt x="70" y="146"/>
                        <a:pt x="112" y="141"/>
                        <a:pt x="132" y="109"/>
                      </a:cubicBezTo>
                      <a:cubicBezTo>
                        <a:pt x="153" y="77"/>
                        <a:pt x="151" y="41"/>
                        <a:pt x="114" y="21"/>
                      </a:cubicBezTo>
                      <a:cubicBezTo>
                        <a:pt x="78" y="0"/>
                        <a:pt x="43" y="4"/>
                        <a:pt x="20" y="42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5" name="Freeform 888"/>
                <p:cNvSpPr>
                  <a:spLocks/>
                </p:cNvSpPr>
                <p:nvPr/>
              </p:nvSpPr>
              <p:spPr bwMode="auto">
                <a:xfrm>
                  <a:off x="2477" y="3970"/>
                  <a:ext cx="207" cy="221"/>
                </a:xfrm>
                <a:custGeom>
                  <a:avLst/>
                  <a:gdLst>
                    <a:gd name="T0" fmla="*/ 19633 w 65"/>
                    <a:gd name="T1" fmla="*/ 20437 h 65"/>
                    <a:gd name="T2" fmla="*/ 11824 w 65"/>
                    <a:gd name="T3" fmla="*/ 1340 h 65"/>
                    <a:gd name="T4" fmla="*/ 1035 w 65"/>
                    <a:gd name="T5" fmla="*/ 11363 h 65"/>
                    <a:gd name="T6" fmla="*/ 7493 w 65"/>
                    <a:gd name="T7" fmla="*/ 27282 h 65"/>
                    <a:gd name="T8" fmla="*/ 19633 w 65"/>
                    <a:gd name="T9" fmla="*/ 20437 h 6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65">
                      <a:moveTo>
                        <a:pt x="60" y="45"/>
                      </a:moveTo>
                      <a:cubicBezTo>
                        <a:pt x="65" y="32"/>
                        <a:pt x="60" y="6"/>
                        <a:pt x="36" y="3"/>
                      </a:cubicBezTo>
                      <a:cubicBezTo>
                        <a:pt x="13" y="0"/>
                        <a:pt x="6" y="14"/>
                        <a:pt x="3" y="25"/>
                      </a:cubicBezTo>
                      <a:cubicBezTo>
                        <a:pt x="0" y="36"/>
                        <a:pt x="4" y="55"/>
                        <a:pt x="23" y="60"/>
                      </a:cubicBezTo>
                      <a:cubicBezTo>
                        <a:pt x="43" y="65"/>
                        <a:pt x="54" y="58"/>
                        <a:pt x="60" y="45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6" name="Freeform 889"/>
                <p:cNvSpPr>
                  <a:spLocks/>
                </p:cNvSpPr>
                <p:nvPr/>
              </p:nvSpPr>
              <p:spPr bwMode="auto">
                <a:xfrm>
                  <a:off x="2538" y="4048"/>
                  <a:ext cx="137" cy="123"/>
                </a:xfrm>
                <a:custGeom>
                  <a:avLst/>
                  <a:gdLst>
                    <a:gd name="T0" fmla="*/ 0 w 43"/>
                    <a:gd name="T1" fmla="*/ 14839 h 36"/>
                    <a:gd name="T2" fmla="*/ 9482 w 43"/>
                    <a:gd name="T3" fmla="*/ 14439 h 36"/>
                    <a:gd name="T4" fmla="*/ 12161 w 43"/>
                    <a:gd name="T5" fmla="*/ 0 h 3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36">
                      <a:moveTo>
                        <a:pt x="0" y="32"/>
                      </a:moveTo>
                      <a:cubicBezTo>
                        <a:pt x="7" y="35"/>
                        <a:pt x="23" y="36"/>
                        <a:pt x="29" y="31"/>
                      </a:cubicBezTo>
                      <a:cubicBezTo>
                        <a:pt x="38" y="23"/>
                        <a:pt x="43" y="10"/>
                        <a:pt x="3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7" name="Freeform 890"/>
                <p:cNvSpPr>
                  <a:spLocks/>
                </p:cNvSpPr>
                <p:nvPr/>
              </p:nvSpPr>
              <p:spPr bwMode="auto">
                <a:xfrm>
                  <a:off x="2461" y="3940"/>
                  <a:ext cx="204" cy="231"/>
                </a:xfrm>
                <a:custGeom>
                  <a:avLst/>
                  <a:gdLst>
                    <a:gd name="T0" fmla="*/ 19396 w 64"/>
                    <a:gd name="T1" fmla="*/ 21717 h 68"/>
                    <a:gd name="T2" fmla="*/ 11886 w 64"/>
                    <a:gd name="T3" fmla="*/ 1338 h 68"/>
                    <a:gd name="T4" fmla="*/ 618 w 64"/>
                    <a:gd name="T5" fmla="*/ 12661 h 68"/>
                    <a:gd name="T6" fmla="*/ 7548 w 64"/>
                    <a:gd name="T7" fmla="*/ 28505 h 68"/>
                    <a:gd name="T8" fmla="*/ 19396 w 64"/>
                    <a:gd name="T9" fmla="*/ 21717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68">
                      <a:moveTo>
                        <a:pt x="59" y="48"/>
                      </a:moveTo>
                      <a:cubicBezTo>
                        <a:pt x="64" y="36"/>
                        <a:pt x="59" y="6"/>
                        <a:pt x="36" y="3"/>
                      </a:cubicBezTo>
                      <a:cubicBezTo>
                        <a:pt x="13" y="0"/>
                        <a:pt x="5" y="17"/>
                        <a:pt x="2" y="28"/>
                      </a:cubicBezTo>
                      <a:cubicBezTo>
                        <a:pt x="0" y="39"/>
                        <a:pt x="3" y="58"/>
                        <a:pt x="23" y="63"/>
                      </a:cubicBezTo>
                      <a:cubicBezTo>
                        <a:pt x="42" y="68"/>
                        <a:pt x="53" y="61"/>
                        <a:pt x="59" y="48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8" name="Freeform 891"/>
                <p:cNvSpPr>
                  <a:spLocks/>
                </p:cNvSpPr>
                <p:nvPr/>
              </p:nvSpPr>
              <p:spPr bwMode="auto">
                <a:xfrm>
                  <a:off x="2471" y="3960"/>
                  <a:ext cx="133" cy="156"/>
                </a:xfrm>
                <a:custGeom>
                  <a:avLst/>
                  <a:gdLst>
                    <a:gd name="T0" fmla="*/ 1625 w 42"/>
                    <a:gd name="T1" fmla="*/ 19310 h 46"/>
                    <a:gd name="T2" fmla="*/ 3810 w 42"/>
                    <a:gd name="T3" fmla="*/ 12951 h 46"/>
                    <a:gd name="T4" fmla="*/ 5146 w 42"/>
                    <a:gd name="T5" fmla="*/ 4877 h 46"/>
                    <a:gd name="T6" fmla="*/ 11463 w 42"/>
                    <a:gd name="T7" fmla="*/ 1828 h 46"/>
                    <a:gd name="T8" fmla="*/ 12486 w 42"/>
                    <a:gd name="T9" fmla="*/ 2265 h 46"/>
                    <a:gd name="T10" fmla="*/ 10159 w 42"/>
                    <a:gd name="T11" fmla="*/ 1323 h 46"/>
                    <a:gd name="T12" fmla="*/ 602 w 42"/>
                    <a:gd name="T13" fmla="*/ 10340 h 46"/>
                    <a:gd name="T14" fmla="*/ 1625 w 42"/>
                    <a:gd name="T15" fmla="*/ 19310 h 46"/>
                    <a:gd name="T16" fmla="*/ 1625 w 42"/>
                    <a:gd name="T17" fmla="*/ 19310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46">
                      <a:moveTo>
                        <a:pt x="5" y="43"/>
                      </a:moveTo>
                      <a:cubicBezTo>
                        <a:pt x="3" y="37"/>
                        <a:pt x="11" y="33"/>
                        <a:pt x="12" y="29"/>
                      </a:cubicBezTo>
                      <a:cubicBezTo>
                        <a:pt x="13" y="24"/>
                        <a:pt x="13" y="16"/>
                        <a:pt x="16" y="11"/>
                      </a:cubicBezTo>
                      <a:cubicBezTo>
                        <a:pt x="20" y="6"/>
                        <a:pt x="25" y="2"/>
                        <a:pt x="36" y="4"/>
                      </a:cubicBezTo>
                      <a:cubicBezTo>
                        <a:pt x="39" y="4"/>
                        <a:pt x="42" y="6"/>
                        <a:pt x="39" y="5"/>
                      </a:cubicBezTo>
                      <a:cubicBezTo>
                        <a:pt x="37" y="4"/>
                        <a:pt x="34" y="3"/>
                        <a:pt x="32" y="3"/>
                      </a:cubicBezTo>
                      <a:cubicBezTo>
                        <a:pt x="11" y="0"/>
                        <a:pt x="4" y="13"/>
                        <a:pt x="2" y="23"/>
                      </a:cubicBezTo>
                      <a:cubicBezTo>
                        <a:pt x="0" y="28"/>
                        <a:pt x="1" y="36"/>
                        <a:pt x="5" y="43"/>
                      </a:cubicBezTo>
                      <a:cubicBezTo>
                        <a:pt x="5" y="44"/>
                        <a:pt x="7" y="46"/>
                        <a:pt x="5" y="4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9" name="Freeform 892"/>
                <p:cNvSpPr>
                  <a:spLocks/>
                </p:cNvSpPr>
                <p:nvPr/>
              </p:nvSpPr>
              <p:spPr bwMode="auto">
                <a:xfrm>
                  <a:off x="2496" y="3984"/>
                  <a:ext cx="156" cy="173"/>
                </a:xfrm>
                <a:custGeom>
                  <a:avLst/>
                  <a:gdLst>
                    <a:gd name="T0" fmla="*/ 11808 w 49"/>
                    <a:gd name="T1" fmla="*/ 390 h 51"/>
                    <a:gd name="T2" fmla="*/ 11808 w 49"/>
                    <a:gd name="T3" fmla="*/ 933 h 51"/>
                    <a:gd name="T4" fmla="*/ 11098 w 49"/>
                    <a:gd name="T5" fmla="*/ 11669 h 51"/>
                    <a:gd name="T6" fmla="*/ 8230 w 49"/>
                    <a:gd name="T7" fmla="*/ 15763 h 51"/>
                    <a:gd name="T8" fmla="*/ 1643 w 49"/>
                    <a:gd name="T9" fmla="*/ 18423 h 51"/>
                    <a:gd name="T10" fmla="*/ 0 w 49"/>
                    <a:gd name="T11" fmla="*/ 17490 h 51"/>
                    <a:gd name="T12" fmla="*/ 4228 w 49"/>
                    <a:gd name="T13" fmla="*/ 21035 h 51"/>
                    <a:gd name="T14" fmla="*/ 14686 w 49"/>
                    <a:gd name="T15" fmla="*/ 15224 h 51"/>
                    <a:gd name="T16" fmla="*/ 11808 w 49"/>
                    <a:gd name="T17" fmla="*/ 390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9" h="51">
                      <a:moveTo>
                        <a:pt x="36" y="1"/>
                      </a:moveTo>
                      <a:cubicBezTo>
                        <a:pt x="34" y="0"/>
                        <a:pt x="35" y="1"/>
                        <a:pt x="36" y="2"/>
                      </a:cubicBezTo>
                      <a:cubicBezTo>
                        <a:pt x="41" y="11"/>
                        <a:pt x="37" y="19"/>
                        <a:pt x="34" y="26"/>
                      </a:cubicBezTo>
                      <a:cubicBezTo>
                        <a:pt x="32" y="30"/>
                        <a:pt x="29" y="32"/>
                        <a:pt x="25" y="35"/>
                      </a:cubicBezTo>
                      <a:cubicBezTo>
                        <a:pt x="20" y="39"/>
                        <a:pt x="15" y="43"/>
                        <a:pt x="5" y="41"/>
                      </a:cubicBezTo>
                      <a:cubicBezTo>
                        <a:pt x="3" y="40"/>
                        <a:pt x="2" y="40"/>
                        <a:pt x="0" y="39"/>
                      </a:cubicBezTo>
                      <a:cubicBezTo>
                        <a:pt x="3" y="43"/>
                        <a:pt x="7" y="46"/>
                        <a:pt x="13" y="47"/>
                      </a:cubicBezTo>
                      <a:cubicBezTo>
                        <a:pt x="30" y="51"/>
                        <a:pt x="40" y="45"/>
                        <a:pt x="45" y="34"/>
                      </a:cubicBezTo>
                      <a:cubicBezTo>
                        <a:pt x="49" y="25"/>
                        <a:pt x="47" y="9"/>
                        <a:pt x="36" y="1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0" name="Freeform 893"/>
                <p:cNvSpPr>
                  <a:spLocks/>
                </p:cNvSpPr>
                <p:nvPr/>
              </p:nvSpPr>
              <p:spPr bwMode="auto">
                <a:xfrm>
                  <a:off x="2538" y="4099"/>
                  <a:ext cx="102" cy="58"/>
                </a:xfrm>
                <a:custGeom>
                  <a:avLst/>
                  <a:gdLst>
                    <a:gd name="T0" fmla="*/ 10525 w 32"/>
                    <a:gd name="T1" fmla="*/ 0 h 17"/>
                    <a:gd name="T2" fmla="*/ 0 w 32"/>
                    <a:gd name="T3" fmla="*/ 5960 h 17"/>
                    <a:gd name="T4" fmla="*/ 10525 w 32"/>
                    <a:gd name="T5" fmla="*/ 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17">
                      <a:moveTo>
                        <a:pt x="32" y="0"/>
                      </a:moveTo>
                      <a:cubicBezTo>
                        <a:pt x="27" y="11"/>
                        <a:pt x="17" y="17"/>
                        <a:pt x="0" y="13"/>
                      </a:cubicBezTo>
                      <a:cubicBezTo>
                        <a:pt x="10" y="13"/>
                        <a:pt x="24" y="10"/>
                        <a:pt x="32" y="0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1" name="Freeform 894"/>
                <p:cNvSpPr>
                  <a:spLocks/>
                </p:cNvSpPr>
                <p:nvPr/>
              </p:nvSpPr>
              <p:spPr bwMode="auto">
                <a:xfrm>
                  <a:off x="2461" y="3940"/>
                  <a:ext cx="204" cy="231"/>
                </a:xfrm>
                <a:custGeom>
                  <a:avLst/>
                  <a:gdLst>
                    <a:gd name="T0" fmla="*/ 19396 w 64"/>
                    <a:gd name="T1" fmla="*/ 21717 h 68"/>
                    <a:gd name="T2" fmla="*/ 11886 w 64"/>
                    <a:gd name="T3" fmla="*/ 1338 h 68"/>
                    <a:gd name="T4" fmla="*/ 618 w 64"/>
                    <a:gd name="T5" fmla="*/ 12661 h 68"/>
                    <a:gd name="T6" fmla="*/ 7548 w 64"/>
                    <a:gd name="T7" fmla="*/ 28505 h 68"/>
                    <a:gd name="T8" fmla="*/ 19396 w 64"/>
                    <a:gd name="T9" fmla="*/ 21717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68">
                      <a:moveTo>
                        <a:pt x="59" y="48"/>
                      </a:moveTo>
                      <a:cubicBezTo>
                        <a:pt x="64" y="36"/>
                        <a:pt x="59" y="6"/>
                        <a:pt x="36" y="3"/>
                      </a:cubicBezTo>
                      <a:cubicBezTo>
                        <a:pt x="13" y="0"/>
                        <a:pt x="5" y="17"/>
                        <a:pt x="2" y="28"/>
                      </a:cubicBezTo>
                      <a:cubicBezTo>
                        <a:pt x="0" y="39"/>
                        <a:pt x="3" y="58"/>
                        <a:pt x="23" y="63"/>
                      </a:cubicBezTo>
                      <a:cubicBezTo>
                        <a:pt x="42" y="68"/>
                        <a:pt x="53" y="61"/>
                        <a:pt x="59" y="48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2" name="Oval 895"/>
                <p:cNvSpPr>
                  <a:spLocks noChangeArrowheads="1"/>
                </p:cNvSpPr>
                <p:nvPr/>
              </p:nvSpPr>
              <p:spPr bwMode="auto">
                <a:xfrm>
                  <a:off x="2474" y="3977"/>
                  <a:ext cx="32" cy="3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3" name="Oval 896"/>
                <p:cNvSpPr>
                  <a:spLocks noChangeArrowheads="1"/>
                </p:cNvSpPr>
                <p:nvPr/>
              </p:nvSpPr>
              <p:spPr bwMode="auto">
                <a:xfrm>
                  <a:off x="2506" y="3957"/>
                  <a:ext cx="19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4" name="Oval 897"/>
                <p:cNvSpPr>
                  <a:spLocks noChangeArrowheads="1"/>
                </p:cNvSpPr>
                <p:nvPr/>
              </p:nvSpPr>
              <p:spPr bwMode="auto">
                <a:xfrm>
                  <a:off x="2467" y="4018"/>
                  <a:ext cx="16" cy="1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5" name="Freeform 898"/>
                <p:cNvSpPr>
                  <a:spLocks/>
                </p:cNvSpPr>
                <p:nvPr/>
              </p:nvSpPr>
              <p:spPr bwMode="auto">
                <a:xfrm>
                  <a:off x="2675" y="3525"/>
                  <a:ext cx="331" cy="364"/>
                </a:xfrm>
                <a:custGeom>
                  <a:avLst/>
                  <a:gdLst>
                    <a:gd name="T0" fmla="*/ 28727 w 104"/>
                    <a:gd name="T1" fmla="*/ 3228 h 107"/>
                    <a:gd name="T2" fmla="*/ 28727 w 104"/>
                    <a:gd name="T3" fmla="*/ 3623 h 107"/>
                    <a:gd name="T4" fmla="*/ 29335 w 104"/>
                    <a:gd name="T5" fmla="*/ 23191 h 107"/>
                    <a:gd name="T6" fmla="*/ 11375 w 104"/>
                    <a:gd name="T7" fmla="*/ 41533 h 107"/>
                    <a:gd name="T8" fmla="*/ 0 w 104"/>
                    <a:gd name="T9" fmla="*/ 40979 h 107"/>
                    <a:gd name="T10" fmla="*/ 14669 w 104"/>
                    <a:gd name="T11" fmla="*/ 48341 h 107"/>
                    <a:gd name="T12" fmla="*/ 32950 w 104"/>
                    <a:gd name="T13" fmla="*/ 26375 h 107"/>
                    <a:gd name="T14" fmla="*/ 28727 w 104"/>
                    <a:gd name="T15" fmla="*/ 3228 h 10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" h="107">
                      <a:moveTo>
                        <a:pt x="88" y="7"/>
                      </a:moveTo>
                      <a:cubicBezTo>
                        <a:pt x="82" y="0"/>
                        <a:pt x="86" y="4"/>
                        <a:pt x="88" y="8"/>
                      </a:cubicBezTo>
                      <a:cubicBezTo>
                        <a:pt x="94" y="21"/>
                        <a:pt x="92" y="38"/>
                        <a:pt x="90" y="51"/>
                      </a:cubicBezTo>
                      <a:cubicBezTo>
                        <a:pt x="86" y="83"/>
                        <a:pt x="64" y="91"/>
                        <a:pt x="35" y="91"/>
                      </a:cubicBezTo>
                      <a:cubicBezTo>
                        <a:pt x="23" y="91"/>
                        <a:pt x="10" y="96"/>
                        <a:pt x="0" y="90"/>
                      </a:cubicBezTo>
                      <a:cubicBezTo>
                        <a:pt x="12" y="100"/>
                        <a:pt x="29" y="106"/>
                        <a:pt x="45" y="106"/>
                      </a:cubicBezTo>
                      <a:cubicBezTo>
                        <a:pt x="74" y="107"/>
                        <a:pt x="97" y="91"/>
                        <a:pt x="101" y="58"/>
                      </a:cubicBezTo>
                      <a:cubicBezTo>
                        <a:pt x="104" y="42"/>
                        <a:pt x="98" y="20"/>
                        <a:pt x="88" y="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6" name="Freeform 899"/>
                <p:cNvSpPr>
                  <a:spLocks/>
                </p:cNvSpPr>
                <p:nvPr/>
              </p:nvSpPr>
              <p:spPr bwMode="auto">
                <a:xfrm>
                  <a:off x="2675" y="3722"/>
                  <a:ext cx="321" cy="167"/>
                </a:xfrm>
                <a:custGeom>
                  <a:avLst/>
                  <a:gdLst>
                    <a:gd name="T0" fmla="*/ 32748 w 101"/>
                    <a:gd name="T1" fmla="*/ 0 h 49"/>
                    <a:gd name="T2" fmla="*/ 14575 w 101"/>
                    <a:gd name="T3" fmla="*/ 22129 h 49"/>
                    <a:gd name="T4" fmla="*/ 0 w 101"/>
                    <a:gd name="T5" fmla="*/ 14682 h 49"/>
                    <a:gd name="T6" fmla="*/ 19486 w 101"/>
                    <a:gd name="T7" fmla="*/ 16983 h 49"/>
                    <a:gd name="T8" fmla="*/ 32748 w 101"/>
                    <a:gd name="T9" fmla="*/ 0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1" h="49">
                      <a:moveTo>
                        <a:pt x="101" y="0"/>
                      </a:moveTo>
                      <a:cubicBezTo>
                        <a:pt x="97" y="33"/>
                        <a:pt x="74" y="49"/>
                        <a:pt x="45" y="48"/>
                      </a:cubicBezTo>
                      <a:cubicBezTo>
                        <a:pt x="29" y="48"/>
                        <a:pt x="12" y="42"/>
                        <a:pt x="0" y="32"/>
                      </a:cubicBezTo>
                      <a:cubicBezTo>
                        <a:pt x="12" y="42"/>
                        <a:pt x="39" y="43"/>
                        <a:pt x="60" y="37"/>
                      </a:cubicBezTo>
                      <a:cubicBezTo>
                        <a:pt x="81" y="30"/>
                        <a:pt x="95" y="21"/>
                        <a:pt x="101" y="0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7" name="Freeform 900"/>
                <p:cNvSpPr>
                  <a:spLocks/>
                </p:cNvSpPr>
                <p:nvPr/>
              </p:nvSpPr>
              <p:spPr bwMode="auto">
                <a:xfrm>
                  <a:off x="2585" y="3444"/>
                  <a:ext cx="344" cy="380"/>
                </a:xfrm>
                <a:custGeom>
                  <a:avLst/>
                  <a:gdLst>
                    <a:gd name="T0" fmla="*/ 5883 w 108"/>
                    <a:gd name="T1" fmla="*/ 44134 h 112"/>
                    <a:gd name="T2" fmla="*/ 13088 w 108"/>
                    <a:gd name="T3" fmla="*/ 16713 h 112"/>
                    <a:gd name="T4" fmla="*/ 35416 w 108"/>
                    <a:gd name="T5" fmla="*/ 10348 h 112"/>
                    <a:gd name="T6" fmla="*/ 7527 w 108"/>
                    <a:gd name="T7" fmla="*/ 11671 h 112"/>
                    <a:gd name="T8" fmla="*/ 3593 w 108"/>
                    <a:gd name="T9" fmla="*/ 42258 h 112"/>
                    <a:gd name="T10" fmla="*/ 8237 w 108"/>
                    <a:gd name="T11" fmla="*/ 50340 h 112"/>
                    <a:gd name="T12" fmla="*/ 5883 w 108"/>
                    <a:gd name="T13" fmla="*/ 44134 h 1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8" h="112">
                      <a:moveTo>
                        <a:pt x="18" y="98"/>
                      </a:moveTo>
                      <a:cubicBezTo>
                        <a:pt x="7" y="75"/>
                        <a:pt x="24" y="54"/>
                        <a:pt x="40" y="37"/>
                      </a:cubicBezTo>
                      <a:cubicBezTo>
                        <a:pt x="59" y="18"/>
                        <a:pt x="87" y="3"/>
                        <a:pt x="108" y="23"/>
                      </a:cubicBezTo>
                      <a:cubicBezTo>
                        <a:pt x="84" y="0"/>
                        <a:pt x="45" y="4"/>
                        <a:pt x="23" y="26"/>
                      </a:cubicBezTo>
                      <a:cubicBezTo>
                        <a:pt x="7" y="42"/>
                        <a:pt x="0" y="71"/>
                        <a:pt x="11" y="94"/>
                      </a:cubicBezTo>
                      <a:cubicBezTo>
                        <a:pt x="14" y="100"/>
                        <a:pt x="19" y="106"/>
                        <a:pt x="25" y="112"/>
                      </a:cubicBezTo>
                      <a:cubicBezTo>
                        <a:pt x="18" y="103"/>
                        <a:pt x="21" y="104"/>
                        <a:pt x="18" y="98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8" name="Freeform 901"/>
                <p:cNvSpPr>
                  <a:spLocks/>
                </p:cNvSpPr>
                <p:nvPr/>
              </p:nvSpPr>
              <p:spPr bwMode="auto">
                <a:xfrm>
                  <a:off x="2706" y="3593"/>
                  <a:ext cx="204" cy="221"/>
                </a:xfrm>
                <a:custGeom>
                  <a:avLst/>
                  <a:gdLst>
                    <a:gd name="T0" fmla="*/ 19396 w 64"/>
                    <a:gd name="T1" fmla="*/ 20832 h 65"/>
                    <a:gd name="T2" fmla="*/ 11886 w 64"/>
                    <a:gd name="T3" fmla="*/ 1884 h 65"/>
                    <a:gd name="T4" fmla="*/ 618 w 64"/>
                    <a:gd name="T5" fmla="*/ 11363 h 65"/>
                    <a:gd name="T6" fmla="*/ 7548 w 64"/>
                    <a:gd name="T7" fmla="*/ 27282 h 65"/>
                    <a:gd name="T8" fmla="*/ 19396 w 64"/>
                    <a:gd name="T9" fmla="*/ 20832 h 6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65">
                      <a:moveTo>
                        <a:pt x="59" y="46"/>
                      </a:moveTo>
                      <a:cubicBezTo>
                        <a:pt x="64" y="33"/>
                        <a:pt x="59" y="7"/>
                        <a:pt x="36" y="4"/>
                      </a:cubicBezTo>
                      <a:cubicBezTo>
                        <a:pt x="12" y="0"/>
                        <a:pt x="5" y="15"/>
                        <a:pt x="2" y="25"/>
                      </a:cubicBezTo>
                      <a:cubicBezTo>
                        <a:pt x="0" y="36"/>
                        <a:pt x="3" y="56"/>
                        <a:pt x="23" y="60"/>
                      </a:cubicBezTo>
                      <a:cubicBezTo>
                        <a:pt x="42" y="65"/>
                        <a:pt x="53" y="58"/>
                        <a:pt x="59" y="46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9" name="Freeform 902"/>
                <p:cNvSpPr>
                  <a:spLocks/>
                </p:cNvSpPr>
                <p:nvPr/>
              </p:nvSpPr>
              <p:spPr bwMode="auto">
                <a:xfrm>
                  <a:off x="2764" y="3675"/>
                  <a:ext cx="137" cy="122"/>
                </a:xfrm>
                <a:custGeom>
                  <a:avLst/>
                  <a:gdLst>
                    <a:gd name="T0" fmla="*/ 0 w 43"/>
                    <a:gd name="T1" fmla="*/ 14240 h 36"/>
                    <a:gd name="T2" fmla="*/ 9482 w 43"/>
                    <a:gd name="T3" fmla="*/ 13471 h 36"/>
                    <a:gd name="T4" fmla="*/ 12161 w 43"/>
                    <a:gd name="T5" fmla="*/ 0 h 3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36">
                      <a:moveTo>
                        <a:pt x="0" y="32"/>
                      </a:moveTo>
                      <a:cubicBezTo>
                        <a:pt x="7" y="34"/>
                        <a:pt x="23" y="36"/>
                        <a:pt x="29" y="30"/>
                      </a:cubicBezTo>
                      <a:cubicBezTo>
                        <a:pt x="38" y="23"/>
                        <a:pt x="43" y="9"/>
                        <a:pt x="3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0" name="Freeform 903"/>
                <p:cNvSpPr>
                  <a:spLocks/>
                </p:cNvSpPr>
                <p:nvPr/>
              </p:nvSpPr>
              <p:spPr bwMode="auto">
                <a:xfrm>
                  <a:off x="2687" y="3573"/>
                  <a:ext cx="207" cy="224"/>
                </a:xfrm>
                <a:custGeom>
                  <a:avLst/>
                  <a:gdLst>
                    <a:gd name="T0" fmla="*/ 19350 w 65"/>
                    <a:gd name="T1" fmla="*/ 20676 h 66"/>
                    <a:gd name="T2" fmla="*/ 11824 w 65"/>
                    <a:gd name="T3" fmla="*/ 1877 h 66"/>
                    <a:gd name="T4" fmla="*/ 1035 w 65"/>
                    <a:gd name="T5" fmla="*/ 11254 h 66"/>
                    <a:gd name="T6" fmla="*/ 7493 w 65"/>
                    <a:gd name="T7" fmla="*/ 27484 h 66"/>
                    <a:gd name="T8" fmla="*/ 19350 w 65"/>
                    <a:gd name="T9" fmla="*/ 20676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66">
                      <a:moveTo>
                        <a:pt x="59" y="46"/>
                      </a:moveTo>
                      <a:cubicBezTo>
                        <a:pt x="65" y="33"/>
                        <a:pt x="59" y="7"/>
                        <a:pt x="36" y="4"/>
                      </a:cubicBezTo>
                      <a:cubicBezTo>
                        <a:pt x="12" y="0"/>
                        <a:pt x="5" y="15"/>
                        <a:pt x="3" y="25"/>
                      </a:cubicBezTo>
                      <a:cubicBezTo>
                        <a:pt x="0" y="36"/>
                        <a:pt x="3" y="56"/>
                        <a:pt x="23" y="61"/>
                      </a:cubicBezTo>
                      <a:cubicBezTo>
                        <a:pt x="42" y="66"/>
                        <a:pt x="53" y="59"/>
                        <a:pt x="59" y="46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1" name="Freeform 904"/>
                <p:cNvSpPr>
                  <a:spLocks/>
                </p:cNvSpPr>
                <p:nvPr/>
              </p:nvSpPr>
              <p:spPr bwMode="auto">
                <a:xfrm>
                  <a:off x="2697" y="3583"/>
                  <a:ext cx="134" cy="160"/>
                </a:xfrm>
                <a:custGeom>
                  <a:avLst/>
                  <a:gdLst>
                    <a:gd name="T0" fmla="*/ 1984 w 42"/>
                    <a:gd name="T1" fmla="*/ 20163 h 47"/>
                    <a:gd name="T2" fmla="*/ 3025 w 42"/>
                    <a:gd name="T3" fmla="*/ 13294 h 47"/>
                    <a:gd name="T4" fmla="*/ 7236 w 42"/>
                    <a:gd name="T5" fmla="*/ 8204 h 47"/>
                    <a:gd name="T6" fmla="*/ 11920 w 42"/>
                    <a:gd name="T7" fmla="*/ 1889 h 47"/>
                    <a:gd name="T8" fmla="*/ 12858 w 42"/>
                    <a:gd name="T9" fmla="*/ 2284 h 47"/>
                    <a:gd name="T10" fmla="*/ 10557 w 42"/>
                    <a:gd name="T11" fmla="*/ 1345 h 47"/>
                    <a:gd name="T12" fmla="*/ 622 w 42"/>
                    <a:gd name="T13" fmla="*/ 10499 h 47"/>
                    <a:gd name="T14" fmla="*/ 1659 w 42"/>
                    <a:gd name="T15" fmla="*/ 20163 h 47"/>
                    <a:gd name="T16" fmla="*/ 1984 w 42"/>
                    <a:gd name="T17" fmla="*/ 20163 h 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47">
                      <a:moveTo>
                        <a:pt x="6" y="44"/>
                      </a:moveTo>
                      <a:cubicBezTo>
                        <a:pt x="3" y="38"/>
                        <a:pt x="8" y="33"/>
                        <a:pt x="9" y="29"/>
                      </a:cubicBezTo>
                      <a:cubicBezTo>
                        <a:pt x="11" y="24"/>
                        <a:pt x="18" y="22"/>
                        <a:pt x="22" y="18"/>
                      </a:cubicBezTo>
                      <a:cubicBezTo>
                        <a:pt x="26" y="13"/>
                        <a:pt x="25" y="3"/>
                        <a:pt x="36" y="4"/>
                      </a:cubicBezTo>
                      <a:cubicBezTo>
                        <a:pt x="39" y="5"/>
                        <a:pt x="42" y="7"/>
                        <a:pt x="39" y="5"/>
                      </a:cubicBezTo>
                      <a:cubicBezTo>
                        <a:pt x="37" y="4"/>
                        <a:pt x="34" y="3"/>
                        <a:pt x="32" y="3"/>
                      </a:cubicBezTo>
                      <a:cubicBezTo>
                        <a:pt x="11" y="0"/>
                        <a:pt x="4" y="13"/>
                        <a:pt x="2" y="23"/>
                      </a:cubicBezTo>
                      <a:cubicBezTo>
                        <a:pt x="0" y="29"/>
                        <a:pt x="1" y="37"/>
                        <a:pt x="5" y="44"/>
                      </a:cubicBezTo>
                      <a:cubicBezTo>
                        <a:pt x="5" y="45"/>
                        <a:pt x="7" y="47"/>
                        <a:pt x="6" y="44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2" name="Freeform 905"/>
                <p:cNvSpPr>
                  <a:spLocks/>
                </p:cNvSpPr>
                <p:nvPr/>
              </p:nvSpPr>
              <p:spPr bwMode="auto">
                <a:xfrm>
                  <a:off x="2726" y="3607"/>
                  <a:ext cx="152" cy="176"/>
                </a:xfrm>
                <a:custGeom>
                  <a:avLst/>
                  <a:gdLst>
                    <a:gd name="T0" fmla="*/ 11182 w 48"/>
                    <a:gd name="T1" fmla="*/ 389 h 52"/>
                    <a:gd name="T2" fmla="*/ 11182 w 48"/>
                    <a:gd name="T3" fmla="*/ 1317 h 52"/>
                    <a:gd name="T4" fmla="*/ 11463 w 48"/>
                    <a:gd name="T5" fmla="*/ 10242 h 52"/>
                    <a:gd name="T6" fmla="*/ 7942 w 48"/>
                    <a:gd name="T7" fmla="*/ 15464 h 52"/>
                    <a:gd name="T8" fmla="*/ 1305 w 48"/>
                    <a:gd name="T9" fmla="*/ 18226 h 52"/>
                    <a:gd name="T10" fmla="*/ 0 w 48"/>
                    <a:gd name="T11" fmla="*/ 17722 h 52"/>
                    <a:gd name="T12" fmla="*/ 3810 w 48"/>
                    <a:gd name="T13" fmla="*/ 20859 h 52"/>
                    <a:gd name="T14" fmla="*/ 13968 w 48"/>
                    <a:gd name="T15" fmla="*/ 15089 h 52"/>
                    <a:gd name="T16" fmla="*/ 11182 w 48"/>
                    <a:gd name="T17" fmla="*/ 389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52">
                      <a:moveTo>
                        <a:pt x="35" y="1"/>
                      </a:moveTo>
                      <a:cubicBezTo>
                        <a:pt x="34" y="0"/>
                        <a:pt x="34" y="2"/>
                        <a:pt x="35" y="3"/>
                      </a:cubicBezTo>
                      <a:cubicBezTo>
                        <a:pt x="40" y="11"/>
                        <a:pt x="39" y="16"/>
                        <a:pt x="36" y="23"/>
                      </a:cubicBezTo>
                      <a:cubicBezTo>
                        <a:pt x="34" y="27"/>
                        <a:pt x="28" y="33"/>
                        <a:pt x="25" y="35"/>
                      </a:cubicBezTo>
                      <a:cubicBezTo>
                        <a:pt x="19" y="39"/>
                        <a:pt x="14" y="44"/>
                        <a:pt x="4" y="41"/>
                      </a:cubicBezTo>
                      <a:cubicBezTo>
                        <a:pt x="2" y="41"/>
                        <a:pt x="1" y="40"/>
                        <a:pt x="0" y="40"/>
                      </a:cubicBezTo>
                      <a:cubicBezTo>
                        <a:pt x="2" y="43"/>
                        <a:pt x="7" y="46"/>
                        <a:pt x="12" y="47"/>
                      </a:cubicBezTo>
                      <a:cubicBezTo>
                        <a:pt x="29" y="52"/>
                        <a:pt x="39" y="46"/>
                        <a:pt x="44" y="34"/>
                      </a:cubicBezTo>
                      <a:cubicBezTo>
                        <a:pt x="48" y="25"/>
                        <a:pt x="46" y="9"/>
                        <a:pt x="35" y="1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3" name="Freeform 906"/>
                <p:cNvSpPr>
                  <a:spLocks/>
                </p:cNvSpPr>
                <p:nvPr/>
              </p:nvSpPr>
              <p:spPr bwMode="auto">
                <a:xfrm>
                  <a:off x="2764" y="3722"/>
                  <a:ext cx="102" cy="61"/>
                </a:xfrm>
                <a:custGeom>
                  <a:avLst/>
                  <a:gdLst>
                    <a:gd name="T0" fmla="*/ 10525 w 32"/>
                    <a:gd name="T1" fmla="*/ 0 h 18"/>
                    <a:gd name="T2" fmla="*/ 0 w 32"/>
                    <a:gd name="T3" fmla="*/ 5798 h 18"/>
                    <a:gd name="T4" fmla="*/ 10525 w 32"/>
                    <a:gd name="T5" fmla="*/ 0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18">
                      <a:moveTo>
                        <a:pt x="32" y="0"/>
                      </a:moveTo>
                      <a:cubicBezTo>
                        <a:pt x="27" y="12"/>
                        <a:pt x="17" y="18"/>
                        <a:pt x="0" y="13"/>
                      </a:cubicBezTo>
                      <a:cubicBezTo>
                        <a:pt x="11" y="13"/>
                        <a:pt x="24" y="10"/>
                        <a:pt x="32" y="0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4" name="Freeform 907"/>
                <p:cNvSpPr>
                  <a:spLocks/>
                </p:cNvSpPr>
                <p:nvPr/>
              </p:nvSpPr>
              <p:spPr bwMode="auto">
                <a:xfrm>
                  <a:off x="2687" y="3573"/>
                  <a:ext cx="207" cy="224"/>
                </a:xfrm>
                <a:custGeom>
                  <a:avLst/>
                  <a:gdLst>
                    <a:gd name="T0" fmla="*/ 19350 w 65"/>
                    <a:gd name="T1" fmla="*/ 20676 h 66"/>
                    <a:gd name="T2" fmla="*/ 11824 w 65"/>
                    <a:gd name="T3" fmla="*/ 1877 h 66"/>
                    <a:gd name="T4" fmla="*/ 1035 w 65"/>
                    <a:gd name="T5" fmla="*/ 11254 h 66"/>
                    <a:gd name="T6" fmla="*/ 7493 w 65"/>
                    <a:gd name="T7" fmla="*/ 27484 h 66"/>
                    <a:gd name="T8" fmla="*/ 19350 w 65"/>
                    <a:gd name="T9" fmla="*/ 20676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66">
                      <a:moveTo>
                        <a:pt x="59" y="46"/>
                      </a:moveTo>
                      <a:cubicBezTo>
                        <a:pt x="65" y="33"/>
                        <a:pt x="59" y="7"/>
                        <a:pt x="36" y="4"/>
                      </a:cubicBezTo>
                      <a:cubicBezTo>
                        <a:pt x="12" y="0"/>
                        <a:pt x="5" y="15"/>
                        <a:pt x="3" y="25"/>
                      </a:cubicBezTo>
                      <a:cubicBezTo>
                        <a:pt x="0" y="36"/>
                        <a:pt x="3" y="56"/>
                        <a:pt x="23" y="61"/>
                      </a:cubicBezTo>
                      <a:cubicBezTo>
                        <a:pt x="42" y="66"/>
                        <a:pt x="53" y="59"/>
                        <a:pt x="59" y="4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5" name="Oval 908"/>
                <p:cNvSpPr>
                  <a:spLocks noChangeArrowheads="1"/>
                </p:cNvSpPr>
                <p:nvPr/>
              </p:nvSpPr>
              <p:spPr bwMode="auto">
                <a:xfrm>
                  <a:off x="2700" y="3600"/>
                  <a:ext cx="32" cy="3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6" name="Oval 909"/>
                <p:cNvSpPr>
                  <a:spLocks noChangeArrowheads="1"/>
                </p:cNvSpPr>
                <p:nvPr/>
              </p:nvSpPr>
              <p:spPr bwMode="auto">
                <a:xfrm>
                  <a:off x="2732" y="3583"/>
                  <a:ext cx="19" cy="2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7" name="Oval 910"/>
                <p:cNvSpPr>
                  <a:spLocks noChangeArrowheads="1"/>
                </p:cNvSpPr>
                <p:nvPr/>
              </p:nvSpPr>
              <p:spPr bwMode="auto">
                <a:xfrm>
                  <a:off x="2694" y="3641"/>
                  <a:ext cx="16" cy="1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8" name="Freeform 911"/>
                <p:cNvSpPr>
                  <a:spLocks/>
                </p:cNvSpPr>
                <p:nvPr/>
              </p:nvSpPr>
              <p:spPr bwMode="auto">
                <a:xfrm>
                  <a:off x="2601" y="3481"/>
                  <a:ext cx="137" cy="204"/>
                </a:xfrm>
                <a:custGeom>
                  <a:avLst/>
                  <a:gdLst>
                    <a:gd name="T0" fmla="*/ 14098 w 43"/>
                    <a:gd name="T1" fmla="*/ 0 h 60"/>
                    <a:gd name="T2" fmla="*/ 325 w 43"/>
                    <a:gd name="T3" fmla="*/ 27282 h 60"/>
                    <a:gd name="T4" fmla="*/ 14098 w 43"/>
                    <a:gd name="T5" fmla="*/ 0 h 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60">
                      <a:moveTo>
                        <a:pt x="43" y="0"/>
                      </a:moveTo>
                      <a:cubicBezTo>
                        <a:pt x="25" y="6"/>
                        <a:pt x="0" y="24"/>
                        <a:pt x="1" y="60"/>
                      </a:cubicBezTo>
                      <a:cubicBezTo>
                        <a:pt x="5" y="44"/>
                        <a:pt x="24" y="9"/>
                        <a:pt x="4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9" name="Freeform 912"/>
                <p:cNvSpPr>
                  <a:spLocks/>
                </p:cNvSpPr>
                <p:nvPr/>
              </p:nvSpPr>
              <p:spPr bwMode="auto">
                <a:xfrm>
                  <a:off x="2353" y="3049"/>
                  <a:ext cx="455" cy="473"/>
                </a:xfrm>
                <a:custGeom>
                  <a:avLst/>
                  <a:gdLst>
                    <a:gd name="T0" fmla="*/ 22130 w 143"/>
                    <a:gd name="T1" fmla="*/ 395 h 139"/>
                    <a:gd name="T2" fmla="*/ 1935 w 143"/>
                    <a:gd name="T3" fmla="*/ 28288 h 139"/>
                    <a:gd name="T4" fmla="*/ 18556 w 143"/>
                    <a:gd name="T5" fmla="*/ 59265 h 139"/>
                    <a:gd name="T6" fmla="*/ 40495 w 143"/>
                    <a:gd name="T7" fmla="*/ 48821 h 139"/>
                    <a:gd name="T8" fmla="*/ 41710 w 143"/>
                    <a:gd name="T9" fmla="*/ 16905 h 139"/>
                    <a:gd name="T10" fmla="*/ 22130 w 143"/>
                    <a:gd name="T11" fmla="*/ 395 h 1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3" h="139">
                      <a:moveTo>
                        <a:pt x="68" y="1"/>
                      </a:moveTo>
                      <a:cubicBezTo>
                        <a:pt x="40" y="1"/>
                        <a:pt x="12" y="23"/>
                        <a:pt x="6" y="62"/>
                      </a:cubicBezTo>
                      <a:cubicBezTo>
                        <a:pt x="0" y="100"/>
                        <a:pt x="30" y="121"/>
                        <a:pt x="57" y="130"/>
                      </a:cubicBezTo>
                      <a:cubicBezTo>
                        <a:pt x="85" y="139"/>
                        <a:pt x="105" y="130"/>
                        <a:pt x="124" y="107"/>
                      </a:cubicBezTo>
                      <a:cubicBezTo>
                        <a:pt x="143" y="84"/>
                        <a:pt x="138" y="52"/>
                        <a:pt x="128" y="37"/>
                      </a:cubicBezTo>
                      <a:cubicBezTo>
                        <a:pt x="118" y="22"/>
                        <a:pt x="96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0" name="Freeform 913"/>
                <p:cNvSpPr>
                  <a:spLocks/>
                </p:cNvSpPr>
                <p:nvPr/>
              </p:nvSpPr>
              <p:spPr bwMode="auto">
                <a:xfrm>
                  <a:off x="2362" y="3066"/>
                  <a:ext cx="319" cy="395"/>
                </a:xfrm>
                <a:custGeom>
                  <a:avLst/>
                  <a:gdLst>
                    <a:gd name="T0" fmla="*/ 5911 w 100"/>
                    <a:gd name="T1" fmla="*/ 27956 h 116"/>
                    <a:gd name="T2" fmla="*/ 24116 w 100"/>
                    <a:gd name="T3" fmla="*/ 3235 h 116"/>
                    <a:gd name="T4" fmla="*/ 33042 w 100"/>
                    <a:gd name="T5" fmla="*/ 5925 h 116"/>
                    <a:gd name="T6" fmla="*/ 22458 w 100"/>
                    <a:gd name="T7" fmla="*/ 0 h 116"/>
                    <a:gd name="T8" fmla="*/ 1984 w 100"/>
                    <a:gd name="T9" fmla="*/ 26101 h 116"/>
                    <a:gd name="T10" fmla="*/ 13861 w 100"/>
                    <a:gd name="T11" fmla="*/ 53107 h 116"/>
                    <a:gd name="T12" fmla="*/ 5911 w 100"/>
                    <a:gd name="T13" fmla="*/ 27956 h 1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0" h="116">
                      <a:moveTo>
                        <a:pt x="18" y="61"/>
                      </a:moveTo>
                      <a:cubicBezTo>
                        <a:pt x="24" y="24"/>
                        <a:pt x="46" y="7"/>
                        <a:pt x="73" y="7"/>
                      </a:cubicBezTo>
                      <a:cubicBezTo>
                        <a:pt x="82" y="6"/>
                        <a:pt x="93" y="9"/>
                        <a:pt x="100" y="13"/>
                      </a:cubicBezTo>
                      <a:cubicBezTo>
                        <a:pt x="91" y="7"/>
                        <a:pt x="81" y="0"/>
                        <a:pt x="68" y="0"/>
                      </a:cubicBezTo>
                      <a:cubicBezTo>
                        <a:pt x="41" y="0"/>
                        <a:pt x="11" y="20"/>
                        <a:pt x="6" y="57"/>
                      </a:cubicBezTo>
                      <a:cubicBezTo>
                        <a:pt x="0" y="88"/>
                        <a:pt x="19" y="106"/>
                        <a:pt x="42" y="116"/>
                      </a:cubicBezTo>
                      <a:cubicBezTo>
                        <a:pt x="23" y="105"/>
                        <a:pt x="14" y="88"/>
                        <a:pt x="18" y="6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1" name="Freeform 914"/>
                <p:cNvSpPr>
                  <a:spLocks/>
                </p:cNvSpPr>
                <p:nvPr/>
              </p:nvSpPr>
              <p:spPr bwMode="auto">
                <a:xfrm>
                  <a:off x="2496" y="3107"/>
                  <a:ext cx="303" cy="405"/>
                </a:xfrm>
                <a:custGeom>
                  <a:avLst/>
                  <a:gdLst>
                    <a:gd name="T0" fmla="*/ 26702 w 95"/>
                    <a:gd name="T1" fmla="*/ 10054 h 119"/>
                    <a:gd name="T2" fmla="*/ 20183 w 95"/>
                    <a:gd name="T3" fmla="*/ 950 h 119"/>
                    <a:gd name="T4" fmla="*/ 23398 w 95"/>
                    <a:gd name="T5" fmla="*/ 7253 h 119"/>
                    <a:gd name="T6" fmla="*/ 24718 w 95"/>
                    <a:gd name="T7" fmla="*/ 23340 h 119"/>
                    <a:gd name="T8" fmla="*/ 19756 w 95"/>
                    <a:gd name="T9" fmla="*/ 37842 h 119"/>
                    <a:gd name="T10" fmla="*/ 1984 w 95"/>
                    <a:gd name="T11" fmla="*/ 48450 h 119"/>
                    <a:gd name="T12" fmla="*/ 0 w 95"/>
                    <a:gd name="T13" fmla="*/ 47501 h 119"/>
                    <a:gd name="T14" fmla="*/ 5291 w 95"/>
                    <a:gd name="T15" fmla="*/ 50700 h 119"/>
                    <a:gd name="T16" fmla="*/ 25471 w 95"/>
                    <a:gd name="T17" fmla="*/ 40136 h 119"/>
                    <a:gd name="T18" fmla="*/ 26702 w 95"/>
                    <a:gd name="T19" fmla="*/ 10054 h 1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5" h="119">
                      <a:moveTo>
                        <a:pt x="81" y="22"/>
                      </a:moveTo>
                      <a:cubicBezTo>
                        <a:pt x="76" y="15"/>
                        <a:pt x="70" y="8"/>
                        <a:pt x="61" y="2"/>
                      </a:cubicBezTo>
                      <a:cubicBezTo>
                        <a:pt x="57" y="0"/>
                        <a:pt x="66" y="8"/>
                        <a:pt x="71" y="16"/>
                      </a:cubicBezTo>
                      <a:cubicBezTo>
                        <a:pt x="77" y="24"/>
                        <a:pt x="76" y="37"/>
                        <a:pt x="75" y="51"/>
                      </a:cubicBezTo>
                      <a:cubicBezTo>
                        <a:pt x="75" y="63"/>
                        <a:pt x="68" y="73"/>
                        <a:pt x="60" y="83"/>
                      </a:cubicBezTo>
                      <a:cubicBezTo>
                        <a:pt x="43" y="105"/>
                        <a:pt x="32" y="115"/>
                        <a:pt x="6" y="106"/>
                      </a:cubicBezTo>
                      <a:cubicBezTo>
                        <a:pt x="4" y="105"/>
                        <a:pt x="2" y="105"/>
                        <a:pt x="0" y="104"/>
                      </a:cubicBezTo>
                      <a:cubicBezTo>
                        <a:pt x="5" y="107"/>
                        <a:pt x="11" y="109"/>
                        <a:pt x="16" y="111"/>
                      </a:cubicBezTo>
                      <a:cubicBezTo>
                        <a:pt x="42" y="119"/>
                        <a:pt x="59" y="110"/>
                        <a:pt x="77" y="88"/>
                      </a:cubicBezTo>
                      <a:cubicBezTo>
                        <a:pt x="95" y="66"/>
                        <a:pt x="91" y="36"/>
                        <a:pt x="81" y="22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2" name="Freeform 915"/>
                <p:cNvSpPr>
                  <a:spLocks/>
                </p:cNvSpPr>
                <p:nvPr/>
              </p:nvSpPr>
              <p:spPr bwMode="auto">
                <a:xfrm>
                  <a:off x="2547" y="3182"/>
                  <a:ext cx="252" cy="330"/>
                </a:xfrm>
                <a:custGeom>
                  <a:avLst/>
                  <a:gdLst>
                    <a:gd name="T0" fmla="*/ 0 w 79"/>
                    <a:gd name="T1" fmla="*/ 40600 h 97"/>
                    <a:gd name="T2" fmla="*/ 20189 w 79"/>
                    <a:gd name="T3" fmla="*/ 30129 h 97"/>
                    <a:gd name="T4" fmla="*/ 21420 w 79"/>
                    <a:gd name="T5" fmla="*/ 0 h 97"/>
                    <a:gd name="T6" fmla="*/ 17490 w 79"/>
                    <a:gd name="T7" fmla="*/ 29214 h 97"/>
                    <a:gd name="T8" fmla="*/ 0 w 79"/>
                    <a:gd name="T9" fmla="*/ 40600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9" h="97">
                      <a:moveTo>
                        <a:pt x="0" y="89"/>
                      </a:moveTo>
                      <a:cubicBezTo>
                        <a:pt x="26" y="97"/>
                        <a:pt x="43" y="88"/>
                        <a:pt x="61" y="66"/>
                      </a:cubicBezTo>
                      <a:cubicBezTo>
                        <a:pt x="79" y="44"/>
                        <a:pt x="75" y="14"/>
                        <a:pt x="65" y="0"/>
                      </a:cubicBezTo>
                      <a:cubicBezTo>
                        <a:pt x="69" y="12"/>
                        <a:pt x="73" y="41"/>
                        <a:pt x="53" y="64"/>
                      </a:cubicBezTo>
                      <a:cubicBezTo>
                        <a:pt x="32" y="87"/>
                        <a:pt x="17" y="93"/>
                        <a:pt x="0" y="89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3" name="Freeform 916"/>
                <p:cNvSpPr>
                  <a:spLocks/>
                </p:cNvSpPr>
                <p:nvPr/>
              </p:nvSpPr>
              <p:spPr bwMode="auto">
                <a:xfrm>
                  <a:off x="2353" y="3049"/>
                  <a:ext cx="455" cy="473"/>
                </a:xfrm>
                <a:custGeom>
                  <a:avLst/>
                  <a:gdLst>
                    <a:gd name="T0" fmla="*/ 22130 w 143"/>
                    <a:gd name="T1" fmla="*/ 395 h 139"/>
                    <a:gd name="T2" fmla="*/ 1935 w 143"/>
                    <a:gd name="T3" fmla="*/ 28288 h 139"/>
                    <a:gd name="T4" fmla="*/ 18556 w 143"/>
                    <a:gd name="T5" fmla="*/ 59265 h 139"/>
                    <a:gd name="T6" fmla="*/ 40495 w 143"/>
                    <a:gd name="T7" fmla="*/ 48821 h 139"/>
                    <a:gd name="T8" fmla="*/ 41710 w 143"/>
                    <a:gd name="T9" fmla="*/ 16905 h 139"/>
                    <a:gd name="T10" fmla="*/ 22130 w 143"/>
                    <a:gd name="T11" fmla="*/ 395 h 1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3" h="139">
                      <a:moveTo>
                        <a:pt x="68" y="1"/>
                      </a:moveTo>
                      <a:cubicBezTo>
                        <a:pt x="40" y="1"/>
                        <a:pt x="12" y="23"/>
                        <a:pt x="6" y="62"/>
                      </a:cubicBezTo>
                      <a:cubicBezTo>
                        <a:pt x="0" y="100"/>
                        <a:pt x="30" y="121"/>
                        <a:pt x="57" y="130"/>
                      </a:cubicBezTo>
                      <a:cubicBezTo>
                        <a:pt x="85" y="139"/>
                        <a:pt x="105" y="130"/>
                        <a:pt x="124" y="107"/>
                      </a:cubicBezTo>
                      <a:cubicBezTo>
                        <a:pt x="143" y="84"/>
                        <a:pt x="138" y="52"/>
                        <a:pt x="128" y="37"/>
                      </a:cubicBezTo>
                      <a:cubicBezTo>
                        <a:pt x="118" y="22"/>
                        <a:pt x="96" y="0"/>
                        <a:pt x="68" y="1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4" name="Freeform 917"/>
                <p:cNvSpPr>
                  <a:spLocks/>
                </p:cNvSpPr>
                <p:nvPr/>
              </p:nvSpPr>
              <p:spPr bwMode="auto">
                <a:xfrm>
                  <a:off x="2496" y="3192"/>
                  <a:ext cx="191" cy="194"/>
                </a:xfrm>
                <a:custGeom>
                  <a:avLst/>
                  <a:gdLst>
                    <a:gd name="T0" fmla="*/ 10489 w 60"/>
                    <a:gd name="T1" fmla="*/ 395 h 57"/>
                    <a:gd name="T2" fmla="*/ 325 w 60"/>
                    <a:gd name="T3" fmla="*/ 13287 h 57"/>
                    <a:gd name="T4" fmla="*/ 10489 w 60"/>
                    <a:gd name="T5" fmla="*/ 26016 h 57"/>
                    <a:gd name="T6" fmla="*/ 19294 w 60"/>
                    <a:gd name="T7" fmla="*/ 16517 h 57"/>
                    <a:gd name="T8" fmla="*/ 10489 w 60"/>
                    <a:gd name="T9" fmla="*/ 395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57">
                      <a:moveTo>
                        <a:pt x="32" y="1"/>
                      </a:moveTo>
                      <a:cubicBezTo>
                        <a:pt x="12" y="0"/>
                        <a:pt x="2" y="12"/>
                        <a:pt x="1" y="29"/>
                      </a:cubicBezTo>
                      <a:cubicBezTo>
                        <a:pt x="0" y="46"/>
                        <a:pt x="15" y="56"/>
                        <a:pt x="32" y="57"/>
                      </a:cubicBezTo>
                      <a:cubicBezTo>
                        <a:pt x="48" y="57"/>
                        <a:pt x="57" y="48"/>
                        <a:pt x="59" y="36"/>
                      </a:cubicBezTo>
                      <a:cubicBezTo>
                        <a:pt x="60" y="23"/>
                        <a:pt x="51" y="1"/>
                        <a:pt x="32" y="1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5" name="Freeform 918"/>
                <p:cNvSpPr>
                  <a:spLocks/>
                </p:cNvSpPr>
                <p:nvPr/>
              </p:nvSpPr>
              <p:spPr bwMode="auto">
                <a:xfrm>
                  <a:off x="2480" y="3178"/>
                  <a:ext cx="188" cy="208"/>
                </a:xfrm>
                <a:custGeom>
                  <a:avLst/>
                  <a:gdLst>
                    <a:gd name="T0" fmla="*/ 10193 w 59"/>
                    <a:gd name="T1" fmla="*/ 0 h 61"/>
                    <a:gd name="T2" fmla="*/ 0 w 59"/>
                    <a:gd name="T3" fmla="*/ 12848 h 61"/>
                    <a:gd name="T4" fmla="*/ 9900 w 59"/>
                    <a:gd name="T5" fmla="*/ 27708 h 61"/>
                    <a:gd name="T6" fmla="*/ 19058 w 59"/>
                    <a:gd name="T7" fmla="*/ 16091 h 61"/>
                    <a:gd name="T8" fmla="*/ 10193 w 59"/>
                    <a:gd name="T9" fmla="*/ 0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61">
                      <a:moveTo>
                        <a:pt x="31" y="0"/>
                      </a:moveTo>
                      <a:cubicBezTo>
                        <a:pt x="12" y="0"/>
                        <a:pt x="1" y="12"/>
                        <a:pt x="0" y="28"/>
                      </a:cubicBezTo>
                      <a:cubicBezTo>
                        <a:pt x="0" y="46"/>
                        <a:pt x="14" y="59"/>
                        <a:pt x="30" y="60"/>
                      </a:cubicBezTo>
                      <a:cubicBezTo>
                        <a:pt x="47" y="61"/>
                        <a:pt x="57" y="47"/>
                        <a:pt x="58" y="35"/>
                      </a:cubicBezTo>
                      <a:cubicBezTo>
                        <a:pt x="59" y="23"/>
                        <a:pt x="50" y="1"/>
                        <a:pt x="31" y="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6" name="Freeform 919"/>
                <p:cNvSpPr>
                  <a:spLocks/>
                </p:cNvSpPr>
                <p:nvPr/>
              </p:nvSpPr>
              <p:spPr bwMode="auto">
                <a:xfrm>
                  <a:off x="2480" y="3178"/>
                  <a:ext cx="188" cy="208"/>
                </a:xfrm>
                <a:custGeom>
                  <a:avLst/>
                  <a:gdLst>
                    <a:gd name="T0" fmla="*/ 10193 w 59"/>
                    <a:gd name="T1" fmla="*/ 0 h 61"/>
                    <a:gd name="T2" fmla="*/ 0 w 59"/>
                    <a:gd name="T3" fmla="*/ 12848 h 61"/>
                    <a:gd name="T4" fmla="*/ 9900 w 59"/>
                    <a:gd name="T5" fmla="*/ 27708 h 61"/>
                    <a:gd name="T6" fmla="*/ 19058 w 59"/>
                    <a:gd name="T7" fmla="*/ 16091 h 61"/>
                    <a:gd name="T8" fmla="*/ 10193 w 59"/>
                    <a:gd name="T9" fmla="*/ 0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61">
                      <a:moveTo>
                        <a:pt x="31" y="0"/>
                      </a:moveTo>
                      <a:cubicBezTo>
                        <a:pt x="12" y="0"/>
                        <a:pt x="1" y="12"/>
                        <a:pt x="0" y="28"/>
                      </a:cubicBezTo>
                      <a:cubicBezTo>
                        <a:pt x="0" y="46"/>
                        <a:pt x="14" y="59"/>
                        <a:pt x="30" y="60"/>
                      </a:cubicBezTo>
                      <a:cubicBezTo>
                        <a:pt x="47" y="61"/>
                        <a:pt x="57" y="47"/>
                        <a:pt x="58" y="35"/>
                      </a:cubicBezTo>
                      <a:cubicBezTo>
                        <a:pt x="59" y="23"/>
                        <a:pt x="50" y="1"/>
                        <a:pt x="31" y="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7" name="Freeform 920"/>
                <p:cNvSpPr>
                  <a:spLocks/>
                </p:cNvSpPr>
                <p:nvPr/>
              </p:nvSpPr>
              <p:spPr bwMode="auto">
                <a:xfrm>
                  <a:off x="2493" y="3189"/>
                  <a:ext cx="134" cy="112"/>
                </a:xfrm>
                <a:custGeom>
                  <a:avLst/>
                  <a:gdLst>
                    <a:gd name="T0" fmla="*/ 325 w 42"/>
                    <a:gd name="T1" fmla="*/ 11254 h 33"/>
                    <a:gd name="T2" fmla="*/ 4256 w 42"/>
                    <a:gd name="T3" fmla="*/ 7154 h 33"/>
                    <a:gd name="T4" fmla="*/ 7565 w 42"/>
                    <a:gd name="T5" fmla="*/ 4100 h 33"/>
                    <a:gd name="T6" fmla="*/ 13904 w 42"/>
                    <a:gd name="T7" fmla="*/ 3594 h 33"/>
                    <a:gd name="T8" fmla="*/ 8602 w 42"/>
                    <a:gd name="T9" fmla="*/ 0 h 33"/>
                    <a:gd name="T10" fmla="*/ 0 w 42"/>
                    <a:gd name="T11" fmla="*/ 10749 h 33"/>
                    <a:gd name="T12" fmla="*/ 325 w 42"/>
                    <a:gd name="T13" fmla="*/ 14859 h 33"/>
                    <a:gd name="T14" fmla="*/ 325 w 42"/>
                    <a:gd name="T15" fmla="*/ 11254 h 3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33">
                      <a:moveTo>
                        <a:pt x="1" y="25"/>
                      </a:moveTo>
                      <a:cubicBezTo>
                        <a:pt x="2" y="17"/>
                        <a:pt x="8" y="18"/>
                        <a:pt x="13" y="16"/>
                      </a:cubicBezTo>
                      <a:cubicBezTo>
                        <a:pt x="17" y="15"/>
                        <a:pt x="17" y="8"/>
                        <a:pt x="23" y="9"/>
                      </a:cubicBezTo>
                      <a:cubicBezTo>
                        <a:pt x="29" y="9"/>
                        <a:pt x="38" y="5"/>
                        <a:pt x="42" y="8"/>
                      </a:cubicBezTo>
                      <a:cubicBezTo>
                        <a:pt x="38" y="4"/>
                        <a:pt x="33" y="1"/>
                        <a:pt x="26" y="0"/>
                      </a:cubicBezTo>
                      <a:cubicBezTo>
                        <a:pt x="10" y="0"/>
                        <a:pt x="1" y="10"/>
                        <a:pt x="0" y="24"/>
                      </a:cubicBezTo>
                      <a:cubicBezTo>
                        <a:pt x="0" y="27"/>
                        <a:pt x="0" y="30"/>
                        <a:pt x="1" y="33"/>
                      </a:cubicBezTo>
                      <a:cubicBezTo>
                        <a:pt x="2" y="31"/>
                        <a:pt x="1" y="31"/>
                        <a:pt x="1" y="25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8" name="Freeform 921"/>
                <p:cNvSpPr>
                  <a:spLocks/>
                </p:cNvSpPr>
                <p:nvPr/>
              </p:nvSpPr>
              <p:spPr bwMode="auto">
                <a:xfrm>
                  <a:off x="2512" y="3226"/>
                  <a:ext cx="143" cy="133"/>
                </a:xfrm>
                <a:custGeom>
                  <a:avLst/>
                  <a:gdLst>
                    <a:gd name="T0" fmla="*/ 12349 w 45"/>
                    <a:gd name="T1" fmla="*/ 0 h 39"/>
                    <a:gd name="T2" fmla="*/ 13248 w 45"/>
                    <a:gd name="T3" fmla="*/ 6896 h 39"/>
                    <a:gd name="T4" fmla="*/ 10109 w 45"/>
                    <a:gd name="T5" fmla="*/ 12059 h 39"/>
                    <a:gd name="T6" fmla="*/ 4906 w 45"/>
                    <a:gd name="T7" fmla="*/ 13409 h 39"/>
                    <a:gd name="T8" fmla="*/ 0 w 45"/>
                    <a:gd name="T9" fmla="*/ 13409 h 39"/>
                    <a:gd name="T10" fmla="*/ 6835 w 45"/>
                    <a:gd name="T11" fmla="*/ 18003 h 39"/>
                    <a:gd name="T12" fmla="*/ 14278 w 45"/>
                    <a:gd name="T13" fmla="*/ 9757 h 39"/>
                    <a:gd name="T14" fmla="*/ 12349 w 45"/>
                    <a:gd name="T15" fmla="*/ 0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" h="39">
                      <a:moveTo>
                        <a:pt x="38" y="0"/>
                      </a:moveTo>
                      <a:cubicBezTo>
                        <a:pt x="40" y="5"/>
                        <a:pt x="42" y="9"/>
                        <a:pt x="41" y="15"/>
                      </a:cubicBezTo>
                      <a:cubicBezTo>
                        <a:pt x="41" y="22"/>
                        <a:pt x="37" y="23"/>
                        <a:pt x="31" y="26"/>
                      </a:cubicBezTo>
                      <a:cubicBezTo>
                        <a:pt x="28" y="28"/>
                        <a:pt x="20" y="29"/>
                        <a:pt x="15" y="29"/>
                      </a:cubicBezTo>
                      <a:cubicBezTo>
                        <a:pt x="9" y="29"/>
                        <a:pt x="5" y="33"/>
                        <a:pt x="0" y="29"/>
                      </a:cubicBezTo>
                      <a:cubicBezTo>
                        <a:pt x="5" y="35"/>
                        <a:pt x="13" y="38"/>
                        <a:pt x="21" y="39"/>
                      </a:cubicBezTo>
                      <a:cubicBezTo>
                        <a:pt x="35" y="39"/>
                        <a:pt x="43" y="31"/>
                        <a:pt x="44" y="21"/>
                      </a:cubicBezTo>
                      <a:cubicBezTo>
                        <a:pt x="45" y="15"/>
                        <a:pt x="43" y="7"/>
                        <a:pt x="38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9" name="Freeform 922"/>
                <p:cNvSpPr>
                  <a:spLocks/>
                </p:cNvSpPr>
                <p:nvPr/>
              </p:nvSpPr>
              <p:spPr bwMode="auto">
                <a:xfrm>
                  <a:off x="2585" y="3301"/>
                  <a:ext cx="67" cy="58"/>
                </a:xfrm>
                <a:custGeom>
                  <a:avLst/>
                  <a:gdLst>
                    <a:gd name="T0" fmla="*/ 6952 w 21"/>
                    <a:gd name="T1" fmla="*/ 0 h 17"/>
                    <a:gd name="T2" fmla="*/ 0 w 21"/>
                    <a:gd name="T3" fmla="*/ 7868 h 17"/>
                    <a:gd name="T4" fmla="*/ 6952 w 21"/>
                    <a:gd name="T5" fmla="*/ 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7">
                      <a:moveTo>
                        <a:pt x="21" y="0"/>
                      </a:moveTo>
                      <a:cubicBezTo>
                        <a:pt x="20" y="10"/>
                        <a:pt x="13" y="17"/>
                        <a:pt x="0" y="17"/>
                      </a:cubicBezTo>
                      <a:cubicBezTo>
                        <a:pt x="4" y="16"/>
                        <a:pt x="15" y="15"/>
                        <a:pt x="21" y="0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80" name="Oval 923"/>
                <p:cNvSpPr>
                  <a:spLocks noChangeArrowheads="1"/>
                </p:cNvSpPr>
                <p:nvPr/>
              </p:nvSpPr>
              <p:spPr bwMode="auto">
                <a:xfrm>
                  <a:off x="2483" y="3206"/>
                  <a:ext cx="29" cy="3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81" name="Oval 924"/>
                <p:cNvSpPr>
                  <a:spLocks noChangeArrowheads="1"/>
                </p:cNvSpPr>
                <p:nvPr/>
              </p:nvSpPr>
              <p:spPr bwMode="auto">
                <a:xfrm>
                  <a:off x="2512" y="3189"/>
                  <a:ext cx="16" cy="2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82" name="Oval 925"/>
                <p:cNvSpPr>
                  <a:spLocks noChangeArrowheads="1"/>
                </p:cNvSpPr>
                <p:nvPr/>
              </p:nvSpPr>
              <p:spPr bwMode="auto">
                <a:xfrm>
                  <a:off x="2477" y="3240"/>
                  <a:ext cx="16" cy="1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83" name="Freeform 926"/>
                <p:cNvSpPr>
                  <a:spLocks/>
                </p:cNvSpPr>
                <p:nvPr/>
              </p:nvSpPr>
              <p:spPr bwMode="auto">
                <a:xfrm>
                  <a:off x="2381" y="3073"/>
                  <a:ext cx="144" cy="214"/>
                </a:xfrm>
                <a:custGeom>
                  <a:avLst/>
                  <a:gdLst>
                    <a:gd name="T0" fmla="*/ 15104 w 45"/>
                    <a:gd name="T1" fmla="*/ 0 h 63"/>
                    <a:gd name="T2" fmla="*/ 0 w 45"/>
                    <a:gd name="T3" fmla="*/ 28489 h 63"/>
                    <a:gd name="T4" fmla="*/ 15104 w 45"/>
                    <a:gd name="T5" fmla="*/ 0 h 6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5" h="63">
                      <a:moveTo>
                        <a:pt x="45" y="0"/>
                      </a:moveTo>
                      <a:cubicBezTo>
                        <a:pt x="25" y="5"/>
                        <a:pt x="3" y="29"/>
                        <a:pt x="0" y="63"/>
                      </a:cubicBezTo>
                      <a:cubicBezTo>
                        <a:pt x="3" y="47"/>
                        <a:pt x="25" y="12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9084" name="Group 927"/>
                <p:cNvGrpSpPr>
                  <a:grpSpLocks/>
                </p:cNvGrpSpPr>
                <p:nvPr/>
              </p:nvGrpSpPr>
              <p:grpSpPr bwMode="auto">
                <a:xfrm>
                  <a:off x="2112" y="3552"/>
                  <a:ext cx="442" cy="448"/>
                  <a:chOff x="1920" y="3838"/>
                  <a:chExt cx="442" cy="448"/>
                </a:xfrm>
              </p:grpSpPr>
              <p:sp>
                <p:nvSpPr>
                  <p:cNvPr id="119119" name="Freeform 928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0" name="Freeform 929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1" name="Freeform 930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2" name="Freeform 931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3" name="Freeform 932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4" name="Freeform 933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5" name="Freeform 934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6" name="Freeform 935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7" name="Freeform 936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8" name="Freeform 937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29" name="Freeform 938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0" name="Freeform 939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1" name="Freeform 940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2" name="Freeform 941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3" name="Freeform 942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34" name="Freeform 943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9085" name="Group 944"/>
                <p:cNvGrpSpPr>
                  <a:grpSpLocks/>
                </p:cNvGrpSpPr>
                <p:nvPr/>
              </p:nvGrpSpPr>
              <p:grpSpPr bwMode="auto">
                <a:xfrm>
                  <a:off x="2256" y="3312"/>
                  <a:ext cx="442" cy="448"/>
                  <a:chOff x="1920" y="3838"/>
                  <a:chExt cx="442" cy="448"/>
                </a:xfrm>
              </p:grpSpPr>
              <p:sp>
                <p:nvSpPr>
                  <p:cNvPr id="119103" name="Freeform 945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4" name="Freeform 946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5" name="Freeform 947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6" name="Freeform 948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7" name="Freeform 949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8" name="Freeform 950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9" name="Freeform 951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0" name="Freeform 952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1" name="Freeform 953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2" name="Freeform 954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3" name="Freeform 955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4" name="Freeform 956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5" name="Freeform 957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6" name="Freeform 958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7" name="Freeform 959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18" name="Freeform 960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9086" name="Group 961"/>
                <p:cNvGrpSpPr>
                  <a:grpSpLocks/>
                </p:cNvGrpSpPr>
                <p:nvPr/>
              </p:nvGrpSpPr>
              <p:grpSpPr bwMode="auto">
                <a:xfrm>
                  <a:off x="1824" y="3456"/>
                  <a:ext cx="442" cy="448"/>
                  <a:chOff x="1920" y="3838"/>
                  <a:chExt cx="442" cy="448"/>
                </a:xfrm>
              </p:grpSpPr>
              <p:sp>
                <p:nvSpPr>
                  <p:cNvPr id="119087" name="Freeform 962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88" name="Freeform 963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89" name="Freeform 964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0" name="Freeform 965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1" name="Freeform 966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2" name="Freeform 967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3" name="Freeform 968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4" name="Freeform 969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5" name="Freeform 970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6" name="Freeform 971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7" name="Freeform 972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8" name="Freeform 973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099" name="Freeform 974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0" name="Freeform 975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1" name="Freeform 976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02" name="Freeform 977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145" name="Group 978"/>
              <p:cNvGrpSpPr>
                <a:grpSpLocks/>
              </p:cNvGrpSpPr>
              <p:nvPr/>
            </p:nvGrpSpPr>
            <p:grpSpPr bwMode="auto">
              <a:xfrm>
                <a:off x="1664" y="2899"/>
                <a:ext cx="240" cy="192"/>
                <a:chOff x="1920" y="3838"/>
                <a:chExt cx="442" cy="448"/>
              </a:xfrm>
            </p:grpSpPr>
            <p:sp>
              <p:nvSpPr>
                <p:cNvPr id="119005" name="Freeform 979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6" name="Freeform 980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7" name="Freeform 981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8" name="Freeform 982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9" name="Freeform 983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0" name="Freeform 984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1" name="Freeform 985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2" name="Freeform 986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3" name="Freeform 987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4" name="Freeform 988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5" name="Freeform 989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6" name="Freeform 990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7" name="Freeform 991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8" name="Freeform 992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9" name="Freeform 993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0" name="Freeform 994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146" name="Freeform 995"/>
              <p:cNvSpPr>
                <a:spLocks/>
              </p:cNvSpPr>
              <p:nvPr/>
            </p:nvSpPr>
            <p:spPr bwMode="auto">
              <a:xfrm flipV="1">
                <a:off x="1277" y="2441"/>
                <a:ext cx="165" cy="178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9 h 173"/>
                  <a:gd name="T4" fmla="*/ 0 w 164"/>
                  <a:gd name="T5" fmla="*/ 34 h 173"/>
                  <a:gd name="T6" fmla="*/ 0 w 164"/>
                  <a:gd name="T7" fmla="*/ 106 h 173"/>
                  <a:gd name="T8" fmla="*/ 5 w 164"/>
                  <a:gd name="T9" fmla="*/ 177 h 173"/>
                  <a:gd name="T10" fmla="*/ 18 w 164"/>
                  <a:gd name="T11" fmla="*/ 193 h 173"/>
                  <a:gd name="T12" fmla="*/ 45 w 164"/>
                  <a:gd name="T13" fmla="*/ 199 h 173"/>
                  <a:gd name="T14" fmla="*/ 138 w 164"/>
                  <a:gd name="T15" fmla="*/ 188 h 173"/>
                  <a:gd name="T16" fmla="*/ 160 w 164"/>
                  <a:gd name="T17" fmla="*/ 177 h 173"/>
                  <a:gd name="T18" fmla="*/ 169 w 164"/>
                  <a:gd name="T19" fmla="*/ 145 h 173"/>
                  <a:gd name="T20" fmla="*/ 169 w 164"/>
                  <a:gd name="T21" fmla="*/ 43 h 173"/>
                  <a:gd name="T22" fmla="*/ 156 w 164"/>
                  <a:gd name="T23" fmla="*/ 9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9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3"/>
                    </a:lnTo>
                    <a:lnTo>
                      <a:pt x="18" y="168"/>
                    </a:lnTo>
                    <a:lnTo>
                      <a:pt x="45" y="173"/>
                    </a:lnTo>
                    <a:lnTo>
                      <a:pt x="133" y="163"/>
                    </a:lnTo>
                    <a:lnTo>
                      <a:pt x="155" y="153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1" y="9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47" name="Freeform 996"/>
              <p:cNvSpPr>
                <a:spLocks/>
              </p:cNvSpPr>
              <p:nvPr/>
            </p:nvSpPr>
            <p:spPr bwMode="auto">
              <a:xfrm flipV="1">
                <a:off x="1330" y="2490"/>
                <a:ext cx="62" cy="75"/>
              </a:xfrm>
              <a:custGeom>
                <a:avLst/>
                <a:gdLst>
                  <a:gd name="T0" fmla="*/ 62 w 62"/>
                  <a:gd name="T1" fmla="*/ 63 h 72"/>
                  <a:gd name="T2" fmla="*/ 62 w 62"/>
                  <a:gd name="T3" fmla="*/ 24 h 72"/>
                  <a:gd name="T4" fmla="*/ 53 w 62"/>
                  <a:gd name="T5" fmla="*/ 9 h 72"/>
                  <a:gd name="T6" fmla="*/ 36 w 62"/>
                  <a:gd name="T7" fmla="*/ 0 h 72"/>
                  <a:gd name="T8" fmla="*/ 18 w 62"/>
                  <a:gd name="T9" fmla="*/ 4 h 72"/>
                  <a:gd name="T10" fmla="*/ 9 w 62"/>
                  <a:gd name="T11" fmla="*/ 9 h 72"/>
                  <a:gd name="T12" fmla="*/ 0 w 62"/>
                  <a:gd name="T13" fmla="*/ 33 h 72"/>
                  <a:gd name="T14" fmla="*/ 5 w 62"/>
                  <a:gd name="T15" fmla="*/ 63 h 72"/>
                  <a:gd name="T16" fmla="*/ 14 w 62"/>
                  <a:gd name="T17" fmla="*/ 77 h 72"/>
                  <a:gd name="T18" fmla="*/ 27 w 62"/>
                  <a:gd name="T19" fmla="*/ 88 h 72"/>
                  <a:gd name="T20" fmla="*/ 49 w 62"/>
                  <a:gd name="T21" fmla="*/ 82 h 72"/>
                  <a:gd name="T22" fmla="*/ 62 w 62"/>
                  <a:gd name="T23" fmla="*/ 63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62" y="52"/>
                    </a:moveTo>
                    <a:lnTo>
                      <a:pt x="62" y="19"/>
                    </a:lnTo>
                    <a:lnTo>
                      <a:pt x="53" y="9"/>
                    </a:lnTo>
                    <a:lnTo>
                      <a:pt x="36" y="0"/>
                    </a:lnTo>
                    <a:lnTo>
                      <a:pt x="18" y="4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5" y="52"/>
                    </a:lnTo>
                    <a:lnTo>
                      <a:pt x="14" y="62"/>
                    </a:lnTo>
                    <a:lnTo>
                      <a:pt x="27" y="72"/>
                    </a:lnTo>
                    <a:lnTo>
                      <a:pt x="49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48" name="Freeform 997"/>
              <p:cNvSpPr>
                <a:spLocks/>
              </p:cNvSpPr>
              <p:nvPr/>
            </p:nvSpPr>
            <p:spPr bwMode="auto">
              <a:xfrm flipV="1">
                <a:off x="1322" y="2496"/>
                <a:ext cx="70" cy="74"/>
              </a:xfrm>
              <a:custGeom>
                <a:avLst/>
                <a:gdLst>
                  <a:gd name="T0" fmla="*/ 0 w 70"/>
                  <a:gd name="T1" fmla="*/ 43 h 72"/>
                  <a:gd name="T2" fmla="*/ 8 w 70"/>
                  <a:gd name="T3" fmla="*/ 9 h 72"/>
                  <a:gd name="T4" fmla="*/ 31 w 70"/>
                  <a:gd name="T5" fmla="*/ 0 h 72"/>
                  <a:gd name="T6" fmla="*/ 57 w 70"/>
                  <a:gd name="T7" fmla="*/ 9 h 72"/>
                  <a:gd name="T8" fmla="*/ 70 w 70"/>
                  <a:gd name="T9" fmla="*/ 38 h 72"/>
                  <a:gd name="T10" fmla="*/ 61 w 70"/>
                  <a:gd name="T11" fmla="*/ 72 h 72"/>
                  <a:gd name="T12" fmla="*/ 35 w 70"/>
                  <a:gd name="T13" fmla="*/ 82 h 72"/>
                  <a:gd name="T14" fmla="*/ 13 w 70"/>
                  <a:gd name="T15" fmla="*/ 72 h 72"/>
                  <a:gd name="T16" fmla="*/ 0 w 70"/>
                  <a:gd name="T17" fmla="*/ 43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2">
                    <a:moveTo>
                      <a:pt x="0" y="38"/>
                    </a:moveTo>
                    <a:lnTo>
                      <a:pt x="8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70" y="33"/>
                    </a:lnTo>
                    <a:lnTo>
                      <a:pt x="61" y="62"/>
                    </a:lnTo>
                    <a:lnTo>
                      <a:pt x="35" y="72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49" name="Freeform 998"/>
              <p:cNvSpPr>
                <a:spLocks/>
              </p:cNvSpPr>
              <p:nvPr/>
            </p:nvSpPr>
            <p:spPr bwMode="auto">
              <a:xfrm flipV="1">
                <a:off x="1326" y="2515"/>
                <a:ext cx="40" cy="50"/>
              </a:xfrm>
              <a:custGeom>
                <a:avLst/>
                <a:gdLst>
                  <a:gd name="T0" fmla="*/ 4 w 40"/>
                  <a:gd name="T1" fmla="*/ 58 h 48"/>
                  <a:gd name="T2" fmla="*/ 9 w 40"/>
                  <a:gd name="T3" fmla="*/ 33 h 48"/>
                  <a:gd name="T4" fmla="*/ 18 w 40"/>
                  <a:gd name="T5" fmla="*/ 9 h 48"/>
                  <a:gd name="T6" fmla="*/ 22 w 40"/>
                  <a:gd name="T7" fmla="*/ 4 h 48"/>
                  <a:gd name="T8" fmla="*/ 35 w 40"/>
                  <a:gd name="T9" fmla="*/ 0 h 48"/>
                  <a:gd name="T10" fmla="*/ 40 w 40"/>
                  <a:gd name="T11" fmla="*/ 0 h 48"/>
                  <a:gd name="T12" fmla="*/ 31 w 40"/>
                  <a:gd name="T13" fmla="*/ 0 h 48"/>
                  <a:gd name="T14" fmla="*/ 9 w 40"/>
                  <a:gd name="T15" fmla="*/ 4 h 48"/>
                  <a:gd name="T16" fmla="*/ 0 w 40"/>
                  <a:gd name="T17" fmla="*/ 29 h 48"/>
                  <a:gd name="T18" fmla="*/ 4 w 40"/>
                  <a:gd name="T19" fmla="*/ 5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28"/>
                    </a:lnTo>
                    <a:lnTo>
                      <a:pt x="18" y="9"/>
                    </a:lnTo>
                    <a:lnTo>
                      <a:pt x="22" y="4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0" name="Freeform 999"/>
              <p:cNvSpPr>
                <a:spLocks/>
              </p:cNvSpPr>
              <p:nvPr/>
            </p:nvSpPr>
            <p:spPr bwMode="auto">
              <a:xfrm flipV="1">
                <a:off x="1335" y="2501"/>
                <a:ext cx="48" cy="60"/>
              </a:xfrm>
              <a:custGeom>
                <a:avLst/>
                <a:gdLst>
                  <a:gd name="T0" fmla="*/ 35 w 48"/>
                  <a:gd name="T1" fmla="*/ 0 h 58"/>
                  <a:gd name="T2" fmla="*/ 40 w 48"/>
                  <a:gd name="T3" fmla="*/ 0 h 58"/>
                  <a:gd name="T4" fmla="*/ 40 w 48"/>
                  <a:gd name="T5" fmla="*/ 20 h 58"/>
                  <a:gd name="T6" fmla="*/ 35 w 48"/>
                  <a:gd name="T7" fmla="*/ 29 h 58"/>
                  <a:gd name="T8" fmla="*/ 26 w 48"/>
                  <a:gd name="T9" fmla="*/ 44 h 58"/>
                  <a:gd name="T10" fmla="*/ 18 w 48"/>
                  <a:gd name="T11" fmla="*/ 58 h 58"/>
                  <a:gd name="T12" fmla="*/ 4 w 48"/>
                  <a:gd name="T13" fmla="*/ 58 h 58"/>
                  <a:gd name="T14" fmla="*/ 0 w 48"/>
                  <a:gd name="T15" fmla="*/ 58 h 58"/>
                  <a:gd name="T16" fmla="*/ 13 w 48"/>
                  <a:gd name="T17" fmla="*/ 68 h 58"/>
                  <a:gd name="T18" fmla="*/ 35 w 48"/>
                  <a:gd name="T19" fmla="*/ 63 h 58"/>
                  <a:gd name="T20" fmla="*/ 48 w 48"/>
                  <a:gd name="T21" fmla="*/ 44 h 58"/>
                  <a:gd name="T22" fmla="*/ 48 w 48"/>
                  <a:gd name="T23" fmla="*/ 25 h 58"/>
                  <a:gd name="T24" fmla="*/ 35 w 48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58">
                    <a:moveTo>
                      <a:pt x="35" y="0"/>
                    </a:moveTo>
                    <a:lnTo>
                      <a:pt x="40" y="0"/>
                    </a:lnTo>
                    <a:lnTo>
                      <a:pt x="40" y="15"/>
                    </a:lnTo>
                    <a:lnTo>
                      <a:pt x="35" y="24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8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48" y="2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1" name="Freeform 1000"/>
              <p:cNvSpPr>
                <a:spLocks/>
              </p:cNvSpPr>
              <p:nvPr/>
            </p:nvSpPr>
            <p:spPr bwMode="auto">
              <a:xfrm flipV="1">
                <a:off x="1348" y="2501"/>
                <a:ext cx="35" cy="19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14 h 19"/>
                  <a:gd name="T4" fmla="*/ 0 w 35"/>
                  <a:gd name="T5" fmla="*/ 19 h 19"/>
                  <a:gd name="T6" fmla="*/ 22 w 35"/>
                  <a:gd name="T7" fmla="*/ 14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4"/>
                    </a:lnTo>
                    <a:lnTo>
                      <a:pt x="0" y="19"/>
                    </a:lnTo>
                    <a:lnTo>
                      <a:pt x="22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2" name="Freeform 1001"/>
              <p:cNvSpPr>
                <a:spLocks/>
              </p:cNvSpPr>
              <p:nvPr/>
            </p:nvSpPr>
            <p:spPr bwMode="auto">
              <a:xfrm flipV="1">
                <a:off x="1326" y="2550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4 w 9"/>
                  <a:gd name="T3" fmla="*/ 0 h 10"/>
                  <a:gd name="T4" fmla="*/ 9 w 9"/>
                  <a:gd name="T5" fmla="*/ 10 h 10"/>
                  <a:gd name="T6" fmla="*/ 4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3" name="Freeform 1002"/>
              <p:cNvSpPr>
                <a:spLocks/>
              </p:cNvSpPr>
              <p:nvPr/>
            </p:nvSpPr>
            <p:spPr bwMode="auto">
              <a:xfrm flipV="1">
                <a:off x="1335" y="2561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4" name="Freeform 1003"/>
              <p:cNvSpPr>
                <a:spLocks/>
              </p:cNvSpPr>
              <p:nvPr/>
            </p:nvSpPr>
            <p:spPr bwMode="auto">
              <a:xfrm flipV="1">
                <a:off x="1322" y="2540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4 w 8"/>
                  <a:gd name="T3" fmla="*/ 0 h 5"/>
                  <a:gd name="T4" fmla="*/ 8 w 8"/>
                  <a:gd name="T5" fmla="*/ 0 h 5"/>
                  <a:gd name="T6" fmla="*/ 4 w 8"/>
                  <a:gd name="T7" fmla="*/ 5 h 5"/>
                  <a:gd name="T8" fmla="*/ 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5" name="Freeform 1004"/>
              <p:cNvSpPr>
                <a:spLocks/>
              </p:cNvSpPr>
              <p:nvPr/>
            </p:nvSpPr>
            <p:spPr bwMode="auto">
              <a:xfrm flipV="1">
                <a:off x="1277" y="2441"/>
                <a:ext cx="165" cy="178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9 h 173"/>
                  <a:gd name="T4" fmla="*/ 0 w 164"/>
                  <a:gd name="T5" fmla="*/ 34 h 173"/>
                  <a:gd name="T6" fmla="*/ 0 w 164"/>
                  <a:gd name="T7" fmla="*/ 106 h 173"/>
                  <a:gd name="T8" fmla="*/ 5 w 164"/>
                  <a:gd name="T9" fmla="*/ 177 h 173"/>
                  <a:gd name="T10" fmla="*/ 18 w 164"/>
                  <a:gd name="T11" fmla="*/ 193 h 173"/>
                  <a:gd name="T12" fmla="*/ 45 w 164"/>
                  <a:gd name="T13" fmla="*/ 199 h 173"/>
                  <a:gd name="T14" fmla="*/ 138 w 164"/>
                  <a:gd name="T15" fmla="*/ 188 h 173"/>
                  <a:gd name="T16" fmla="*/ 160 w 164"/>
                  <a:gd name="T17" fmla="*/ 177 h 173"/>
                  <a:gd name="T18" fmla="*/ 169 w 164"/>
                  <a:gd name="T19" fmla="*/ 145 h 173"/>
                  <a:gd name="T20" fmla="*/ 169 w 164"/>
                  <a:gd name="T21" fmla="*/ 43 h 173"/>
                  <a:gd name="T22" fmla="*/ 156 w 164"/>
                  <a:gd name="T23" fmla="*/ 9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31 w 164"/>
                  <a:gd name="T31" fmla="*/ 5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9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3"/>
                    </a:lnTo>
                    <a:lnTo>
                      <a:pt x="18" y="168"/>
                    </a:lnTo>
                    <a:lnTo>
                      <a:pt x="45" y="173"/>
                    </a:lnTo>
                    <a:lnTo>
                      <a:pt x="133" y="163"/>
                    </a:lnTo>
                    <a:lnTo>
                      <a:pt x="155" y="153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1" y="9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6" name="Freeform 1005"/>
              <p:cNvSpPr>
                <a:spLocks/>
              </p:cNvSpPr>
              <p:nvPr/>
            </p:nvSpPr>
            <p:spPr bwMode="auto">
              <a:xfrm flipV="1">
                <a:off x="1322" y="2496"/>
                <a:ext cx="70" cy="74"/>
              </a:xfrm>
              <a:custGeom>
                <a:avLst/>
                <a:gdLst>
                  <a:gd name="T0" fmla="*/ 0 w 70"/>
                  <a:gd name="T1" fmla="*/ 43 h 72"/>
                  <a:gd name="T2" fmla="*/ 8 w 70"/>
                  <a:gd name="T3" fmla="*/ 9 h 72"/>
                  <a:gd name="T4" fmla="*/ 31 w 70"/>
                  <a:gd name="T5" fmla="*/ 0 h 72"/>
                  <a:gd name="T6" fmla="*/ 57 w 70"/>
                  <a:gd name="T7" fmla="*/ 9 h 72"/>
                  <a:gd name="T8" fmla="*/ 70 w 70"/>
                  <a:gd name="T9" fmla="*/ 38 h 72"/>
                  <a:gd name="T10" fmla="*/ 61 w 70"/>
                  <a:gd name="T11" fmla="*/ 72 h 72"/>
                  <a:gd name="T12" fmla="*/ 35 w 70"/>
                  <a:gd name="T13" fmla="*/ 82 h 72"/>
                  <a:gd name="T14" fmla="*/ 13 w 70"/>
                  <a:gd name="T15" fmla="*/ 72 h 72"/>
                  <a:gd name="T16" fmla="*/ 0 w 70"/>
                  <a:gd name="T17" fmla="*/ 43 h 72"/>
                  <a:gd name="T18" fmla="*/ 0 w 70"/>
                  <a:gd name="T19" fmla="*/ 43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0" h="72">
                    <a:moveTo>
                      <a:pt x="0" y="38"/>
                    </a:moveTo>
                    <a:lnTo>
                      <a:pt x="8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70" y="33"/>
                    </a:lnTo>
                    <a:lnTo>
                      <a:pt x="61" y="62"/>
                    </a:lnTo>
                    <a:lnTo>
                      <a:pt x="35" y="72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7" name="Freeform 1006"/>
              <p:cNvSpPr>
                <a:spLocks/>
              </p:cNvSpPr>
              <p:nvPr/>
            </p:nvSpPr>
            <p:spPr bwMode="auto">
              <a:xfrm flipV="1">
                <a:off x="1282" y="2545"/>
                <a:ext cx="48" cy="65"/>
              </a:xfrm>
              <a:custGeom>
                <a:avLst/>
                <a:gdLst>
                  <a:gd name="T0" fmla="*/ 0 w 48"/>
                  <a:gd name="T1" fmla="*/ 73 h 63"/>
                  <a:gd name="T2" fmla="*/ 0 w 48"/>
                  <a:gd name="T3" fmla="*/ 39 h 63"/>
                  <a:gd name="T4" fmla="*/ 9 w 48"/>
                  <a:gd name="T5" fmla="*/ 10 h 63"/>
                  <a:gd name="T6" fmla="*/ 26 w 48"/>
                  <a:gd name="T7" fmla="*/ 0 h 63"/>
                  <a:gd name="T8" fmla="*/ 48 w 48"/>
                  <a:gd name="T9" fmla="*/ 0 h 63"/>
                  <a:gd name="T10" fmla="*/ 17 w 48"/>
                  <a:gd name="T11" fmla="*/ 15 h 63"/>
                  <a:gd name="T12" fmla="*/ 4 w 48"/>
                  <a:gd name="T13" fmla="*/ 34 h 63"/>
                  <a:gd name="T14" fmla="*/ 0 w 48"/>
                  <a:gd name="T15" fmla="*/ 73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3">
                    <a:moveTo>
                      <a:pt x="0" y="63"/>
                    </a:moveTo>
                    <a:lnTo>
                      <a:pt x="0" y="34"/>
                    </a:lnTo>
                    <a:lnTo>
                      <a:pt x="9" y="10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17" y="15"/>
                    </a:lnTo>
                    <a:lnTo>
                      <a:pt x="4" y="2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8" name="Freeform 1007"/>
              <p:cNvSpPr>
                <a:spLocks/>
              </p:cNvSpPr>
              <p:nvPr/>
            </p:nvSpPr>
            <p:spPr bwMode="auto">
              <a:xfrm flipV="1">
                <a:off x="1317" y="2446"/>
                <a:ext cx="121" cy="129"/>
              </a:xfrm>
              <a:custGeom>
                <a:avLst/>
                <a:gdLst>
                  <a:gd name="T0" fmla="*/ 0 w 120"/>
                  <a:gd name="T1" fmla="*/ 146 h 125"/>
                  <a:gd name="T2" fmla="*/ 98 w 120"/>
                  <a:gd name="T3" fmla="*/ 135 h 125"/>
                  <a:gd name="T4" fmla="*/ 120 w 120"/>
                  <a:gd name="T5" fmla="*/ 124 h 125"/>
                  <a:gd name="T6" fmla="*/ 125 w 120"/>
                  <a:gd name="T7" fmla="*/ 91 h 125"/>
                  <a:gd name="T8" fmla="*/ 125 w 120"/>
                  <a:gd name="T9" fmla="*/ 0 h 125"/>
                  <a:gd name="T10" fmla="*/ 116 w 120"/>
                  <a:gd name="T11" fmla="*/ 68 h 125"/>
                  <a:gd name="T12" fmla="*/ 107 w 120"/>
                  <a:gd name="T13" fmla="*/ 101 h 125"/>
                  <a:gd name="T14" fmla="*/ 89 w 120"/>
                  <a:gd name="T15" fmla="*/ 118 h 125"/>
                  <a:gd name="T16" fmla="*/ 0 w 120"/>
                  <a:gd name="T17" fmla="*/ 146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25">
                    <a:moveTo>
                      <a:pt x="0" y="125"/>
                    </a:moveTo>
                    <a:lnTo>
                      <a:pt x="93" y="115"/>
                    </a:lnTo>
                    <a:lnTo>
                      <a:pt x="115" y="106"/>
                    </a:lnTo>
                    <a:lnTo>
                      <a:pt x="120" y="77"/>
                    </a:lnTo>
                    <a:lnTo>
                      <a:pt x="120" y="0"/>
                    </a:lnTo>
                    <a:lnTo>
                      <a:pt x="111" y="58"/>
                    </a:lnTo>
                    <a:lnTo>
                      <a:pt x="102" y="86"/>
                    </a:lnTo>
                    <a:lnTo>
                      <a:pt x="84" y="101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59" name="Freeform 1008"/>
              <p:cNvSpPr>
                <a:spLocks/>
              </p:cNvSpPr>
              <p:nvPr/>
            </p:nvSpPr>
            <p:spPr bwMode="auto">
              <a:xfrm flipV="1">
                <a:off x="1366" y="2451"/>
                <a:ext cx="72" cy="69"/>
              </a:xfrm>
              <a:custGeom>
                <a:avLst/>
                <a:gdLst>
                  <a:gd name="T0" fmla="*/ 0 w 71"/>
                  <a:gd name="T1" fmla="*/ 77 h 67"/>
                  <a:gd name="T2" fmla="*/ 49 w 71"/>
                  <a:gd name="T3" fmla="*/ 72 h 67"/>
                  <a:gd name="T4" fmla="*/ 71 w 71"/>
                  <a:gd name="T5" fmla="*/ 63 h 67"/>
                  <a:gd name="T6" fmla="*/ 76 w 71"/>
                  <a:gd name="T7" fmla="*/ 29 h 67"/>
                  <a:gd name="T8" fmla="*/ 76 w 71"/>
                  <a:gd name="T9" fmla="*/ 0 h 67"/>
                  <a:gd name="T10" fmla="*/ 71 w 71"/>
                  <a:gd name="T11" fmla="*/ 34 h 67"/>
                  <a:gd name="T12" fmla="*/ 58 w 71"/>
                  <a:gd name="T13" fmla="*/ 63 h 67"/>
                  <a:gd name="T14" fmla="*/ 22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4" y="62"/>
                    </a:lnTo>
                    <a:lnTo>
                      <a:pt x="66" y="53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6" y="29"/>
                    </a:lnTo>
                    <a:lnTo>
                      <a:pt x="53" y="53"/>
                    </a:lnTo>
                    <a:lnTo>
                      <a:pt x="22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0" name="Freeform 1009"/>
              <p:cNvSpPr>
                <a:spLocks/>
              </p:cNvSpPr>
              <p:nvPr/>
            </p:nvSpPr>
            <p:spPr bwMode="auto">
              <a:xfrm flipV="1">
                <a:off x="1446" y="2446"/>
                <a:ext cx="169" cy="179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1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205 h 173"/>
                  <a:gd name="T14" fmla="*/ 133 w 169"/>
                  <a:gd name="T15" fmla="*/ 205 h 173"/>
                  <a:gd name="T16" fmla="*/ 155 w 169"/>
                  <a:gd name="T17" fmla="*/ 193 h 173"/>
                  <a:gd name="T18" fmla="*/ 164 w 169"/>
                  <a:gd name="T19" fmla="*/ 159 h 173"/>
                  <a:gd name="T20" fmla="*/ 169 w 169"/>
                  <a:gd name="T21" fmla="*/ 58 h 173"/>
                  <a:gd name="T22" fmla="*/ 160 w 169"/>
                  <a:gd name="T23" fmla="*/ 24 h 173"/>
                  <a:gd name="T24" fmla="*/ 146 w 169"/>
                  <a:gd name="T25" fmla="*/ 10 h 173"/>
                  <a:gd name="T26" fmla="*/ 129 w 169"/>
                  <a:gd name="T27" fmla="*/ 5 h 173"/>
                  <a:gd name="T28" fmla="*/ 40 w 169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6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1" name="Freeform 1010"/>
              <p:cNvSpPr>
                <a:spLocks/>
              </p:cNvSpPr>
              <p:nvPr/>
            </p:nvSpPr>
            <p:spPr bwMode="auto">
              <a:xfrm flipV="1">
                <a:off x="1504" y="2496"/>
                <a:ext cx="62" cy="69"/>
              </a:xfrm>
              <a:custGeom>
                <a:avLst/>
                <a:gdLst>
                  <a:gd name="T0" fmla="*/ 62 w 62"/>
                  <a:gd name="T1" fmla="*/ 62 h 67"/>
                  <a:gd name="T2" fmla="*/ 62 w 62"/>
                  <a:gd name="T3" fmla="*/ 29 h 67"/>
                  <a:gd name="T4" fmla="*/ 53 w 62"/>
                  <a:gd name="T5" fmla="*/ 9 h 67"/>
                  <a:gd name="T6" fmla="*/ 35 w 62"/>
                  <a:gd name="T7" fmla="*/ 0 h 67"/>
                  <a:gd name="T8" fmla="*/ 22 w 62"/>
                  <a:gd name="T9" fmla="*/ 0 h 67"/>
                  <a:gd name="T10" fmla="*/ 9 w 62"/>
                  <a:gd name="T11" fmla="*/ 4 h 67"/>
                  <a:gd name="T12" fmla="*/ 0 w 62"/>
                  <a:gd name="T13" fmla="*/ 29 h 67"/>
                  <a:gd name="T14" fmla="*/ 0 w 62"/>
                  <a:gd name="T15" fmla="*/ 55 h 67"/>
                  <a:gd name="T16" fmla="*/ 22 w 62"/>
                  <a:gd name="T17" fmla="*/ 77 h 67"/>
                  <a:gd name="T18" fmla="*/ 44 w 62"/>
                  <a:gd name="T19" fmla="*/ 77 h 67"/>
                  <a:gd name="T20" fmla="*/ 62 w 62"/>
                  <a:gd name="T21" fmla="*/ 62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22" y="67"/>
                    </a:lnTo>
                    <a:lnTo>
                      <a:pt x="44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2" name="Freeform 1011"/>
              <p:cNvSpPr>
                <a:spLocks/>
              </p:cNvSpPr>
              <p:nvPr/>
            </p:nvSpPr>
            <p:spPr bwMode="auto">
              <a:xfrm flipV="1">
                <a:off x="1495" y="2496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4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3" name="Freeform 1012"/>
              <p:cNvSpPr>
                <a:spLocks/>
              </p:cNvSpPr>
              <p:nvPr/>
            </p:nvSpPr>
            <p:spPr bwMode="auto">
              <a:xfrm flipV="1">
                <a:off x="1500" y="2520"/>
                <a:ext cx="39" cy="50"/>
              </a:xfrm>
              <a:custGeom>
                <a:avLst/>
                <a:gdLst>
                  <a:gd name="T0" fmla="*/ 4 w 39"/>
                  <a:gd name="T1" fmla="*/ 58 h 48"/>
                  <a:gd name="T2" fmla="*/ 8 w 39"/>
                  <a:gd name="T3" fmla="*/ 40 h 48"/>
                  <a:gd name="T4" fmla="*/ 17 w 39"/>
                  <a:gd name="T5" fmla="*/ 19 h 48"/>
                  <a:gd name="T6" fmla="*/ 26 w 39"/>
                  <a:gd name="T7" fmla="*/ 5 h 48"/>
                  <a:gd name="T8" fmla="*/ 39 w 39"/>
                  <a:gd name="T9" fmla="*/ 5 h 48"/>
                  <a:gd name="T10" fmla="*/ 35 w 39"/>
                  <a:gd name="T11" fmla="*/ 0 h 48"/>
                  <a:gd name="T12" fmla="*/ 17 w 39"/>
                  <a:gd name="T13" fmla="*/ 0 h 48"/>
                  <a:gd name="T14" fmla="*/ 8 w 39"/>
                  <a:gd name="T15" fmla="*/ 5 h 48"/>
                  <a:gd name="T16" fmla="*/ 0 w 39"/>
                  <a:gd name="T17" fmla="*/ 29 h 48"/>
                  <a:gd name="T18" fmla="*/ 0 w 39"/>
                  <a:gd name="T19" fmla="*/ 58 h 48"/>
                  <a:gd name="T20" fmla="*/ 4 w 39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48">
                    <a:moveTo>
                      <a:pt x="4" y="48"/>
                    </a:moveTo>
                    <a:lnTo>
                      <a:pt x="8" y="33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39" y="5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4" name="Freeform 1013"/>
              <p:cNvSpPr>
                <a:spLocks/>
              </p:cNvSpPr>
              <p:nvPr/>
            </p:nvSpPr>
            <p:spPr bwMode="auto">
              <a:xfrm flipV="1">
                <a:off x="1504" y="2506"/>
                <a:ext cx="53" cy="55"/>
              </a:xfrm>
              <a:custGeom>
                <a:avLst/>
                <a:gdLst>
                  <a:gd name="T0" fmla="*/ 44 w 53"/>
                  <a:gd name="T1" fmla="*/ 0 h 53"/>
                  <a:gd name="T2" fmla="*/ 44 w 53"/>
                  <a:gd name="T3" fmla="*/ 20 h 53"/>
                  <a:gd name="T4" fmla="*/ 40 w 53"/>
                  <a:gd name="T5" fmla="*/ 29 h 53"/>
                  <a:gd name="T6" fmla="*/ 31 w 53"/>
                  <a:gd name="T7" fmla="*/ 48 h 53"/>
                  <a:gd name="T8" fmla="*/ 18 w 53"/>
                  <a:gd name="T9" fmla="*/ 58 h 53"/>
                  <a:gd name="T10" fmla="*/ 4 w 53"/>
                  <a:gd name="T11" fmla="*/ 58 h 53"/>
                  <a:gd name="T12" fmla="*/ 0 w 53"/>
                  <a:gd name="T13" fmla="*/ 54 h 53"/>
                  <a:gd name="T14" fmla="*/ 13 w 53"/>
                  <a:gd name="T15" fmla="*/ 63 h 53"/>
                  <a:gd name="T16" fmla="*/ 40 w 53"/>
                  <a:gd name="T17" fmla="*/ 63 h 53"/>
                  <a:gd name="T18" fmla="*/ 53 w 53"/>
                  <a:gd name="T19" fmla="*/ 48 h 53"/>
                  <a:gd name="T20" fmla="*/ 53 w 53"/>
                  <a:gd name="T21" fmla="*/ 25 h 53"/>
                  <a:gd name="T22" fmla="*/ 44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2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5" name="Freeform 1014"/>
              <p:cNvSpPr>
                <a:spLocks/>
              </p:cNvSpPr>
              <p:nvPr/>
            </p:nvSpPr>
            <p:spPr bwMode="auto">
              <a:xfrm flipV="1">
                <a:off x="1517" y="2506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2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2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6" name="Freeform 1015"/>
              <p:cNvSpPr>
                <a:spLocks/>
              </p:cNvSpPr>
              <p:nvPr/>
            </p:nvSpPr>
            <p:spPr bwMode="auto">
              <a:xfrm flipV="1">
                <a:off x="1500" y="2555"/>
                <a:ext cx="8" cy="10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4 w 8"/>
                  <a:gd name="T7" fmla="*/ 14 h 9"/>
                  <a:gd name="T8" fmla="*/ 0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7" name="Freeform 1016"/>
              <p:cNvSpPr>
                <a:spLocks/>
              </p:cNvSpPr>
              <p:nvPr/>
            </p:nvSpPr>
            <p:spPr bwMode="auto">
              <a:xfrm flipV="1">
                <a:off x="1508" y="2565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8" name="Freeform 1017"/>
              <p:cNvSpPr>
                <a:spLocks/>
              </p:cNvSpPr>
              <p:nvPr/>
            </p:nvSpPr>
            <p:spPr bwMode="auto">
              <a:xfrm flipV="1">
                <a:off x="1495" y="2545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69" name="Freeform 1018"/>
              <p:cNvSpPr>
                <a:spLocks/>
              </p:cNvSpPr>
              <p:nvPr/>
            </p:nvSpPr>
            <p:spPr bwMode="auto">
              <a:xfrm flipV="1">
                <a:off x="1446" y="2446"/>
                <a:ext cx="169" cy="179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1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205 h 173"/>
                  <a:gd name="T14" fmla="*/ 133 w 169"/>
                  <a:gd name="T15" fmla="*/ 205 h 173"/>
                  <a:gd name="T16" fmla="*/ 155 w 169"/>
                  <a:gd name="T17" fmla="*/ 193 h 173"/>
                  <a:gd name="T18" fmla="*/ 164 w 169"/>
                  <a:gd name="T19" fmla="*/ 159 h 173"/>
                  <a:gd name="T20" fmla="*/ 169 w 169"/>
                  <a:gd name="T21" fmla="*/ 58 h 173"/>
                  <a:gd name="T22" fmla="*/ 160 w 169"/>
                  <a:gd name="T23" fmla="*/ 24 h 173"/>
                  <a:gd name="T24" fmla="*/ 146 w 169"/>
                  <a:gd name="T25" fmla="*/ 10 h 173"/>
                  <a:gd name="T26" fmla="*/ 129 w 169"/>
                  <a:gd name="T27" fmla="*/ 5 h 173"/>
                  <a:gd name="T28" fmla="*/ 40 w 169"/>
                  <a:gd name="T29" fmla="*/ 0 h 173"/>
                  <a:gd name="T30" fmla="*/ 40 w 169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6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0" name="Freeform 1019"/>
              <p:cNvSpPr>
                <a:spLocks/>
              </p:cNvSpPr>
              <p:nvPr/>
            </p:nvSpPr>
            <p:spPr bwMode="auto">
              <a:xfrm flipV="1">
                <a:off x="1495" y="2496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4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w 67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1" name="Freeform 1020"/>
              <p:cNvSpPr>
                <a:spLocks/>
              </p:cNvSpPr>
              <p:nvPr/>
            </p:nvSpPr>
            <p:spPr bwMode="auto">
              <a:xfrm flipV="1">
                <a:off x="1451" y="2476"/>
                <a:ext cx="115" cy="138"/>
              </a:xfrm>
              <a:custGeom>
                <a:avLst/>
                <a:gdLst>
                  <a:gd name="T0" fmla="*/ 115 w 115"/>
                  <a:gd name="T1" fmla="*/ 0 h 134"/>
                  <a:gd name="T2" fmla="*/ 57 w 115"/>
                  <a:gd name="T3" fmla="*/ 0 h 134"/>
                  <a:gd name="T4" fmla="*/ 35 w 115"/>
                  <a:gd name="T5" fmla="*/ 0 h 134"/>
                  <a:gd name="T6" fmla="*/ 18 w 115"/>
                  <a:gd name="T7" fmla="*/ 4 h 134"/>
                  <a:gd name="T8" fmla="*/ 4 w 115"/>
                  <a:gd name="T9" fmla="*/ 33 h 134"/>
                  <a:gd name="T10" fmla="*/ 4 w 115"/>
                  <a:gd name="T11" fmla="*/ 67 h 134"/>
                  <a:gd name="T12" fmla="*/ 4 w 115"/>
                  <a:gd name="T13" fmla="*/ 106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1 w 115"/>
                  <a:gd name="T21" fmla="*/ 33 h 134"/>
                  <a:gd name="T22" fmla="*/ 53 w 115"/>
                  <a:gd name="T23" fmla="*/ 14 h 134"/>
                  <a:gd name="T24" fmla="*/ 80 w 115"/>
                  <a:gd name="T25" fmla="*/ 9 h 134"/>
                  <a:gd name="T26" fmla="*/ 111 w 115"/>
                  <a:gd name="T27" fmla="*/ 0 h 134"/>
                  <a:gd name="T28" fmla="*/ 115 w 115"/>
                  <a:gd name="T29" fmla="*/ 0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4">
                    <a:moveTo>
                      <a:pt x="115" y="0"/>
                    </a:moveTo>
                    <a:lnTo>
                      <a:pt x="57" y="0"/>
                    </a:lnTo>
                    <a:lnTo>
                      <a:pt x="35" y="0"/>
                    </a:lnTo>
                    <a:lnTo>
                      <a:pt x="18" y="4"/>
                    </a:lnTo>
                    <a:lnTo>
                      <a:pt x="4" y="28"/>
                    </a:lnTo>
                    <a:lnTo>
                      <a:pt x="4" y="57"/>
                    </a:lnTo>
                    <a:lnTo>
                      <a:pt x="4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28"/>
                    </a:lnTo>
                    <a:lnTo>
                      <a:pt x="53" y="14"/>
                    </a:lnTo>
                    <a:lnTo>
                      <a:pt x="80" y="9"/>
                    </a:lnTo>
                    <a:lnTo>
                      <a:pt x="111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2" name="Freeform 1021"/>
              <p:cNvSpPr>
                <a:spLocks/>
              </p:cNvSpPr>
              <p:nvPr/>
            </p:nvSpPr>
            <p:spPr bwMode="auto">
              <a:xfrm flipV="1">
                <a:off x="1455" y="2555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3 h 57"/>
                  <a:gd name="T4" fmla="*/ 14 w 53"/>
                  <a:gd name="T5" fmla="*/ 4 h 57"/>
                  <a:gd name="T6" fmla="*/ 31 w 53"/>
                  <a:gd name="T7" fmla="*/ 0 h 57"/>
                  <a:gd name="T8" fmla="*/ 53 w 53"/>
                  <a:gd name="T9" fmla="*/ 0 h 57"/>
                  <a:gd name="T10" fmla="*/ 22 w 53"/>
                  <a:gd name="T11" fmla="*/ 9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28"/>
                    </a:lnTo>
                    <a:lnTo>
                      <a:pt x="14" y="4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3" name="Freeform 1022"/>
              <p:cNvSpPr>
                <a:spLocks/>
              </p:cNvSpPr>
              <p:nvPr/>
            </p:nvSpPr>
            <p:spPr bwMode="auto">
              <a:xfrm flipV="1">
                <a:off x="1482" y="2451"/>
                <a:ext cx="128" cy="119"/>
              </a:xfrm>
              <a:custGeom>
                <a:avLst/>
                <a:gdLst>
                  <a:gd name="T0" fmla="*/ 0 w 128"/>
                  <a:gd name="T1" fmla="*/ 130 h 115"/>
                  <a:gd name="T2" fmla="*/ 93 w 128"/>
                  <a:gd name="T3" fmla="*/ 136 h 115"/>
                  <a:gd name="T4" fmla="*/ 115 w 128"/>
                  <a:gd name="T5" fmla="*/ 125 h 115"/>
                  <a:gd name="T6" fmla="*/ 124 w 128"/>
                  <a:gd name="T7" fmla="*/ 92 h 115"/>
                  <a:gd name="T8" fmla="*/ 128 w 128"/>
                  <a:gd name="T9" fmla="*/ 0 h 115"/>
                  <a:gd name="T10" fmla="*/ 115 w 128"/>
                  <a:gd name="T11" fmla="*/ 67 h 115"/>
                  <a:gd name="T12" fmla="*/ 102 w 128"/>
                  <a:gd name="T13" fmla="*/ 101 h 115"/>
                  <a:gd name="T14" fmla="*/ 84 w 128"/>
                  <a:gd name="T15" fmla="*/ 121 h 115"/>
                  <a:gd name="T16" fmla="*/ 0 w 128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5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6"/>
                    </a:lnTo>
                    <a:lnTo>
                      <a:pt x="84" y="10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4" name="Freeform 1023"/>
              <p:cNvSpPr>
                <a:spLocks/>
              </p:cNvSpPr>
              <p:nvPr/>
            </p:nvSpPr>
            <p:spPr bwMode="auto">
              <a:xfrm flipV="1">
                <a:off x="1531" y="2451"/>
                <a:ext cx="75" cy="64"/>
              </a:xfrm>
              <a:custGeom>
                <a:avLst/>
                <a:gdLst>
                  <a:gd name="T0" fmla="*/ 0 w 75"/>
                  <a:gd name="T1" fmla="*/ 72 h 62"/>
                  <a:gd name="T2" fmla="*/ 44 w 75"/>
                  <a:gd name="T3" fmla="*/ 72 h 62"/>
                  <a:gd name="T4" fmla="*/ 66 w 75"/>
                  <a:gd name="T5" fmla="*/ 62 h 62"/>
                  <a:gd name="T6" fmla="*/ 75 w 75"/>
                  <a:gd name="T7" fmla="*/ 29 h 62"/>
                  <a:gd name="T8" fmla="*/ 75 w 75"/>
                  <a:gd name="T9" fmla="*/ 0 h 62"/>
                  <a:gd name="T10" fmla="*/ 70 w 75"/>
                  <a:gd name="T11" fmla="*/ 33 h 62"/>
                  <a:gd name="T12" fmla="*/ 53 w 75"/>
                  <a:gd name="T13" fmla="*/ 58 h 62"/>
                  <a:gd name="T14" fmla="*/ 22 w 75"/>
                  <a:gd name="T15" fmla="*/ 67 h 62"/>
                  <a:gd name="T16" fmla="*/ 0 w 75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52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8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5" name="Freeform 0"/>
              <p:cNvSpPr>
                <a:spLocks/>
              </p:cNvSpPr>
              <p:nvPr/>
            </p:nvSpPr>
            <p:spPr bwMode="auto">
              <a:xfrm flipV="1">
                <a:off x="1615" y="2441"/>
                <a:ext cx="173" cy="173"/>
              </a:xfrm>
              <a:custGeom>
                <a:avLst/>
                <a:gdLst>
                  <a:gd name="T0" fmla="*/ 39 w 172"/>
                  <a:gd name="T1" fmla="*/ 0 h 168"/>
                  <a:gd name="T2" fmla="*/ 22 w 172"/>
                  <a:gd name="T3" fmla="*/ 4 h 168"/>
                  <a:gd name="T4" fmla="*/ 8 w 172"/>
                  <a:gd name="T5" fmla="*/ 24 h 168"/>
                  <a:gd name="T6" fmla="*/ 0 w 172"/>
                  <a:gd name="T7" fmla="*/ 94 h 168"/>
                  <a:gd name="T8" fmla="*/ 4 w 172"/>
                  <a:gd name="T9" fmla="*/ 167 h 168"/>
                  <a:gd name="T10" fmla="*/ 17 w 172"/>
                  <a:gd name="T11" fmla="*/ 183 h 168"/>
                  <a:gd name="T12" fmla="*/ 39 w 172"/>
                  <a:gd name="T13" fmla="*/ 194 h 168"/>
                  <a:gd name="T14" fmla="*/ 137 w 172"/>
                  <a:gd name="T15" fmla="*/ 194 h 168"/>
                  <a:gd name="T16" fmla="*/ 160 w 172"/>
                  <a:gd name="T17" fmla="*/ 183 h 168"/>
                  <a:gd name="T18" fmla="*/ 173 w 172"/>
                  <a:gd name="T19" fmla="*/ 149 h 168"/>
                  <a:gd name="T20" fmla="*/ 177 w 172"/>
                  <a:gd name="T21" fmla="*/ 55 h 168"/>
                  <a:gd name="T22" fmla="*/ 168 w 172"/>
                  <a:gd name="T23" fmla="*/ 14 h 168"/>
                  <a:gd name="T24" fmla="*/ 133 w 172"/>
                  <a:gd name="T25" fmla="*/ 0 h 168"/>
                  <a:gd name="T26" fmla="*/ 39 w 172"/>
                  <a:gd name="T27" fmla="*/ 0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68">
                    <a:moveTo>
                      <a:pt x="39" y="0"/>
                    </a:moveTo>
                    <a:lnTo>
                      <a:pt x="22" y="4"/>
                    </a:lnTo>
                    <a:lnTo>
                      <a:pt x="8" y="19"/>
                    </a:lnTo>
                    <a:lnTo>
                      <a:pt x="0" y="81"/>
                    </a:lnTo>
                    <a:lnTo>
                      <a:pt x="4" y="144"/>
                    </a:lnTo>
                    <a:lnTo>
                      <a:pt x="17" y="158"/>
                    </a:lnTo>
                    <a:lnTo>
                      <a:pt x="39" y="168"/>
                    </a:lnTo>
                    <a:lnTo>
                      <a:pt x="132" y="168"/>
                    </a:lnTo>
                    <a:lnTo>
                      <a:pt x="155" y="158"/>
                    </a:lnTo>
                    <a:lnTo>
                      <a:pt x="168" y="129"/>
                    </a:lnTo>
                    <a:lnTo>
                      <a:pt x="172" y="48"/>
                    </a:lnTo>
                    <a:lnTo>
                      <a:pt x="163" y="14"/>
                    </a:lnTo>
                    <a:lnTo>
                      <a:pt x="12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6" name="Freeform 1"/>
              <p:cNvSpPr>
                <a:spLocks/>
              </p:cNvSpPr>
              <p:nvPr/>
            </p:nvSpPr>
            <p:spPr bwMode="auto">
              <a:xfrm flipV="1">
                <a:off x="1672" y="2490"/>
                <a:ext cx="63" cy="71"/>
              </a:xfrm>
              <a:custGeom>
                <a:avLst/>
                <a:gdLst>
                  <a:gd name="T0" fmla="*/ 67 w 62"/>
                  <a:gd name="T1" fmla="*/ 66 h 68"/>
                  <a:gd name="T2" fmla="*/ 67 w 62"/>
                  <a:gd name="T3" fmla="*/ 29 h 68"/>
                  <a:gd name="T4" fmla="*/ 58 w 62"/>
                  <a:gd name="T5" fmla="*/ 10 h 68"/>
                  <a:gd name="T6" fmla="*/ 45 w 62"/>
                  <a:gd name="T7" fmla="*/ 0 h 68"/>
                  <a:gd name="T8" fmla="*/ 22 w 62"/>
                  <a:gd name="T9" fmla="*/ 0 h 68"/>
                  <a:gd name="T10" fmla="*/ 13 w 62"/>
                  <a:gd name="T11" fmla="*/ 5 h 68"/>
                  <a:gd name="T12" fmla="*/ 0 w 62"/>
                  <a:gd name="T13" fmla="*/ 29 h 68"/>
                  <a:gd name="T14" fmla="*/ 5 w 62"/>
                  <a:gd name="T15" fmla="*/ 58 h 68"/>
                  <a:gd name="T16" fmla="*/ 9 w 62"/>
                  <a:gd name="T17" fmla="*/ 78 h 68"/>
                  <a:gd name="T18" fmla="*/ 22 w 62"/>
                  <a:gd name="T19" fmla="*/ 84 h 68"/>
                  <a:gd name="T20" fmla="*/ 54 w 62"/>
                  <a:gd name="T21" fmla="*/ 84 h 68"/>
                  <a:gd name="T22" fmla="*/ 67 w 62"/>
                  <a:gd name="T23" fmla="*/ 66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5" y="48"/>
                    </a:lnTo>
                    <a:lnTo>
                      <a:pt x="9" y="63"/>
                    </a:lnTo>
                    <a:lnTo>
                      <a:pt x="22" y="68"/>
                    </a:lnTo>
                    <a:lnTo>
                      <a:pt x="49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7" name="Freeform 2"/>
              <p:cNvSpPr>
                <a:spLocks/>
              </p:cNvSpPr>
              <p:nvPr/>
            </p:nvSpPr>
            <p:spPr bwMode="auto">
              <a:xfrm flipV="1">
                <a:off x="1663" y="2490"/>
                <a:ext cx="72" cy="80"/>
              </a:xfrm>
              <a:custGeom>
                <a:avLst/>
                <a:gdLst>
                  <a:gd name="T0" fmla="*/ 0 w 71"/>
                  <a:gd name="T1" fmla="*/ 47 h 77"/>
                  <a:gd name="T2" fmla="*/ 9 w 71"/>
                  <a:gd name="T3" fmla="*/ 19 h 77"/>
                  <a:gd name="T4" fmla="*/ 41 w 71"/>
                  <a:gd name="T5" fmla="*/ 0 h 77"/>
                  <a:gd name="T6" fmla="*/ 63 w 71"/>
                  <a:gd name="T7" fmla="*/ 19 h 77"/>
                  <a:gd name="T8" fmla="*/ 76 w 71"/>
                  <a:gd name="T9" fmla="*/ 53 h 77"/>
                  <a:gd name="T10" fmla="*/ 63 w 71"/>
                  <a:gd name="T11" fmla="*/ 82 h 77"/>
                  <a:gd name="T12" fmla="*/ 41 w 71"/>
                  <a:gd name="T13" fmla="*/ 92 h 77"/>
                  <a:gd name="T14" fmla="*/ 9 w 71"/>
                  <a:gd name="T15" fmla="*/ 82 h 77"/>
                  <a:gd name="T16" fmla="*/ 0 w 71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8" name="Freeform 3"/>
              <p:cNvSpPr>
                <a:spLocks/>
              </p:cNvSpPr>
              <p:nvPr/>
            </p:nvSpPr>
            <p:spPr bwMode="auto">
              <a:xfrm flipV="1">
                <a:off x="1668" y="2515"/>
                <a:ext cx="44" cy="46"/>
              </a:xfrm>
              <a:custGeom>
                <a:avLst/>
                <a:gdLst>
                  <a:gd name="T0" fmla="*/ 4 w 44"/>
                  <a:gd name="T1" fmla="*/ 54 h 44"/>
                  <a:gd name="T2" fmla="*/ 9 w 44"/>
                  <a:gd name="T3" fmla="*/ 35 h 44"/>
                  <a:gd name="T4" fmla="*/ 17 w 44"/>
                  <a:gd name="T5" fmla="*/ 10 h 44"/>
                  <a:gd name="T6" fmla="*/ 26 w 44"/>
                  <a:gd name="T7" fmla="*/ 0 h 44"/>
                  <a:gd name="T8" fmla="*/ 40 w 44"/>
                  <a:gd name="T9" fmla="*/ 0 h 44"/>
                  <a:gd name="T10" fmla="*/ 44 w 44"/>
                  <a:gd name="T11" fmla="*/ 0 h 44"/>
                  <a:gd name="T12" fmla="*/ 35 w 44"/>
                  <a:gd name="T13" fmla="*/ 0 h 44"/>
                  <a:gd name="T14" fmla="*/ 9 w 44"/>
                  <a:gd name="T15" fmla="*/ 5 h 44"/>
                  <a:gd name="T16" fmla="*/ 0 w 44"/>
                  <a:gd name="T17" fmla="*/ 25 h 44"/>
                  <a:gd name="T18" fmla="*/ 4 w 44"/>
                  <a:gd name="T19" fmla="*/ 54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4" y="44"/>
                    </a:moveTo>
                    <a:lnTo>
                      <a:pt x="9" y="29"/>
                    </a:lnTo>
                    <a:lnTo>
                      <a:pt x="17" y="10"/>
                    </a:lnTo>
                    <a:lnTo>
                      <a:pt x="2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9" y="5"/>
                    </a:lnTo>
                    <a:lnTo>
                      <a:pt x="0" y="20"/>
                    </a:lnTo>
                    <a:lnTo>
                      <a:pt x="4" y="44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79" name="Freeform 4"/>
              <p:cNvSpPr>
                <a:spLocks/>
              </p:cNvSpPr>
              <p:nvPr/>
            </p:nvSpPr>
            <p:spPr bwMode="auto">
              <a:xfrm flipV="1">
                <a:off x="1677" y="2501"/>
                <a:ext cx="48" cy="54"/>
              </a:xfrm>
              <a:custGeom>
                <a:avLst/>
                <a:gdLst>
                  <a:gd name="T0" fmla="*/ 39 w 48"/>
                  <a:gd name="T1" fmla="*/ 0 h 53"/>
                  <a:gd name="T2" fmla="*/ 44 w 48"/>
                  <a:gd name="T3" fmla="*/ 15 h 53"/>
                  <a:gd name="T4" fmla="*/ 35 w 48"/>
                  <a:gd name="T5" fmla="*/ 24 h 53"/>
                  <a:gd name="T6" fmla="*/ 26 w 48"/>
                  <a:gd name="T7" fmla="*/ 44 h 53"/>
                  <a:gd name="T8" fmla="*/ 17 w 48"/>
                  <a:gd name="T9" fmla="*/ 53 h 53"/>
                  <a:gd name="T10" fmla="*/ 4 w 48"/>
                  <a:gd name="T11" fmla="*/ 53 h 53"/>
                  <a:gd name="T12" fmla="*/ 0 w 48"/>
                  <a:gd name="T13" fmla="*/ 48 h 53"/>
                  <a:gd name="T14" fmla="*/ 13 w 48"/>
                  <a:gd name="T15" fmla="*/ 58 h 53"/>
                  <a:gd name="T16" fmla="*/ 35 w 48"/>
                  <a:gd name="T17" fmla="*/ 58 h 53"/>
                  <a:gd name="T18" fmla="*/ 48 w 48"/>
                  <a:gd name="T19" fmla="*/ 44 h 53"/>
                  <a:gd name="T20" fmla="*/ 48 w 48"/>
                  <a:gd name="T21" fmla="*/ 19 h 53"/>
                  <a:gd name="T22" fmla="*/ 39 w 48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53">
                    <a:moveTo>
                      <a:pt x="39" y="0"/>
                    </a:moveTo>
                    <a:lnTo>
                      <a:pt x="44" y="15"/>
                    </a:lnTo>
                    <a:lnTo>
                      <a:pt x="35" y="24"/>
                    </a:lnTo>
                    <a:lnTo>
                      <a:pt x="26" y="39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48" y="1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0" name="Freeform 5"/>
              <p:cNvSpPr>
                <a:spLocks/>
              </p:cNvSpPr>
              <p:nvPr/>
            </p:nvSpPr>
            <p:spPr bwMode="auto">
              <a:xfrm flipV="1">
                <a:off x="1690" y="2501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1" name="Freeform 6"/>
              <p:cNvSpPr>
                <a:spLocks/>
              </p:cNvSpPr>
              <p:nvPr/>
            </p:nvSpPr>
            <p:spPr bwMode="auto">
              <a:xfrm flipV="1">
                <a:off x="1668" y="2550"/>
                <a:ext cx="13" cy="11"/>
              </a:xfrm>
              <a:custGeom>
                <a:avLst/>
                <a:gdLst>
                  <a:gd name="T0" fmla="*/ 0 w 13"/>
                  <a:gd name="T1" fmla="*/ 10 h 10"/>
                  <a:gd name="T2" fmla="*/ 9 w 13"/>
                  <a:gd name="T3" fmla="*/ 0 h 10"/>
                  <a:gd name="T4" fmla="*/ 13 w 13"/>
                  <a:gd name="T5" fmla="*/ 10 h 10"/>
                  <a:gd name="T6" fmla="*/ 4 w 13"/>
                  <a:gd name="T7" fmla="*/ 15 h 10"/>
                  <a:gd name="T8" fmla="*/ 0 w 13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2" name="Freeform 7"/>
              <p:cNvSpPr>
                <a:spLocks/>
              </p:cNvSpPr>
              <p:nvPr/>
            </p:nvSpPr>
            <p:spPr bwMode="auto">
              <a:xfrm flipV="1">
                <a:off x="1681" y="2561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3" name="Freeform 8"/>
              <p:cNvSpPr>
                <a:spLocks/>
              </p:cNvSpPr>
              <p:nvPr/>
            </p:nvSpPr>
            <p:spPr bwMode="auto">
              <a:xfrm flipV="1">
                <a:off x="1668" y="254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0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4" name="Freeform 9"/>
              <p:cNvSpPr>
                <a:spLocks/>
              </p:cNvSpPr>
              <p:nvPr/>
            </p:nvSpPr>
            <p:spPr bwMode="auto">
              <a:xfrm flipV="1">
                <a:off x="1615" y="2441"/>
                <a:ext cx="173" cy="173"/>
              </a:xfrm>
              <a:custGeom>
                <a:avLst/>
                <a:gdLst>
                  <a:gd name="T0" fmla="*/ 39 w 172"/>
                  <a:gd name="T1" fmla="*/ 0 h 168"/>
                  <a:gd name="T2" fmla="*/ 22 w 172"/>
                  <a:gd name="T3" fmla="*/ 4 h 168"/>
                  <a:gd name="T4" fmla="*/ 8 w 172"/>
                  <a:gd name="T5" fmla="*/ 24 h 168"/>
                  <a:gd name="T6" fmla="*/ 0 w 172"/>
                  <a:gd name="T7" fmla="*/ 94 h 168"/>
                  <a:gd name="T8" fmla="*/ 4 w 172"/>
                  <a:gd name="T9" fmla="*/ 167 h 168"/>
                  <a:gd name="T10" fmla="*/ 17 w 172"/>
                  <a:gd name="T11" fmla="*/ 183 h 168"/>
                  <a:gd name="T12" fmla="*/ 39 w 172"/>
                  <a:gd name="T13" fmla="*/ 194 h 168"/>
                  <a:gd name="T14" fmla="*/ 137 w 172"/>
                  <a:gd name="T15" fmla="*/ 194 h 168"/>
                  <a:gd name="T16" fmla="*/ 160 w 172"/>
                  <a:gd name="T17" fmla="*/ 183 h 168"/>
                  <a:gd name="T18" fmla="*/ 173 w 172"/>
                  <a:gd name="T19" fmla="*/ 149 h 168"/>
                  <a:gd name="T20" fmla="*/ 177 w 172"/>
                  <a:gd name="T21" fmla="*/ 55 h 168"/>
                  <a:gd name="T22" fmla="*/ 168 w 172"/>
                  <a:gd name="T23" fmla="*/ 14 h 168"/>
                  <a:gd name="T24" fmla="*/ 133 w 172"/>
                  <a:gd name="T25" fmla="*/ 0 h 168"/>
                  <a:gd name="T26" fmla="*/ 39 w 172"/>
                  <a:gd name="T27" fmla="*/ 0 h 168"/>
                  <a:gd name="T28" fmla="*/ 39 w 172"/>
                  <a:gd name="T29" fmla="*/ 0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2" h="168">
                    <a:moveTo>
                      <a:pt x="39" y="0"/>
                    </a:moveTo>
                    <a:lnTo>
                      <a:pt x="22" y="4"/>
                    </a:lnTo>
                    <a:lnTo>
                      <a:pt x="8" y="19"/>
                    </a:lnTo>
                    <a:lnTo>
                      <a:pt x="0" y="81"/>
                    </a:lnTo>
                    <a:lnTo>
                      <a:pt x="4" y="144"/>
                    </a:lnTo>
                    <a:lnTo>
                      <a:pt x="17" y="158"/>
                    </a:lnTo>
                    <a:lnTo>
                      <a:pt x="39" y="168"/>
                    </a:lnTo>
                    <a:lnTo>
                      <a:pt x="132" y="168"/>
                    </a:lnTo>
                    <a:lnTo>
                      <a:pt x="155" y="158"/>
                    </a:lnTo>
                    <a:lnTo>
                      <a:pt x="168" y="129"/>
                    </a:lnTo>
                    <a:lnTo>
                      <a:pt x="172" y="48"/>
                    </a:lnTo>
                    <a:lnTo>
                      <a:pt x="163" y="14"/>
                    </a:lnTo>
                    <a:lnTo>
                      <a:pt x="128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5" name="Freeform 10"/>
              <p:cNvSpPr>
                <a:spLocks/>
              </p:cNvSpPr>
              <p:nvPr/>
            </p:nvSpPr>
            <p:spPr bwMode="auto">
              <a:xfrm flipV="1">
                <a:off x="1663" y="2490"/>
                <a:ext cx="72" cy="80"/>
              </a:xfrm>
              <a:custGeom>
                <a:avLst/>
                <a:gdLst>
                  <a:gd name="T0" fmla="*/ 0 w 71"/>
                  <a:gd name="T1" fmla="*/ 47 h 77"/>
                  <a:gd name="T2" fmla="*/ 9 w 71"/>
                  <a:gd name="T3" fmla="*/ 19 h 77"/>
                  <a:gd name="T4" fmla="*/ 41 w 71"/>
                  <a:gd name="T5" fmla="*/ 0 h 77"/>
                  <a:gd name="T6" fmla="*/ 63 w 71"/>
                  <a:gd name="T7" fmla="*/ 19 h 77"/>
                  <a:gd name="T8" fmla="*/ 76 w 71"/>
                  <a:gd name="T9" fmla="*/ 53 h 77"/>
                  <a:gd name="T10" fmla="*/ 63 w 71"/>
                  <a:gd name="T11" fmla="*/ 82 h 77"/>
                  <a:gd name="T12" fmla="*/ 41 w 71"/>
                  <a:gd name="T13" fmla="*/ 92 h 77"/>
                  <a:gd name="T14" fmla="*/ 9 w 71"/>
                  <a:gd name="T15" fmla="*/ 82 h 77"/>
                  <a:gd name="T16" fmla="*/ 0 w 71"/>
                  <a:gd name="T17" fmla="*/ 47 h 77"/>
                  <a:gd name="T18" fmla="*/ 0 w 71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7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6" name="Freeform 11"/>
              <p:cNvSpPr>
                <a:spLocks/>
              </p:cNvSpPr>
              <p:nvPr/>
            </p:nvSpPr>
            <p:spPr bwMode="auto">
              <a:xfrm flipV="1">
                <a:off x="1623" y="2471"/>
                <a:ext cx="112" cy="139"/>
              </a:xfrm>
              <a:custGeom>
                <a:avLst/>
                <a:gdLst>
                  <a:gd name="T0" fmla="*/ 116 w 111"/>
                  <a:gd name="T1" fmla="*/ 0 h 135"/>
                  <a:gd name="T2" fmla="*/ 54 w 111"/>
                  <a:gd name="T3" fmla="*/ 0 h 135"/>
                  <a:gd name="T4" fmla="*/ 31 w 111"/>
                  <a:gd name="T5" fmla="*/ 0 h 135"/>
                  <a:gd name="T6" fmla="*/ 14 w 111"/>
                  <a:gd name="T7" fmla="*/ 10 h 135"/>
                  <a:gd name="T8" fmla="*/ 5 w 111"/>
                  <a:gd name="T9" fmla="*/ 34 h 135"/>
                  <a:gd name="T10" fmla="*/ 0 w 111"/>
                  <a:gd name="T11" fmla="*/ 68 h 135"/>
                  <a:gd name="T12" fmla="*/ 0 w 111"/>
                  <a:gd name="T13" fmla="*/ 107 h 135"/>
                  <a:gd name="T14" fmla="*/ 0 w 111"/>
                  <a:gd name="T15" fmla="*/ 155 h 135"/>
                  <a:gd name="T16" fmla="*/ 9 w 111"/>
                  <a:gd name="T17" fmla="*/ 111 h 135"/>
                  <a:gd name="T18" fmla="*/ 18 w 111"/>
                  <a:gd name="T19" fmla="*/ 63 h 135"/>
                  <a:gd name="T20" fmla="*/ 31 w 111"/>
                  <a:gd name="T21" fmla="*/ 34 h 135"/>
                  <a:gd name="T22" fmla="*/ 49 w 111"/>
                  <a:gd name="T23" fmla="*/ 15 h 135"/>
                  <a:gd name="T24" fmla="*/ 112 w 111"/>
                  <a:gd name="T25" fmla="*/ 0 h 135"/>
                  <a:gd name="T26" fmla="*/ 116 w 111"/>
                  <a:gd name="T27" fmla="*/ 0 h 1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35">
                    <a:moveTo>
                      <a:pt x="111" y="0"/>
                    </a:moveTo>
                    <a:lnTo>
                      <a:pt x="54" y="0"/>
                    </a:lnTo>
                    <a:lnTo>
                      <a:pt x="31" y="0"/>
                    </a:lnTo>
                    <a:lnTo>
                      <a:pt x="14" y="10"/>
                    </a:lnTo>
                    <a:lnTo>
                      <a:pt x="5" y="29"/>
                    </a:lnTo>
                    <a:lnTo>
                      <a:pt x="0" y="58"/>
                    </a:lnTo>
                    <a:lnTo>
                      <a:pt x="0" y="92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9" y="15"/>
                    </a:lnTo>
                    <a:lnTo>
                      <a:pt x="107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7" name="Freeform 12"/>
              <p:cNvSpPr>
                <a:spLocks/>
              </p:cNvSpPr>
              <p:nvPr/>
            </p:nvSpPr>
            <p:spPr bwMode="auto">
              <a:xfrm flipV="1">
                <a:off x="1623" y="2550"/>
                <a:ext cx="54" cy="60"/>
              </a:xfrm>
              <a:custGeom>
                <a:avLst/>
                <a:gdLst>
                  <a:gd name="T0" fmla="*/ 0 w 54"/>
                  <a:gd name="T1" fmla="*/ 68 h 58"/>
                  <a:gd name="T2" fmla="*/ 5 w 54"/>
                  <a:gd name="T3" fmla="*/ 34 h 58"/>
                  <a:gd name="T4" fmla="*/ 14 w 54"/>
                  <a:gd name="T5" fmla="*/ 10 h 58"/>
                  <a:gd name="T6" fmla="*/ 31 w 54"/>
                  <a:gd name="T7" fmla="*/ 0 h 58"/>
                  <a:gd name="T8" fmla="*/ 54 w 54"/>
                  <a:gd name="T9" fmla="*/ 0 h 58"/>
                  <a:gd name="T10" fmla="*/ 23 w 54"/>
                  <a:gd name="T11" fmla="*/ 10 h 58"/>
                  <a:gd name="T12" fmla="*/ 9 w 54"/>
                  <a:gd name="T13" fmla="*/ 34 h 58"/>
                  <a:gd name="T14" fmla="*/ 0 w 54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8">
                    <a:moveTo>
                      <a:pt x="0" y="58"/>
                    </a:moveTo>
                    <a:lnTo>
                      <a:pt x="5" y="29"/>
                    </a:lnTo>
                    <a:lnTo>
                      <a:pt x="14" y="10"/>
                    </a:lnTo>
                    <a:lnTo>
                      <a:pt x="31" y="0"/>
                    </a:lnTo>
                    <a:lnTo>
                      <a:pt x="54" y="0"/>
                    </a:lnTo>
                    <a:lnTo>
                      <a:pt x="23" y="10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8" name="Freeform 13"/>
              <p:cNvSpPr>
                <a:spLocks/>
              </p:cNvSpPr>
              <p:nvPr/>
            </p:nvSpPr>
            <p:spPr bwMode="auto">
              <a:xfrm flipV="1">
                <a:off x="1654" y="2446"/>
                <a:ext cx="125" cy="119"/>
              </a:xfrm>
              <a:custGeom>
                <a:avLst/>
                <a:gdLst>
                  <a:gd name="T0" fmla="*/ 0 w 124"/>
                  <a:gd name="T1" fmla="*/ 130 h 115"/>
                  <a:gd name="T2" fmla="*/ 94 w 124"/>
                  <a:gd name="T3" fmla="*/ 136 h 115"/>
                  <a:gd name="T4" fmla="*/ 116 w 124"/>
                  <a:gd name="T5" fmla="*/ 125 h 115"/>
                  <a:gd name="T6" fmla="*/ 129 w 124"/>
                  <a:gd name="T7" fmla="*/ 96 h 115"/>
                  <a:gd name="T8" fmla="*/ 129 w 124"/>
                  <a:gd name="T9" fmla="*/ 0 h 115"/>
                  <a:gd name="T10" fmla="*/ 121 w 124"/>
                  <a:gd name="T11" fmla="*/ 67 h 115"/>
                  <a:gd name="T12" fmla="*/ 107 w 124"/>
                  <a:gd name="T13" fmla="*/ 101 h 115"/>
                  <a:gd name="T14" fmla="*/ 85 w 124"/>
                  <a:gd name="T15" fmla="*/ 119 h 115"/>
                  <a:gd name="T16" fmla="*/ 0 w 124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0"/>
                    </a:moveTo>
                    <a:lnTo>
                      <a:pt x="89" y="115"/>
                    </a:lnTo>
                    <a:lnTo>
                      <a:pt x="111" y="105"/>
                    </a:lnTo>
                    <a:lnTo>
                      <a:pt x="124" y="81"/>
                    </a:lnTo>
                    <a:lnTo>
                      <a:pt x="124" y="0"/>
                    </a:lnTo>
                    <a:lnTo>
                      <a:pt x="116" y="57"/>
                    </a:lnTo>
                    <a:lnTo>
                      <a:pt x="102" y="86"/>
                    </a:lnTo>
                    <a:lnTo>
                      <a:pt x="80" y="10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89" name="Freeform 14"/>
              <p:cNvSpPr>
                <a:spLocks/>
              </p:cNvSpPr>
              <p:nvPr/>
            </p:nvSpPr>
            <p:spPr bwMode="auto">
              <a:xfrm flipV="1">
                <a:off x="1703" y="2446"/>
                <a:ext cx="76" cy="65"/>
              </a:xfrm>
              <a:custGeom>
                <a:avLst/>
                <a:gdLst>
                  <a:gd name="T0" fmla="*/ 0 w 75"/>
                  <a:gd name="T1" fmla="*/ 73 h 63"/>
                  <a:gd name="T2" fmla="*/ 45 w 75"/>
                  <a:gd name="T3" fmla="*/ 73 h 63"/>
                  <a:gd name="T4" fmla="*/ 67 w 75"/>
                  <a:gd name="T5" fmla="*/ 63 h 63"/>
                  <a:gd name="T6" fmla="*/ 80 w 75"/>
                  <a:gd name="T7" fmla="*/ 34 h 63"/>
                  <a:gd name="T8" fmla="*/ 80 w 75"/>
                  <a:gd name="T9" fmla="*/ 0 h 63"/>
                  <a:gd name="T10" fmla="*/ 76 w 75"/>
                  <a:gd name="T11" fmla="*/ 34 h 63"/>
                  <a:gd name="T12" fmla="*/ 58 w 75"/>
                  <a:gd name="T13" fmla="*/ 58 h 63"/>
                  <a:gd name="T14" fmla="*/ 18 w 75"/>
                  <a:gd name="T15" fmla="*/ 73 h 63"/>
                  <a:gd name="T16" fmla="*/ 0 w 75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3">
                    <a:moveTo>
                      <a:pt x="0" y="63"/>
                    </a:moveTo>
                    <a:lnTo>
                      <a:pt x="40" y="63"/>
                    </a:lnTo>
                    <a:lnTo>
                      <a:pt x="62" y="53"/>
                    </a:lnTo>
                    <a:lnTo>
                      <a:pt x="75" y="29"/>
                    </a:lnTo>
                    <a:lnTo>
                      <a:pt x="75" y="0"/>
                    </a:lnTo>
                    <a:lnTo>
                      <a:pt x="71" y="29"/>
                    </a:lnTo>
                    <a:lnTo>
                      <a:pt x="53" y="48"/>
                    </a:lnTo>
                    <a:lnTo>
                      <a:pt x="18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190" name="Group 15"/>
              <p:cNvGrpSpPr>
                <a:grpSpLocks/>
              </p:cNvGrpSpPr>
              <p:nvPr/>
            </p:nvGrpSpPr>
            <p:grpSpPr bwMode="auto">
              <a:xfrm>
                <a:off x="1248" y="2947"/>
                <a:ext cx="168" cy="179"/>
                <a:chOff x="339" y="3316"/>
                <a:chExt cx="168" cy="179"/>
              </a:xfrm>
            </p:grpSpPr>
            <p:sp>
              <p:nvSpPr>
                <p:cNvPr id="118990" name="Freeform 16"/>
                <p:cNvSpPr>
                  <a:spLocks/>
                </p:cNvSpPr>
                <p:nvPr/>
              </p:nvSpPr>
              <p:spPr bwMode="auto">
                <a:xfrm flipV="1">
                  <a:off x="339" y="3316"/>
                  <a:ext cx="168" cy="179"/>
                </a:xfrm>
                <a:custGeom>
                  <a:avLst/>
                  <a:gdLst>
                    <a:gd name="T0" fmla="*/ 40 w 168"/>
                    <a:gd name="T1" fmla="*/ 0 h 173"/>
                    <a:gd name="T2" fmla="*/ 18 w 168"/>
                    <a:gd name="T3" fmla="*/ 10 h 173"/>
                    <a:gd name="T4" fmla="*/ 9 w 168"/>
                    <a:gd name="T5" fmla="*/ 29 h 173"/>
                    <a:gd name="T6" fmla="*/ 0 w 168"/>
                    <a:gd name="T7" fmla="*/ 102 h 173"/>
                    <a:gd name="T8" fmla="*/ 5 w 168"/>
                    <a:gd name="T9" fmla="*/ 177 h 173"/>
                    <a:gd name="T10" fmla="*/ 18 w 168"/>
                    <a:gd name="T11" fmla="*/ 195 h 173"/>
                    <a:gd name="T12" fmla="*/ 44 w 168"/>
                    <a:gd name="T13" fmla="*/ 205 h 173"/>
                    <a:gd name="T14" fmla="*/ 133 w 168"/>
                    <a:gd name="T15" fmla="*/ 205 h 173"/>
                    <a:gd name="T16" fmla="*/ 155 w 168"/>
                    <a:gd name="T17" fmla="*/ 189 h 173"/>
                    <a:gd name="T18" fmla="*/ 168 w 168"/>
                    <a:gd name="T19" fmla="*/ 160 h 173"/>
                    <a:gd name="T20" fmla="*/ 168 w 168"/>
                    <a:gd name="T21" fmla="*/ 58 h 173"/>
                    <a:gd name="T22" fmla="*/ 168 w 168"/>
                    <a:gd name="T23" fmla="*/ 34 h 173"/>
                    <a:gd name="T24" fmla="*/ 164 w 168"/>
                    <a:gd name="T25" fmla="*/ 25 h 173"/>
                    <a:gd name="T26" fmla="*/ 128 w 168"/>
                    <a:gd name="T27" fmla="*/ 5 h 173"/>
                    <a:gd name="T28" fmla="*/ 40 w 168"/>
                    <a:gd name="T29" fmla="*/ 0 h 1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68" h="173">
                      <a:moveTo>
                        <a:pt x="40" y="0"/>
                      </a:moveTo>
                      <a:lnTo>
                        <a:pt x="18" y="10"/>
                      </a:lnTo>
                      <a:lnTo>
                        <a:pt x="9" y="24"/>
                      </a:lnTo>
                      <a:lnTo>
                        <a:pt x="0" y="87"/>
                      </a:lnTo>
                      <a:lnTo>
                        <a:pt x="5" y="149"/>
                      </a:lnTo>
                      <a:lnTo>
                        <a:pt x="18" y="164"/>
                      </a:lnTo>
                      <a:lnTo>
                        <a:pt x="44" y="173"/>
                      </a:lnTo>
                      <a:lnTo>
                        <a:pt x="133" y="173"/>
                      </a:lnTo>
                      <a:lnTo>
                        <a:pt x="155" y="159"/>
                      </a:lnTo>
                      <a:lnTo>
                        <a:pt x="168" y="135"/>
                      </a:lnTo>
                      <a:lnTo>
                        <a:pt x="168" y="48"/>
                      </a:lnTo>
                      <a:lnTo>
                        <a:pt x="168" y="29"/>
                      </a:lnTo>
                      <a:lnTo>
                        <a:pt x="164" y="20"/>
                      </a:lnTo>
                      <a:lnTo>
                        <a:pt x="128" y="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1" name="Freeform 17"/>
                <p:cNvSpPr>
                  <a:spLocks/>
                </p:cNvSpPr>
                <p:nvPr/>
              </p:nvSpPr>
              <p:spPr bwMode="auto">
                <a:xfrm flipV="1">
                  <a:off x="397" y="3366"/>
                  <a:ext cx="62" cy="69"/>
                </a:xfrm>
                <a:custGeom>
                  <a:avLst/>
                  <a:gdLst>
                    <a:gd name="T0" fmla="*/ 62 w 62"/>
                    <a:gd name="T1" fmla="*/ 63 h 67"/>
                    <a:gd name="T2" fmla="*/ 62 w 62"/>
                    <a:gd name="T3" fmla="*/ 24 h 67"/>
                    <a:gd name="T4" fmla="*/ 53 w 62"/>
                    <a:gd name="T5" fmla="*/ 10 h 67"/>
                    <a:gd name="T6" fmla="*/ 39 w 62"/>
                    <a:gd name="T7" fmla="*/ 0 h 67"/>
                    <a:gd name="T8" fmla="*/ 22 w 62"/>
                    <a:gd name="T9" fmla="*/ 0 h 67"/>
                    <a:gd name="T10" fmla="*/ 9 w 62"/>
                    <a:gd name="T11" fmla="*/ 5 h 67"/>
                    <a:gd name="T12" fmla="*/ 0 w 62"/>
                    <a:gd name="T13" fmla="*/ 29 h 67"/>
                    <a:gd name="T14" fmla="*/ 0 w 62"/>
                    <a:gd name="T15" fmla="*/ 55 h 67"/>
                    <a:gd name="T16" fmla="*/ 9 w 62"/>
                    <a:gd name="T17" fmla="*/ 68 h 67"/>
                    <a:gd name="T18" fmla="*/ 22 w 62"/>
                    <a:gd name="T19" fmla="*/ 77 h 67"/>
                    <a:gd name="T20" fmla="*/ 48 w 62"/>
                    <a:gd name="T21" fmla="*/ 77 h 67"/>
                    <a:gd name="T22" fmla="*/ 62 w 62"/>
                    <a:gd name="T23" fmla="*/ 63 h 6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2" h="67">
                      <a:moveTo>
                        <a:pt x="62" y="53"/>
                      </a:moveTo>
                      <a:lnTo>
                        <a:pt x="62" y="19"/>
                      </a:lnTo>
                      <a:lnTo>
                        <a:pt x="53" y="10"/>
                      </a:lnTo>
                      <a:lnTo>
                        <a:pt x="39" y="0"/>
                      </a:lnTo>
                      <a:lnTo>
                        <a:pt x="22" y="0"/>
                      </a:lnTo>
                      <a:lnTo>
                        <a:pt x="9" y="5"/>
                      </a:lnTo>
                      <a:lnTo>
                        <a:pt x="0" y="24"/>
                      </a:lnTo>
                      <a:lnTo>
                        <a:pt x="0" y="48"/>
                      </a:lnTo>
                      <a:lnTo>
                        <a:pt x="9" y="58"/>
                      </a:lnTo>
                      <a:lnTo>
                        <a:pt x="22" y="67"/>
                      </a:lnTo>
                      <a:lnTo>
                        <a:pt x="48" y="67"/>
                      </a:lnTo>
                      <a:lnTo>
                        <a:pt x="62" y="53"/>
                      </a:ln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2" name="Freeform 18"/>
                <p:cNvSpPr>
                  <a:spLocks/>
                </p:cNvSpPr>
                <p:nvPr/>
              </p:nvSpPr>
              <p:spPr bwMode="auto">
                <a:xfrm flipV="1">
                  <a:off x="388" y="3366"/>
                  <a:ext cx="71" cy="79"/>
                </a:xfrm>
                <a:custGeom>
                  <a:avLst/>
                  <a:gdLst>
                    <a:gd name="T0" fmla="*/ 0 w 71"/>
                    <a:gd name="T1" fmla="*/ 44 h 77"/>
                    <a:gd name="T2" fmla="*/ 9 w 71"/>
                    <a:gd name="T3" fmla="*/ 10 h 77"/>
                    <a:gd name="T4" fmla="*/ 35 w 71"/>
                    <a:gd name="T5" fmla="*/ 0 h 77"/>
                    <a:gd name="T6" fmla="*/ 57 w 71"/>
                    <a:gd name="T7" fmla="*/ 15 h 77"/>
                    <a:gd name="T8" fmla="*/ 71 w 71"/>
                    <a:gd name="T9" fmla="*/ 44 h 77"/>
                    <a:gd name="T10" fmla="*/ 57 w 71"/>
                    <a:gd name="T11" fmla="*/ 78 h 77"/>
                    <a:gd name="T12" fmla="*/ 35 w 71"/>
                    <a:gd name="T13" fmla="*/ 87 h 77"/>
                    <a:gd name="T14" fmla="*/ 9 w 71"/>
                    <a:gd name="T15" fmla="*/ 73 h 77"/>
                    <a:gd name="T16" fmla="*/ 0 w 71"/>
                    <a:gd name="T17" fmla="*/ 44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7">
                      <a:moveTo>
                        <a:pt x="0" y="39"/>
                      </a:moveTo>
                      <a:lnTo>
                        <a:pt x="9" y="10"/>
                      </a:lnTo>
                      <a:lnTo>
                        <a:pt x="35" y="0"/>
                      </a:lnTo>
                      <a:lnTo>
                        <a:pt x="57" y="15"/>
                      </a:lnTo>
                      <a:lnTo>
                        <a:pt x="71" y="39"/>
                      </a:lnTo>
                      <a:lnTo>
                        <a:pt x="57" y="68"/>
                      </a:lnTo>
                      <a:lnTo>
                        <a:pt x="35" y="77"/>
                      </a:lnTo>
                      <a:lnTo>
                        <a:pt x="9" y="63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3" name="Freeform 19"/>
                <p:cNvSpPr>
                  <a:spLocks/>
                </p:cNvSpPr>
                <p:nvPr/>
              </p:nvSpPr>
              <p:spPr bwMode="auto">
                <a:xfrm flipV="1">
                  <a:off x="392" y="3391"/>
                  <a:ext cx="44" cy="49"/>
                </a:xfrm>
                <a:custGeom>
                  <a:avLst/>
                  <a:gdLst>
                    <a:gd name="T0" fmla="*/ 5 w 44"/>
                    <a:gd name="T1" fmla="*/ 53 h 48"/>
                    <a:gd name="T2" fmla="*/ 5 w 44"/>
                    <a:gd name="T3" fmla="*/ 44 h 48"/>
                    <a:gd name="T4" fmla="*/ 9 w 44"/>
                    <a:gd name="T5" fmla="*/ 34 h 48"/>
                    <a:gd name="T6" fmla="*/ 18 w 44"/>
                    <a:gd name="T7" fmla="*/ 15 h 48"/>
                    <a:gd name="T8" fmla="*/ 27 w 44"/>
                    <a:gd name="T9" fmla="*/ 5 h 48"/>
                    <a:gd name="T10" fmla="*/ 40 w 44"/>
                    <a:gd name="T11" fmla="*/ 5 h 48"/>
                    <a:gd name="T12" fmla="*/ 44 w 44"/>
                    <a:gd name="T13" fmla="*/ 5 h 48"/>
                    <a:gd name="T14" fmla="*/ 36 w 44"/>
                    <a:gd name="T15" fmla="*/ 0 h 48"/>
                    <a:gd name="T16" fmla="*/ 9 w 44"/>
                    <a:gd name="T17" fmla="*/ 5 h 48"/>
                    <a:gd name="T18" fmla="*/ 0 w 44"/>
                    <a:gd name="T19" fmla="*/ 29 h 48"/>
                    <a:gd name="T20" fmla="*/ 5 w 44"/>
                    <a:gd name="T21" fmla="*/ 53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4" h="48">
                      <a:moveTo>
                        <a:pt x="5" y="48"/>
                      </a:moveTo>
                      <a:lnTo>
                        <a:pt x="5" y="39"/>
                      </a:lnTo>
                      <a:lnTo>
                        <a:pt x="9" y="29"/>
                      </a:lnTo>
                      <a:lnTo>
                        <a:pt x="18" y="15"/>
                      </a:lnTo>
                      <a:lnTo>
                        <a:pt x="27" y="5"/>
                      </a:lnTo>
                      <a:lnTo>
                        <a:pt x="40" y="5"/>
                      </a:lnTo>
                      <a:lnTo>
                        <a:pt x="44" y="5"/>
                      </a:lnTo>
                      <a:lnTo>
                        <a:pt x="36" y="0"/>
                      </a:lnTo>
                      <a:lnTo>
                        <a:pt x="9" y="5"/>
                      </a:lnTo>
                      <a:lnTo>
                        <a:pt x="0" y="24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4" name="Freeform 20"/>
                <p:cNvSpPr>
                  <a:spLocks/>
                </p:cNvSpPr>
                <p:nvPr/>
              </p:nvSpPr>
              <p:spPr bwMode="auto">
                <a:xfrm flipV="1">
                  <a:off x="401" y="3375"/>
                  <a:ext cx="49" cy="55"/>
                </a:xfrm>
                <a:custGeom>
                  <a:avLst/>
                  <a:gdLst>
                    <a:gd name="T0" fmla="*/ 40 w 49"/>
                    <a:gd name="T1" fmla="*/ 0 h 53"/>
                    <a:gd name="T2" fmla="*/ 40 w 49"/>
                    <a:gd name="T3" fmla="*/ 19 h 53"/>
                    <a:gd name="T4" fmla="*/ 35 w 49"/>
                    <a:gd name="T5" fmla="*/ 29 h 53"/>
                    <a:gd name="T6" fmla="*/ 27 w 49"/>
                    <a:gd name="T7" fmla="*/ 46 h 53"/>
                    <a:gd name="T8" fmla="*/ 18 w 49"/>
                    <a:gd name="T9" fmla="*/ 53 h 53"/>
                    <a:gd name="T10" fmla="*/ 5 w 49"/>
                    <a:gd name="T11" fmla="*/ 53 h 53"/>
                    <a:gd name="T12" fmla="*/ 0 w 49"/>
                    <a:gd name="T13" fmla="*/ 53 h 53"/>
                    <a:gd name="T14" fmla="*/ 13 w 49"/>
                    <a:gd name="T15" fmla="*/ 63 h 53"/>
                    <a:gd name="T16" fmla="*/ 35 w 49"/>
                    <a:gd name="T17" fmla="*/ 63 h 53"/>
                    <a:gd name="T18" fmla="*/ 49 w 49"/>
                    <a:gd name="T19" fmla="*/ 46 h 53"/>
                    <a:gd name="T20" fmla="*/ 49 w 49"/>
                    <a:gd name="T21" fmla="*/ 24 h 53"/>
                    <a:gd name="T22" fmla="*/ 40 w 49"/>
                    <a:gd name="T23" fmla="*/ 0 h 5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9" h="53">
                      <a:moveTo>
                        <a:pt x="40" y="0"/>
                      </a:moveTo>
                      <a:lnTo>
                        <a:pt x="40" y="14"/>
                      </a:lnTo>
                      <a:lnTo>
                        <a:pt x="35" y="24"/>
                      </a:lnTo>
                      <a:lnTo>
                        <a:pt x="27" y="38"/>
                      </a:lnTo>
                      <a:lnTo>
                        <a:pt x="18" y="43"/>
                      </a:lnTo>
                      <a:lnTo>
                        <a:pt x="5" y="43"/>
                      </a:lnTo>
                      <a:lnTo>
                        <a:pt x="0" y="43"/>
                      </a:lnTo>
                      <a:lnTo>
                        <a:pt x="13" y="53"/>
                      </a:lnTo>
                      <a:lnTo>
                        <a:pt x="35" y="53"/>
                      </a:lnTo>
                      <a:lnTo>
                        <a:pt x="49" y="38"/>
                      </a:lnTo>
                      <a:lnTo>
                        <a:pt x="49" y="1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5" name="Freeform 21"/>
                <p:cNvSpPr>
                  <a:spLocks/>
                </p:cNvSpPr>
                <p:nvPr/>
              </p:nvSpPr>
              <p:spPr bwMode="auto">
                <a:xfrm flipV="1">
                  <a:off x="414" y="3375"/>
                  <a:ext cx="36" cy="16"/>
                </a:xfrm>
                <a:custGeom>
                  <a:avLst/>
                  <a:gdLst>
                    <a:gd name="T0" fmla="*/ 36 w 36"/>
                    <a:gd name="T1" fmla="*/ 0 h 15"/>
                    <a:gd name="T2" fmla="*/ 22 w 36"/>
                    <a:gd name="T3" fmla="*/ 20 h 15"/>
                    <a:gd name="T4" fmla="*/ 0 w 36"/>
                    <a:gd name="T5" fmla="*/ 20 h 15"/>
                    <a:gd name="T6" fmla="*/ 18 w 36"/>
                    <a:gd name="T7" fmla="*/ 15 h 15"/>
                    <a:gd name="T8" fmla="*/ 36 w 36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36" y="0"/>
                      </a:moveTo>
                      <a:lnTo>
                        <a:pt x="22" y="15"/>
                      </a:lnTo>
                      <a:lnTo>
                        <a:pt x="0" y="15"/>
                      </a:lnTo>
                      <a:lnTo>
                        <a:pt x="18" y="1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6" name="Freeform 22"/>
                <p:cNvSpPr>
                  <a:spLocks/>
                </p:cNvSpPr>
                <p:nvPr/>
              </p:nvSpPr>
              <p:spPr bwMode="auto">
                <a:xfrm flipV="1">
                  <a:off x="392" y="3425"/>
                  <a:ext cx="14" cy="10"/>
                </a:xfrm>
                <a:custGeom>
                  <a:avLst/>
                  <a:gdLst>
                    <a:gd name="T0" fmla="*/ 0 w 14"/>
                    <a:gd name="T1" fmla="*/ 5 h 10"/>
                    <a:gd name="T2" fmla="*/ 5 w 14"/>
                    <a:gd name="T3" fmla="*/ 0 h 10"/>
                    <a:gd name="T4" fmla="*/ 14 w 14"/>
                    <a:gd name="T5" fmla="*/ 5 h 10"/>
                    <a:gd name="T6" fmla="*/ 5 w 14"/>
                    <a:gd name="T7" fmla="*/ 10 h 10"/>
                    <a:gd name="T8" fmla="*/ 0 w 14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0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4" y="5"/>
                      </a:lnTo>
                      <a:lnTo>
                        <a:pt x="5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7" name="Freeform 23"/>
                <p:cNvSpPr>
                  <a:spLocks/>
                </p:cNvSpPr>
                <p:nvPr/>
              </p:nvSpPr>
              <p:spPr bwMode="auto">
                <a:xfrm flipV="1">
                  <a:off x="406" y="3435"/>
                  <a:ext cx="4" cy="10"/>
                </a:xfrm>
                <a:custGeom>
                  <a:avLst/>
                  <a:gdLst>
                    <a:gd name="T0" fmla="*/ 0 w 4"/>
                    <a:gd name="T1" fmla="*/ 5 h 10"/>
                    <a:gd name="T2" fmla="*/ 0 w 4"/>
                    <a:gd name="T3" fmla="*/ 0 h 10"/>
                    <a:gd name="T4" fmla="*/ 4 w 4"/>
                    <a:gd name="T5" fmla="*/ 5 h 10"/>
                    <a:gd name="T6" fmla="*/ 0 w 4"/>
                    <a:gd name="T7" fmla="*/ 10 h 10"/>
                    <a:gd name="T8" fmla="*/ 0 w 4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4" y="5"/>
                      </a:lnTo>
                      <a:lnTo>
                        <a:pt x="0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8" name="Freeform 24"/>
                <p:cNvSpPr>
                  <a:spLocks/>
                </p:cNvSpPr>
                <p:nvPr/>
              </p:nvSpPr>
              <p:spPr bwMode="auto">
                <a:xfrm flipV="1">
                  <a:off x="392" y="3415"/>
                  <a:ext cx="5" cy="6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0 h 5"/>
                    <a:gd name="T4" fmla="*/ 0 w 5"/>
                    <a:gd name="T5" fmla="*/ 12 h 5"/>
                    <a:gd name="T6" fmla="*/ 0 w 5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9" name="Freeform 25"/>
                <p:cNvSpPr>
                  <a:spLocks/>
                </p:cNvSpPr>
                <p:nvPr/>
              </p:nvSpPr>
              <p:spPr bwMode="auto">
                <a:xfrm flipV="1">
                  <a:off x="339" y="3316"/>
                  <a:ext cx="168" cy="179"/>
                </a:xfrm>
                <a:custGeom>
                  <a:avLst/>
                  <a:gdLst>
                    <a:gd name="T0" fmla="*/ 40 w 168"/>
                    <a:gd name="T1" fmla="*/ 0 h 173"/>
                    <a:gd name="T2" fmla="*/ 18 w 168"/>
                    <a:gd name="T3" fmla="*/ 10 h 173"/>
                    <a:gd name="T4" fmla="*/ 9 w 168"/>
                    <a:gd name="T5" fmla="*/ 29 h 173"/>
                    <a:gd name="T6" fmla="*/ 0 w 168"/>
                    <a:gd name="T7" fmla="*/ 102 h 173"/>
                    <a:gd name="T8" fmla="*/ 5 w 168"/>
                    <a:gd name="T9" fmla="*/ 177 h 173"/>
                    <a:gd name="T10" fmla="*/ 18 w 168"/>
                    <a:gd name="T11" fmla="*/ 195 h 173"/>
                    <a:gd name="T12" fmla="*/ 44 w 168"/>
                    <a:gd name="T13" fmla="*/ 205 h 173"/>
                    <a:gd name="T14" fmla="*/ 133 w 168"/>
                    <a:gd name="T15" fmla="*/ 205 h 173"/>
                    <a:gd name="T16" fmla="*/ 155 w 168"/>
                    <a:gd name="T17" fmla="*/ 189 h 173"/>
                    <a:gd name="T18" fmla="*/ 168 w 168"/>
                    <a:gd name="T19" fmla="*/ 160 h 173"/>
                    <a:gd name="T20" fmla="*/ 168 w 168"/>
                    <a:gd name="T21" fmla="*/ 58 h 173"/>
                    <a:gd name="T22" fmla="*/ 168 w 168"/>
                    <a:gd name="T23" fmla="*/ 34 h 173"/>
                    <a:gd name="T24" fmla="*/ 164 w 168"/>
                    <a:gd name="T25" fmla="*/ 25 h 173"/>
                    <a:gd name="T26" fmla="*/ 128 w 168"/>
                    <a:gd name="T27" fmla="*/ 5 h 173"/>
                    <a:gd name="T28" fmla="*/ 40 w 168"/>
                    <a:gd name="T29" fmla="*/ 0 h 173"/>
                    <a:gd name="T30" fmla="*/ 40 w 168"/>
                    <a:gd name="T31" fmla="*/ 0 h 17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68" h="173">
                      <a:moveTo>
                        <a:pt x="40" y="0"/>
                      </a:moveTo>
                      <a:lnTo>
                        <a:pt x="18" y="10"/>
                      </a:lnTo>
                      <a:lnTo>
                        <a:pt x="9" y="24"/>
                      </a:lnTo>
                      <a:lnTo>
                        <a:pt x="0" y="87"/>
                      </a:lnTo>
                      <a:lnTo>
                        <a:pt x="5" y="149"/>
                      </a:lnTo>
                      <a:lnTo>
                        <a:pt x="18" y="164"/>
                      </a:lnTo>
                      <a:lnTo>
                        <a:pt x="44" y="173"/>
                      </a:lnTo>
                      <a:lnTo>
                        <a:pt x="133" y="173"/>
                      </a:lnTo>
                      <a:lnTo>
                        <a:pt x="155" y="159"/>
                      </a:lnTo>
                      <a:lnTo>
                        <a:pt x="168" y="135"/>
                      </a:lnTo>
                      <a:lnTo>
                        <a:pt x="168" y="48"/>
                      </a:lnTo>
                      <a:lnTo>
                        <a:pt x="168" y="29"/>
                      </a:lnTo>
                      <a:lnTo>
                        <a:pt x="164" y="20"/>
                      </a:lnTo>
                      <a:lnTo>
                        <a:pt x="128" y="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0" name="Freeform 26"/>
                <p:cNvSpPr>
                  <a:spLocks/>
                </p:cNvSpPr>
                <p:nvPr/>
              </p:nvSpPr>
              <p:spPr bwMode="auto">
                <a:xfrm flipV="1">
                  <a:off x="388" y="3366"/>
                  <a:ext cx="71" cy="79"/>
                </a:xfrm>
                <a:custGeom>
                  <a:avLst/>
                  <a:gdLst>
                    <a:gd name="T0" fmla="*/ 0 w 71"/>
                    <a:gd name="T1" fmla="*/ 44 h 77"/>
                    <a:gd name="T2" fmla="*/ 9 w 71"/>
                    <a:gd name="T3" fmla="*/ 10 h 77"/>
                    <a:gd name="T4" fmla="*/ 35 w 71"/>
                    <a:gd name="T5" fmla="*/ 0 h 77"/>
                    <a:gd name="T6" fmla="*/ 57 w 71"/>
                    <a:gd name="T7" fmla="*/ 15 h 77"/>
                    <a:gd name="T8" fmla="*/ 71 w 71"/>
                    <a:gd name="T9" fmla="*/ 44 h 77"/>
                    <a:gd name="T10" fmla="*/ 57 w 71"/>
                    <a:gd name="T11" fmla="*/ 78 h 77"/>
                    <a:gd name="T12" fmla="*/ 35 w 71"/>
                    <a:gd name="T13" fmla="*/ 87 h 77"/>
                    <a:gd name="T14" fmla="*/ 9 w 71"/>
                    <a:gd name="T15" fmla="*/ 73 h 77"/>
                    <a:gd name="T16" fmla="*/ 0 w 71"/>
                    <a:gd name="T17" fmla="*/ 44 h 77"/>
                    <a:gd name="T18" fmla="*/ 0 w 71"/>
                    <a:gd name="T19" fmla="*/ 44 h 7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1" h="77">
                      <a:moveTo>
                        <a:pt x="0" y="39"/>
                      </a:moveTo>
                      <a:lnTo>
                        <a:pt x="9" y="10"/>
                      </a:lnTo>
                      <a:lnTo>
                        <a:pt x="35" y="0"/>
                      </a:lnTo>
                      <a:lnTo>
                        <a:pt x="57" y="15"/>
                      </a:lnTo>
                      <a:lnTo>
                        <a:pt x="71" y="39"/>
                      </a:lnTo>
                      <a:lnTo>
                        <a:pt x="57" y="68"/>
                      </a:lnTo>
                      <a:lnTo>
                        <a:pt x="35" y="77"/>
                      </a:lnTo>
                      <a:lnTo>
                        <a:pt x="9" y="63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1" name="Freeform 27"/>
                <p:cNvSpPr>
                  <a:spLocks/>
                </p:cNvSpPr>
                <p:nvPr/>
              </p:nvSpPr>
              <p:spPr bwMode="auto">
                <a:xfrm flipV="1">
                  <a:off x="348" y="3346"/>
                  <a:ext cx="111" cy="139"/>
                </a:xfrm>
                <a:custGeom>
                  <a:avLst/>
                  <a:gdLst>
                    <a:gd name="T0" fmla="*/ 111 w 111"/>
                    <a:gd name="T1" fmla="*/ 0 h 134"/>
                    <a:gd name="T2" fmla="*/ 53 w 111"/>
                    <a:gd name="T3" fmla="*/ 0 h 134"/>
                    <a:gd name="T4" fmla="*/ 31 w 111"/>
                    <a:gd name="T5" fmla="*/ 0 h 134"/>
                    <a:gd name="T6" fmla="*/ 13 w 111"/>
                    <a:gd name="T7" fmla="*/ 5 h 134"/>
                    <a:gd name="T8" fmla="*/ 4 w 111"/>
                    <a:gd name="T9" fmla="*/ 34 h 134"/>
                    <a:gd name="T10" fmla="*/ 0 w 111"/>
                    <a:gd name="T11" fmla="*/ 68 h 134"/>
                    <a:gd name="T12" fmla="*/ 0 w 111"/>
                    <a:gd name="T13" fmla="*/ 110 h 134"/>
                    <a:gd name="T14" fmla="*/ 0 w 111"/>
                    <a:gd name="T15" fmla="*/ 161 h 134"/>
                    <a:gd name="T16" fmla="*/ 9 w 111"/>
                    <a:gd name="T17" fmla="*/ 116 h 134"/>
                    <a:gd name="T18" fmla="*/ 18 w 111"/>
                    <a:gd name="T19" fmla="*/ 63 h 134"/>
                    <a:gd name="T20" fmla="*/ 31 w 111"/>
                    <a:gd name="T21" fmla="*/ 34 h 134"/>
                    <a:gd name="T22" fmla="*/ 49 w 111"/>
                    <a:gd name="T23" fmla="*/ 19 h 134"/>
                    <a:gd name="T24" fmla="*/ 106 w 111"/>
                    <a:gd name="T25" fmla="*/ 0 h 134"/>
                    <a:gd name="T26" fmla="*/ 111 w 111"/>
                    <a:gd name="T27" fmla="*/ 0 h 1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1" h="134">
                      <a:moveTo>
                        <a:pt x="111" y="0"/>
                      </a:moveTo>
                      <a:lnTo>
                        <a:pt x="53" y="0"/>
                      </a:lnTo>
                      <a:lnTo>
                        <a:pt x="31" y="0"/>
                      </a:lnTo>
                      <a:lnTo>
                        <a:pt x="13" y="5"/>
                      </a:lnTo>
                      <a:lnTo>
                        <a:pt x="4" y="29"/>
                      </a:lnTo>
                      <a:lnTo>
                        <a:pt x="0" y="58"/>
                      </a:lnTo>
                      <a:lnTo>
                        <a:pt x="0" y="91"/>
                      </a:lnTo>
                      <a:lnTo>
                        <a:pt x="0" y="134"/>
                      </a:lnTo>
                      <a:lnTo>
                        <a:pt x="9" y="96"/>
                      </a:lnTo>
                      <a:lnTo>
                        <a:pt x="18" y="53"/>
                      </a:lnTo>
                      <a:lnTo>
                        <a:pt x="31" y="29"/>
                      </a:lnTo>
                      <a:lnTo>
                        <a:pt x="49" y="14"/>
                      </a:lnTo>
                      <a:lnTo>
                        <a:pt x="106" y="0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2" name="Freeform 28"/>
                <p:cNvSpPr>
                  <a:spLocks/>
                </p:cNvSpPr>
                <p:nvPr/>
              </p:nvSpPr>
              <p:spPr bwMode="auto">
                <a:xfrm flipV="1">
                  <a:off x="348" y="3425"/>
                  <a:ext cx="53" cy="60"/>
                </a:xfrm>
                <a:custGeom>
                  <a:avLst/>
                  <a:gdLst>
                    <a:gd name="T0" fmla="*/ 0 w 53"/>
                    <a:gd name="T1" fmla="*/ 68 h 58"/>
                    <a:gd name="T2" fmla="*/ 4 w 53"/>
                    <a:gd name="T3" fmla="*/ 34 h 58"/>
                    <a:gd name="T4" fmla="*/ 13 w 53"/>
                    <a:gd name="T5" fmla="*/ 5 h 58"/>
                    <a:gd name="T6" fmla="*/ 31 w 53"/>
                    <a:gd name="T7" fmla="*/ 0 h 58"/>
                    <a:gd name="T8" fmla="*/ 53 w 53"/>
                    <a:gd name="T9" fmla="*/ 0 h 58"/>
                    <a:gd name="T10" fmla="*/ 22 w 53"/>
                    <a:gd name="T11" fmla="*/ 10 h 58"/>
                    <a:gd name="T12" fmla="*/ 9 w 53"/>
                    <a:gd name="T13" fmla="*/ 34 h 58"/>
                    <a:gd name="T14" fmla="*/ 0 w 53"/>
                    <a:gd name="T15" fmla="*/ 68 h 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3" h="58">
                      <a:moveTo>
                        <a:pt x="0" y="58"/>
                      </a:moveTo>
                      <a:lnTo>
                        <a:pt x="4" y="29"/>
                      </a:lnTo>
                      <a:lnTo>
                        <a:pt x="13" y="5"/>
                      </a:lnTo>
                      <a:lnTo>
                        <a:pt x="31" y="0"/>
                      </a:lnTo>
                      <a:lnTo>
                        <a:pt x="53" y="0"/>
                      </a:lnTo>
                      <a:lnTo>
                        <a:pt x="22" y="10"/>
                      </a:lnTo>
                      <a:lnTo>
                        <a:pt x="9" y="29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3" name="Freeform 29"/>
                <p:cNvSpPr>
                  <a:spLocks/>
                </p:cNvSpPr>
                <p:nvPr/>
              </p:nvSpPr>
              <p:spPr bwMode="auto">
                <a:xfrm flipV="1">
                  <a:off x="379" y="3322"/>
                  <a:ext cx="124" cy="118"/>
                </a:xfrm>
                <a:custGeom>
                  <a:avLst/>
                  <a:gdLst>
                    <a:gd name="T0" fmla="*/ 0 w 124"/>
                    <a:gd name="T1" fmla="*/ 126 h 115"/>
                    <a:gd name="T2" fmla="*/ 93 w 124"/>
                    <a:gd name="T3" fmla="*/ 130 h 115"/>
                    <a:gd name="T4" fmla="*/ 115 w 124"/>
                    <a:gd name="T5" fmla="*/ 116 h 115"/>
                    <a:gd name="T6" fmla="*/ 124 w 124"/>
                    <a:gd name="T7" fmla="*/ 87 h 115"/>
                    <a:gd name="T8" fmla="*/ 124 w 124"/>
                    <a:gd name="T9" fmla="*/ 0 h 115"/>
                    <a:gd name="T10" fmla="*/ 115 w 124"/>
                    <a:gd name="T11" fmla="*/ 68 h 115"/>
                    <a:gd name="T12" fmla="*/ 102 w 124"/>
                    <a:gd name="T13" fmla="*/ 92 h 115"/>
                    <a:gd name="T14" fmla="*/ 84 w 124"/>
                    <a:gd name="T15" fmla="*/ 111 h 115"/>
                    <a:gd name="T16" fmla="*/ 0 w 124"/>
                    <a:gd name="T17" fmla="*/ 126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4" h="115">
                      <a:moveTo>
                        <a:pt x="0" y="111"/>
                      </a:moveTo>
                      <a:lnTo>
                        <a:pt x="93" y="115"/>
                      </a:lnTo>
                      <a:lnTo>
                        <a:pt x="115" y="101"/>
                      </a:lnTo>
                      <a:lnTo>
                        <a:pt x="124" y="77"/>
                      </a:lnTo>
                      <a:lnTo>
                        <a:pt x="124" y="0"/>
                      </a:lnTo>
                      <a:lnTo>
                        <a:pt x="115" y="58"/>
                      </a:lnTo>
                      <a:lnTo>
                        <a:pt x="102" y="82"/>
                      </a:lnTo>
                      <a:lnTo>
                        <a:pt x="84" y="96"/>
                      </a:lnTo>
                      <a:lnTo>
                        <a:pt x="0" y="111"/>
                      </a:ln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4" name="Freeform 30"/>
                <p:cNvSpPr>
                  <a:spLocks/>
                </p:cNvSpPr>
                <p:nvPr/>
              </p:nvSpPr>
              <p:spPr bwMode="auto">
                <a:xfrm flipV="1">
                  <a:off x="428" y="3322"/>
                  <a:ext cx="75" cy="64"/>
                </a:xfrm>
                <a:custGeom>
                  <a:avLst/>
                  <a:gdLst>
                    <a:gd name="T0" fmla="*/ 0 w 75"/>
                    <a:gd name="T1" fmla="*/ 72 h 62"/>
                    <a:gd name="T2" fmla="*/ 44 w 75"/>
                    <a:gd name="T3" fmla="*/ 72 h 62"/>
                    <a:gd name="T4" fmla="*/ 66 w 75"/>
                    <a:gd name="T5" fmla="*/ 58 h 62"/>
                    <a:gd name="T6" fmla="*/ 75 w 75"/>
                    <a:gd name="T7" fmla="*/ 29 h 62"/>
                    <a:gd name="T8" fmla="*/ 75 w 75"/>
                    <a:gd name="T9" fmla="*/ 0 h 62"/>
                    <a:gd name="T10" fmla="*/ 70 w 75"/>
                    <a:gd name="T11" fmla="*/ 29 h 62"/>
                    <a:gd name="T12" fmla="*/ 53 w 75"/>
                    <a:gd name="T13" fmla="*/ 58 h 62"/>
                    <a:gd name="T14" fmla="*/ 17 w 75"/>
                    <a:gd name="T15" fmla="*/ 68 h 62"/>
                    <a:gd name="T16" fmla="*/ 0 w 75"/>
                    <a:gd name="T17" fmla="*/ 72 h 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5" h="62">
                      <a:moveTo>
                        <a:pt x="0" y="62"/>
                      </a:moveTo>
                      <a:lnTo>
                        <a:pt x="44" y="62"/>
                      </a:lnTo>
                      <a:lnTo>
                        <a:pt x="66" y="48"/>
                      </a:lnTo>
                      <a:lnTo>
                        <a:pt x="75" y="24"/>
                      </a:lnTo>
                      <a:lnTo>
                        <a:pt x="75" y="0"/>
                      </a:lnTo>
                      <a:lnTo>
                        <a:pt x="70" y="24"/>
                      </a:lnTo>
                      <a:lnTo>
                        <a:pt x="53" y="48"/>
                      </a:lnTo>
                      <a:lnTo>
                        <a:pt x="17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191" name="Freeform 31"/>
              <p:cNvSpPr>
                <a:spLocks/>
              </p:cNvSpPr>
              <p:nvPr/>
            </p:nvSpPr>
            <p:spPr bwMode="auto">
              <a:xfrm flipV="1">
                <a:off x="1206" y="2580"/>
                <a:ext cx="93" cy="80"/>
              </a:xfrm>
              <a:custGeom>
                <a:avLst/>
                <a:gdLst>
                  <a:gd name="T0" fmla="*/ 27 w 93"/>
                  <a:gd name="T1" fmla="*/ 5 h 77"/>
                  <a:gd name="T2" fmla="*/ 27 w 93"/>
                  <a:gd name="T3" fmla="*/ 29 h 77"/>
                  <a:gd name="T4" fmla="*/ 23 w 93"/>
                  <a:gd name="T5" fmla="*/ 54 h 77"/>
                  <a:gd name="T6" fmla="*/ 0 w 93"/>
                  <a:gd name="T7" fmla="*/ 92 h 77"/>
                  <a:gd name="T8" fmla="*/ 58 w 93"/>
                  <a:gd name="T9" fmla="*/ 92 h 77"/>
                  <a:gd name="T10" fmla="*/ 76 w 93"/>
                  <a:gd name="T11" fmla="*/ 83 h 77"/>
                  <a:gd name="T12" fmla="*/ 89 w 93"/>
                  <a:gd name="T13" fmla="*/ 58 h 77"/>
                  <a:gd name="T14" fmla="*/ 93 w 93"/>
                  <a:gd name="T15" fmla="*/ 0 h 77"/>
                  <a:gd name="T16" fmla="*/ 27 w 93"/>
                  <a:gd name="T17" fmla="*/ 5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77">
                    <a:moveTo>
                      <a:pt x="27" y="5"/>
                    </a:moveTo>
                    <a:lnTo>
                      <a:pt x="27" y="24"/>
                    </a:lnTo>
                    <a:lnTo>
                      <a:pt x="23" y="44"/>
                    </a:lnTo>
                    <a:lnTo>
                      <a:pt x="0" y="77"/>
                    </a:lnTo>
                    <a:lnTo>
                      <a:pt x="58" y="77"/>
                    </a:lnTo>
                    <a:lnTo>
                      <a:pt x="76" y="68"/>
                    </a:lnTo>
                    <a:lnTo>
                      <a:pt x="89" y="48"/>
                    </a:lnTo>
                    <a:lnTo>
                      <a:pt x="93" y="0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2" name="Freeform 32"/>
              <p:cNvSpPr>
                <a:spLocks/>
              </p:cNvSpPr>
              <p:nvPr/>
            </p:nvSpPr>
            <p:spPr bwMode="auto">
              <a:xfrm flipV="1">
                <a:off x="1215" y="2842"/>
                <a:ext cx="53" cy="65"/>
              </a:xfrm>
              <a:custGeom>
                <a:avLst/>
                <a:gdLst>
                  <a:gd name="T0" fmla="*/ 53 w 53"/>
                  <a:gd name="T1" fmla="*/ 58 h 63"/>
                  <a:gd name="T2" fmla="*/ 53 w 53"/>
                  <a:gd name="T3" fmla="*/ 29 h 63"/>
                  <a:gd name="T4" fmla="*/ 49 w 53"/>
                  <a:gd name="T5" fmla="*/ 10 h 63"/>
                  <a:gd name="T6" fmla="*/ 36 w 53"/>
                  <a:gd name="T7" fmla="*/ 0 h 63"/>
                  <a:gd name="T8" fmla="*/ 9 w 53"/>
                  <a:gd name="T9" fmla="*/ 5 h 63"/>
                  <a:gd name="T10" fmla="*/ 0 w 53"/>
                  <a:gd name="T11" fmla="*/ 25 h 63"/>
                  <a:gd name="T12" fmla="*/ 0 w 53"/>
                  <a:gd name="T13" fmla="*/ 50 h 63"/>
                  <a:gd name="T14" fmla="*/ 5 w 53"/>
                  <a:gd name="T15" fmla="*/ 63 h 63"/>
                  <a:gd name="T16" fmla="*/ 18 w 53"/>
                  <a:gd name="T17" fmla="*/ 73 h 63"/>
                  <a:gd name="T18" fmla="*/ 40 w 53"/>
                  <a:gd name="T19" fmla="*/ 73 h 63"/>
                  <a:gd name="T20" fmla="*/ 53 w 53"/>
                  <a:gd name="T21" fmla="*/ 58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63">
                    <a:moveTo>
                      <a:pt x="53" y="48"/>
                    </a:moveTo>
                    <a:lnTo>
                      <a:pt x="53" y="24"/>
                    </a:lnTo>
                    <a:lnTo>
                      <a:pt x="49" y="10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0"/>
                    </a:lnTo>
                    <a:lnTo>
                      <a:pt x="0" y="44"/>
                    </a:lnTo>
                    <a:lnTo>
                      <a:pt x="5" y="53"/>
                    </a:lnTo>
                    <a:lnTo>
                      <a:pt x="18" y="63"/>
                    </a:lnTo>
                    <a:lnTo>
                      <a:pt x="40" y="63"/>
                    </a:lnTo>
                    <a:lnTo>
                      <a:pt x="53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3" name="Freeform 33"/>
              <p:cNvSpPr>
                <a:spLocks/>
              </p:cNvSpPr>
              <p:nvPr/>
            </p:nvSpPr>
            <p:spPr bwMode="auto">
              <a:xfrm flipV="1">
                <a:off x="1211" y="2867"/>
                <a:ext cx="40" cy="44"/>
              </a:xfrm>
              <a:custGeom>
                <a:avLst/>
                <a:gdLst>
                  <a:gd name="T0" fmla="*/ 0 w 40"/>
                  <a:gd name="T1" fmla="*/ 48 h 43"/>
                  <a:gd name="T2" fmla="*/ 9 w 40"/>
                  <a:gd name="T3" fmla="*/ 33 h 43"/>
                  <a:gd name="T4" fmla="*/ 18 w 40"/>
                  <a:gd name="T5" fmla="*/ 9 h 43"/>
                  <a:gd name="T6" fmla="*/ 22 w 40"/>
                  <a:gd name="T7" fmla="*/ 4 h 43"/>
                  <a:gd name="T8" fmla="*/ 35 w 40"/>
                  <a:gd name="T9" fmla="*/ 4 h 43"/>
                  <a:gd name="T10" fmla="*/ 40 w 40"/>
                  <a:gd name="T11" fmla="*/ 4 h 43"/>
                  <a:gd name="T12" fmla="*/ 31 w 40"/>
                  <a:gd name="T13" fmla="*/ 0 h 43"/>
                  <a:gd name="T14" fmla="*/ 9 w 40"/>
                  <a:gd name="T15" fmla="*/ 4 h 43"/>
                  <a:gd name="T16" fmla="*/ 0 w 40"/>
                  <a:gd name="T17" fmla="*/ 19 h 43"/>
                  <a:gd name="T18" fmla="*/ 0 w 40"/>
                  <a:gd name="T19" fmla="*/ 48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3">
                    <a:moveTo>
                      <a:pt x="0" y="43"/>
                    </a:moveTo>
                    <a:lnTo>
                      <a:pt x="9" y="28"/>
                    </a:lnTo>
                    <a:lnTo>
                      <a:pt x="18" y="9"/>
                    </a:lnTo>
                    <a:lnTo>
                      <a:pt x="22" y="4"/>
                    </a:lnTo>
                    <a:lnTo>
                      <a:pt x="35" y="4"/>
                    </a:lnTo>
                    <a:lnTo>
                      <a:pt x="40" y="4"/>
                    </a:lnTo>
                    <a:lnTo>
                      <a:pt x="31" y="0"/>
                    </a:lnTo>
                    <a:lnTo>
                      <a:pt x="9" y="4"/>
                    </a:lnTo>
                    <a:lnTo>
                      <a:pt x="0" y="1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4" name="Freeform 34"/>
              <p:cNvSpPr>
                <a:spLocks/>
              </p:cNvSpPr>
              <p:nvPr/>
            </p:nvSpPr>
            <p:spPr bwMode="auto">
              <a:xfrm flipV="1">
                <a:off x="1215" y="2852"/>
                <a:ext cx="49" cy="50"/>
              </a:xfrm>
              <a:custGeom>
                <a:avLst/>
                <a:gdLst>
                  <a:gd name="T0" fmla="*/ 40 w 49"/>
                  <a:gd name="T1" fmla="*/ 0 h 48"/>
                  <a:gd name="T2" fmla="*/ 40 w 49"/>
                  <a:gd name="T3" fmla="*/ 20 h 48"/>
                  <a:gd name="T4" fmla="*/ 36 w 49"/>
                  <a:gd name="T5" fmla="*/ 29 h 48"/>
                  <a:gd name="T6" fmla="*/ 27 w 49"/>
                  <a:gd name="T7" fmla="*/ 42 h 48"/>
                  <a:gd name="T8" fmla="*/ 18 w 49"/>
                  <a:gd name="T9" fmla="*/ 49 h 48"/>
                  <a:gd name="T10" fmla="*/ 5 w 49"/>
                  <a:gd name="T11" fmla="*/ 49 h 48"/>
                  <a:gd name="T12" fmla="*/ 0 w 49"/>
                  <a:gd name="T13" fmla="*/ 49 h 48"/>
                  <a:gd name="T14" fmla="*/ 14 w 49"/>
                  <a:gd name="T15" fmla="*/ 58 h 48"/>
                  <a:gd name="T16" fmla="*/ 31 w 49"/>
                  <a:gd name="T17" fmla="*/ 58 h 48"/>
                  <a:gd name="T18" fmla="*/ 45 w 49"/>
                  <a:gd name="T19" fmla="*/ 49 h 48"/>
                  <a:gd name="T20" fmla="*/ 49 w 49"/>
                  <a:gd name="T21" fmla="*/ 24 h 48"/>
                  <a:gd name="T22" fmla="*/ 40 w 49"/>
                  <a:gd name="T23" fmla="*/ 0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48">
                    <a:moveTo>
                      <a:pt x="40" y="0"/>
                    </a:moveTo>
                    <a:lnTo>
                      <a:pt x="40" y="15"/>
                    </a:lnTo>
                    <a:lnTo>
                      <a:pt x="36" y="24"/>
                    </a:lnTo>
                    <a:lnTo>
                      <a:pt x="27" y="34"/>
                    </a:lnTo>
                    <a:lnTo>
                      <a:pt x="18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14" y="48"/>
                    </a:lnTo>
                    <a:lnTo>
                      <a:pt x="31" y="48"/>
                    </a:lnTo>
                    <a:lnTo>
                      <a:pt x="45" y="39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5" name="Freeform 35"/>
              <p:cNvSpPr>
                <a:spLocks/>
              </p:cNvSpPr>
              <p:nvPr/>
            </p:nvSpPr>
            <p:spPr bwMode="auto">
              <a:xfrm flipV="1">
                <a:off x="1229" y="2852"/>
                <a:ext cx="31" cy="10"/>
              </a:xfrm>
              <a:custGeom>
                <a:avLst/>
                <a:gdLst>
                  <a:gd name="T0" fmla="*/ 31 w 31"/>
                  <a:gd name="T1" fmla="*/ 0 h 9"/>
                  <a:gd name="T2" fmla="*/ 17 w 31"/>
                  <a:gd name="T3" fmla="*/ 14 h 9"/>
                  <a:gd name="T4" fmla="*/ 0 w 31"/>
                  <a:gd name="T5" fmla="*/ 14 h 9"/>
                  <a:gd name="T6" fmla="*/ 13 w 31"/>
                  <a:gd name="T7" fmla="*/ 14 h 9"/>
                  <a:gd name="T8" fmla="*/ 31 w 3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31" y="0"/>
                    </a:moveTo>
                    <a:lnTo>
                      <a:pt x="17" y="9"/>
                    </a:lnTo>
                    <a:lnTo>
                      <a:pt x="0" y="9"/>
                    </a:lnTo>
                    <a:lnTo>
                      <a:pt x="13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6" name="Freeform 36"/>
              <p:cNvSpPr>
                <a:spLocks/>
              </p:cNvSpPr>
              <p:nvPr/>
            </p:nvSpPr>
            <p:spPr bwMode="auto">
              <a:xfrm flipV="1">
                <a:off x="1211" y="2897"/>
                <a:ext cx="9" cy="14"/>
              </a:xfrm>
              <a:custGeom>
                <a:avLst/>
                <a:gdLst>
                  <a:gd name="T0" fmla="*/ 0 w 9"/>
                  <a:gd name="T1" fmla="*/ 4 h 14"/>
                  <a:gd name="T2" fmla="*/ 4 w 9"/>
                  <a:gd name="T3" fmla="*/ 0 h 14"/>
                  <a:gd name="T4" fmla="*/ 9 w 9"/>
                  <a:gd name="T5" fmla="*/ 9 h 14"/>
                  <a:gd name="T6" fmla="*/ 4 w 9"/>
                  <a:gd name="T7" fmla="*/ 14 h 14"/>
                  <a:gd name="T8" fmla="*/ 0 w 9"/>
                  <a:gd name="T9" fmla="*/ 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4"/>
                    </a:moveTo>
                    <a:lnTo>
                      <a:pt x="4" y="0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7" name="Freeform 37"/>
              <p:cNvSpPr>
                <a:spLocks/>
              </p:cNvSpPr>
              <p:nvPr/>
            </p:nvSpPr>
            <p:spPr bwMode="auto">
              <a:xfrm flipV="1">
                <a:off x="1220" y="2907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8" name="Freeform 38"/>
              <p:cNvSpPr>
                <a:spLocks/>
              </p:cNvSpPr>
              <p:nvPr/>
            </p:nvSpPr>
            <p:spPr bwMode="auto">
              <a:xfrm flipV="1">
                <a:off x="1167" y="2798"/>
                <a:ext cx="150" cy="159"/>
              </a:xfrm>
              <a:custGeom>
                <a:avLst/>
                <a:gdLst>
                  <a:gd name="T0" fmla="*/ 62 w 150"/>
                  <a:gd name="T1" fmla="*/ 0 h 154"/>
                  <a:gd name="T2" fmla="*/ 39 w 150"/>
                  <a:gd name="T3" fmla="*/ 5 h 154"/>
                  <a:gd name="T4" fmla="*/ 26 w 150"/>
                  <a:gd name="T5" fmla="*/ 25 h 154"/>
                  <a:gd name="T6" fmla="*/ 17 w 150"/>
                  <a:gd name="T7" fmla="*/ 44 h 154"/>
                  <a:gd name="T8" fmla="*/ 8 w 150"/>
                  <a:gd name="T9" fmla="*/ 84 h 154"/>
                  <a:gd name="T10" fmla="*/ 0 w 150"/>
                  <a:gd name="T11" fmla="*/ 146 h 154"/>
                  <a:gd name="T12" fmla="*/ 8 w 150"/>
                  <a:gd name="T13" fmla="*/ 165 h 154"/>
                  <a:gd name="T14" fmla="*/ 26 w 150"/>
                  <a:gd name="T15" fmla="*/ 174 h 154"/>
                  <a:gd name="T16" fmla="*/ 110 w 150"/>
                  <a:gd name="T17" fmla="*/ 180 h 154"/>
                  <a:gd name="T18" fmla="*/ 132 w 150"/>
                  <a:gd name="T19" fmla="*/ 174 h 154"/>
                  <a:gd name="T20" fmla="*/ 141 w 150"/>
                  <a:gd name="T21" fmla="*/ 146 h 154"/>
                  <a:gd name="T22" fmla="*/ 150 w 150"/>
                  <a:gd name="T23" fmla="*/ 58 h 154"/>
                  <a:gd name="T24" fmla="*/ 146 w 150"/>
                  <a:gd name="T25" fmla="*/ 15 h 154"/>
                  <a:gd name="T26" fmla="*/ 115 w 150"/>
                  <a:gd name="T27" fmla="*/ 5 h 154"/>
                  <a:gd name="T28" fmla="*/ 62 w 150"/>
                  <a:gd name="T29" fmla="*/ 0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154">
                    <a:moveTo>
                      <a:pt x="62" y="0"/>
                    </a:moveTo>
                    <a:lnTo>
                      <a:pt x="39" y="5"/>
                    </a:lnTo>
                    <a:lnTo>
                      <a:pt x="26" y="20"/>
                    </a:lnTo>
                    <a:lnTo>
                      <a:pt x="17" y="39"/>
                    </a:lnTo>
                    <a:lnTo>
                      <a:pt x="8" y="72"/>
                    </a:lnTo>
                    <a:lnTo>
                      <a:pt x="0" y="125"/>
                    </a:lnTo>
                    <a:lnTo>
                      <a:pt x="8" y="140"/>
                    </a:lnTo>
                    <a:lnTo>
                      <a:pt x="26" y="149"/>
                    </a:lnTo>
                    <a:lnTo>
                      <a:pt x="110" y="154"/>
                    </a:lnTo>
                    <a:lnTo>
                      <a:pt x="132" y="149"/>
                    </a:lnTo>
                    <a:lnTo>
                      <a:pt x="141" y="125"/>
                    </a:lnTo>
                    <a:lnTo>
                      <a:pt x="150" y="48"/>
                    </a:lnTo>
                    <a:lnTo>
                      <a:pt x="146" y="15"/>
                    </a:lnTo>
                    <a:lnTo>
                      <a:pt x="115" y="5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99" name="Freeform 39"/>
              <p:cNvSpPr>
                <a:spLocks/>
              </p:cNvSpPr>
              <p:nvPr/>
            </p:nvSpPr>
            <p:spPr bwMode="auto">
              <a:xfrm flipV="1">
                <a:off x="1206" y="2842"/>
                <a:ext cx="62" cy="74"/>
              </a:xfrm>
              <a:custGeom>
                <a:avLst/>
                <a:gdLst>
                  <a:gd name="T0" fmla="*/ 0 w 62"/>
                  <a:gd name="T1" fmla="*/ 38 h 72"/>
                  <a:gd name="T2" fmla="*/ 9 w 62"/>
                  <a:gd name="T3" fmla="*/ 9 h 72"/>
                  <a:gd name="T4" fmla="*/ 36 w 62"/>
                  <a:gd name="T5" fmla="*/ 0 h 72"/>
                  <a:gd name="T6" fmla="*/ 54 w 62"/>
                  <a:gd name="T7" fmla="*/ 14 h 72"/>
                  <a:gd name="T8" fmla="*/ 62 w 62"/>
                  <a:gd name="T9" fmla="*/ 43 h 72"/>
                  <a:gd name="T10" fmla="*/ 49 w 62"/>
                  <a:gd name="T11" fmla="*/ 72 h 72"/>
                  <a:gd name="T12" fmla="*/ 27 w 62"/>
                  <a:gd name="T13" fmla="*/ 82 h 72"/>
                  <a:gd name="T14" fmla="*/ 5 w 62"/>
                  <a:gd name="T15" fmla="*/ 67 h 72"/>
                  <a:gd name="T16" fmla="*/ 0 w 62"/>
                  <a:gd name="T17" fmla="*/ 38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0" y="33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4" y="14"/>
                    </a:lnTo>
                    <a:lnTo>
                      <a:pt x="62" y="38"/>
                    </a:lnTo>
                    <a:lnTo>
                      <a:pt x="49" y="62"/>
                    </a:lnTo>
                    <a:lnTo>
                      <a:pt x="27" y="72"/>
                    </a:lnTo>
                    <a:lnTo>
                      <a:pt x="5" y="57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0" name="Freeform 40"/>
              <p:cNvSpPr>
                <a:spLocks/>
              </p:cNvSpPr>
              <p:nvPr/>
            </p:nvSpPr>
            <p:spPr bwMode="auto">
              <a:xfrm flipV="1">
                <a:off x="1206" y="2892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1" name="Freeform 41"/>
              <p:cNvSpPr>
                <a:spLocks/>
              </p:cNvSpPr>
              <p:nvPr/>
            </p:nvSpPr>
            <p:spPr bwMode="auto">
              <a:xfrm flipV="1">
                <a:off x="1167" y="2798"/>
                <a:ext cx="150" cy="159"/>
              </a:xfrm>
              <a:custGeom>
                <a:avLst/>
                <a:gdLst>
                  <a:gd name="T0" fmla="*/ 62 w 150"/>
                  <a:gd name="T1" fmla="*/ 0 h 154"/>
                  <a:gd name="T2" fmla="*/ 39 w 150"/>
                  <a:gd name="T3" fmla="*/ 5 h 154"/>
                  <a:gd name="T4" fmla="*/ 26 w 150"/>
                  <a:gd name="T5" fmla="*/ 25 h 154"/>
                  <a:gd name="T6" fmla="*/ 17 w 150"/>
                  <a:gd name="T7" fmla="*/ 44 h 154"/>
                  <a:gd name="T8" fmla="*/ 8 w 150"/>
                  <a:gd name="T9" fmla="*/ 84 h 154"/>
                  <a:gd name="T10" fmla="*/ 0 w 150"/>
                  <a:gd name="T11" fmla="*/ 146 h 154"/>
                  <a:gd name="T12" fmla="*/ 8 w 150"/>
                  <a:gd name="T13" fmla="*/ 165 h 154"/>
                  <a:gd name="T14" fmla="*/ 26 w 150"/>
                  <a:gd name="T15" fmla="*/ 174 h 154"/>
                  <a:gd name="T16" fmla="*/ 110 w 150"/>
                  <a:gd name="T17" fmla="*/ 180 h 154"/>
                  <a:gd name="T18" fmla="*/ 132 w 150"/>
                  <a:gd name="T19" fmla="*/ 174 h 154"/>
                  <a:gd name="T20" fmla="*/ 141 w 150"/>
                  <a:gd name="T21" fmla="*/ 146 h 154"/>
                  <a:gd name="T22" fmla="*/ 150 w 150"/>
                  <a:gd name="T23" fmla="*/ 58 h 154"/>
                  <a:gd name="T24" fmla="*/ 146 w 150"/>
                  <a:gd name="T25" fmla="*/ 15 h 154"/>
                  <a:gd name="T26" fmla="*/ 115 w 150"/>
                  <a:gd name="T27" fmla="*/ 5 h 154"/>
                  <a:gd name="T28" fmla="*/ 62 w 150"/>
                  <a:gd name="T29" fmla="*/ 0 h 154"/>
                  <a:gd name="T30" fmla="*/ 62 w 150"/>
                  <a:gd name="T31" fmla="*/ 0 h 1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0" h="154">
                    <a:moveTo>
                      <a:pt x="62" y="0"/>
                    </a:moveTo>
                    <a:lnTo>
                      <a:pt x="39" y="5"/>
                    </a:lnTo>
                    <a:lnTo>
                      <a:pt x="26" y="20"/>
                    </a:lnTo>
                    <a:lnTo>
                      <a:pt x="17" y="39"/>
                    </a:lnTo>
                    <a:lnTo>
                      <a:pt x="8" y="72"/>
                    </a:lnTo>
                    <a:lnTo>
                      <a:pt x="0" y="125"/>
                    </a:lnTo>
                    <a:lnTo>
                      <a:pt x="8" y="140"/>
                    </a:lnTo>
                    <a:lnTo>
                      <a:pt x="26" y="149"/>
                    </a:lnTo>
                    <a:lnTo>
                      <a:pt x="110" y="154"/>
                    </a:lnTo>
                    <a:lnTo>
                      <a:pt x="132" y="149"/>
                    </a:lnTo>
                    <a:lnTo>
                      <a:pt x="141" y="125"/>
                    </a:lnTo>
                    <a:lnTo>
                      <a:pt x="150" y="48"/>
                    </a:lnTo>
                    <a:lnTo>
                      <a:pt x="146" y="15"/>
                    </a:lnTo>
                    <a:lnTo>
                      <a:pt x="115" y="5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2" name="Freeform 42"/>
              <p:cNvSpPr>
                <a:spLocks/>
              </p:cNvSpPr>
              <p:nvPr/>
            </p:nvSpPr>
            <p:spPr bwMode="auto">
              <a:xfrm flipV="1">
                <a:off x="1206" y="2842"/>
                <a:ext cx="62" cy="74"/>
              </a:xfrm>
              <a:custGeom>
                <a:avLst/>
                <a:gdLst>
                  <a:gd name="T0" fmla="*/ 0 w 62"/>
                  <a:gd name="T1" fmla="*/ 38 h 72"/>
                  <a:gd name="T2" fmla="*/ 9 w 62"/>
                  <a:gd name="T3" fmla="*/ 9 h 72"/>
                  <a:gd name="T4" fmla="*/ 36 w 62"/>
                  <a:gd name="T5" fmla="*/ 0 h 72"/>
                  <a:gd name="T6" fmla="*/ 54 w 62"/>
                  <a:gd name="T7" fmla="*/ 14 h 72"/>
                  <a:gd name="T8" fmla="*/ 62 w 62"/>
                  <a:gd name="T9" fmla="*/ 43 h 72"/>
                  <a:gd name="T10" fmla="*/ 49 w 62"/>
                  <a:gd name="T11" fmla="*/ 72 h 72"/>
                  <a:gd name="T12" fmla="*/ 27 w 62"/>
                  <a:gd name="T13" fmla="*/ 82 h 72"/>
                  <a:gd name="T14" fmla="*/ 5 w 62"/>
                  <a:gd name="T15" fmla="*/ 67 h 72"/>
                  <a:gd name="T16" fmla="*/ 0 w 62"/>
                  <a:gd name="T17" fmla="*/ 38 h 72"/>
                  <a:gd name="T18" fmla="*/ 0 w 62"/>
                  <a:gd name="T19" fmla="*/ 38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72">
                    <a:moveTo>
                      <a:pt x="0" y="33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4" y="14"/>
                    </a:lnTo>
                    <a:lnTo>
                      <a:pt x="62" y="38"/>
                    </a:lnTo>
                    <a:lnTo>
                      <a:pt x="49" y="62"/>
                    </a:lnTo>
                    <a:lnTo>
                      <a:pt x="27" y="72"/>
                    </a:lnTo>
                    <a:lnTo>
                      <a:pt x="5" y="57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3" name="Freeform 43"/>
              <p:cNvSpPr>
                <a:spLocks/>
              </p:cNvSpPr>
              <p:nvPr/>
            </p:nvSpPr>
            <p:spPr bwMode="auto">
              <a:xfrm flipV="1">
                <a:off x="1175" y="2823"/>
                <a:ext cx="116" cy="123"/>
              </a:xfrm>
              <a:custGeom>
                <a:avLst/>
                <a:gdLst>
                  <a:gd name="T0" fmla="*/ 116 w 116"/>
                  <a:gd name="T1" fmla="*/ 5 h 120"/>
                  <a:gd name="T2" fmla="*/ 67 w 116"/>
                  <a:gd name="T3" fmla="*/ 0 h 120"/>
                  <a:gd name="T4" fmla="*/ 45 w 116"/>
                  <a:gd name="T5" fmla="*/ 0 h 120"/>
                  <a:gd name="T6" fmla="*/ 27 w 116"/>
                  <a:gd name="T7" fmla="*/ 5 h 120"/>
                  <a:gd name="T8" fmla="*/ 18 w 116"/>
                  <a:gd name="T9" fmla="*/ 29 h 120"/>
                  <a:gd name="T10" fmla="*/ 14 w 116"/>
                  <a:gd name="T11" fmla="*/ 53 h 120"/>
                  <a:gd name="T12" fmla="*/ 9 w 116"/>
                  <a:gd name="T13" fmla="*/ 92 h 120"/>
                  <a:gd name="T14" fmla="*/ 0 w 116"/>
                  <a:gd name="T15" fmla="*/ 135 h 120"/>
                  <a:gd name="T16" fmla="*/ 18 w 116"/>
                  <a:gd name="T17" fmla="*/ 92 h 120"/>
                  <a:gd name="T18" fmla="*/ 31 w 116"/>
                  <a:gd name="T19" fmla="*/ 48 h 120"/>
                  <a:gd name="T20" fmla="*/ 40 w 116"/>
                  <a:gd name="T21" fmla="*/ 29 h 120"/>
                  <a:gd name="T22" fmla="*/ 62 w 116"/>
                  <a:gd name="T23" fmla="*/ 14 h 120"/>
                  <a:gd name="T24" fmla="*/ 111 w 116"/>
                  <a:gd name="T25" fmla="*/ 5 h 120"/>
                  <a:gd name="T26" fmla="*/ 116 w 116"/>
                  <a:gd name="T27" fmla="*/ 5 h 1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6" h="120">
                    <a:moveTo>
                      <a:pt x="116" y="5"/>
                    </a:moveTo>
                    <a:lnTo>
                      <a:pt x="67" y="0"/>
                    </a:lnTo>
                    <a:lnTo>
                      <a:pt x="45" y="0"/>
                    </a:lnTo>
                    <a:lnTo>
                      <a:pt x="27" y="5"/>
                    </a:lnTo>
                    <a:lnTo>
                      <a:pt x="18" y="24"/>
                    </a:lnTo>
                    <a:lnTo>
                      <a:pt x="14" y="48"/>
                    </a:lnTo>
                    <a:lnTo>
                      <a:pt x="9" y="82"/>
                    </a:lnTo>
                    <a:lnTo>
                      <a:pt x="0" y="120"/>
                    </a:lnTo>
                    <a:lnTo>
                      <a:pt x="18" y="82"/>
                    </a:lnTo>
                    <a:lnTo>
                      <a:pt x="31" y="43"/>
                    </a:lnTo>
                    <a:lnTo>
                      <a:pt x="40" y="24"/>
                    </a:lnTo>
                    <a:lnTo>
                      <a:pt x="62" y="14"/>
                    </a:lnTo>
                    <a:lnTo>
                      <a:pt x="111" y="5"/>
                    </a:lnTo>
                    <a:lnTo>
                      <a:pt x="116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4" name="Freeform 44"/>
              <p:cNvSpPr>
                <a:spLocks/>
              </p:cNvSpPr>
              <p:nvPr/>
            </p:nvSpPr>
            <p:spPr bwMode="auto">
              <a:xfrm flipV="1">
                <a:off x="1189" y="2897"/>
                <a:ext cx="53" cy="49"/>
              </a:xfrm>
              <a:custGeom>
                <a:avLst/>
                <a:gdLst>
                  <a:gd name="T0" fmla="*/ 0 w 53"/>
                  <a:gd name="T1" fmla="*/ 53 h 48"/>
                  <a:gd name="T2" fmla="*/ 4 w 53"/>
                  <a:gd name="T3" fmla="*/ 29 h 48"/>
                  <a:gd name="T4" fmla="*/ 13 w 53"/>
                  <a:gd name="T5" fmla="*/ 5 h 48"/>
                  <a:gd name="T6" fmla="*/ 31 w 53"/>
                  <a:gd name="T7" fmla="*/ 0 h 48"/>
                  <a:gd name="T8" fmla="*/ 53 w 53"/>
                  <a:gd name="T9" fmla="*/ 0 h 48"/>
                  <a:gd name="T10" fmla="*/ 22 w 53"/>
                  <a:gd name="T11" fmla="*/ 10 h 48"/>
                  <a:gd name="T12" fmla="*/ 9 w 53"/>
                  <a:gd name="T13" fmla="*/ 29 h 48"/>
                  <a:gd name="T14" fmla="*/ 0 w 53"/>
                  <a:gd name="T15" fmla="*/ 53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48">
                    <a:moveTo>
                      <a:pt x="0" y="48"/>
                    </a:moveTo>
                    <a:lnTo>
                      <a:pt x="4" y="24"/>
                    </a:lnTo>
                    <a:lnTo>
                      <a:pt x="13" y="5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0"/>
                    </a:lnTo>
                    <a:lnTo>
                      <a:pt x="9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5" name="Freeform 45"/>
              <p:cNvSpPr>
                <a:spLocks/>
              </p:cNvSpPr>
              <p:nvPr/>
            </p:nvSpPr>
            <p:spPr bwMode="auto">
              <a:xfrm flipV="1">
                <a:off x="1237" y="2803"/>
                <a:ext cx="71" cy="55"/>
              </a:xfrm>
              <a:custGeom>
                <a:avLst/>
                <a:gdLst>
                  <a:gd name="T0" fmla="*/ 0 w 71"/>
                  <a:gd name="T1" fmla="*/ 63 h 53"/>
                  <a:gd name="T2" fmla="*/ 40 w 71"/>
                  <a:gd name="T3" fmla="*/ 63 h 53"/>
                  <a:gd name="T4" fmla="*/ 58 w 71"/>
                  <a:gd name="T5" fmla="*/ 58 h 53"/>
                  <a:gd name="T6" fmla="*/ 67 w 71"/>
                  <a:gd name="T7" fmla="*/ 29 h 53"/>
                  <a:gd name="T8" fmla="*/ 71 w 71"/>
                  <a:gd name="T9" fmla="*/ 0 h 53"/>
                  <a:gd name="T10" fmla="*/ 67 w 71"/>
                  <a:gd name="T11" fmla="*/ 29 h 53"/>
                  <a:gd name="T12" fmla="*/ 49 w 71"/>
                  <a:gd name="T13" fmla="*/ 54 h 53"/>
                  <a:gd name="T14" fmla="*/ 18 w 71"/>
                  <a:gd name="T15" fmla="*/ 63 h 53"/>
                  <a:gd name="T16" fmla="*/ 0 w 71"/>
                  <a:gd name="T17" fmla="*/ 63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53">
                    <a:moveTo>
                      <a:pt x="0" y="53"/>
                    </a:moveTo>
                    <a:lnTo>
                      <a:pt x="40" y="53"/>
                    </a:lnTo>
                    <a:lnTo>
                      <a:pt x="58" y="48"/>
                    </a:lnTo>
                    <a:lnTo>
                      <a:pt x="67" y="24"/>
                    </a:lnTo>
                    <a:lnTo>
                      <a:pt x="71" y="0"/>
                    </a:lnTo>
                    <a:lnTo>
                      <a:pt x="67" y="24"/>
                    </a:lnTo>
                    <a:lnTo>
                      <a:pt x="49" y="44"/>
                    </a:lnTo>
                    <a:lnTo>
                      <a:pt x="1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6" name="Freeform 46"/>
              <p:cNvSpPr>
                <a:spLocks/>
              </p:cNvSpPr>
              <p:nvPr/>
            </p:nvSpPr>
            <p:spPr bwMode="auto">
              <a:xfrm flipV="1">
                <a:off x="1193" y="2803"/>
                <a:ext cx="120" cy="104"/>
              </a:xfrm>
              <a:custGeom>
                <a:avLst/>
                <a:gdLst>
                  <a:gd name="T0" fmla="*/ 0 w 120"/>
                  <a:gd name="T1" fmla="*/ 111 h 101"/>
                  <a:gd name="T2" fmla="*/ 84 w 120"/>
                  <a:gd name="T3" fmla="*/ 116 h 101"/>
                  <a:gd name="T4" fmla="*/ 102 w 120"/>
                  <a:gd name="T5" fmla="*/ 111 h 101"/>
                  <a:gd name="T6" fmla="*/ 111 w 120"/>
                  <a:gd name="T7" fmla="*/ 82 h 101"/>
                  <a:gd name="T8" fmla="*/ 120 w 120"/>
                  <a:gd name="T9" fmla="*/ 0 h 101"/>
                  <a:gd name="T10" fmla="*/ 106 w 120"/>
                  <a:gd name="T11" fmla="*/ 63 h 101"/>
                  <a:gd name="T12" fmla="*/ 93 w 120"/>
                  <a:gd name="T13" fmla="*/ 88 h 101"/>
                  <a:gd name="T14" fmla="*/ 75 w 120"/>
                  <a:gd name="T15" fmla="*/ 102 h 101"/>
                  <a:gd name="T16" fmla="*/ 0 w 120"/>
                  <a:gd name="T17" fmla="*/ 111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01">
                    <a:moveTo>
                      <a:pt x="0" y="96"/>
                    </a:moveTo>
                    <a:lnTo>
                      <a:pt x="84" y="101"/>
                    </a:lnTo>
                    <a:lnTo>
                      <a:pt x="102" y="96"/>
                    </a:lnTo>
                    <a:lnTo>
                      <a:pt x="111" y="72"/>
                    </a:lnTo>
                    <a:lnTo>
                      <a:pt x="120" y="0"/>
                    </a:lnTo>
                    <a:lnTo>
                      <a:pt x="106" y="53"/>
                    </a:lnTo>
                    <a:lnTo>
                      <a:pt x="93" y="77"/>
                    </a:lnTo>
                    <a:lnTo>
                      <a:pt x="75" y="87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7" name="Freeform 47"/>
              <p:cNvSpPr>
                <a:spLocks/>
              </p:cNvSpPr>
              <p:nvPr/>
            </p:nvSpPr>
            <p:spPr bwMode="auto">
              <a:xfrm flipV="1">
                <a:off x="1224" y="2619"/>
                <a:ext cx="168" cy="173"/>
              </a:xfrm>
              <a:custGeom>
                <a:avLst/>
                <a:gdLst>
                  <a:gd name="T0" fmla="*/ 31 w 168"/>
                  <a:gd name="T1" fmla="*/ 0 h 168"/>
                  <a:gd name="T2" fmla="*/ 13 w 168"/>
                  <a:gd name="T3" fmla="*/ 9 h 168"/>
                  <a:gd name="T4" fmla="*/ 5 w 168"/>
                  <a:gd name="T5" fmla="*/ 34 h 168"/>
                  <a:gd name="T6" fmla="*/ 0 w 168"/>
                  <a:gd name="T7" fmla="*/ 106 h 168"/>
                  <a:gd name="T8" fmla="*/ 9 w 168"/>
                  <a:gd name="T9" fmla="*/ 173 h 168"/>
                  <a:gd name="T10" fmla="*/ 22 w 168"/>
                  <a:gd name="T11" fmla="*/ 194 h 168"/>
                  <a:gd name="T12" fmla="*/ 49 w 168"/>
                  <a:gd name="T13" fmla="*/ 194 h 168"/>
                  <a:gd name="T14" fmla="*/ 137 w 168"/>
                  <a:gd name="T15" fmla="*/ 188 h 168"/>
                  <a:gd name="T16" fmla="*/ 159 w 168"/>
                  <a:gd name="T17" fmla="*/ 178 h 168"/>
                  <a:gd name="T18" fmla="*/ 168 w 168"/>
                  <a:gd name="T19" fmla="*/ 140 h 168"/>
                  <a:gd name="T20" fmla="*/ 164 w 168"/>
                  <a:gd name="T21" fmla="*/ 43 h 168"/>
                  <a:gd name="T22" fmla="*/ 155 w 168"/>
                  <a:gd name="T23" fmla="*/ 5 h 168"/>
                  <a:gd name="T24" fmla="*/ 142 w 168"/>
                  <a:gd name="T25" fmla="*/ 0 h 168"/>
                  <a:gd name="T26" fmla="*/ 120 w 168"/>
                  <a:gd name="T27" fmla="*/ 0 h 168"/>
                  <a:gd name="T28" fmla="*/ 31 w 168"/>
                  <a:gd name="T29" fmla="*/ 0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68">
                    <a:moveTo>
                      <a:pt x="31" y="0"/>
                    </a:move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9" y="168"/>
                    </a:lnTo>
                    <a:lnTo>
                      <a:pt x="137" y="163"/>
                    </a:lnTo>
                    <a:lnTo>
                      <a:pt x="159" y="153"/>
                    </a:lnTo>
                    <a:lnTo>
                      <a:pt x="168" y="120"/>
                    </a:lnTo>
                    <a:lnTo>
                      <a:pt x="164" y="38"/>
                    </a:lnTo>
                    <a:lnTo>
                      <a:pt x="155" y="5"/>
                    </a:lnTo>
                    <a:lnTo>
                      <a:pt x="142" y="0"/>
                    </a:lnTo>
                    <a:lnTo>
                      <a:pt x="12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8" name="Freeform 48"/>
              <p:cNvSpPr>
                <a:spLocks/>
              </p:cNvSpPr>
              <p:nvPr/>
            </p:nvSpPr>
            <p:spPr bwMode="auto">
              <a:xfrm flipV="1">
                <a:off x="1224" y="2619"/>
                <a:ext cx="168" cy="173"/>
              </a:xfrm>
              <a:custGeom>
                <a:avLst/>
                <a:gdLst>
                  <a:gd name="T0" fmla="*/ 31 w 168"/>
                  <a:gd name="T1" fmla="*/ 0 h 168"/>
                  <a:gd name="T2" fmla="*/ 13 w 168"/>
                  <a:gd name="T3" fmla="*/ 9 h 168"/>
                  <a:gd name="T4" fmla="*/ 5 w 168"/>
                  <a:gd name="T5" fmla="*/ 34 h 168"/>
                  <a:gd name="T6" fmla="*/ 0 w 168"/>
                  <a:gd name="T7" fmla="*/ 106 h 168"/>
                  <a:gd name="T8" fmla="*/ 9 w 168"/>
                  <a:gd name="T9" fmla="*/ 173 h 168"/>
                  <a:gd name="T10" fmla="*/ 22 w 168"/>
                  <a:gd name="T11" fmla="*/ 194 h 168"/>
                  <a:gd name="T12" fmla="*/ 49 w 168"/>
                  <a:gd name="T13" fmla="*/ 194 h 168"/>
                  <a:gd name="T14" fmla="*/ 137 w 168"/>
                  <a:gd name="T15" fmla="*/ 188 h 168"/>
                  <a:gd name="T16" fmla="*/ 159 w 168"/>
                  <a:gd name="T17" fmla="*/ 178 h 168"/>
                  <a:gd name="T18" fmla="*/ 168 w 168"/>
                  <a:gd name="T19" fmla="*/ 140 h 168"/>
                  <a:gd name="T20" fmla="*/ 164 w 168"/>
                  <a:gd name="T21" fmla="*/ 43 h 168"/>
                  <a:gd name="T22" fmla="*/ 155 w 168"/>
                  <a:gd name="T23" fmla="*/ 5 h 168"/>
                  <a:gd name="T24" fmla="*/ 142 w 168"/>
                  <a:gd name="T25" fmla="*/ 0 h 168"/>
                  <a:gd name="T26" fmla="*/ 120 w 168"/>
                  <a:gd name="T27" fmla="*/ 0 h 168"/>
                  <a:gd name="T28" fmla="*/ 31 w 168"/>
                  <a:gd name="T29" fmla="*/ 0 h 168"/>
                  <a:gd name="T30" fmla="*/ 31 w 168"/>
                  <a:gd name="T31" fmla="*/ 0 h 1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68">
                    <a:moveTo>
                      <a:pt x="31" y="0"/>
                    </a:move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9" y="168"/>
                    </a:lnTo>
                    <a:lnTo>
                      <a:pt x="137" y="163"/>
                    </a:lnTo>
                    <a:lnTo>
                      <a:pt x="159" y="153"/>
                    </a:lnTo>
                    <a:lnTo>
                      <a:pt x="168" y="120"/>
                    </a:lnTo>
                    <a:lnTo>
                      <a:pt x="164" y="38"/>
                    </a:lnTo>
                    <a:lnTo>
                      <a:pt x="155" y="5"/>
                    </a:lnTo>
                    <a:lnTo>
                      <a:pt x="142" y="0"/>
                    </a:lnTo>
                    <a:lnTo>
                      <a:pt x="120" y="0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09" name="Freeform 49"/>
              <p:cNvSpPr>
                <a:spLocks/>
              </p:cNvSpPr>
              <p:nvPr/>
            </p:nvSpPr>
            <p:spPr bwMode="auto">
              <a:xfrm flipV="1">
                <a:off x="1233" y="2644"/>
                <a:ext cx="106" cy="143"/>
              </a:xfrm>
              <a:custGeom>
                <a:avLst/>
                <a:gdLst>
                  <a:gd name="T0" fmla="*/ 106 w 106"/>
                  <a:gd name="T1" fmla="*/ 0 h 139"/>
                  <a:gd name="T2" fmla="*/ 44 w 106"/>
                  <a:gd name="T3" fmla="*/ 0 h 139"/>
                  <a:gd name="T4" fmla="*/ 27 w 106"/>
                  <a:gd name="T5" fmla="*/ 4 h 139"/>
                  <a:gd name="T6" fmla="*/ 9 w 106"/>
                  <a:gd name="T7" fmla="*/ 14 h 139"/>
                  <a:gd name="T8" fmla="*/ 0 w 106"/>
                  <a:gd name="T9" fmla="*/ 43 h 139"/>
                  <a:gd name="T10" fmla="*/ 0 w 106"/>
                  <a:gd name="T11" fmla="*/ 72 h 139"/>
                  <a:gd name="T12" fmla="*/ 0 w 106"/>
                  <a:gd name="T13" fmla="*/ 115 h 139"/>
                  <a:gd name="T14" fmla="*/ 0 w 106"/>
                  <a:gd name="T15" fmla="*/ 159 h 139"/>
                  <a:gd name="T16" fmla="*/ 9 w 106"/>
                  <a:gd name="T17" fmla="*/ 115 h 139"/>
                  <a:gd name="T18" fmla="*/ 13 w 106"/>
                  <a:gd name="T19" fmla="*/ 67 h 139"/>
                  <a:gd name="T20" fmla="*/ 27 w 106"/>
                  <a:gd name="T21" fmla="*/ 38 h 139"/>
                  <a:gd name="T22" fmla="*/ 44 w 106"/>
                  <a:gd name="T23" fmla="*/ 14 h 139"/>
                  <a:gd name="T24" fmla="*/ 71 w 106"/>
                  <a:gd name="T25" fmla="*/ 9 h 139"/>
                  <a:gd name="T26" fmla="*/ 97 w 106"/>
                  <a:gd name="T27" fmla="*/ 0 h 139"/>
                  <a:gd name="T28" fmla="*/ 106 w 106"/>
                  <a:gd name="T29" fmla="*/ 0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39">
                    <a:moveTo>
                      <a:pt x="106" y="0"/>
                    </a:moveTo>
                    <a:lnTo>
                      <a:pt x="44" y="0"/>
                    </a:lnTo>
                    <a:lnTo>
                      <a:pt x="27" y="4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0" y="62"/>
                    </a:lnTo>
                    <a:lnTo>
                      <a:pt x="0" y="100"/>
                    </a:lnTo>
                    <a:lnTo>
                      <a:pt x="0" y="139"/>
                    </a:lnTo>
                    <a:lnTo>
                      <a:pt x="9" y="100"/>
                    </a:lnTo>
                    <a:lnTo>
                      <a:pt x="13" y="57"/>
                    </a:lnTo>
                    <a:lnTo>
                      <a:pt x="27" y="33"/>
                    </a:lnTo>
                    <a:lnTo>
                      <a:pt x="44" y="14"/>
                    </a:lnTo>
                    <a:lnTo>
                      <a:pt x="71" y="9"/>
                    </a:lnTo>
                    <a:lnTo>
                      <a:pt x="97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0" name="Freeform 50"/>
              <p:cNvSpPr>
                <a:spLocks/>
              </p:cNvSpPr>
              <p:nvPr/>
            </p:nvSpPr>
            <p:spPr bwMode="auto">
              <a:xfrm flipV="1">
                <a:off x="1233" y="2723"/>
                <a:ext cx="44" cy="64"/>
              </a:xfrm>
              <a:custGeom>
                <a:avLst/>
                <a:gdLst>
                  <a:gd name="T0" fmla="*/ 0 w 44"/>
                  <a:gd name="T1" fmla="*/ 72 h 62"/>
                  <a:gd name="T2" fmla="*/ 0 w 44"/>
                  <a:gd name="T3" fmla="*/ 43 h 62"/>
                  <a:gd name="T4" fmla="*/ 9 w 44"/>
                  <a:gd name="T5" fmla="*/ 14 h 62"/>
                  <a:gd name="T6" fmla="*/ 27 w 44"/>
                  <a:gd name="T7" fmla="*/ 4 h 62"/>
                  <a:gd name="T8" fmla="*/ 44 w 44"/>
                  <a:gd name="T9" fmla="*/ 0 h 62"/>
                  <a:gd name="T10" fmla="*/ 18 w 44"/>
                  <a:gd name="T11" fmla="*/ 14 h 62"/>
                  <a:gd name="T12" fmla="*/ 4 w 44"/>
                  <a:gd name="T13" fmla="*/ 38 h 62"/>
                  <a:gd name="T14" fmla="*/ 0 w 44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62">
                    <a:moveTo>
                      <a:pt x="0" y="62"/>
                    </a:moveTo>
                    <a:lnTo>
                      <a:pt x="0" y="38"/>
                    </a:lnTo>
                    <a:lnTo>
                      <a:pt x="9" y="14"/>
                    </a:lnTo>
                    <a:lnTo>
                      <a:pt x="27" y="4"/>
                    </a:lnTo>
                    <a:lnTo>
                      <a:pt x="44" y="0"/>
                    </a:lnTo>
                    <a:lnTo>
                      <a:pt x="18" y="14"/>
                    </a:lnTo>
                    <a:lnTo>
                      <a:pt x="4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1" name="Freeform 51"/>
              <p:cNvSpPr>
                <a:spLocks/>
              </p:cNvSpPr>
              <p:nvPr/>
            </p:nvSpPr>
            <p:spPr bwMode="auto">
              <a:xfrm flipV="1">
                <a:off x="1282" y="2669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48 w 62"/>
                  <a:gd name="T5" fmla="*/ 4 h 67"/>
                  <a:gd name="T6" fmla="*/ 35 w 62"/>
                  <a:gd name="T7" fmla="*/ 0 h 67"/>
                  <a:gd name="T8" fmla="*/ 17 w 62"/>
                  <a:gd name="T9" fmla="*/ 0 h 67"/>
                  <a:gd name="T10" fmla="*/ 9 w 62"/>
                  <a:gd name="T11" fmla="*/ 9 h 67"/>
                  <a:gd name="T12" fmla="*/ 0 w 62"/>
                  <a:gd name="T13" fmla="*/ 33 h 67"/>
                  <a:gd name="T14" fmla="*/ 0 w 62"/>
                  <a:gd name="T15" fmla="*/ 62 h 67"/>
                  <a:gd name="T16" fmla="*/ 9 w 62"/>
                  <a:gd name="T17" fmla="*/ 72 h 67"/>
                  <a:gd name="T18" fmla="*/ 22 w 62"/>
                  <a:gd name="T19" fmla="*/ 77 h 67"/>
                  <a:gd name="T20" fmla="*/ 48 w 62"/>
                  <a:gd name="T21" fmla="*/ 77 h 67"/>
                  <a:gd name="T22" fmla="*/ 62 w 62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48" y="4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0" y="52"/>
                    </a:lnTo>
                    <a:lnTo>
                      <a:pt x="9" y="62"/>
                    </a:lnTo>
                    <a:lnTo>
                      <a:pt x="22" y="67"/>
                    </a:lnTo>
                    <a:lnTo>
                      <a:pt x="48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2" name="Freeform 52"/>
              <p:cNvSpPr>
                <a:spLocks/>
              </p:cNvSpPr>
              <p:nvPr/>
            </p:nvSpPr>
            <p:spPr bwMode="auto">
              <a:xfrm flipV="1">
                <a:off x="1273" y="2669"/>
                <a:ext cx="66" cy="79"/>
              </a:xfrm>
              <a:custGeom>
                <a:avLst/>
                <a:gdLst>
                  <a:gd name="T0" fmla="*/ 0 w 66"/>
                  <a:gd name="T1" fmla="*/ 48 h 77"/>
                  <a:gd name="T2" fmla="*/ 9 w 66"/>
                  <a:gd name="T3" fmla="*/ 14 h 77"/>
                  <a:gd name="T4" fmla="*/ 31 w 66"/>
                  <a:gd name="T5" fmla="*/ 0 h 77"/>
                  <a:gd name="T6" fmla="*/ 57 w 66"/>
                  <a:gd name="T7" fmla="*/ 14 h 77"/>
                  <a:gd name="T8" fmla="*/ 66 w 66"/>
                  <a:gd name="T9" fmla="*/ 43 h 77"/>
                  <a:gd name="T10" fmla="*/ 57 w 66"/>
                  <a:gd name="T11" fmla="*/ 77 h 77"/>
                  <a:gd name="T12" fmla="*/ 35 w 66"/>
                  <a:gd name="T13" fmla="*/ 87 h 77"/>
                  <a:gd name="T14" fmla="*/ 9 w 66"/>
                  <a:gd name="T15" fmla="*/ 77 h 77"/>
                  <a:gd name="T16" fmla="*/ 0 w 66"/>
                  <a:gd name="T17" fmla="*/ 48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7">
                    <a:moveTo>
                      <a:pt x="0" y="43"/>
                    </a:moveTo>
                    <a:lnTo>
                      <a:pt x="9" y="14"/>
                    </a:lnTo>
                    <a:lnTo>
                      <a:pt x="31" y="0"/>
                    </a:lnTo>
                    <a:lnTo>
                      <a:pt x="57" y="14"/>
                    </a:lnTo>
                    <a:lnTo>
                      <a:pt x="66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9" y="6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3" name="Freeform 53"/>
              <p:cNvSpPr>
                <a:spLocks/>
              </p:cNvSpPr>
              <p:nvPr/>
            </p:nvSpPr>
            <p:spPr bwMode="auto">
              <a:xfrm flipV="1">
                <a:off x="1277" y="2688"/>
                <a:ext cx="40" cy="50"/>
              </a:xfrm>
              <a:custGeom>
                <a:avLst/>
                <a:gdLst>
                  <a:gd name="T0" fmla="*/ 5 w 40"/>
                  <a:gd name="T1" fmla="*/ 58 h 48"/>
                  <a:gd name="T2" fmla="*/ 9 w 40"/>
                  <a:gd name="T3" fmla="*/ 33 h 48"/>
                  <a:gd name="T4" fmla="*/ 18 w 40"/>
                  <a:gd name="T5" fmla="*/ 9 h 48"/>
                  <a:gd name="T6" fmla="*/ 22 w 40"/>
                  <a:gd name="T7" fmla="*/ 0 h 48"/>
                  <a:gd name="T8" fmla="*/ 36 w 40"/>
                  <a:gd name="T9" fmla="*/ 0 h 48"/>
                  <a:gd name="T10" fmla="*/ 40 w 40"/>
                  <a:gd name="T11" fmla="*/ 0 h 48"/>
                  <a:gd name="T12" fmla="*/ 31 w 40"/>
                  <a:gd name="T13" fmla="*/ 0 h 48"/>
                  <a:gd name="T14" fmla="*/ 9 w 40"/>
                  <a:gd name="T15" fmla="*/ 4 h 48"/>
                  <a:gd name="T16" fmla="*/ 0 w 40"/>
                  <a:gd name="T17" fmla="*/ 29 h 48"/>
                  <a:gd name="T18" fmla="*/ 5 w 40"/>
                  <a:gd name="T19" fmla="*/ 5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5" y="48"/>
                    </a:moveTo>
                    <a:lnTo>
                      <a:pt x="9" y="28"/>
                    </a:lnTo>
                    <a:lnTo>
                      <a:pt x="18" y="9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4" name="Freeform 54"/>
              <p:cNvSpPr>
                <a:spLocks/>
              </p:cNvSpPr>
              <p:nvPr/>
            </p:nvSpPr>
            <p:spPr bwMode="auto">
              <a:xfrm flipV="1">
                <a:off x="1286" y="2679"/>
                <a:ext cx="49" cy="55"/>
              </a:xfrm>
              <a:custGeom>
                <a:avLst/>
                <a:gdLst>
                  <a:gd name="T0" fmla="*/ 36 w 49"/>
                  <a:gd name="T1" fmla="*/ 0 h 53"/>
                  <a:gd name="T2" fmla="*/ 40 w 49"/>
                  <a:gd name="T3" fmla="*/ 20 h 53"/>
                  <a:gd name="T4" fmla="*/ 36 w 49"/>
                  <a:gd name="T5" fmla="*/ 29 h 53"/>
                  <a:gd name="T6" fmla="*/ 27 w 49"/>
                  <a:gd name="T7" fmla="*/ 48 h 53"/>
                  <a:gd name="T8" fmla="*/ 18 w 49"/>
                  <a:gd name="T9" fmla="*/ 58 h 53"/>
                  <a:gd name="T10" fmla="*/ 5 w 49"/>
                  <a:gd name="T11" fmla="*/ 58 h 53"/>
                  <a:gd name="T12" fmla="*/ 0 w 49"/>
                  <a:gd name="T13" fmla="*/ 58 h 53"/>
                  <a:gd name="T14" fmla="*/ 13 w 49"/>
                  <a:gd name="T15" fmla="*/ 63 h 53"/>
                  <a:gd name="T16" fmla="*/ 36 w 49"/>
                  <a:gd name="T17" fmla="*/ 63 h 53"/>
                  <a:gd name="T18" fmla="*/ 49 w 49"/>
                  <a:gd name="T19" fmla="*/ 48 h 53"/>
                  <a:gd name="T20" fmla="*/ 49 w 49"/>
                  <a:gd name="T21" fmla="*/ 25 h 53"/>
                  <a:gd name="T22" fmla="*/ 36 w 49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3">
                    <a:moveTo>
                      <a:pt x="36" y="0"/>
                    </a:moveTo>
                    <a:lnTo>
                      <a:pt x="40" y="15"/>
                    </a:lnTo>
                    <a:lnTo>
                      <a:pt x="36" y="24"/>
                    </a:lnTo>
                    <a:lnTo>
                      <a:pt x="27" y="39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3" y="53"/>
                    </a:lnTo>
                    <a:lnTo>
                      <a:pt x="36" y="53"/>
                    </a:lnTo>
                    <a:lnTo>
                      <a:pt x="49" y="39"/>
                    </a:lnTo>
                    <a:lnTo>
                      <a:pt x="49" y="2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5" name="Freeform 55"/>
              <p:cNvSpPr>
                <a:spLocks/>
              </p:cNvSpPr>
              <p:nvPr/>
            </p:nvSpPr>
            <p:spPr bwMode="auto">
              <a:xfrm flipV="1">
                <a:off x="1299" y="2679"/>
                <a:ext cx="36" cy="14"/>
              </a:xfrm>
              <a:custGeom>
                <a:avLst/>
                <a:gdLst>
                  <a:gd name="T0" fmla="*/ 36 w 36"/>
                  <a:gd name="T1" fmla="*/ 0 h 14"/>
                  <a:gd name="T2" fmla="*/ 23 w 36"/>
                  <a:gd name="T3" fmla="*/ 14 h 14"/>
                  <a:gd name="T4" fmla="*/ 0 w 36"/>
                  <a:gd name="T5" fmla="*/ 14 h 14"/>
                  <a:gd name="T6" fmla="*/ 18 w 36"/>
                  <a:gd name="T7" fmla="*/ 14 h 14"/>
                  <a:gd name="T8" fmla="*/ 36 w 3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0"/>
                    </a:moveTo>
                    <a:lnTo>
                      <a:pt x="23" y="14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6" name="Freeform 56"/>
              <p:cNvSpPr>
                <a:spLocks/>
              </p:cNvSpPr>
              <p:nvPr/>
            </p:nvSpPr>
            <p:spPr bwMode="auto">
              <a:xfrm flipV="1">
                <a:off x="1273" y="2723"/>
                <a:ext cx="13" cy="15"/>
              </a:xfrm>
              <a:custGeom>
                <a:avLst/>
                <a:gdLst>
                  <a:gd name="T0" fmla="*/ 0 w 13"/>
                  <a:gd name="T1" fmla="*/ 14 h 14"/>
                  <a:gd name="T2" fmla="*/ 9 w 13"/>
                  <a:gd name="T3" fmla="*/ 0 h 14"/>
                  <a:gd name="T4" fmla="*/ 13 w 13"/>
                  <a:gd name="T5" fmla="*/ 14 h 14"/>
                  <a:gd name="T6" fmla="*/ 9 w 13"/>
                  <a:gd name="T7" fmla="*/ 19 h 14"/>
                  <a:gd name="T8" fmla="*/ 0 w 13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lnTo>
                      <a:pt x="9" y="0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7" name="Freeform 57"/>
              <p:cNvSpPr>
                <a:spLocks/>
              </p:cNvSpPr>
              <p:nvPr/>
            </p:nvSpPr>
            <p:spPr bwMode="auto">
              <a:xfrm flipV="1">
                <a:off x="1286" y="2734"/>
                <a:ext cx="5" cy="9"/>
              </a:xfrm>
              <a:custGeom>
                <a:avLst/>
                <a:gdLst>
                  <a:gd name="T0" fmla="*/ 0 w 5"/>
                  <a:gd name="T1" fmla="*/ 5 h 9"/>
                  <a:gd name="T2" fmla="*/ 5 w 5"/>
                  <a:gd name="T3" fmla="*/ 0 h 9"/>
                  <a:gd name="T4" fmla="*/ 5 w 5"/>
                  <a:gd name="T5" fmla="*/ 5 h 9"/>
                  <a:gd name="T6" fmla="*/ 5 w 5"/>
                  <a:gd name="T7" fmla="*/ 9 h 9"/>
                  <a:gd name="T8" fmla="*/ 0 w 5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8" name="Freeform 58"/>
              <p:cNvSpPr>
                <a:spLocks/>
              </p:cNvSpPr>
              <p:nvPr/>
            </p:nvSpPr>
            <p:spPr bwMode="auto">
              <a:xfrm flipV="1">
                <a:off x="1273" y="2713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19" name="Freeform 59"/>
              <p:cNvSpPr>
                <a:spLocks/>
              </p:cNvSpPr>
              <p:nvPr/>
            </p:nvSpPr>
            <p:spPr bwMode="auto">
              <a:xfrm flipV="1">
                <a:off x="1273" y="2669"/>
                <a:ext cx="66" cy="79"/>
              </a:xfrm>
              <a:custGeom>
                <a:avLst/>
                <a:gdLst>
                  <a:gd name="T0" fmla="*/ 0 w 66"/>
                  <a:gd name="T1" fmla="*/ 48 h 77"/>
                  <a:gd name="T2" fmla="*/ 9 w 66"/>
                  <a:gd name="T3" fmla="*/ 14 h 77"/>
                  <a:gd name="T4" fmla="*/ 31 w 66"/>
                  <a:gd name="T5" fmla="*/ 0 h 77"/>
                  <a:gd name="T6" fmla="*/ 57 w 66"/>
                  <a:gd name="T7" fmla="*/ 14 h 77"/>
                  <a:gd name="T8" fmla="*/ 66 w 66"/>
                  <a:gd name="T9" fmla="*/ 43 h 77"/>
                  <a:gd name="T10" fmla="*/ 57 w 66"/>
                  <a:gd name="T11" fmla="*/ 77 h 77"/>
                  <a:gd name="T12" fmla="*/ 35 w 66"/>
                  <a:gd name="T13" fmla="*/ 87 h 77"/>
                  <a:gd name="T14" fmla="*/ 9 w 66"/>
                  <a:gd name="T15" fmla="*/ 77 h 77"/>
                  <a:gd name="T16" fmla="*/ 0 w 66"/>
                  <a:gd name="T17" fmla="*/ 48 h 77"/>
                  <a:gd name="T18" fmla="*/ 0 w 66"/>
                  <a:gd name="T19" fmla="*/ 48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7">
                    <a:moveTo>
                      <a:pt x="0" y="43"/>
                    </a:moveTo>
                    <a:lnTo>
                      <a:pt x="9" y="14"/>
                    </a:lnTo>
                    <a:lnTo>
                      <a:pt x="31" y="0"/>
                    </a:lnTo>
                    <a:lnTo>
                      <a:pt x="57" y="14"/>
                    </a:lnTo>
                    <a:lnTo>
                      <a:pt x="66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9" y="67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20" name="Freeform 60"/>
              <p:cNvSpPr>
                <a:spLocks/>
              </p:cNvSpPr>
              <p:nvPr/>
            </p:nvSpPr>
            <p:spPr bwMode="auto">
              <a:xfrm flipV="1">
                <a:off x="1268" y="2624"/>
                <a:ext cx="120" cy="124"/>
              </a:xfrm>
              <a:custGeom>
                <a:avLst/>
                <a:gdLst>
                  <a:gd name="T0" fmla="*/ 0 w 120"/>
                  <a:gd name="T1" fmla="*/ 141 h 120"/>
                  <a:gd name="T2" fmla="*/ 93 w 120"/>
                  <a:gd name="T3" fmla="*/ 135 h 120"/>
                  <a:gd name="T4" fmla="*/ 111 w 120"/>
                  <a:gd name="T5" fmla="*/ 119 h 120"/>
                  <a:gd name="T6" fmla="*/ 120 w 120"/>
                  <a:gd name="T7" fmla="*/ 92 h 120"/>
                  <a:gd name="T8" fmla="*/ 115 w 120"/>
                  <a:gd name="T9" fmla="*/ 0 h 120"/>
                  <a:gd name="T10" fmla="*/ 111 w 120"/>
                  <a:gd name="T11" fmla="*/ 68 h 120"/>
                  <a:gd name="T12" fmla="*/ 98 w 120"/>
                  <a:gd name="T13" fmla="*/ 97 h 120"/>
                  <a:gd name="T14" fmla="*/ 80 w 120"/>
                  <a:gd name="T15" fmla="*/ 119 h 120"/>
                  <a:gd name="T16" fmla="*/ 0 w 120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0" y="120"/>
                    </a:moveTo>
                    <a:lnTo>
                      <a:pt x="93" y="115"/>
                    </a:lnTo>
                    <a:lnTo>
                      <a:pt x="111" y="101"/>
                    </a:lnTo>
                    <a:lnTo>
                      <a:pt x="120" y="77"/>
                    </a:lnTo>
                    <a:lnTo>
                      <a:pt x="115" y="0"/>
                    </a:lnTo>
                    <a:lnTo>
                      <a:pt x="111" y="58"/>
                    </a:lnTo>
                    <a:lnTo>
                      <a:pt x="98" y="82"/>
                    </a:lnTo>
                    <a:lnTo>
                      <a:pt x="80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21" name="Freeform 61"/>
              <p:cNvSpPr>
                <a:spLocks/>
              </p:cNvSpPr>
              <p:nvPr/>
            </p:nvSpPr>
            <p:spPr bwMode="auto">
              <a:xfrm flipV="1">
                <a:off x="1317" y="2624"/>
                <a:ext cx="71" cy="69"/>
              </a:xfrm>
              <a:custGeom>
                <a:avLst/>
                <a:gdLst>
                  <a:gd name="T0" fmla="*/ 0 w 71"/>
                  <a:gd name="T1" fmla="*/ 77 h 67"/>
                  <a:gd name="T2" fmla="*/ 44 w 71"/>
                  <a:gd name="T3" fmla="*/ 72 h 67"/>
                  <a:gd name="T4" fmla="*/ 62 w 71"/>
                  <a:gd name="T5" fmla="*/ 55 h 67"/>
                  <a:gd name="T6" fmla="*/ 71 w 71"/>
                  <a:gd name="T7" fmla="*/ 29 h 67"/>
                  <a:gd name="T8" fmla="*/ 71 w 71"/>
                  <a:gd name="T9" fmla="*/ 0 h 67"/>
                  <a:gd name="T10" fmla="*/ 66 w 71"/>
                  <a:gd name="T11" fmla="*/ 29 h 67"/>
                  <a:gd name="T12" fmla="*/ 49 w 71"/>
                  <a:gd name="T13" fmla="*/ 55 h 67"/>
                  <a:gd name="T14" fmla="*/ 18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4" y="62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6" y="24"/>
                    </a:lnTo>
                    <a:lnTo>
                      <a:pt x="49" y="48"/>
                    </a:lnTo>
                    <a:lnTo>
                      <a:pt x="18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222" name="Group 62"/>
              <p:cNvGrpSpPr>
                <a:grpSpLocks/>
              </p:cNvGrpSpPr>
              <p:nvPr/>
            </p:nvGrpSpPr>
            <p:grpSpPr bwMode="auto">
              <a:xfrm>
                <a:off x="1088" y="2739"/>
                <a:ext cx="240" cy="144"/>
                <a:chOff x="1920" y="3838"/>
                <a:chExt cx="442" cy="448"/>
              </a:xfrm>
            </p:grpSpPr>
            <p:sp>
              <p:nvSpPr>
                <p:cNvPr id="118974" name="Freeform 63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5" name="Freeform 64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6" name="Freeform 65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7" name="Freeform 66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8" name="Freeform 67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9" name="Freeform 68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0" name="Freeform 69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1" name="Freeform 70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2" name="Freeform 71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3" name="Freeform 72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4" name="Freeform 73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5" name="Freeform 74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6" name="Freeform 75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7" name="Freeform 76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8" name="Freeform 77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9" name="Freeform 78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23" name="Group 79"/>
              <p:cNvGrpSpPr>
                <a:grpSpLocks/>
              </p:cNvGrpSpPr>
              <p:nvPr/>
            </p:nvGrpSpPr>
            <p:grpSpPr bwMode="auto">
              <a:xfrm>
                <a:off x="1424" y="2371"/>
                <a:ext cx="192" cy="144"/>
                <a:chOff x="1920" y="3838"/>
                <a:chExt cx="442" cy="448"/>
              </a:xfrm>
            </p:grpSpPr>
            <p:sp>
              <p:nvSpPr>
                <p:cNvPr id="118958" name="Freeform 80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59" name="Freeform 81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0" name="Freeform 82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1" name="Freeform 83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2" name="Freeform 84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3" name="Freeform 85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4" name="Freeform 86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5" name="Freeform 87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6" name="Freeform 88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7" name="Freeform 89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8" name="Freeform 90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9" name="Freeform 91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0" name="Freeform 92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1" name="Freeform 93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2" name="Freeform 94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3" name="Freeform 95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24" name="Group 96"/>
              <p:cNvGrpSpPr>
                <a:grpSpLocks/>
              </p:cNvGrpSpPr>
              <p:nvPr/>
            </p:nvGrpSpPr>
            <p:grpSpPr bwMode="auto">
              <a:xfrm rot="-1840765">
                <a:off x="272" y="2563"/>
                <a:ext cx="186" cy="179"/>
                <a:chOff x="576" y="3229"/>
                <a:chExt cx="186" cy="179"/>
              </a:xfrm>
            </p:grpSpPr>
            <p:sp>
              <p:nvSpPr>
                <p:cNvPr id="118937" name="Freeform 97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8" name="Freeform 98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9" name="Freeform 99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40" name="Freeform 100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41" name="Freeform 101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942" name="Group 102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943" name="Freeform 103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44" name="Freeform 104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45" name="Freeform 105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46" name="Freeform 106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47" name="Freeform 107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48" name="Freeform 108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49" name="Freeform 109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0" name="Freeform 110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1" name="Freeform 111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2" name="Freeform 112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3" name="Freeform 113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4" name="Freeform 114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5" name="Freeform 115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6" name="Freeform 116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57" name="Freeform 117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25" name="Group 118"/>
              <p:cNvGrpSpPr>
                <a:grpSpLocks/>
              </p:cNvGrpSpPr>
              <p:nvPr/>
            </p:nvGrpSpPr>
            <p:grpSpPr bwMode="auto">
              <a:xfrm>
                <a:off x="512" y="2371"/>
                <a:ext cx="240" cy="288"/>
                <a:chOff x="4533" y="802"/>
                <a:chExt cx="285" cy="308"/>
              </a:xfrm>
            </p:grpSpPr>
            <p:sp>
              <p:nvSpPr>
                <p:cNvPr id="118922" name="Freeform 119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3" name="Freeform 120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4" name="Freeform 121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5" name="Freeform 122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6" name="Freeform 123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7" name="Freeform 124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8" name="Freeform 125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9" name="Freeform 126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0" name="Freeform 127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1" name="Freeform 128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2" name="Freeform 129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3" name="Freeform 130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4" name="Freeform 131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5" name="Freeform 132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6" name="Freeform 133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26" name="Group 134"/>
              <p:cNvGrpSpPr>
                <a:grpSpLocks/>
              </p:cNvGrpSpPr>
              <p:nvPr/>
            </p:nvGrpSpPr>
            <p:grpSpPr bwMode="auto">
              <a:xfrm rot="-1840765">
                <a:off x="176" y="2659"/>
                <a:ext cx="186" cy="179"/>
                <a:chOff x="576" y="3229"/>
                <a:chExt cx="186" cy="179"/>
              </a:xfrm>
            </p:grpSpPr>
            <p:sp>
              <p:nvSpPr>
                <p:cNvPr id="118901" name="Freeform 135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02" name="Freeform 136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03" name="Freeform 137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04" name="Freeform 138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05" name="Freeform 139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906" name="Group 140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907" name="Freeform 141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8" name="Freeform 142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9" name="Freeform 143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0" name="Freeform 144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1" name="Freeform 145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2" name="Freeform 146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3" name="Freeform 147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4" name="Freeform 148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5" name="Freeform 149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6" name="Freeform 150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7" name="Freeform 151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8" name="Freeform 152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19" name="Freeform 153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20" name="Freeform 154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21" name="Freeform 155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27" name="Group 156"/>
              <p:cNvGrpSpPr>
                <a:grpSpLocks/>
              </p:cNvGrpSpPr>
              <p:nvPr/>
            </p:nvGrpSpPr>
            <p:grpSpPr bwMode="auto">
              <a:xfrm rot="-1840765">
                <a:off x="358" y="2661"/>
                <a:ext cx="186" cy="144"/>
                <a:chOff x="576" y="3229"/>
                <a:chExt cx="186" cy="179"/>
              </a:xfrm>
            </p:grpSpPr>
            <p:sp>
              <p:nvSpPr>
                <p:cNvPr id="118880" name="Freeform 157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81" name="Freeform 158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82" name="Freeform 159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83" name="Freeform 160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84" name="Freeform 161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885" name="Group 162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886" name="Freeform 163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87" name="Freeform 164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88" name="Freeform 165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89" name="Freeform 166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0" name="Freeform 167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1" name="Freeform 168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2" name="Freeform 169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3" name="Freeform 170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4" name="Freeform 171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5" name="Freeform 172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6" name="Freeform 173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7" name="Freeform 174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8" name="Freeform 175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99" name="Freeform 176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0" name="Freeform 177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28" name="Group 178"/>
              <p:cNvGrpSpPr>
                <a:grpSpLocks/>
              </p:cNvGrpSpPr>
              <p:nvPr/>
            </p:nvGrpSpPr>
            <p:grpSpPr bwMode="auto">
              <a:xfrm rot="-1840765">
                <a:off x="272" y="2803"/>
                <a:ext cx="186" cy="179"/>
                <a:chOff x="576" y="3229"/>
                <a:chExt cx="186" cy="179"/>
              </a:xfrm>
            </p:grpSpPr>
            <p:sp>
              <p:nvSpPr>
                <p:cNvPr id="118859" name="Freeform 179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0" name="Freeform 180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1" name="Freeform 181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2" name="Freeform 182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3" name="Freeform 183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864" name="Group 184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865" name="Freeform 185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66" name="Freeform 186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67" name="Freeform 187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68" name="Freeform 188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69" name="Freeform 189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0" name="Freeform 190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1" name="Freeform 191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2" name="Freeform 192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3" name="Freeform 193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4" name="Freeform 194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5" name="Freeform 195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6" name="Freeform 196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7" name="Freeform 197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8" name="Freeform 198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79" name="Freeform 199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29" name="Group 200"/>
              <p:cNvGrpSpPr>
                <a:grpSpLocks/>
              </p:cNvGrpSpPr>
              <p:nvPr/>
            </p:nvGrpSpPr>
            <p:grpSpPr bwMode="auto">
              <a:xfrm rot="-1840765">
                <a:off x="128" y="2515"/>
                <a:ext cx="186" cy="179"/>
                <a:chOff x="576" y="3229"/>
                <a:chExt cx="186" cy="179"/>
              </a:xfrm>
            </p:grpSpPr>
            <p:sp>
              <p:nvSpPr>
                <p:cNvPr id="118838" name="Freeform 201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39" name="Freeform 202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40" name="Freeform 203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41" name="Freeform 204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42" name="Freeform 205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843" name="Group 206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844" name="Freeform 207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45" name="Freeform 208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46" name="Freeform 209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47" name="Freeform 210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48" name="Freeform 211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49" name="Freeform 212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0" name="Freeform 213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1" name="Freeform 214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2" name="Freeform 215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3" name="Freeform 216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4" name="Freeform 217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5" name="Freeform 218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6" name="Freeform 219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7" name="Freeform 220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58" name="Freeform 221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30" name="Group 222"/>
              <p:cNvGrpSpPr>
                <a:grpSpLocks/>
              </p:cNvGrpSpPr>
              <p:nvPr/>
            </p:nvGrpSpPr>
            <p:grpSpPr bwMode="auto">
              <a:xfrm rot="-1840765">
                <a:off x="80" y="2659"/>
                <a:ext cx="186" cy="179"/>
                <a:chOff x="576" y="3229"/>
                <a:chExt cx="186" cy="179"/>
              </a:xfrm>
            </p:grpSpPr>
            <p:sp>
              <p:nvSpPr>
                <p:cNvPr id="118817" name="Freeform 223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18" name="Freeform 224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19" name="Freeform 225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20" name="Freeform 226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21" name="Freeform 227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822" name="Group 228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823" name="Freeform 229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24" name="Freeform 230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25" name="Freeform 231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26" name="Freeform 232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27" name="Freeform 233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28" name="Freeform 234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29" name="Freeform 235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0" name="Freeform 236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1" name="Freeform 237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2" name="Freeform 238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3" name="Freeform 239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4" name="Freeform 240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5" name="Freeform 241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6" name="Freeform 242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37" name="Freeform 243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31" name="Group 244"/>
              <p:cNvGrpSpPr>
                <a:grpSpLocks/>
              </p:cNvGrpSpPr>
              <p:nvPr/>
            </p:nvGrpSpPr>
            <p:grpSpPr bwMode="auto">
              <a:xfrm rot="-1840765">
                <a:off x="272" y="2419"/>
                <a:ext cx="186" cy="179"/>
                <a:chOff x="576" y="3229"/>
                <a:chExt cx="186" cy="179"/>
              </a:xfrm>
            </p:grpSpPr>
            <p:sp>
              <p:nvSpPr>
                <p:cNvPr id="118796" name="Freeform 245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7" name="Freeform 246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8" name="Freeform 247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9" name="Freeform 248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00" name="Freeform 249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8801" name="Group 250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8802" name="Freeform 251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3" name="Freeform 252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4" name="Freeform 253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5" name="Freeform 254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6" name="Freeform 255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7" name="Freeform 256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8" name="Freeform 257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09" name="Freeform 258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0" name="Freeform 259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1" name="Freeform 260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2" name="Freeform 261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3" name="Freeform 262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4" name="Freeform 263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5" name="Freeform 264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16" name="Freeform 265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8232" name="Group 266"/>
              <p:cNvGrpSpPr>
                <a:grpSpLocks/>
              </p:cNvGrpSpPr>
              <p:nvPr/>
            </p:nvGrpSpPr>
            <p:grpSpPr bwMode="auto">
              <a:xfrm>
                <a:off x="320" y="2275"/>
                <a:ext cx="240" cy="192"/>
                <a:chOff x="3509" y="2372"/>
                <a:chExt cx="901" cy="978"/>
              </a:xfrm>
            </p:grpSpPr>
            <p:sp>
              <p:nvSpPr>
                <p:cNvPr id="118781" name="Freeform 267"/>
                <p:cNvSpPr>
                  <a:spLocks/>
                </p:cNvSpPr>
                <p:nvPr/>
              </p:nvSpPr>
              <p:spPr bwMode="auto">
                <a:xfrm>
                  <a:off x="3509" y="2372"/>
                  <a:ext cx="901" cy="978"/>
                </a:xfrm>
                <a:custGeom>
                  <a:avLst/>
                  <a:gdLst>
                    <a:gd name="T0" fmla="*/ 33580 w 360"/>
                    <a:gd name="T1" fmla="*/ 12357 h 367"/>
                    <a:gd name="T2" fmla="*/ 25538 w 360"/>
                    <a:gd name="T3" fmla="*/ 6206 h 367"/>
                    <a:gd name="T4" fmla="*/ 16869 w 360"/>
                    <a:gd name="T5" fmla="*/ 397 h 367"/>
                    <a:gd name="T6" fmla="*/ 9816 w 360"/>
                    <a:gd name="T7" fmla="*/ 4842 h 367"/>
                    <a:gd name="T8" fmla="*/ 4310 w 360"/>
                    <a:gd name="T9" fmla="*/ 16141 h 367"/>
                    <a:gd name="T10" fmla="*/ 208 w 360"/>
                    <a:gd name="T11" fmla="*/ 26225 h 367"/>
                    <a:gd name="T12" fmla="*/ 2868 w 360"/>
                    <a:gd name="T13" fmla="*/ 37225 h 367"/>
                    <a:gd name="T14" fmla="*/ 10129 w 360"/>
                    <a:gd name="T15" fmla="*/ 43013 h 367"/>
                    <a:gd name="T16" fmla="*/ 18173 w 360"/>
                    <a:gd name="T17" fmla="*/ 48921 h 367"/>
                    <a:gd name="T18" fmla="*/ 30128 w 360"/>
                    <a:gd name="T19" fmla="*/ 46251 h 367"/>
                    <a:gd name="T20" fmla="*/ 34175 w 360"/>
                    <a:gd name="T21" fmla="*/ 36410 h 367"/>
                    <a:gd name="T22" fmla="*/ 34175 w 360"/>
                    <a:gd name="T23" fmla="*/ 26625 h 367"/>
                    <a:gd name="T24" fmla="*/ 33580 w 360"/>
                    <a:gd name="T25" fmla="*/ 12357 h 3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60" h="367">
                      <a:moveTo>
                        <a:pt x="342" y="92"/>
                      </a:moveTo>
                      <a:cubicBezTo>
                        <a:pt x="323" y="63"/>
                        <a:pt x="289" y="59"/>
                        <a:pt x="260" y="46"/>
                      </a:cubicBezTo>
                      <a:cubicBezTo>
                        <a:pt x="233" y="33"/>
                        <a:pt x="219" y="0"/>
                        <a:pt x="172" y="3"/>
                      </a:cubicBezTo>
                      <a:cubicBezTo>
                        <a:pt x="126" y="6"/>
                        <a:pt x="122" y="27"/>
                        <a:pt x="100" y="36"/>
                      </a:cubicBezTo>
                      <a:cubicBezTo>
                        <a:pt x="64" y="52"/>
                        <a:pt x="61" y="84"/>
                        <a:pt x="44" y="120"/>
                      </a:cubicBezTo>
                      <a:cubicBezTo>
                        <a:pt x="34" y="143"/>
                        <a:pt x="0" y="161"/>
                        <a:pt x="2" y="195"/>
                      </a:cubicBezTo>
                      <a:cubicBezTo>
                        <a:pt x="4" y="225"/>
                        <a:pt x="14" y="253"/>
                        <a:pt x="29" y="277"/>
                      </a:cubicBezTo>
                      <a:cubicBezTo>
                        <a:pt x="46" y="304"/>
                        <a:pt x="73" y="305"/>
                        <a:pt x="103" y="320"/>
                      </a:cubicBezTo>
                      <a:cubicBezTo>
                        <a:pt x="127" y="333"/>
                        <a:pt x="153" y="362"/>
                        <a:pt x="185" y="364"/>
                      </a:cubicBezTo>
                      <a:cubicBezTo>
                        <a:pt x="224" y="364"/>
                        <a:pt x="275" y="367"/>
                        <a:pt x="307" y="344"/>
                      </a:cubicBezTo>
                      <a:cubicBezTo>
                        <a:pt x="328" y="330"/>
                        <a:pt x="343" y="299"/>
                        <a:pt x="348" y="271"/>
                      </a:cubicBezTo>
                      <a:cubicBezTo>
                        <a:pt x="352" y="251"/>
                        <a:pt x="347" y="225"/>
                        <a:pt x="348" y="198"/>
                      </a:cubicBezTo>
                      <a:cubicBezTo>
                        <a:pt x="347" y="156"/>
                        <a:pt x="360" y="121"/>
                        <a:pt x="342" y="92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2" name="Freeform 268"/>
                <p:cNvSpPr>
                  <a:spLocks/>
                </p:cNvSpPr>
                <p:nvPr/>
              </p:nvSpPr>
              <p:spPr bwMode="auto">
                <a:xfrm>
                  <a:off x="3814" y="2684"/>
                  <a:ext cx="475" cy="512"/>
                </a:xfrm>
                <a:custGeom>
                  <a:avLst/>
                  <a:gdLst>
                    <a:gd name="T0" fmla="*/ 18363 w 190"/>
                    <a:gd name="T1" fmla="*/ 11171 h 192"/>
                    <a:gd name="T2" fmla="*/ 16533 w 190"/>
                    <a:gd name="T3" fmla="*/ 6067 h 192"/>
                    <a:gd name="T4" fmla="*/ 11145 w 190"/>
                    <a:gd name="T5" fmla="*/ 248 h 192"/>
                    <a:gd name="T6" fmla="*/ 6845 w 190"/>
                    <a:gd name="T7" fmla="*/ 3640 h 192"/>
                    <a:gd name="T8" fmla="*/ 2345 w 190"/>
                    <a:gd name="T9" fmla="*/ 6221 h 192"/>
                    <a:gd name="T10" fmla="*/ 313 w 190"/>
                    <a:gd name="T11" fmla="*/ 13901 h 192"/>
                    <a:gd name="T12" fmla="*/ 3645 w 190"/>
                    <a:gd name="T13" fmla="*/ 21184 h 192"/>
                    <a:gd name="T14" fmla="*/ 10083 w 190"/>
                    <a:gd name="T15" fmla="*/ 24939 h 192"/>
                    <a:gd name="T16" fmla="*/ 16220 w 190"/>
                    <a:gd name="T17" fmla="*/ 24029 h 192"/>
                    <a:gd name="T18" fmla="*/ 17708 w 190"/>
                    <a:gd name="T19" fmla="*/ 17387 h 192"/>
                    <a:gd name="T20" fmla="*/ 18363 w 190"/>
                    <a:gd name="T21" fmla="*/ 11171 h 1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0" h="192">
                      <a:moveTo>
                        <a:pt x="188" y="83"/>
                      </a:moveTo>
                      <a:cubicBezTo>
                        <a:pt x="186" y="64"/>
                        <a:pt x="174" y="52"/>
                        <a:pt x="169" y="45"/>
                      </a:cubicBezTo>
                      <a:cubicBezTo>
                        <a:pt x="158" y="28"/>
                        <a:pt x="141" y="0"/>
                        <a:pt x="114" y="2"/>
                      </a:cubicBezTo>
                      <a:cubicBezTo>
                        <a:pt x="93" y="0"/>
                        <a:pt x="85" y="19"/>
                        <a:pt x="70" y="27"/>
                      </a:cubicBezTo>
                      <a:cubicBezTo>
                        <a:pt x="53" y="36"/>
                        <a:pt x="31" y="34"/>
                        <a:pt x="24" y="46"/>
                      </a:cubicBezTo>
                      <a:cubicBezTo>
                        <a:pt x="17" y="57"/>
                        <a:pt x="6" y="66"/>
                        <a:pt x="3" y="103"/>
                      </a:cubicBezTo>
                      <a:cubicBezTo>
                        <a:pt x="0" y="139"/>
                        <a:pt x="22" y="136"/>
                        <a:pt x="37" y="157"/>
                      </a:cubicBezTo>
                      <a:cubicBezTo>
                        <a:pt x="49" y="174"/>
                        <a:pt x="69" y="186"/>
                        <a:pt x="103" y="185"/>
                      </a:cubicBezTo>
                      <a:cubicBezTo>
                        <a:pt x="125" y="184"/>
                        <a:pt x="151" y="192"/>
                        <a:pt x="166" y="178"/>
                      </a:cubicBezTo>
                      <a:cubicBezTo>
                        <a:pt x="175" y="170"/>
                        <a:pt x="175" y="145"/>
                        <a:pt x="181" y="129"/>
                      </a:cubicBezTo>
                      <a:cubicBezTo>
                        <a:pt x="182" y="124"/>
                        <a:pt x="190" y="100"/>
                        <a:pt x="188" y="83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3" name="Freeform 269"/>
                <p:cNvSpPr>
                  <a:spLocks/>
                </p:cNvSpPr>
                <p:nvPr/>
              </p:nvSpPr>
              <p:spPr bwMode="auto">
                <a:xfrm>
                  <a:off x="3779" y="2641"/>
                  <a:ext cx="475" cy="512"/>
                </a:xfrm>
                <a:custGeom>
                  <a:avLst/>
                  <a:gdLst>
                    <a:gd name="T0" fmla="*/ 18363 w 190"/>
                    <a:gd name="T1" fmla="*/ 11171 h 192"/>
                    <a:gd name="T2" fmla="*/ 16533 w 190"/>
                    <a:gd name="T3" fmla="*/ 6067 h 192"/>
                    <a:gd name="T4" fmla="*/ 11145 w 190"/>
                    <a:gd name="T5" fmla="*/ 248 h 192"/>
                    <a:gd name="T6" fmla="*/ 6845 w 190"/>
                    <a:gd name="T7" fmla="*/ 3640 h 192"/>
                    <a:gd name="T8" fmla="*/ 2345 w 190"/>
                    <a:gd name="T9" fmla="*/ 6221 h 192"/>
                    <a:gd name="T10" fmla="*/ 313 w 190"/>
                    <a:gd name="T11" fmla="*/ 13901 h 192"/>
                    <a:gd name="T12" fmla="*/ 3645 w 190"/>
                    <a:gd name="T13" fmla="*/ 21184 h 192"/>
                    <a:gd name="T14" fmla="*/ 10083 w 190"/>
                    <a:gd name="T15" fmla="*/ 24939 h 192"/>
                    <a:gd name="T16" fmla="*/ 16220 w 190"/>
                    <a:gd name="T17" fmla="*/ 24029 h 192"/>
                    <a:gd name="T18" fmla="*/ 17708 w 190"/>
                    <a:gd name="T19" fmla="*/ 17387 h 192"/>
                    <a:gd name="T20" fmla="*/ 18363 w 190"/>
                    <a:gd name="T21" fmla="*/ 11171 h 1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0" h="192">
                      <a:moveTo>
                        <a:pt x="188" y="83"/>
                      </a:moveTo>
                      <a:cubicBezTo>
                        <a:pt x="186" y="64"/>
                        <a:pt x="174" y="52"/>
                        <a:pt x="169" y="45"/>
                      </a:cubicBezTo>
                      <a:cubicBezTo>
                        <a:pt x="158" y="28"/>
                        <a:pt x="141" y="0"/>
                        <a:pt x="114" y="2"/>
                      </a:cubicBezTo>
                      <a:cubicBezTo>
                        <a:pt x="93" y="0"/>
                        <a:pt x="85" y="19"/>
                        <a:pt x="70" y="27"/>
                      </a:cubicBezTo>
                      <a:cubicBezTo>
                        <a:pt x="53" y="36"/>
                        <a:pt x="31" y="34"/>
                        <a:pt x="24" y="46"/>
                      </a:cubicBezTo>
                      <a:cubicBezTo>
                        <a:pt x="17" y="57"/>
                        <a:pt x="6" y="66"/>
                        <a:pt x="3" y="103"/>
                      </a:cubicBezTo>
                      <a:cubicBezTo>
                        <a:pt x="0" y="139"/>
                        <a:pt x="22" y="136"/>
                        <a:pt x="37" y="157"/>
                      </a:cubicBezTo>
                      <a:cubicBezTo>
                        <a:pt x="49" y="174"/>
                        <a:pt x="69" y="186"/>
                        <a:pt x="103" y="185"/>
                      </a:cubicBezTo>
                      <a:cubicBezTo>
                        <a:pt x="125" y="184"/>
                        <a:pt x="151" y="192"/>
                        <a:pt x="166" y="178"/>
                      </a:cubicBezTo>
                      <a:cubicBezTo>
                        <a:pt x="175" y="170"/>
                        <a:pt x="175" y="145"/>
                        <a:pt x="181" y="129"/>
                      </a:cubicBezTo>
                      <a:cubicBezTo>
                        <a:pt x="182" y="124"/>
                        <a:pt x="190" y="100"/>
                        <a:pt x="188" y="83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4" name="Freeform 270"/>
                <p:cNvSpPr>
                  <a:spLocks/>
                </p:cNvSpPr>
                <p:nvPr/>
              </p:nvSpPr>
              <p:spPr bwMode="auto">
                <a:xfrm>
                  <a:off x="3531" y="2398"/>
                  <a:ext cx="824" cy="782"/>
                </a:xfrm>
                <a:custGeom>
                  <a:avLst/>
                  <a:gdLst>
                    <a:gd name="T0" fmla="*/ 14985 w 329"/>
                    <a:gd name="T1" fmla="*/ 248 h 293"/>
                    <a:gd name="T2" fmla="*/ 11641 w 329"/>
                    <a:gd name="T3" fmla="*/ 3248 h 293"/>
                    <a:gd name="T4" fmla="*/ 8185 w 329"/>
                    <a:gd name="T5" fmla="*/ 5434 h 293"/>
                    <a:gd name="T6" fmla="*/ 4448 w 329"/>
                    <a:gd name="T7" fmla="*/ 15571 h 293"/>
                    <a:gd name="T8" fmla="*/ 1888 w 329"/>
                    <a:gd name="T9" fmla="*/ 19889 h 293"/>
                    <a:gd name="T10" fmla="*/ 521 w 329"/>
                    <a:gd name="T11" fmla="*/ 27509 h 293"/>
                    <a:gd name="T12" fmla="*/ 2485 w 329"/>
                    <a:gd name="T13" fmla="*/ 34960 h 293"/>
                    <a:gd name="T14" fmla="*/ 3927 w 329"/>
                    <a:gd name="T15" fmla="*/ 38059 h 293"/>
                    <a:gd name="T16" fmla="*/ 6800 w 329"/>
                    <a:gd name="T17" fmla="*/ 39527 h 293"/>
                    <a:gd name="T18" fmla="*/ 2955 w 329"/>
                    <a:gd name="T19" fmla="*/ 31555 h 293"/>
                    <a:gd name="T20" fmla="*/ 6016 w 329"/>
                    <a:gd name="T21" fmla="*/ 28003 h 293"/>
                    <a:gd name="T22" fmla="*/ 5044 w 329"/>
                    <a:gd name="T23" fmla="*/ 24354 h 293"/>
                    <a:gd name="T24" fmla="*/ 5232 w 329"/>
                    <a:gd name="T25" fmla="*/ 19638 h 293"/>
                    <a:gd name="T26" fmla="*/ 7872 w 329"/>
                    <a:gd name="T27" fmla="*/ 19390 h 293"/>
                    <a:gd name="T28" fmla="*/ 11453 w 329"/>
                    <a:gd name="T29" fmla="*/ 13291 h 293"/>
                    <a:gd name="T30" fmla="*/ 14597 w 329"/>
                    <a:gd name="T31" fmla="*/ 12984 h 293"/>
                    <a:gd name="T32" fmla="*/ 16560 w 329"/>
                    <a:gd name="T33" fmla="*/ 8669 h 293"/>
                    <a:gd name="T34" fmla="*/ 17439 w 329"/>
                    <a:gd name="T35" fmla="*/ 3646 h 293"/>
                    <a:gd name="T36" fmla="*/ 20695 w 329"/>
                    <a:gd name="T37" fmla="*/ 4716 h 293"/>
                    <a:gd name="T38" fmla="*/ 22784 w 329"/>
                    <a:gd name="T39" fmla="*/ 7871 h 293"/>
                    <a:gd name="T40" fmla="*/ 25812 w 329"/>
                    <a:gd name="T41" fmla="*/ 8122 h 293"/>
                    <a:gd name="T42" fmla="*/ 29476 w 329"/>
                    <a:gd name="T43" fmla="*/ 11370 h 293"/>
                    <a:gd name="T44" fmla="*/ 32424 w 329"/>
                    <a:gd name="T45" fmla="*/ 13556 h 293"/>
                    <a:gd name="T46" fmla="*/ 29080 w 329"/>
                    <a:gd name="T47" fmla="*/ 8519 h 293"/>
                    <a:gd name="T48" fmla="*/ 24164 w 329"/>
                    <a:gd name="T49" fmla="*/ 5933 h 293"/>
                    <a:gd name="T50" fmla="*/ 18932 w 329"/>
                    <a:gd name="T51" fmla="*/ 662 h 293"/>
                    <a:gd name="T52" fmla="*/ 14985 w 329"/>
                    <a:gd name="T53" fmla="*/ 248 h 29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29" h="293">
                      <a:moveTo>
                        <a:pt x="152" y="2"/>
                      </a:moveTo>
                      <a:cubicBezTo>
                        <a:pt x="140" y="4"/>
                        <a:pt x="126" y="17"/>
                        <a:pt x="118" y="24"/>
                      </a:cubicBezTo>
                      <a:cubicBezTo>
                        <a:pt x="108" y="32"/>
                        <a:pt x="93" y="32"/>
                        <a:pt x="83" y="40"/>
                      </a:cubicBezTo>
                      <a:cubicBezTo>
                        <a:pt x="58" y="56"/>
                        <a:pt x="57" y="90"/>
                        <a:pt x="45" y="115"/>
                      </a:cubicBezTo>
                      <a:cubicBezTo>
                        <a:pt x="38" y="129"/>
                        <a:pt x="28" y="136"/>
                        <a:pt x="19" y="147"/>
                      </a:cubicBezTo>
                      <a:cubicBezTo>
                        <a:pt x="4" y="165"/>
                        <a:pt x="0" y="179"/>
                        <a:pt x="5" y="203"/>
                      </a:cubicBezTo>
                      <a:cubicBezTo>
                        <a:pt x="9" y="222"/>
                        <a:pt x="13" y="242"/>
                        <a:pt x="25" y="258"/>
                      </a:cubicBezTo>
                      <a:cubicBezTo>
                        <a:pt x="32" y="267"/>
                        <a:pt x="31" y="277"/>
                        <a:pt x="40" y="281"/>
                      </a:cubicBezTo>
                      <a:cubicBezTo>
                        <a:pt x="49" y="286"/>
                        <a:pt x="60" y="293"/>
                        <a:pt x="69" y="292"/>
                      </a:cubicBezTo>
                      <a:cubicBezTo>
                        <a:pt x="51" y="290"/>
                        <a:pt x="20" y="251"/>
                        <a:pt x="30" y="233"/>
                      </a:cubicBezTo>
                      <a:cubicBezTo>
                        <a:pt x="37" y="222"/>
                        <a:pt x="59" y="220"/>
                        <a:pt x="61" y="207"/>
                      </a:cubicBezTo>
                      <a:cubicBezTo>
                        <a:pt x="63" y="198"/>
                        <a:pt x="53" y="190"/>
                        <a:pt x="51" y="180"/>
                      </a:cubicBezTo>
                      <a:cubicBezTo>
                        <a:pt x="49" y="172"/>
                        <a:pt x="47" y="152"/>
                        <a:pt x="53" y="145"/>
                      </a:cubicBezTo>
                      <a:cubicBezTo>
                        <a:pt x="62" y="136"/>
                        <a:pt x="71" y="143"/>
                        <a:pt x="80" y="143"/>
                      </a:cubicBezTo>
                      <a:cubicBezTo>
                        <a:pt x="110" y="140"/>
                        <a:pt x="95" y="112"/>
                        <a:pt x="116" y="98"/>
                      </a:cubicBezTo>
                      <a:cubicBezTo>
                        <a:pt x="126" y="92"/>
                        <a:pt x="136" y="97"/>
                        <a:pt x="148" y="96"/>
                      </a:cubicBezTo>
                      <a:cubicBezTo>
                        <a:pt x="167" y="93"/>
                        <a:pt x="169" y="80"/>
                        <a:pt x="168" y="64"/>
                      </a:cubicBezTo>
                      <a:cubicBezTo>
                        <a:pt x="167" y="51"/>
                        <a:pt x="164" y="34"/>
                        <a:pt x="177" y="27"/>
                      </a:cubicBezTo>
                      <a:cubicBezTo>
                        <a:pt x="188" y="21"/>
                        <a:pt x="202" y="27"/>
                        <a:pt x="210" y="35"/>
                      </a:cubicBezTo>
                      <a:cubicBezTo>
                        <a:pt x="216" y="43"/>
                        <a:pt x="219" y="56"/>
                        <a:pt x="231" y="58"/>
                      </a:cubicBezTo>
                      <a:cubicBezTo>
                        <a:pt x="243" y="61"/>
                        <a:pt x="248" y="52"/>
                        <a:pt x="262" y="60"/>
                      </a:cubicBezTo>
                      <a:cubicBezTo>
                        <a:pt x="276" y="68"/>
                        <a:pt x="282" y="79"/>
                        <a:pt x="299" y="84"/>
                      </a:cubicBezTo>
                      <a:cubicBezTo>
                        <a:pt x="311" y="87"/>
                        <a:pt x="323" y="86"/>
                        <a:pt x="329" y="100"/>
                      </a:cubicBezTo>
                      <a:cubicBezTo>
                        <a:pt x="325" y="82"/>
                        <a:pt x="312" y="71"/>
                        <a:pt x="295" y="63"/>
                      </a:cubicBezTo>
                      <a:cubicBezTo>
                        <a:pt x="278" y="55"/>
                        <a:pt x="261" y="51"/>
                        <a:pt x="245" y="44"/>
                      </a:cubicBezTo>
                      <a:cubicBezTo>
                        <a:pt x="225" y="36"/>
                        <a:pt x="212" y="14"/>
                        <a:pt x="192" y="5"/>
                      </a:cubicBezTo>
                      <a:cubicBezTo>
                        <a:pt x="180" y="0"/>
                        <a:pt x="165" y="0"/>
                        <a:pt x="152" y="2"/>
                      </a:cubicBez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5" name="Freeform 271"/>
                <p:cNvSpPr>
                  <a:spLocks/>
                </p:cNvSpPr>
                <p:nvPr/>
              </p:nvSpPr>
              <p:spPr bwMode="auto">
                <a:xfrm>
                  <a:off x="3534" y="2409"/>
                  <a:ext cx="370" cy="619"/>
                </a:xfrm>
                <a:custGeom>
                  <a:avLst/>
                  <a:gdLst>
                    <a:gd name="T0" fmla="*/ 988 w 148"/>
                    <a:gd name="T1" fmla="*/ 30013 h 232"/>
                    <a:gd name="T2" fmla="*/ 125 w 148"/>
                    <a:gd name="T3" fmla="*/ 24061 h 232"/>
                    <a:gd name="T4" fmla="*/ 1875 w 148"/>
                    <a:gd name="T5" fmla="*/ 19357 h 232"/>
                    <a:gd name="T6" fmla="*/ 4220 w 148"/>
                    <a:gd name="T7" fmla="*/ 15712 h 232"/>
                    <a:gd name="T8" fmla="*/ 5395 w 148"/>
                    <a:gd name="T9" fmla="*/ 11206 h 232"/>
                    <a:gd name="T10" fmla="*/ 6458 w 148"/>
                    <a:gd name="T11" fmla="*/ 7046 h 232"/>
                    <a:gd name="T12" fmla="*/ 8800 w 148"/>
                    <a:gd name="T13" fmla="*/ 4464 h 232"/>
                    <a:gd name="T14" fmla="*/ 11145 w 148"/>
                    <a:gd name="T15" fmla="*/ 2676 h 232"/>
                    <a:gd name="T16" fmla="*/ 14458 w 148"/>
                    <a:gd name="T17" fmla="*/ 0 h 232"/>
                    <a:gd name="T18" fmla="*/ 11645 w 148"/>
                    <a:gd name="T19" fmla="*/ 3802 h 232"/>
                    <a:gd name="T20" fmla="*/ 10083 w 148"/>
                    <a:gd name="T21" fmla="*/ 5680 h 232"/>
                    <a:gd name="T22" fmla="*/ 7813 w 148"/>
                    <a:gd name="T23" fmla="*/ 7561 h 232"/>
                    <a:gd name="T24" fmla="*/ 7550 w 148"/>
                    <a:gd name="T25" fmla="*/ 12730 h 232"/>
                    <a:gd name="T26" fmla="*/ 5000 w 148"/>
                    <a:gd name="T27" fmla="*/ 16225 h 232"/>
                    <a:gd name="T28" fmla="*/ 3125 w 148"/>
                    <a:gd name="T29" fmla="*/ 20688 h 232"/>
                    <a:gd name="T30" fmla="*/ 1095 w 148"/>
                    <a:gd name="T31" fmla="*/ 23114 h 232"/>
                    <a:gd name="T32" fmla="*/ 988 w 148"/>
                    <a:gd name="T33" fmla="*/ 27978 h 232"/>
                    <a:gd name="T34" fmla="*/ 1175 w 148"/>
                    <a:gd name="T35" fmla="*/ 29899 h 232"/>
                    <a:gd name="T36" fmla="*/ 1175 w 148"/>
                    <a:gd name="T37" fmla="*/ 31380 h 2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8" h="232">
                      <a:moveTo>
                        <a:pt x="10" y="222"/>
                      </a:moveTo>
                      <a:cubicBezTo>
                        <a:pt x="5" y="210"/>
                        <a:pt x="0" y="192"/>
                        <a:pt x="1" y="178"/>
                      </a:cubicBezTo>
                      <a:cubicBezTo>
                        <a:pt x="2" y="164"/>
                        <a:pt x="10" y="153"/>
                        <a:pt x="19" y="143"/>
                      </a:cubicBezTo>
                      <a:cubicBezTo>
                        <a:pt x="27" y="134"/>
                        <a:pt x="36" y="126"/>
                        <a:pt x="43" y="116"/>
                      </a:cubicBezTo>
                      <a:cubicBezTo>
                        <a:pt x="49" y="107"/>
                        <a:pt x="51" y="93"/>
                        <a:pt x="55" y="83"/>
                      </a:cubicBezTo>
                      <a:cubicBezTo>
                        <a:pt x="58" y="73"/>
                        <a:pt x="60" y="61"/>
                        <a:pt x="66" y="52"/>
                      </a:cubicBezTo>
                      <a:cubicBezTo>
                        <a:pt x="73" y="43"/>
                        <a:pt x="80" y="38"/>
                        <a:pt x="90" y="33"/>
                      </a:cubicBezTo>
                      <a:cubicBezTo>
                        <a:pt x="100" y="27"/>
                        <a:pt x="104" y="26"/>
                        <a:pt x="114" y="20"/>
                      </a:cubicBezTo>
                      <a:cubicBezTo>
                        <a:pt x="126" y="15"/>
                        <a:pt x="135" y="3"/>
                        <a:pt x="148" y="0"/>
                      </a:cubicBezTo>
                      <a:cubicBezTo>
                        <a:pt x="134" y="5"/>
                        <a:pt x="130" y="18"/>
                        <a:pt x="119" y="28"/>
                      </a:cubicBezTo>
                      <a:cubicBezTo>
                        <a:pt x="114" y="34"/>
                        <a:pt x="110" y="39"/>
                        <a:pt x="103" y="42"/>
                      </a:cubicBezTo>
                      <a:cubicBezTo>
                        <a:pt x="94" y="46"/>
                        <a:pt x="86" y="48"/>
                        <a:pt x="80" y="56"/>
                      </a:cubicBezTo>
                      <a:cubicBezTo>
                        <a:pt x="69" y="68"/>
                        <a:pt x="80" y="79"/>
                        <a:pt x="77" y="94"/>
                      </a:cubicBezTo>
                      <a:cubicBezTo>
                        <a:pt x="75" y="103"/>
                        <a:pt x="58" y="113"/>
                        <a:pt x="51" y="120"/>
                      </a:cubicBezTo>
                      <a:cubicBezTo>
                        <a:pt x="42" y="128"/>
                        <a:pt x="39" y="144"/>
                        <a:pt x="32" y="153"/>
                      </a:cubicBezTo>
                      <a:cubicBezTo>
                        <a:pt x="25" y="161"/>
                        <a:pt x="14" y="161"/>
                        <a:pt x="11" y="171"/>
                      </a:cubicBezTo>
                      <a:cubicBezTo>
                        <a:pt x="9" y="182"/>
                        <a:pt x="6" y="196"/>
                        <a:pt x="10" y="207"/>
                      </a:cubicBezTo>
                      <a:cubicBezTo>
                        <a:pt x="12" y="211"/>
                        <a:pt x="12" y="216"/>
                        <a:pt x="12" y="221"/>
                      </a:cubicBezTo>
                      <a:cubicBezTo>
                        <a:pt x="11" y="225"/>
                        <a:pt x="12" y="227"/>
                        <a:pt x="12" y="232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6" name="Freeform 272"/>
                <p:cNvSpPr>
                  <a:spLocks/>
                </p:cNvSpPr>
                <p:nvPr/>
              </p:nvSpPr>
              <p:spPr bwMode="auto">
                <a:xfrm>
                  <a:off x="3789" y="2670"/>
                  <a:ext cx="395" cy="440"/>
                </a:xfrm>
                <a:custGeom>
                  <a:avLst/>
                  <a:gdLst>
                    <a:gd name="T0" fmla="*/ 11063 w 158"/>
                    <a:gd name="T1" fmla="*/ 0 h 165"/>
                    <a:gd name="T2" fmla="*/ 8125 w 158"/>
                    <a:gd name="T3" fmla="*/ 1763 h 165"/>
                    <a:gd name="T4" fmla="*/ 5083 w 158"/>
                    <a:gd name="T5" fmla="*/ 4040 h 165"/>
                    <a:gd name="T6" fmla="*/ 1375 w 158"/>
                    <a:gd name="T7" fmla="*/ 8896 h 165"/>
                    <a:gd name="T8" fmla="*/ 1488 w 158"/>
                    <a:gd name="T9" fmla="*/ 15928 h 165"/>
                    <a:gd name="T10" fmla="*/ 4113 w 158"/>
                    <a:gd name="T11" fmla="*/ 19264 h 165"/>
                    <a:gd name="T12" fmla="*/ 4895 w 158"/>
                    <a:gd name="T13" fmla="*/ 20877 h 165"/>
                    <a:gd name="T14" fmla="*/ 7033 w 158"/>
                    <a:gd name="T15" fmla="*/ 22243 h 165"/>
                    <a:gd name="T16" fmla="*/ 4688 w 158"/>
                    <a:gd name="T17" fmla="*/ 17805 h 165"/>
                    <a:gd name="T18" fmla="*/ 3250 w 158"/>
                    <a:gd name="T19" fmla="*/ 12288 h 165"/>
                    <a:gd name="T20" fmla="*/ 5208 w 158"/>
                    <a:gd name="T21" fmla="*/ 12139 h 165"/>
                    <a:gd name="T22" fmla="*/ 5988 w 158"/>
                    <a:gd name="T23" fmla="*/ 9955 h 165"/>
                    <a:gd name="T24" fmla="*/ 5863 w 158"/>
                    <a:gd name="T25" fmla="*/ 7680 h 165"/>
                    <a:gd name="T26" fmla="*/ 7158 w 158"/>
                    <a:gd name="T27" fmla="*/ 6883 h 165"/>
                    <a:gd name="T28" fmla="*/ 9970 w 158"/>
                    <a:gd name="T29" fmla="*/ 9309 h 165"/>
                    <a:gd name="T30" fmla="*/ 10550 w 158"/>
                    <a:gd name="T31" fmla="*/ 7283 h 165"/>
                    <a:gd name="T32" fmla="*/ 11645 w 158"/>
                    <a:gd name="T33" fmla="*/ 5099 h 165"/>
                    <a:gd name="T34" fmla="*/ 12500 w 158"/>
                    <a:gd name="T35" fmla="*/ 2184 h 165"/>
                    <a:gd name="T36" fmla="*/ 15438 w 158"/>
                    <a:gd name="T37" fmla="*/ 4856 h 165"/>
                    <a:gd name="T38" fmla="*/ 13283 w 158"/>
                    <a:gd name="T39" fmla="*/ 1059 h 165"/>
                    <a:gd name="T40" fmla="*/ 11250 w 158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58" h="165">
                      <a:moveTo>
                        <a:pt x="113" y="0"/>
                      </a:moveTo>
                      <a:cubicBezTo>
                        <a:pt x="99" y="0"/>
                        <a:pt x="93" y="3"/>
                        <a:pt x="83" y="13"/>
                      </a:cubicBezTo>
                      <a:cubicBezTo>
                        <a:pt x="74" y="21"/>
                        <a:pt x="64" y="26"/>
                        <a:pt x="52" y="30"/>
                      </a:cubicBezTo>
                      <a:cubicBezTo>
                        <a:pt x="30" y="36"/>
                        <a:pt x="20" y="42"/>
                        <a:pt x="14" y="66"/>
                      </a:cubicBezTo>
                      <a:cubicBezTo>
                        <a:pt x="10" y="84"/>
                        <a:pt x="0" y="102"/>
                        <a:pt x="15" y="118"/>
                      </a:cubicBezTo>
                      <a:cubicBezTo>
                        <a:pt x="23" y="127"/>
                        <a:pt x="34" y="133"/>
                        <a:pt x="42" y="143"/>
                      </a:cubicBezTo>
                      <a:cubicBezTo>
                        <a:pt x="45" y="146"/>
                        <a:pt x="47" y="152"/>
                        <a:pt x="50" y="155"/>
                      </a:cubicBezTo>
                      <a:cubicBezTo>
                        <a:pt x="56" y="160"/>
                        <a:pt x="66" y="159"/>
                        <a:pt x="72" y="165"/>
                      </a:cubicBezTo>
                      <a:cubicBezTo>
                        <a:pt x="60" y="156"/>
                        <a:pt x="54" y="144"/>
                        <a:pt x="48" y="132"/>
                      </a:cubicBezTo>
                      <a:cubicBezTo>
                        <a:pt x="44" y="123"/>
                        <a:pt x="20" y="102"/>
                        <a:pt x="33" y="91"/>
                      </a:cubicBezTo>
                      <a:cubicBezTo>
                        <a:pt x="38" y="87"/>
                        <a:pt x="46" y="93"/>
                        <a:pt x="53" y="90"/>
                      </a:cubicBezTo>
                      <a:cubicBezTo>
                        <a:pt x="60" y="86"/>
                        <a:pt x="62" y="81"/>
                        <a:pt x="61" y="74"/>
                      </a:cubicBezTo>
                      <a:cubicBezTo>
                        <a:pt x="61" y="66"/>
                        <a:pt x="55" y="66"/>
                        <a:pt x="60" y="57"/>
                      </a:cubicBezTo>
                      <a:cubicBezTo>
                        <a:pt x="63" y="52"/>
                        <a:pt x="68" y="49"/>
                        <a:pt x="73" y="51"/>
                      </a:cubicBezTo>
                      <a:cubicBezTo>
                        <a:pt x="85" y="54"/>
                        <a:pt x="86" y="83"/>
                        <a:pt x="102" y="69"/>
                      </a:cubicBezTo>
                      <a:cubicBezTo>
                        <a:pt x="106" y="65"/>
                        <a:pt x="105" y="58"/>
                        <a:pt x="108" y="54"/>
                      </a:cubicBezTo>
                      <a:cubicBezTo>
                        <a:pt x="113" y="47"/>
                        <a:pt x="118" y="46"/>
                        <a:pt x="119" y="38"/>
                      </a:cubicBezTo>
                      <a:cubicBezTo>
                        <a:pt x="120" y="31"/>
                        <a:pt x="115" y="16"/>
                        <a:pt x="128" y="16"/>
                      </a:cubicBezTo>
                      <a:cubicBezTo>
                        <a:pt x="138" y="16"/>
                        <a:pt x="153" y="29"/>
                        <a:pt x="158" y="36"/>
                      </a:cubicBezTo>
                      <a:cubicBezTo>
                        <a:pt x="153" y="27"/>
                        <a:pt x="145" y="14"/>
                        <a:pt x="136" y="8"/>
                      </a:cubicBezTo>
                      <a:cubicBezTo>
                        <a:pt x="130" y="3"/>
                        <a:pt x="121" y="0"/>
                        <a:pt x="115" y="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7" name="Freeform 273"/>
                <p:cNvSpPr>
                  <a:spLocks/>
                </p:cNvSpPr>
                <p:nvPr/>
              </p:nvSpPr>
              <p:spPr bwMode="auto">
                <a:xfrm>
                  <a:off x="4004" y="2812"/>
                  <a:ext cx="258" cy="306"/>
                </a:xfrm>
                <a:custGeom>
                  <a:avLst/>
                  <a:gdLst>
                    <a:gd name="T0" fmla="*/ 0 w 103"/>
                    <a:gd name="T1" fmla="*/ 15087 h 115"/>
                    <a:gd name="T2" fmla="*/ 4920 w 103"/>
                    <a:gd name="T3" fmla="*/ 14792 h 115"/>
                    <a:gd name="T4" fmla="*/ 7479 w 103"/>
                    <a:gd name="T5" fmla="*/ 12136 h 115"/>
                    <a:gd name="T6" fmla="*/ 7793 w 103"/>
                    <a:gd name="T7" fmla="*/ 0 h 115"/>
                    <a:gd name="T8" fmla="*/ 8188 w 103"/>
                    <a:gd name="T9" fmla="*/ 3052 h 115"/>
                    <a:gd name="T10" fmla="*/ 6300 w 103"/>
                    <a:gd name="T11" fmla="*/ 5218 h 115"/>
                    <a:gd name="T12" fmla="*/ 5441 w 103"/>
                    <a:gd name="T13" fmla="*/ 10683 h 115"/>
                    <a:gd name="T14" fmla="*/ 2172 w 103"/>
                    <a:gd name="T15" fmla="*/ 12793 h 115"/>
                    <a:gd name="T16" fmla="*/ 1568 w 103"/>
                    <a:gd name="T17" fmla="*/ 13978 h 115"/>
                    <a:gd name="T18" fmla="*/ 0 w 103"/>
                    <a:gd name="T19" fmla="*/ 15335 h 1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3" h="115">
                      <a:moveTo>
                        <a:pt x="0" y="113"/>
                      </a:moveTo>
                      <a:cubicBezTo>
                        <a:pt x="17" y="114"/>
                        <a:pt x="33" y="109"/>
                        <a:pt x="50" y="111"/>
                      </a:cubicBezTo>
                      <a:cubicBezTo>
                        <a:pt x="67" y="113"/>
                        <a:pt x="72" y="108"/>
                        <a:pt x="76" y="91"/>
                      </a:cubicBezTo>
                      <a:cubicBezTo>
                        <a:pt x="82" y="63"/>
                        <a:pt x="103" y="24"/>
                        <a:pt x="79" y="0"/>
                      </a:cubicBezTo>
                      <a:cubicBezTo>
                        <a:pt x="80" y="7"/>
                        <a:pt x="84" y="16"/>
                        <a:pt x="83" y="23"/>
                      </a:cubicBezTo>
                      <a:cubicBezTo>
                        <a:pt x="81" y="36"/>
                        <a:pt x="73" y="34"/>
                        <a:pt x="64" y="39"/>
                      </a:cubicBezTo>
                      <a:cubicBezTo>
                        <a:pt x="47" y="50"/>
                        <a:pt x="64" y="66"/>
                        <a:pt x="55" y="80"/>
                      </a:cubicBezTo>
                      <a:cubicBezTo>
                        <a:pt x="48" y="90"/>
                        <a:pt x="31" y="87"/>
                        <a:pt x="22" y="96"/>
                      </a:cubicBezTo>
                      <a:cubicBezTo>
                        <a:pt x="21" y="98"/>
                        <a:pt x="19" y="102"/>
                        <a:pt x="16" y="105"/>
                      </a:cubicBezTo>
                      <a:cubicBezTo>
                        <a:pt x="11" y="109"/>
                        <a:pt x="6" y="112"/>
                        <a:pt x="0" y="115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8" name="Freeform 274"/>
                <p:cNvSpPr>
                  <a:spLocks/>
                </p:cNvSpPr>
                <p:nvPr/>
              </p:nvSpPr>
              <p:spPr bwMode="auto">
                <a:xfrm>
                  <a:off x="3807" y="2676"/>
                  <a:ext cx="235" cy="258"/>
                </a:xfrm>
                <a:custGeom>
                  <a:avLst/>
                  <a:gdLst>
                    <a:gd name="T0" fmla="*/ 0 w 94"/>
                    <a:gd name="T1" fmla="*/ 12911 h 97"/>
                    <a:gd name="T2" fmla="*/ 908 w 94"/>
                    <a:gd name="T3" fmla="*/ 6665 h 97"/>
                    <a:gd name="T4" fmla="*/ 3720 w 94"/>
                    <a:gd name="T5" fmla="*/ 4104 h 97"/>
                    <a:gd name="T6" fmla="*/ 6458 w 94"/>
                    <a:gd name="T7" fmla="*/ 2404 h 97"/>
                    <a:gd name="T8" fmla="*/ 9188 w 94"/>
                    <a:gd name="T9" fmla="*/ 0 h 97"/>
                    <a:gd name="T10" fmla="*/ 6645 w 94"/>
                    <a:gd name="T11" fmla="*/ 4104 h 97"/>
                    <a:gd name="T12" fmla="*/ 4300 w 94"/>
                    <a:gd name="T13" fmla="*/ 4910 h 97"/>
                    <a:gd name="T14" fmla="*/ 3520 w 94"/>
                    <a:gd name="T15" fmla="*/ 7208 h 97"/>
                    <a:gd name="T16" fmla="*/ 1175 w 94"/>
                    <a:gd name="T17" fmla="*/ 9615 h 97"/>
                    <a:gd name="T18" fmla="*/ 313 w 94"/>
                    <a:gd name="T19" fmla="*/ 12360 h 9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4" h="97">
                      <a:moveTo>
                        <a:pt x="0" y="97"/>
                      </a:moveTo>
                      <a:cubicBezTo>
                        <a:pt x="5" y="83"/>
                        <a:pt x="1" y="64"/>
                        <a:pt x="9" y="50"/>
                      </a:cubicBezTo>
                      <a:cubicBezTo>
                        <a:pt x="16" y="40"/>
                        <a:pt x="27" y="35"/>
                        <a:pt x="38" y="31"/>
                      </a:cubicBezTo>
                      <a:cubicBezTo>
                        <a:pt x="48" y="27"/>
                        <a:pt x="58" y="24"/>
                        <a:pt x="66" y="18"/>
                      </a:cubicBezTo>
                      <a:cubicBezTo>
                        <a:pt x="76" y="11"/>
                        <a:pt x="83" y="4"/>
                        <a:pt x="94" y="0"/>
                      </a:cubicBezTo>
                      <a:cubicBezTo>
                        <a:pt x="78" y="5"/>
                        <a:pt x="80" y="23"/>
                        <a:pt x="68" y="31"/>
                      </a:cubicBezTo>
                      <a:cubicBezTo>
                        <a:pt x="61" y="35"/>
                        <a:pt x="52" y="31"/>
                        <a:pt x="44" y="37"/>
                      </a:cubicBezTo>
                      <a:cubicBezTo>
                        <a:pt x="37" y="42"/>
                        <a:pt x="39" y="47"/>
                        <a:pt x="36" y="54"/>
                      </a:cubicBezTo>
                      <a:cubicBezTo>
                        <a:pt x="30" y="67"/>
                        <a:pt x="19" y="61"/>
                        <a:pt x="12" y="72"/>
                      </a:cubicBezTo>
                      <a:cubicBezTo>
                        <a:pt x="9" y="76"/>
                        <a:pt x="3" y="87"/>
                        <a:pt x="3" y="93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9" name="Freeform 275"/>
                <p:cNvSpPr>
                  <a:spLocks/>
                </p:cNvSpPr>
                <p:nvPr/>
              </p:nvSpPr>
              <p:spPr bwMode="auto">
                <a:xfrm>
                  <a:off x="3774" y="2708"/>
                  <a:ext cx="583" cy="616"/>
                </a:xfrm>
                <a:custGeom>
                  <a:avLst/>
                  <a:gdLst>
                    <a:gd name="T0" fmla="*/ 0 w 233"/>
                    <a:gd name="T1" fmla="*/ 25336 h 231"/>
                    <a:gd name="T2" fmla="*/ 7049 w 233"/>
                    <a:gd name="T3" fmla="*/ 30584 h 231"/>
                    <a:gd name="T4" fmla="*/ 12078 w 233"/>
                    <a:gd name="T5" fmla="*/ 30187 h 231"/>
                    <a:gd name="T6" fmla="*/ 18138 w 233"/>
                    <a:gd name="T7" fmla="*/ 28728 h 231"/>
                    <a:gd name="T8" fmla="*/ 22732 w 233"/>
                    <a:gd name="T9" fmla="*/ 16747 h 231"/>
                    <a:gd name="T10" fmla="*/ 22464 w 233"/>
                    <a:gd name="T11" fmla="*/ 10376 h 231"/>
                    <a:gd name="T12" fmla="*/ 22151 w 233"/>
                    <a:gd name="T13" fmla="*/ 0 h 231"/>
                    <a:gd name="T14" fmla="*/ 21681 w 233"/>
                    <a:gd name="T15" fmla="*/ 6883 h 231"/>
                    <a:gd name="T16" fmla="*/ 20693 w 233"/>
                    <a:gd name="T17" fmla="*/ 12800 h 231"/>
                    <a:gd name="T18" fmla="*/ 20585 w 233"/>
                    <a:gd name="T19" fmla="*/ 17544 h 231"/>
                    <a:gd name="T20" fmla="*/ 18939 w 233"/>
                    <a:gd name="T21" fmla="*/ 19819 h 231"/>
                    <a:gd name="T22" fmla="*/ 17435 w 233"/>
                    <a:gd name="T23" fmla="*/ 26035 h 231"/>
                    <a:gd name="T24" fmla="*/ 11690 w 233"/>
                    <a:gd name="T25" fmla="*/ 25485 h 231"/>
                    <a:gd name="T26" fmla="*/ 7569 w 233"/>
                    <a:gd name="T27" fmla="*/ 29525 h 231"/>
                    <a:gd name="T28" fmla="*/ 908 w 233"/>
                    <a:gd name="T29" fmla="*/ 25088 h 23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33" h="231">
                      <a:moveTo>
                        <a:pt x="0" y="188"/>
                      </a:moveTo>
                      <a:cubicBezTo>
                        <a:pt x="29" y="190"/>
                        <a:pt x="43" y="221"/>
                        <a:pt x="72" y="227"/>
                      </a:cubicBezTo>
                      <a:cubicBezTo>
                        <a:pt x="88" y="231"/>
                        <a:pt x="106" y="226"/>
                        <a:pt x="123" y="224"/>
                      </a:cubicBezTo>
                      <a:cubicBezTo>
                        <a:pt x="143" y="221"/>
                        <a:pt x="166" y="223"/>
                        <a:pt x="185" y="213"/>
                      </a:cubicBezTo>
                      <a:cubicBezTo>
                        <a:pt x="217" y="196"/>
                        <a:pt x="228" y="157"/>
                        <a:pt x="232" y="124"/>
                      </a:cubicBezTo>
                      <a:cubicBezTo>
                        <a:pt x="233" y="108"/>
                        <a:pt x="230" y="94"/>
                        <a:pt x="229" y="77"/>
                      </a:cubicBezTo>
                      <a:cubicBezTo>
                        <a:pt x="227" y="52"/>
                        <a:pt x="228" y="26"/>
                        <a:pt x="226" y="0"/>
                      </a:cubicBezTo>
                      <a:cubicBezTo>
                        <a:pt x="218" y="13"/>
                        <a:pt x="223" y="36"/>
                        <a:pt x="221" y="51"/>
                      </a:cubicBezTo>
                      <a:cubicBezTo>
                        <a:pt x="218" y="69"/>
                        <a:pt x="208" y="75"/>
                        <a:pt x="211" y="95"/>
                      </a:cubicBezTo>
                      <a:cubicBezTo>
                        <a:pt x="212" y="106"/>
                        <a:pt x="216" y="119"/>
                        <a:pt x="210" y="130"/>
                      </a:cubicBezTo>
                      <a:cubicBezTo>
                        <a:pt x="206" y="140"/>
                        <a:pt x="200" y="140"/>
                        <a:pt x="193" y="147"/>
                      </a:cubicBezTo>
                      <a:cubicBezTo>
                        <a:pt x="179" y="161"/>
                        <a:pt x="192" y="180"/>
                        <a:pt x="178" y="193"/>
                      </a:cubicBezTo>
                      <a:cubicBezTo>
                        <a:pt x="156" y="214"/>
                        <a:pt x="140" y="184"/>
                        <a:pt x="119" y="189"/>
                      </a:cubicBezTo>
                      <a:cubicBezTo>
                        <a:pt x="99" y="193"/>
                        <a:pt x="99" y="218"/>
                        <a:pt x="77" y="219"/>
                      </a:cubicBezTo>
                      <a:cubicBezTo>
                        <a:pt x="52" y="219"/>
                        <a:pt x="37" y="182"/>
                        <a:pt x="9" y="186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0" name="Freeform 276"/>
                <p:cNvSpPr>
                  <a:spLocks/>
                </p:cNvSpPr>
                <p:nvPr/>
              </p:nvSpPr>
              <p:spPr bwMode="auto">
                <a:xfrm>
                  <a:off x="4024" y="3030"/>
                  <a:ext cx="336" cy="291"/>
                </a:xfrm>
                <a:custGeom>
                  <a:avLst/>
                  <a:gdLst>
                    <a:gd name="T0" fmla="*/ 710 w 134"/>
                    <a:gd name="T1" fmla="*/ 14539 h 109"/>
                    <a:gd name="T2" fmla="*/ 6056 w 134"/>
                    <a:gd name="T3" fmla="*/ 14232 h 109"/>
                    <a:gd name="T4" fmla="*/ 9726 w 134"/>
                    <a:gd name="T5" fmla="*/ 11931 h 109"/>
                    <a:gd name="T6" fmla="*/ 11983 w 134"/>
                    <a:gd name="T7" fmla="*/ 6907 h 109"/>
                    <a:gd name="T8" fmla="*/ 12771 w 134"/>
                    <a:gd name="T9" fmla="*/ 0 h 109"/>
                    <a:gd name="T10" fmla="*/ 11507 w 134"/>
                    <a:gd name="T11" fmla="*/ 5446 h 109"/>
                    <a:gd name="T12" fmla="*/ 10594 w 134"/>
                    <a:gd name="T13" fmla="*/ 6907 h 109"/>
                    <a:gd name="T14" fmla="*/ 9726 w 134"/>
                    <a:gd name="T15" fmla="*/ 6907 h 109"/>
                    <a:gd name="T16" fmla="*/ 8024 w 134"/>
                    <a:gd name="T17" fmla="*/ 11376 h 109"/>
                    <a:gd name="T18" fmla="*/ 3954 w 134"/>
                    <a:gd name="T19" fmla="*/ 12195 h 109"/>
                    <a:gd name="T20" fmla="*/ 0 w 134"/>
                    <a:gd name="T21" fmla="*/ 14782 h 1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4" h="109">
                      <a:moveTo>
                        <a:pt x="7" y="107"/>
                      </a:moveTo>
                      <a:cubicBezTo>
                        <a:pt x="24" y="101"/>
                        <a:pt x="44" y="107"/>
                        <a:pt x="61" y="105"/>
                      </a:cubicBezTo>
                      <a:cubicBezTo>
                        <a:pt x="74" y="103"/>
                        <a:pt x="88" y="96"/>
                        <a:pt x="98" y="88"/>
                      </a:cubicBezTo>
                      <a:cubicBezTo>
                        <a:pt x="110" y="79"/>
                        <a:pt x="116" y="64"/>
                        <a:pt x="121" y="51"/>
                      </a:cubicBezTo>
                      <a:cubicBezTo>
                        <a:pt x="126" y="39"/>
                        <a:pt x="134" y="12"/>
                        <a:pt x="129" y="0"/>
                      </a:cubicBezTo>
                      <a:cubicBezTo>
                        <a:pt x="129" y="13"/>
                        <a:pt x="123" y="29"/>
                        <a:pt x="116" y="40"/>
                      </a:cubicBezTo>
                      <a:cubicBezTo>
                        <a:pt x="114" y="44"/>
                        <a:pt x="111" y="48"/>
                        <a:pt x="107" y="51"/>
                      </a:cubicBezTo>
                      <a:cubicBezTo>
                        <a:pt x="105" y="52"/>
                        <a:pt x="100" y="49"/>
                        <a:pt x="98" y="51"/>
                      </a:cubicBezTo>
                      <a:cubicBezTo>
                        <a:pt x="90" y="58"/>
                        <a:pt x="92" y="75"/>
                        <a:pt x="81" y="84"/>
                      </a:cubicBezTo>
                      <a:cubicBezTo>
                        <a:pt x="68" y="94"/>
                        <a:pt x="54" y="87"/>
                        <a:pt x="40" y="90"/>
                      </a:cubicBezTo>
                      <a:cubicBezTo>
                        <a:pt x="26" y="92"/>
                        <a:pt x="14" y="104"/>
                        <a:pt x="0" y="109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1" name="Freeform 277"/>
                <p:cNvSpPr>
                  <a:spLocks/>
                </p:cNvSpPr>
                <p:nvPr/>
              </p:nvSpPr>
              <p:spPr bwMode="auto">
                <a:xfrm>
                  <a:off x="3509" y="2372"/>
                  <a:ext cx="901" cy="978"/>
                </a:xfrm>
                <a:custGeom>
                  <a:avLst/>
                  <a:gdLst>
                    <a:gd name="T0" fmla="*/ 33580 w 360"/>
                    <a:gd name="T1" fmla="*/ 12357 h 367"/>
                    <a:gd name="T2" fmla="*/ 25538 w 360"/>
                    <a:gd name="T3" fmla="*/ 6206 h 367"/>
                    <a:gd name="T4" fmla="*/ 16869 w 360"/>
                    <a:gd name="T5" fmla="*/ 397 h 367"/>
                    <a:gd name="T6" fmla="*/ 9816 w 360"/>
                    <a:gd name="T7" fmla="*/ 4842 h 367"/>
                    <a:gd name="T8" fmla="*/ 4310 w 360"/>
                    <a:gd name="T9" fmla="*/ 16141 h 367"/>
                    <a:gd name="T10" fmla="*/ 208 w 360"/>
                    <a:gd name="T11" fmla="*/ 26225 h 367"/>
                    <a:gd name="T12" fmla="*/ 2868 w 360"/>
                    <a:gd name="T13" fmla="*/ 37225 h 367"/>
                    <a:gd name="T14" fmla="*/ 10129 w 360"/>
                    <a:gd name="T15" fmla="*/ 43013 h 367"/>
                    <a:gd name="T16" fmla="*/ 18173 w 360"/>
                    <a:gd name="T17" fmla="*/ 48921 h 367"/>
                    <a:gd name="T18" fmla="*/ 30128 w 360"/>
                    <a:gd name="T19" fmla="*/ 46251 h 367"/>
                    <a:gd name="T20" fmla="*/ 34175 w 360"/>
                    <a:gd name="T21" fmla="*/ 36410 h 367"/>
                    <a:gd name="T22" fmla="*/ 34175 w 360"/>
                    <a:gd name="T23" fmla="*/ 26625 h 367"/>
                    <a:gd name="T24" fmla="*/ 33580 w 360"/>
                    <a:gd name="T25" fmla="*/ 12357 h 3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60" h="367">
                      <a:moveTo>
                        <a:pt x="342" y="92"/>
                      </a:moveTo>
                      <a:cubicBezTo>
                        <a:pt x="323" y="63"/>
                        <a:pt x="289" y="59"/>
                        <a:pt x="260" y="46"/>
                      </a:cubicBezTo>
                      <a:cubicBezTo>
                        <a:pt x="233" y="33"/>
                        <a:pt x="219" y="0"/>
                        <a:pt x="172" y="3"/>
                      </a:cubicBezTo>
                      <a:cubicBezTo>
                        <a:pt x="126" y="6"/>
                        <a:pt x="122" y="27"/>
                        <a:pt x="100" y="36"/>
                      </a:cubicBezTo>
                      <a:cubicBezTo>
                        <a:pt x="64" y="52"/>
                        <a:pt x="61" y="84"/>
                        <a:pt x="44" y="120"/>
                      </a:cubicBezTo>
                      <a:cubicBezTo>
                        <a:pt x="34" y="143"/>
                        <a:pt x="0" y="161"/>
                        <a:pt x="2" y="195"/>
                      </a:cubicBezTo>
                      <a:cubicBezTo>
                        <a:pt x="4" y="225"/>
                        <a:pt x="14" y="253"/>
                        <a:pt x="29" y="277"/>
                      </a:cubicBezTo>
                      <a:cubicBezTo>
                        <a:pt x="46" y="304"/>
                        <a:pt x="73" y="305"/>
                        <a:pt x="103" y="320"/>
                      </a:cubicBezTo>
                      <a:cubicBezTo>
                        <a:pt x="127" y="333"/>
                        <a:pt x="153" y="362"/>
                        <a:pt x="185" y="364"/>
                      </a:cubicBezTo>
                      <a:cubicBezTo>
                        <a:pt x="224" y="364"/>
                        <a:pt x="275" y="367"/>
                        <a:pt x="307" y="344"/>
                      </a:cubicBezTo>
                      <a:cubicBezTo>
                        <a:pt x="328" y="330"/>
                        <a:pt x="343" y="299"/>
                        <a:pt x="348" y="271"/>
                      </a:cubicBezTo>
                      <a:cubicBezTo>
                        <a:pt x="352" y="251"/>
                        <a:pt x="347" y="225"/>
                        <a:pt x="348" y="198"/>
                      </a:cubicBezTo>
                      <a:cubicBezTo>
                        <a:pt x="347" y="156"/>
                        <a:pt x="360" y="121"/>
                        <a:pt x="342" y="9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2" name="Freeform 278"/>
                <p:cNvSpPr>
                  <a:spLocks/>
                </p:cNvSpPr>
                <p:nvPr/>
              </p:nvSpPr>
              <p:spPr bwMode="auto">
                <a:xfrm>
                  <a:off x="3779" y="2641"/>
                  <a:ext cx="475" cy="512"/>
                </a:xfrm>
                <a:custGeom>
                  <a:avLst/>
                  <a:gdLst>
                    <a:gd name="T0" fmla="*/ 18363 w 190"/>
                    <a:gd name="T1" fmla="*/ 11171 h 192"/>
                    <a:gd name="T2" fmla="*/ 16533 w 190"/>
                    <a:gd name="T3" fmla="*/ 6067 h 192"/>
                    <a:gd name="T4" fmla="*/ 11145 w 190"/>
                    <a:gd name="T5" fmla="*/ 248 h 192"/>
                    <a:gd name="T6" fmla="*/ 6845 w 190"/>
                    <a:gd name="T7" fmla="*/ 3640 h 192"/>
                    <a:gd name="T8" fmla="*/ 2345 w 190"/>
                    <a:gd name="T9" fmla="*/ 6221 h 192"/>
                    <a:gd name="T10" fmla="*/ 313 w 190"/>
                    <a:gd name="T11" fmla="*/ 13901 h 192"/>
                    <a:gd name="T12" fmla="*/ 3645 w 190"/>
                    <a:gd name="T13" fmla="*/ 21184 h 192"/>
                    <a:gd name="T14" fmla="*/ 10083 w 190"/>
                    <a:gd name="T15" fmla="*/ 24939 h 192"/>
                    <a:gd name="T16" fmla="*/ 16220 w 190"/>
                    <a:gd name="T17" fmla="*/ 24029 h 192"/>
                    <a:gd name="T18" fmla="*/ 17708 w 190"/>
                    <a:gd name="T19" fmla="*/ 17387 h 192"/>
                    <a:gd name="T20" fmla="*/ 18363 w 190"/>
                    <a:gd name="T21" fmla="*/ 11171 h 1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0" h="192">
                      <a:moveTo>
                        <a:pt x="188" y="83"/>
                      </a:moveTo>
                      <a:cubicBezTo>
                        <a:pt x="186" y="64"/>
                        <a:pt x="174" y="52"/>
                        <a:pt x="169" y="45"/>
                      </a:cubicBezTo>
                      <a:cubicBezTo>
                        <a:pt x="158" y="28"/>
                        <a:pt x="141" y="0"/>
                        <a:pt x="114" y="2"/>
                      </a:cubicBezTo>
                      <a:cubicBezTo>
                        <a:pt x="93" y="0"/>
                        <a:pt x="85" y="19"/>
                        <a:pt x="70" y="27"/>
                      </a:cubicBezTo>
                      <a:cubicBezTo>
                        <a:pt x="53" y="36"/>
                        <a:pt x="31" y="34"/>
                        <a:pt x="24" y="46"/>
                      </a:cubicBezTo>
                      <a:cubicBezTo>
                        <a:pt x="17" y="57"/>
                        <a:pt x="6" y="66"/>
                        <a:pt x="3" y="103"/>
                      </a:cubicBezTo>
                      <a:cubicBezTo>
                        <a:pt x="0" y="139"/>
                        <a:pt x="22" y="136"/>
                        <a:pt x="37" y="157"/>
                      </a:cubicBezTo>
                      <a:cubicBezTo>
                        <a:pt x="49" y="174"/>
                        <a:pt x="69" y="186"/>
                        <a:pt x="103" y="185"/>
                      </a:cubicBezTo>
                      <a:cubicBezTo>
                        <a:pt x="125" y="184"/>
                        <a:pt x="151" y="192"/>
                        <a:pt x="166" y="178"/>
                      </a:cubicBezTo>
                      <a:cubicBezTo>
                        <a:pt x="175" y="170"/>
                        <a:pt x="175" y="145"/>
                        <a:pt x="181" y="129"/>
                      </a:cubicBezTo>
                      <a:cubicBezTo>
                        <a:pt x="182" y="124"/>
                        <a:pt x="190" y="100"/>
                        <a:pt x="188" y="8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3" name="Oval 279"/>
                <p:cNvSpPr>
                  <a:spLocks noChangeArrowheads="1"/>
                </p:cNvSpPr>
                <p:nvPr/>
              </p:nvSpPr>
              <p:spPr bwMode="auto">
                <a:xfrm>
                  <a:off x="3794" y="2745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4" name="Oval 280"/>
                <p:cNvSpPr>
                  <a:spLocks noChangeArrowheads="1"/>
                </p:cNvSpPr>
                <p:nvPr/>
              </p:nvSpPr>
              <p:spPr bwMode="auto">
                <a:xfrm>
                  <a:off x="3857" y="2710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5" name="Oval 281"/>
                <p:cNvSpPr>
                  <a:spLocks noChangeArrowheads="1"/>
                </p:cNvSpPr>
                <p:nvPr/>
              </p:nvSpPr>
              <p:spPr bwMode="auto">
                <a:xfrm>
                  <a:off x="3782" y="2825"/>
                  <a:ext cx="35" cy="3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33" name="Group 282"/>
              <p:cNvGrpSpPr>
                <a:grpSpLocks/>
              </p:cNvGrpSpPr>
              <p:nvPr/>
            </p:nvGrpSpPr>
            <p:grpSpPr bwMode="auto">
              <a:xfrm>
                <a:off x="1184" y="2371"/>
                <a:ext cx="288" cy="192"/>
                <a:chOff x="356" y="2326"/>
                <a:chExt cx="918" cy="1035"/>
              </a:xfrm>
            </p:grpSpPr>
            <p:sp>
              <p:nvSpPr>
                <p:cNvPr id="118766" name="Freeform 283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7" name="Freeform 284"/>
                <p:cNvSpPr>
                  <a:spLocks/>
                </p:cNvSpPr>
                <p:nvPr/>
              </p:nvSpPr>
              <p:spPr bwMode="auto">
                <a:xfrm>
                  <a:off x="591" y="2636"/>
                  <a:ext cx="535" cy="586"/>
                </a:xfrm>
                <a:custGeom>
                  <a:avLst/>
                  <a:gdLst>
                    <a:gd name="T0" fmla="*/ 15750 w 214"/>
                    <a:gd name="T1" fmla="*/ 546 h 220"/>
                    <a:gd name="T2" fmla="*/ 9375 w 214"/>
                    <a:gd name="T3" fmla="*/ 2269 h 220"/>
                    <a:gd name="T4" fmla="*/ 5863 w 214"/>
                    <a:gd name="T5" fmla="*/ 5476 h 220"/>
                    <a:gd name="T6" fmla="*/ 1958 w 214"/>
                    <a:gd name="T7" fmla="*/ 9656 h 220"/>
                    <a:gd name="T8" fmla="*/ 595 w 214"/>
                    <a:gd name="T9" fmla="*/ 16610 h 220"/>
                    <a:gd name="T10" fmla="*/ 3645 w 214"/>
                    <a:gd name="T11" fmla="*/ 21448 h 220"/>
                    <a:gd name="T12" fmla="*/ 7550 w 214"/>
                    <a:gd name="T13" fmla="*/ 27478 h 220"/>
                    <a:gd name="T14" fmla="*/ 14063 w 214"/>
                    <a:gd name="T15" fmla="*/ 28288 h 220"/>
                    <a:gd name="T16" fmla="*/ 18175 w 214"/>
                    <a:gd name="T17" fmla="*/ 23208 h 220"/>
                    <a:gd name="T18" fmla="*/ 20833 w 214"/>
                    <a:gd name="T19" fmla="*/ 15553 h 220"/>
                    <a:gd name="T20" fmla="*/ 18875 w 214"/>
                    <a:gd name="T21" fmla="*/ 5237 h 220"/>
                    <a:gd name="T22" fmla="*/ 15750 w 214"/>
                    <a:gd name="T23" fmla="*/ 546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8" name="Freeform 285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9" name="Freeform 286"/>
                <p:cNvSpPr>
                  <a:spLocks/>
                </p:cNvSpPr>
                <p:nvPr/>
              </p:nvSpPr>
              <p:spPr bwMode="auto">
                <a:xfrm>
                  <a:off x="366" y="2358"/>
                  <a:ext cx="780" cy="822"/>
                </a:xfrm>
                <a:custGeom>
                  <a:avLst/>
                  <a:gdLst>
                    <a:gd name="T0" fmla="*/ 16720 w 312"/>
                    <a:gd name="T1" fmla="*/ 1217 h 308"/>
                    <a:gd name="T2" fmla="*/ 6175 w 312"/>
                    <a:gd name="T3" fmla="*/ 8519 h 308"/>
                    <a:gd name="T4" fmla="*/ 4300 w 312"/>
                    <a:gd name="T5" fmla="*/ 19637 h 308"/>
                    <a:gd name="T6" fmla="*/ 988 w 312"/>
                    <a:gd name="T7" fmla="*/ 32109 h 308"/>
                    <a:gd name="T8" fmla="*/ 4500 w 312"/>
                    <a:gd name="T9" fmla="*/ 35869 h 308"/>
                    <a:gd name="T10" fmla="*/ 5470 w 312"/>
                    <a:gd name="T11" fmla="*/ 37793 h 308"/>
                    <a:gd name="T12" fmla="*/ 6175 w 312"/>
                    <a:gd name="T13" fmla="*/ 41041 h 308"/>
                    <a:gd name="T14" fmla="*/ 8800 w 312"/>
                    <a:gd name="T15" fmla="*/ 39275 h 308"/>
                    <a:gd name="T16" fmla="*/ 6563 w 312"/>
                    <a:gd name="T17" fmla="*/ 39523 h 308"/>
                    <a:gd name="T18" fmla="*/ 5783 w 312"/>
                    <a:gd name="T19" fmla="*/ 35471 h 308"/>
                    <a:gd name="T20" fmla="*/ 4113 w 312"/>
                    <a:gd name="T21" fmla="*/ 32223 h 308"/>
                    <a:gd name="T22" fmla="*/ 6250 w 312"/>
                    <a:gd name="T23" fmla="*/ 26381 h 308"/>
                    <a:gd name="T24" fmla="*/ 9583 w 312"/>
                    <a:gd name="T25" fmla="*/ 12074 h 308"/>
                    <a:gd name="T26" fmla="*/ 13675 w 312"/>
                    <a:gd name="T27" fmla="*/ 11767 h 308"/>
                    <a:gd name="T28" fmla="*/ 14845 w 312"/>
                    <a:gd name="T29" fmla="*/ 6902 h 308"/>
                    <a:gd name="T30" fmla="*/ 22470 w 312"/>
                    <a:gd name="T31" fmla="*/ 5933 h 308"/>
                    <a:gd name="T32" fmla="*/ 25313 w 312"/>
                    <a:gd name="T33" fmla="*/ 10307 h 308"/>
                    <a:gd name="T34" fmla="*/ 30470 w 312"/>
                    <a:gd name="T35" fmla="*/ 12586 h 308"/>
                    <a:gd name="T36" fmla="*/ 24145 w 312"/>
                    <a:gd name="T37" fmla="*/ 5023 h 308"/>
                    <a:gd name="T38" fmla="*/ 17970 w 312"/>
                    <a:gd name="T39" fmla="*/ 1062 h 30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12" h="308">
                      <a:moveTo>
                        <a:pt x="171" y="9"/>
                      </a:moveTo>
                      <a:cubicBezTo>
                        <a:pt x="135" y="24"/>
                        <a:pt x="92" y="35"/>
                        <a:pt x="63" y="63"/>
                      </a:cubicBezTo>
                      <a:cubicBezTo>
                        <a:pt x="39" y="86"/>
                        <a:pt x="48" y="116"/>
                        <a:pt x="44" y="145"/>
                      </a:cubicBezTo>
                      <a:cubicBezTo>
                        <a:pt x="41" y="169"/>
                        <a:pt x="0" y="217"/>
                        <a:pt x="10" y="237"/>
                      </a:cubicBezTo>
                      <a:cubicBezTo>
                        <a:pt x="16" y="251"/>
                        <a:pt x="34" y="255"/>
                        <a:pt x="46" y="265"/>
                      </a:cubicBezTo>
                      <a:cubicBezTo>
                        <a:pt x="50" y="269"/>
                        <a:pt x="54" y="273"/>
                        <a:pt x="56" y="279"/>
                      </a:cubicBezTo>
                      <a:cubicBezTo>
                        <a:pt x="58" y="283"/>
                        <a:pt x="57" y="300"/>
                        <a:pt x="63" y="303"/>
                      </a:cubicBezTo>
                      <a:cubicBezTo>
                        <a:pt x="71" y="308"/>
                        <a:pt x="80" y="294"/>
                        <a:pt x="90" y="290"/>
                      </a:cubicBezTo>
                      <a:cubicBezTo>
                        <a:pt x="82" y="287"/>
                        <a:pt x="75" y="297"/>
                        <a:pt x="67" y="292"/>
                      </a:cubicBezTo>
                      <a:cubicBezTo>
                        <a:pt x="58" y="285"/>
                        <a:pt x="64" y="276"/>
                        <a:pt x="59" y="262"/>
                      </a:cubicBezTo>
                      <a:cubicBezTo>
                        <a:pt x="57" y="255"/>
                        <a:pt x="42" y="244"/>
                        <a:pt x="42" y="238"/>
                      </a:cubicBezTo>
                      <a:cubicBezTo>
                        <a:pt x="43" y="217"/>
                        <a:pt x="73" y="223"/>
                        <a:pt x="64" y="195"/>
                      </a:cubicBezTo>
                      <a:cubicBezTo>
                        <a:pt x="53" y="172"/>
                        <a:pt x="65" y="94"/>
                        <a:pt x="98" y="89"/>
                      </a:cubicBezTo>
                      <a:cubicBezTo>
                        <a:pt x="113" y="86"/>
                        <a:pt x="124" y="108"/>
                        <a:pt x="140" y="87"/>
                      </a:cubicBezTo>
                      <a:cubicBezTo>
                        <a:pt x="149" y="76"/>
                        <a:pt x="142" y="62"/>
                        <a:pt x="152" y="51"/>
                      </a:cubicBezTo>
                      <a:cubicBezTo>
                        <a:pt x="174" y="24"/>
                        <a:pt x="205" y="25"/>
                        <a:pt x="230" y="44"/>
                      </a:cubicBezTo>
                      <a:cubicBezTo>
                        <a:pt x="243" y="54"/>
                        <a:pt x="247" y="65"/>
                        <a:pt x="259" y="76"/>
                      </a:cubicBezTo>
                      <a:cubicBezTo>
                        <a:pt x="274" y="92"/>
                        <a:pt x="296" y="87"/>
                        <a:pt x="312" y="93"/>
                      </a:cubicBezTo>
                      <a:cubicBezTo>
                        <a:pt x="280" y="86"/>
                        <a:pt x="271" y="55"/>
                        <a:pt x="247" y="37"/>
                      </a:cubicBezTo>
                      <a:cubicBezTo>
                        <a:pt x="229" y="24"/>
                        <a:pt x="197" y="0"/>
                        <a:pt x="184" y="8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0" name="Freeform 287"/>
                <p:cNvSpPr>
                  <a:spLocks/>
                </p:cNvSpPr>
                <p:nvPr/>
              </p:nvSpPr>
              <p:spPr bwMode="auto">
                <a:xfrm>
                  <a:off x="383" y="2393"/>
                  <a:ext cx="385" cy="656"/>
                </a:xfrm>
                <a:custGeom>
                  <a:avLst/>
                  <a:gdLst>
                    <a:gd name="T0" fmla="*/ 1300 w 154"/>
                    <a:gd name="T1" fmla="*/ 31552 h 246"/>
                    <a:gd name="T2" fmla="*/ 208 w 154"/>
                    <a:gd name="T3" fmla="*/ 28309 h 246"/>
                    <a:gd name="T4" fmla="*/ 1875 w 154"/>
                    <a:gd name="T5" fmla="*/ 22904 h 246"/>
                    <a:gd name="T6" fmla="*/ 3125 w 154"/>
                    <a:gd name="T7" fmla="*/ 19264 h 246"/>
                    <a:gd name="T8" fmla="*/ 3520 w 154"/>
                    <a:gd name="T9" fmla="*/ 14963 h 246"/>
                    <a:gd name="T10" fmla="*/ 3908 w 154"/>
                    <a:gd name="T11" fmla="*/ 10104 h 246"/>
                    <a:gd name="T12" fmla="*/ 5988 w 154"/>
                    <a:gd name="T13" fmla="*/ 5405 h 246"/>
                    <a:gd name="T14" fmla="*/ 10550 w 154"/>
                    <a:gd name="T15" fmla="*/ 2184 h 246"/>
                    <a:gd name="T16" fmla="*/ 15050 w 154"/>
                    <a:gd name="T17" fmla="*/ 0 h 246"/>
                    <a:gd name="T18" fmla="*/ 12625 w 154"/>
                    <a:gd name="T19" fmla="*/ 1877 h 246"/>
                    <a:gd name="T20" fmla="*/ 11250 w 154"/>
                    <a:gd name="T21" fmla="*/ 5005 h 246"/>
                    <a:gd name="T22" fmla="*/ 9500 w 154"/>
                    <a:gd name="T23" fmla="*/ 6315 h 246"/>
                    <a:gd name="T24" fmla="*/ 6958 w 154"/>
                    <a:gd name="T25" fmla="*/ 7432 h 246"/>
                    <a:gd name="T26" fmla="*/ 4425 w 154"/>
                    <a:gd name="T27" fmla="*/ 17144 h 246"/>
                    <a:gd name="T28" fmla="*/ 3125 w 154"/>
                    <a:gd name="T29" fmla="*/ 22507 h 246"/>
                    <a:gd name="T30" fmla="*/ 1688 w 154"/>
                    <a:gd name="T31" fmla="*/ 25088 h 246"/>
                    <a:gd name="T32" fmla="*/ 1300 w 154"/>
                    <a:gd name="T33" fmla="*/ 27763 h 246"/>
                    <a:gd name="T34" fmla="*/ 3125 w 154"/>
                    <a:gd name="T35" fmla="*/ 33165 h 2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54" h="246">
                      <a:moveTo>
                        <a:pt x="13" y="234"/>
                      </a:moveTo>
                      <a:cubicBezTo>
                        <a:pt x="1" y="228"/>
                        <a:pt x="0" y="222"/>
                        <a:pt x="2" y="210"/>
                      </a:cubicBezTo>
                      <a:cubicBezTo>
                        <a:pt x="5" y="195"/>
                        <a:pt x="13" y="183"/>
                        <a:pt x="19" y="170"/>
                      </a:cubicBezTo>
                      <a:cubicBezTo>
                        <a:pt x="24" y="161"/>
                        <a:pt x="28" y="152"/>
                        <a:pt x="32" y="143"/>
                      </a:cubicBezTo>
                      <a:cubicBezTo>
                        <a:pt x="36" y="132"/>
                        <a:pt x="36" y="122"/>
                        <a:pt x="36" y="111"/>
                      </a:cubicBezTo>
                      <a:cubicBezTo>
                        <a:pt x="36" y="99"/>
                        <a:pt x="38" y="87"/>
                        <a:pt x="40" y="75"/>
                      </a:cubicBezTo>
                      <a:cubicBezTo>
                        <a:pt x="42" y="59"/>
                        <a:pt x="48" y="50"/>
                        <a:pt x="61" y="40"/>
                      </a:cubicBezTo>
                      <a:cubicBezTo>
                        <a:pt x="75" y="29"/>
                        <a:pt x="92" y="23"/>
                        <a:pt x="108" y="16"/>
                      </a:cubicBezTo>
                      <a:cubicBezTo>
                        <a:pt x="123" y="9"/>
                        <a:pt x="138" y="3"/>
                        <a:pt x="154" y="0"/>
                      </a:cubicBezTo>
                      <a:cubicBezTo>
                        <a:pt x="145" y="3"/>
                        <a:pt x="136" y="7"/>
                        <a:pt x="129" y="14"/>
                      </a:cubicBezTo>
                      <a:cubicBezTo>
                        <a:pt x="121" y="21"/>
                        <a:pt x="120" y="28"/>
                        <a:pt x="115" y="37"/>
                      </a:cubicBezTo>
                      <a:cubicBezTo>
                        <a:pt x="109" y="47"/>
                        <a:pt x="106" y="48"/>
                        <a:pt x="97" y="47"/>
                      </a:cubicBezTo>
                      <a:cubicBezTo>
                        <a:pt x="88" y="46"/>
                        <a:pt x="78" y="49"/>
                        <a:pt x="71" y="55"/>
                      </a:cubicBezTo>
                      <a:cubicBezTo>
                        <a:pt x="52" y="72"/>
                        <a:pt x="44" y="102"/>
                        <a:pt x="45" y="127"/>
                      </a:cubicBezTo>
                      <a:cubicBezTo>
                        <a:pt x="46" y="143"/>
                        <a:pt x="42" y="155"/>
                        <a:pt x="32" y="167"/>
                      </a:cubicBezTo>
                      <a:cubicBezTo>
                        <a:pt x="27" y="173"/>
                        <a:pt x="20" y="179"/>
                        <a:pt x="17" y="186"/>
                      </a:cubicBezTo>
                      <a:cubicBezTo>
                        <a:pt x="14" y="192"/>
                        <a:pt x="14" y="199"/>
                        <a:pt x="13" y="206"/>
                      </a:cubicBezTo>
                      <a:cubicBezTo>
                        <a:pt x="11" y="223"/>
                        <a:pt x="21" y="234"/>
                        <a:pt x="32" y="246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1" name="Freeform 288"/>
                <p:cNvSpPr>
                  <a:spLocks/>
                </p:cNvSpPr>
                <p:nvPr/>
              </p:nvSpPr>
              <p:spPr bwMode="auto">
                <a:xfrm>
                  <a:off x="573" y="2636"/>
                  <a:ext cx="460" cy="429"/>
                </a:xfrm>
                <a:custGeom>
                  <a:avLst/>
                  <a:gdLst>
                    <a:gd name="T0" fmla="*/ 908 w 184"/>
                    <a:gd name="T1" fmla="*/ 15990 h 161"/>
                    <a:gd name="T2" fmla="*/ 2270 w 184"/>
                    <a:gd name="T3" fmla="*/ 7661 h 161"/>
                    <a:gd name="T4" fmla="*/ 6458 w 184"/>
                    <a:gd name="T5" fmla="*/ 3877 h 161"/>
                    <a:gd name="T6" fmla="*/ 12238 w 184"/>
                    <a:gd name="T7" fmla="*/ 248 h 161"/>
                    <a:gd name="T8" fmla="*/ 15750 w 184"/>
                    <a:gd name="T9" fmla="*/ 1215 h 161"/>
                    <a:gd name="T10" fmla="*/ 17895 w 184"/>
                    <a:gd name="T11" fmla="*/ 6603 h 161"/>
                    <a:gd name="T12" fmla="*/ 12113 w 184"/>
                    <a:gd name="T13" fmla="*/ 3480 h 161"/>
                    <a:gd name="T14" fmla="*/ 9583 w 184"/>
                    <a:gd name="T15" fmla="*/ 5092 h 161"/>
                    <a:gd name="T16" fmla="*/ 8125 w 184"/>
                    <a:gd name="T17" fmla="*/ 8207 h 161"/>
                    <a:gd name="T18" fmla="*/ 2470 w 184"/>
                    <a:gd name="T19" fmla="*/ 14511 h 161"/>
                    <a:gd name="T20" fmla="*/ 4813 w 184"/>
                    <a:gd name="T21" fmla="*/ 21626 h 161"/>
                    <a:gd name="T22" fmla="*/ 2658 w 184"/>
                    <a:gd name="T23" fmla="*/ 17842 h 161"/>
                    <a:gd name="T24" fmla="*/ 988 w 184"/>
                    <a:gd name="T25" fmla="*/ 15990 h 16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4" h="161">
                      <a:moveTo>
                        <a:pt x="9" y="119"/>
                      </a:moveTo>
                      <a:cubicBezTo>
                        <a:pt x="0" y="99"/>
                        <a:pt x="8" y="72"/>
                        <a:pt x="23" y="57"/>
                      </a:cubicBezTo>
                      <a:cubicBezTo>
                        <a:pt x="36" y="45"/>
                        <a:pt x="53" y="40"/>
                        <a:pt x="66" y="29"/>
                      </a:cubicBezTo>
                      <a:cubicBezTo>
                        <a:pt x="82" y="15"/>
                        <a:pt x="104" y="4"/>
                        <a:pt x="125" y="2"/>
                      </a:cubicBezTo>
                      <a:cubicBezTo>
                        <a:pt x="139" y="1"/>
                        <a:pt x="150" y="0"/>
                        <a:pt x="161" y="9"/>
                      </a:cubicBezTo>
                      <a:cubicBezTo>
                        <a:pt x="170" y="15"/>
                        <a:pt x="184" y="37"/>
                        <a:pt x="183" y="49"/>
                      </a:cubicBezTo>
                      <a:cubicBezTo>
                        <a:pt x="164" y="32"/>
                        <a:pt x="150" y="18"/>
                        <a:pt x="124" y="26"/>
                      </a:cubicBezTo>
                      <a:cubicBezTo>
                        <a:pt x="115" y="28"/>
                        <a:pt x="105" y="31"/>
                        <a:pt x="98" y="38"/>
                      </a:cubicBezTo>
                      <a:cubicBezTo>
                        <a:pt x="91" y="45"/>
                        <a:pt x="91" y="54"/>
                        <a:pt x="83" y="61"/>
                      </a:cubicBezTo>
                      <a:cubicBezTo>
                        <a:pt x="67" y="76"/>
                        <a:pt x="25" y="79"/>
                        <a:pt x="25" y="108"/>
                      </a:cubicBezTo>
                      <a:cubicBezTo>
                        <a:pt x="25" y="128"/>
                        <a:pt x="48" y="141"/>
                        <a:pt x="49" y="161"/>
                      </a:cubicBezTo>
                      <a:cubicBezTo>
                        <a:pt x="41" y="151"/>
                        <a:pt x="37" y="142"/>
                        <a:pt x="27" y="133"/>
                      </a:cubicBezTo>
                      <a:cubicBezTo>
                        <a:pt x="22" y="129"/>
                        <a:pt x="13" y="129"/>
                        <a:pt x="10" y="119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2" name="Freeform 289"/>
                <p:cNvSpPr>
                  <a:spLocks/>
                </p:cNvSpPr>
                <p:nvPr/>
              </p:nvSpPr>
              <p:spPr bwMode="auto">
                <a:xfrm>
                  <a:off x="726" y="2785"/>
                  <a:ext cx="367" cy="373"/>
                </a:xfrm>
                <a:custGeom>
                  <a:avLst/>
                  <a:gdLst>
                    <a:gd name="T0" fmla="*/ 0 w 147"/>
                    <a:gd name="T1" fmla="*/ 15829 h 140"/>
                    <a:gd name="T2" fmla="*/ 4282 w 147"/>
                    <a:gd name="T3" fmla="*/ 18386 h 140"/>
                    <a:gd name="T4" fmla="*/ 9212 w 147"/>
                    <a:gd name="T5" fmla="*/ 16228 h 140"/>
                    <a:gd name="T6" fmla="*/ 10378 w 147"/>
                    <a:gd name="T7" fmla="*/ 12898 h 140"/>
                    <a:gd name="T8" fmla="*/ 11844 w 147"/>
                    <a:gd name="T9" fmla="*/ 10476 h 140"/>
                    <a:gd name="T10" fmla="*/ 12228 w 147"/>
                    <a:gd name="T11" fmla="*/ 0 h 140"/>
                    <a:gd name="T12" fmla="*/ 11270 w 147"/>
                    <a:gd name="T13" fmla="*/ 5784 h 140"/>
                    <a:gd name="T14" fmla="*/ 9525 w 147"/>
                    <a:gd name="T15" fmla="*/ 6453 h 140"/>
                    <a:gd name="T16" fmla="*/ 9317 w 147"/>
                    <a:gd name="T17" fmla="*/ 8206 h 140"/>
                    <a:gd name="T18" fmla="*/ 7655 w 147"/>
                    <a:gd name="T19" fmla="*/ 10876 h 140"/>
                    <a:gd name="T20" fmla="*/ 5897 w 147"/>
                    <a:gd name="T21" fmla="*/ 11294 h 140"/>
                    <a:gd name="T22" fmla="*/ 6601 w 147"/>
                    <a:gd name="T23" fmla="*/ 13806 h 140"/>
                    <a:gd name="T24" fmla="*/ 5136 w 147"/>
                    <a:gd name="T25" fmla="*/ 16625 h 140"/>
                    <a:gd name="T26" fmla="*/ 3111 w 147"/>
                    <a:gd name="T27" fmla="*/ 15410 h 140"/>
                    <a:gd name="T28" fmla="*/ 1433 w 147"/>
                    <a:gd name="T29" fmla="*/ 16228 h 140"/>
                    <a:gd name="T30" fmla="*/ 187 w 147"/>
                    <a:gd name="T31" fmla="*/ 15978 h 14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47" h="140">
                      <a:moveTo>
                        <a:pt x="0" y="118"/>
                      </a:moveTo>
                      <a:cubicBezTo>
                        <a:pt x="4" y="127"/>
                        <a:pt x="34" y="134"/>
                        <a:pt x="44" y="137"/>
                      </a:cubicBezTo>
                      <a:cubicBezTo>
                        <a:pt x="59" y="140"/>
                        <a:pt x="86" y="133"/>
                        <a:pt x="95" y="121"/>
                      </a:cubicBezTo>
                      <a:cubicBezTo>
                        <a:pt x="101" y="114"/>
                        <a:pt x="103" y="104"/>
                        <a:pt x="107" y="96"/>
                      </a:cubicBezTo>
                      <a:cubicBezTo>
                        <a:pt x="111" y="88"/>
                        <a:pt x="117" y="84"/>
                        <a:pt x="122" y="78"/>
                      </a:cubicBezTo>
                      <a:cubicBezTo>
                        <a:pt x="139" y="57"/>
                        <a:pt x="147" y="23"/>
                        <a:pt x="126" y="0"/>
                      </a:cubicBezTo>
                      <a:cubicBezTo>
                        <a:pt x="130" y="14"/>
                        <a:pt x="132" y="35"/>
                        <a:pt x="116" y="43"/>
                      </a:cubicBezTo>
                      <a:cubicBezTo>
                        <a:pt x="111" y="45"/>
                        <a:pt x="103" y="44"/>
                        <a:pt x="98" y="48"/>
                      </a:cubicBezTo>
                      <a:cubicBezTo>
                        <a:pt x="91" y="54"/>
                        <a:pt x="95" y="54"/>
                        <a:pt x="96" y="61"/>
                      </a:cubicBezTo>
                      <a:cubicBezTo>
                        <a:pt x="99" y="75"/>
                        <a:pt x="95" y="80"/>
                        <a:pt x="79" y="81"/>
                      </a:cubicBezTo>
                      <a:cubicBezTo>
                        <a:pt x="73" y="81"/>
                        <a:pt x="64" y="78"/>
                        <a:pt x="61" y="84"/>
                      </a:cubicBezTo>
                      <a:cubicBezTo>
                        <a:pt x="58" y="90"/>
                        <a:pt x="66" y="98"/>
                        <a:pt x="68" y="103"/>
                      </a:cubicBezTo>
                      <a:cubicBezTo>
                        <a:pt x="72" y="115"/>
                        <a:pt x="67" y="124"/>
                        <a:pt x="53" y="124"/>
                      </a:cubicBezTo>
                      <a:cubicBezTo>
                        <a:pt x="42" y="123"/>
                        <a:pt x="43" y="113"/>
                        <a:pt x="32" y="115"/>
                      </a:cubicBezTo>
                      <a:cubicBezTo>
                        <a:pt x="25" y="116"/>
                        <a:pt x="23" y="120"/>
                        <a:pt x="15" y="121"/>
                      </a:cubicBezTo>
                      <a:cubicBezTo>
                        <a:pt x="13" y="121"/>
                        <a:pt x="3" y="120"/>
                        <a:pt x="2" y="119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3" name="Freeform 290"/>
                <p:cNvSpPr>
                  <a:spLocks/>
                </p:cNvSpPr>
                <p:nvPr/>
              </p:nvSpPr>
              <p:spPr bwMode="auto">
                <a:xfrm>
                  <a:off x="588" y="2622"/>
                  <a:ext cx="328" cy="288"/>
                </a:xfrm>
                <a:custGeom>
                  <a:avLst/>
                  <a:gdLst>
                    <a:gd name="T0" fmla="*/ 0 w 131"/>
                    <a:gd name="T1" fmla="*/ 14016 h 108"/>
                    <a:gd name="T2" fmla="*/ 1492 w 131"/>
                    <a:gd name="T3" fmla="*/ 7829 h 108"/>
                    <a:gd name="T4" fmla="*/ 5023 w 131"/>
                    <a:gd name="T5" fmla="*/ 5405 h 108"/>
                    <a:gd name="T6" fmla="*/ 12890 w 131"/>
                    <a:gd name="T7" fmla="*/ 968 h 108"/>
                    <a:gd name="T8" fmla="*/ 7862 w 131"/>
                    <a:gd name="T9" fmla="*/ 3640 h 108"/>
                    <a:gd name="T10" fmla="*/ 6795 w 131"/>
                    <a:gd name="T11" fmla="*/ 5824 h 108"/>
                    <a:gd name="T12" fmla="*/ 5023 w 131"/>
                    <a:gd name="T13" fmla="*/ 7133 h 108"/>
                    <a:gd name="T14" fmla="*/ 2088 w 131"/>
                    <a:gd name="T15" fmla="*/ 11171 h 108"/>
                    <a:gd name="T16" fmla="*/ 0 w 131"/>
                    <a:gd name="T17" fmla="*/ 1456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" h="108">
                      <a:moveTo>
                        <a:pt x="0" y="104"/>
                      </a:moveTo>
                      <a:cubicBezTo>
                        <a:pt x="0" y="88"/>
                        <a:pt x="1" y="68"/>
                        <a:pt x="15" y="58"/>
                      </a:cubicBezTo>
                      <a:cubicBezTo>
                        <a:pt x="26" y="50"/>
                        <a:pt x="40" y="47"/>
                        <a:pt x="51" y="40"/>
                      </a:cubicBezTo>
                      <a:cubicBezTo>
                        <a:pt x="75" y="24"/>
                        <a:pt x="99" y="0"/>
                        <a:pt x="131" y="7"/>
                      </a:cubicBezTo>
                      <a:cubicBezTo>
                        <a:pt x="114" y="6"/>
                        <a:pt x="93" y="17"/>
                        <a:pt x="80" y="27"/>
                      </a:cubicBezTo>
                      <a:cubicBezTo>
                        <a:pt x="74" y="32"/>
                        <a:pt x="72" y="36"/>
                        <a:pt x="69" y="43"/>
                      </a:cubicBezTo>
                      <a:cubicBezTo>
                        <a:pt x="63" y="54"/>
                        <a:pt x="63" y="52"/>
                        <a:pt x="51" y="53"/>
                      </a:cubicBezTo>
                      <a:cubicBezTo>
                        <a:pt x="32" y="54"/>
                        <a:pt x="32" y="71"/>
                        <a:pt x="21" y="83"/>
                      </a:cubicBezTo>
                      <a:cubicBezTo>
                        <a:pt x="13" y="91"/>
                        <a:pt x="5" y="96"/>
                        <a:pt x="0" y="108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4" name="Freeform 291"/>
                <p:cNvSpPr>
                  <a:spLocks/>
                </p:cNvSpPr>
                <p:nvPr/>
              </p:nvSpPr>
              <p:spPr bwMode="auto">
                <a:xfrm>
                  <a:off x="666" y="2625"/>
                  <a:ext cx="578" cy="701"/>
                </a:xfrm>
                <a:custGeom>
                  <a:avLst/>
                  <a:gdLst>
                    <a:gd name="T0" fmla="*/ 0 w 231"/>
                    <a:gd name="T1" fmla="*/ 31188 h 263"/>
                    <a:gd name="T2" fmla="*/ 7444 w 231"/>
                    <a:gd name="T3" fmla="*/ 35125 h 263"/>
                    <a:gd name="T4" fmla="*/ 13442 w 231"/>
                    <a:gd name="T5" fmla="*/ 32553 h 263"/>
                    <a:gd name="T6" fmla="*/ 18626 w 231"/>
                    <a:gd name="T7" fmla="*/ 27856 h 263"/>
                    <a:gd name="T8" fmla="*/ 21086 w 231"/>
                    <a:gd name="T9" fmla="*/ 22059 h 263"/>
                    <a:gd name="T10" fmla="*/ 20693 w 231"/>
                    <a:gd name="T11" fmla="*/ 15601 h 263"/>
                    <a:gd name="T12" fmla="*/ 22339 w 231"/>
                    <a:gd name="T13" fmla="*/ 8881 h 263"/>
                    <a:gd name="T14" fmla="*/ 21368 w 231"/>
                    <a:gd name="T15" fmla="*/ 0 h 263"/>
                    <a:gd name="T16" fmla="*/ 20973 w 231"/>
                    <a:gd name="T17" fmla="*/ 9129 h 263"/>
                    <a:gd name="T18" fmla="*/ 18551 w 231"/>
                    <a:gd name="T19" fmla="*/ 15601 h 263"/>
                    <a:gd name="T20" fmla="*/ 18156 w 231"/>
                    <a:gd name="T21" fmla="*/ 23005 h 263"/>
                    <a:gd name="T22" fmla="*/ 14425 w 231"/>
                    <a:gd name="T23" fmla="*/ 25129 h 263"/>
                    <a:gd name="T24" fmla="*/ 13254 w 231"/>
                    <a:gd name="T25" fmla="*/ 30394 h 263"/>
                    <a:gd name="T26" fmla="*/ 10982 w 231"/>
                    <a:gd name="T27" fmla="*/ 30940 h 263"/>
                    <a:gd name="T28" fmla="*/ 8740 w 231"/>
                    <a:gd name="T29" fmla="*/ 32553 h 263"/>
                    <a:gd name="T30" fmla="*/ 2742 w 231"/>
                    <a:gd name="T31" fmla="*/ 32963 h 26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1" h="263">
                      <a:moveTo>
                        <a:pt x="0" y="232"/>
                      </a:moveTo>
                      <a:cubicBezTo>
                        <a:pt x="23" y="243"/>
                        <a:pt x="48" y="260"/>
                        <a:pt x="76" y="261"/>
                      </a:cubicBezTo>
                      <a:cubicBezTo>
                        <a:pt x="96" y="263"/>
                        <a:pt x="119" y="251"/>
                        <a:pt x="137" y="242"/>
                      </a:cubicBezTo>
                      <a:cubicBezTo>
                        <a:pt x="155" y="233"/>
                        <a:pt x="178" y="223"/>
                        <a:pt x="190" y="207"/>
                      </a:cubicBezTo>
                      <a:cubicBezTo>
                        <a:pt x="200" y="195"/>
                        <a:pt x="211" y="180"/>
                        <a:pt x="215" y="164"/>
                      </a:cubicBezTo>
                      <a:cubicBezTo>
                        <a:pt x="218" y="148"/>
                        <a:pt x="212" y="132"/>
                        <a:pt x="211" y="116"/>
                      </a:cubicBezTo>
                      <a:cubicBezTo>
                        <a:pt x="211" y="100"/>
                        <a:pt x="224" y="83"/>
                        <a:pt x="228" y="66"/>
                      </a:cubicBezTo>
                      <a:cubicBezTo>
                        <a:pt x="231" y="48"/>
                        <a:pt x="231" y="14"/>
                        <a:pt x="218" y="0"/>
                      </a:cubicBezTo>
                      <a:cubicBezTo>
                        <a:pt x="225" y="24"/>
                        <a:pt x="227" y="45"/>
                        <a:pt x="214" y="68"/>
                      </a:cubicBezTo>
                      <a:cubicBezTo>
                        <a:pt x="204" y="86"/>
                        <a:pt x="188" y="94"/>
                        <a:pt x="189" y="116"/>
                      </a:cubicBezTo>
                      <a:cubicBezTo>
                        <a:pt x="189" y="131"/>
                        <a:pt x="204" y="161"/>
                        <a:pt x="185" y="171"/>
                      </a:cubicBezTo>
                      <a:cubicBezTo>
                        <a:pt x="170" y="178"/>
                        <a:pt x="154" y="164"/>
                        <a:pt x="147" y="187"/>
                      </a:cubicBezTo>
                      <a:cubicBezTo>
                        <a:pt x="143" y="202"/>
                        <a:pt x="149" y="215"/>
                        <a:pt x="135" y="226"/>
                      </a:cubicBezTo>
                      <a:cubicBezTo>
                        <a:pt x="127" y="231"/>
                        <a:pt x="120" y="229"/>
                        <a:pt x="112" y="230"/>
                      </a:cubicBezTo>
                      <a:cubicBezTo>
                        <a:pt x="100" y="232"/>
                        <a:pt x="98" y="234"/>
                        <a:pt x="89" y="242"/>
                      </a:cubicBezTo>
                      <a:cubicBezTo>
                        <a:pt x="71" y="255"/>
                        <a:pt x="47" y="257"/>
                        <a:pt x="28" y="245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5" name="Freeform 292"/>
                <p:cNvSpPr>
                  <a:spLocks/>
                </p:cNvSpPr>
                <p:nvPr/>
              </p:nvSpPr>
              <p:spPr bwMode="auto">
                <a:xfrm>
                  <a:off x="846" y="3025"/>
                  <a:ext cx="355" cy="299"/>
                </a:xfrm>
                <a:custGeom>
                  <a:avLst/>
                  <a:gdLst>
                    <a:gd name="T0" fmla="*/ 0 w 142"/>
                    <a:gd name="T1" fmla="*/ 15180 h 112"/>
                    <a:gd name="T2" fmla="*/ 4300 w 142"/>
                    <a:gd name="T3" fmla="*/ 14120 h 112"/>
                    <a:gd name="T4" fmla="*/ 9113 w 142"/>
                    <a:gd name="T5" fmla="*/ 10863 h 112"/>
                    <a:gd name="T6" fmla="*/ 13488 w 142"/>
                    <a:gd name="T7" fmla="*/ 0 h 112"/>
                    <a:gd name="T8" fmla="*/ 10083 w 142"/>
                    <a:gd name="T9" fmla="*/ 6655 h 112"/>
                    <a:gd name="T10" fmla="*/ 7425 w 142"/>
                    <a:gd name="T11" fmla="*/ 9763 h 112"/>
                    <a:gd name="T12" fmla="*/ 4220 w 142"/>
                    <a:gd name="T13" fmla="*/ 12502 h 112"/>
                    <a:gd name="T14" fmla="*/ 1300 w 142"/>
                    <a:gd name="T15" fmla="*/ 14782 h 1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cubicBezTo>
                        <a:pt x="14" y="107"/>
                        <a:pt x="30" y="109"/>
                        <a:pt x="44" y="104"/>
                      </a:cubicBezTo>
                      <a:cubicBezTo>
                        <a:pt x="56" y="99"/>
                        <a:pt x="83" y="88"/>
                        <a:pt x="93" y="80"/>
                      </a:cubicBezTo>
                      <a:cubicBezTo>
                        <a:pt x="119" y="59"/>
                        <a:pt x="142" y="39"/>
                        <a:pt x="138" y="0"/>
                      </a:cubicBezTo>
                      <a:cubicBezTo>
                        <a:pt x="134" y="24"/>
                        <a:pt x="129" y="41"/>
                        <a:pt x="103" y="49"/>
                      </a:cubicBezTo>
                      <a:cubicBezTo>
                        <a:pt x="91" y="52"/>
                        <a:pt x="85" y="62"/>
                        <a:pt x="76" y="72"/>
                      </a:cubicBezTo>
                      <a:cubicBezTo>
                        <a:pt x="67" y="84"/>
                        <a:pt x="57" y="87"/>
                        <a:pt x="43" y="92"/>
                      </a:cubicBezTo>
                      <a:cubicBezTo>
                        <a:pt x="35" y="94"/>
                        <a:pt x="20" y="111"/>
                        <a:pt x="13" y="109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6" name="Freeform 293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7" name="Freeform 294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8" name="Oval 295"/>
                <p:cNvSpPr>
                  <a:spLocks noChangeArrowheads="1"/>
                </p:cNvSpPr>
                <p:nvPr/>
              </p:nvSpPr>
              <p:spPr bwMode="auto">
                <a:xfrm>
                  <a:off x="558" y="2756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9" name="Oval 296"/>
                <p:cNvSpPr>
                  <a:spLocks noChangeArrowheads="1"/>
                </p:cNvSpPr>
                <p:nvPr/>
              </p:nvSpPr>
              <p:spPr bwMode="auto">
                <a:xfrm>
                  <a:off x="621" y="2721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0" name="Oval 297"/>
                <p:cNvSpPr>
                  <a:spLocks noChangeArrowheads="1"/>
                </p:cNvSpPr>
                <p:nvPr/>
              </p:nvSpPr>
              <p:spPr bwMode="auto">
                <a:xfrm>
                  <a:off x="546" y="2836"/>
                  <a:ext cx="32" cy="3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34" name="Group 298"/>
              <p:cNvGrpSpPr>
                <a:grpSpLocks/>
              </p:cNvGrpSpPr>
              <p:nvPr/>
            </p:nvGrpSpPr>
            <p:grpSpPr bwMode="auto">
              <a:xfrm>
                <a:off x="1232" y="2275"/>
                <a:ext cx="288" cy="144"/>
                <a:chOff x="1353" y="2356"/>
                <a:chExt cx="905" cy="1002"/>
              </a:xfrm>
            </p:grpSpPr>
            <p:sp>
              <p:nvSpPr>
                <p:cNvPr id="118751" name="Freeform 299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2" name="Freeform 300"/>
                <p:cNvSpPr>
                  <a:spLocks/>
                </p:cNvSpPr>
                <p:nvPr/>
              </p:nvSpPr>
              <p:spPr bwMode="auto">
                <a:xfrm>
                  <a:off x="1606" y="2673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3" name="Freeform 301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4" name="Freeform 302"/>
                <p:cNvSpPr>
                  <a:spLocks/>
                </p:cNvSpPr>
                <p:nvPr/>
              </p:nvSpPr>
              <p:spPr bwMode="auto">
                <a:xfrm>
                  <a:off x="1393" y="2390"/>
                  <a:ext cx="605" cy="787"/>
                </a:xfrm>
                <a:custGeom>
                  <a:avLst/>
                  <a:gdLst>
                    <a:gd name="T0" fmla="*/ 13283 w 242"/>
                    <a:gd name="T1" fmla="*/ 398 h 295"/>
                    <a:gd name="T2" fmla="*/ 9970 w 242"/>
                    <a:gd name="T3" fmla="*/ 5410 h 295"/>
                    <a:gd name="T4" fmla="*/ 6175 w 242"/>
                    <a:gd name="T5" fmla="*/ 9572 h 295"/>
                    <a:gd name="T6" fmla="*/ 988 w 242"/>
                    <a:gd name="T7" fmla="*/ 20811 h 295"/>
                    <a:gd name="T8" fmla="*/ 125 w 242"/>
                    <a:gd name="T9" fmla="*/ 28369 h 295"/>
                    <a:gd name="T10" fmla="*/ 1488 w 242"/>
                    <a:gd name="T11" fmla="*/ 33926 h 295"/>
                    <a:gd name="T12" fmla="*/ 3125 w 242"/>
                    <a:gd name="T13" fmla="*/ 39721 h 295"/>
                    <a:gd name="T14" fmla="*/ 2738 w 242"/>
                    <a:gd name="T15" fmla="*/ 32318 h 295"/>
                    <a:gd name="T16" fmla="*/ 4895 w 242"/>
                    <a:gd name="T17" fmla="*/ 27457 h 295"/>
                    <a:gd name="T18" fmla="*/ 4895 w 242"/>
                    <a:gd name="T19" fmla="*/ 20961 h 295"/>
                    <a:gd name="T20" fmla="*/ 5783 w 242"/>
                    <a:gd name="T21" fmla="*/ 15244 h 295"/>
                    <a:gd name="T22" fmla="*/ 9300 w 242"/>
                    <a:gd name="T23" fmla="*/ 9871 h 295"/>
                    <a:gd name="T24" fmla="*/ 13020 w 242"/>
                    <a:gd name="T25" fmla="*/ 11752 h 295"/>
                    <a:gd name="T26" fmla="*/ 15750 w 242"/>
                    <a:gd name="T27" fmla="*/ 5410 h 295"/>
                    <a:gd name="T28" fmla="*/ 18958 w 242"/>
                    <a:gd name="T29" fmla="*/ 4711 h 295"/>
                    <a:gd name="T30" fmla="*/ 23250 w 242"/>
                    <a:gd name="T31" fmla="*/ 4861 h 295"/>
                    <a:gd name="T32" fmla="*/ 22658 w 242"/>
                    <a:gd name="T33" fmla="*/ 3892 h 295"/>
                    <a:gd name="T34" fmla="*/ 19658 w 242"/>
                    <a:gd name="T35" fmla="*/ 3247 h 295"/>
                    <a:gd name="T36" fmla="*/ 14458 w 242"/>
                    <a:gd name="T37" fmla="*/ 0 h 2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242" h="295">
                      <a:moveTo>
                        <a:pt x="136" y="3"/>
                      </a:moveTo>
                      <a:cubicBezTo>
                        <a:pt x="121" y="7"/>
                        <a:pt x="111" y="29"/>
                        <a:pt x="102" y="40"/>
                      </a:cubicBezTo>
                      <a:cubicBezTo>
                        <a:pt x="91" y="54"/>
                        <a:pt x="78" y="62"/>
                        <a:pt x="63" y="71"/>
                      </a:cubicBezTo>
                      <a:cubicBezTo>
                        <a:pt x="32" y="90"/>
                        <a:pt x="22" y="122"/>
                        <a:pt x="10" y="154"/>
                      </a:cubicBezTo>
                      <a:cubicBezTo>
                        <a:pt x="5" y="169"/>
                        <a:pt x="3" y="194"/>
                        <a:pt x="1" y="210"/>
                      </a:cubicBezTo>
                      <a:cubicBezTo>
                        <a:pt x="0" y="229"/>
                        <a:pt x="7" y="236"/>
                        <a:pt x="15" y="251"/>
                      </a:cubicBezTo>
                      <a:cubicBezTo>
                        <a:pt x="19" y="258"/>
                        <a:pt x="24" y="295"/>
                        <a:pt x="32" y="294"/>
                      </a:cubicBezTo>
                      <a:cubicBezTo>
                        <a:pt x="22" y="273"/>
                        <a:pt x="29" y="247"/>
                        <a:pt x="28" y="239"/>
                      </a:cubicBezTo>
                      <a:cubicBezTo>
                        <a:pt x="26" y="218"/>
                        <a:pt x="37" y="217"/>
                        <a:pt x="50" y="203"/>
                      </a:cubicBezTo>
                      <a:cubicBezTo>
                        <a:pt x="70" y="183"/>
                        <a:pt x="55" y="175"/>
                        <a:pt x="50" y="155"/>
                      </a:cubicBezTo>
                      <a:cubicBezTo>
                        <a:pt x="45" y="136"/>
                        <a:pt x="46" y="127"/>
                        <a:pt x="59" y="113"/>
                      </a:cubicBezTo>
                      <a:cubicBezTo>
                        <a:pt x="70" y="102"/>
                        <a:pt x="79" y="79"/>
                        <a:pt x="95" y="73"/>
                      </a:cubicBezTo>
                      <a:cubicBezTo>
                        <a:pt x="115" y="65"/>
                        <a:pt x="110" y="93"/>
                        <a:pt x="133" y="87"/>
                      </a:cubicBezTo>
                      <a:cubicBezTo>
                        <a:pt x="160" y="80"/>
                        <a:pt x="150" y="57"/>
                        <a:pt x="161" y="40"/>
                      </a:cubicBezTo>
                      <a:cubicBezTo>
                        <a:pt x="172" y="24"/>
                        <a:pt x="183" y="28"/>
                        <a:pt x="194" y="35"/>
                      </a:cubicBezTo>
                      <a:cubicBezTo>
                        <a:pt x="212" y="45"/>
                        <a:pt x="223" y="44"/>
                        <a:pt x="238" y="36"/>
                      </a:cubicBezTo>
                      <a:cubicBezTo>
                        <a:pt x="242" y="34"/>
                        <a:pt x="237" y="29"/>
                        <a:pt x="232" y="29"/>
                      </a:cubicBezTo>
                      <a:cubicBezTo>
                        <a:pt x="222" y="30"/>
                        <a:pt x="213" y="31"/>
                        <a:pt x="201" y="24"/>
                      </a:cubicBezTo>
                      <a:cubicBezTo>
                        <a:pt x="186" y="15"/>
                        <a:pt x="167" y="1"/>
                        <a:pt x="148" y="0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5" name="Freeform 303"/>
                <p:cNvSpPr>
                  <a:spLocks/>
                </p:cNvSpPr>
                <p:nvPr/>
              </p:nvSpPr>
              <p:spPr bwMode="auto">
                <a:xfrm>
                  <a:off x="1378" y="2385"/>
                  <a:ext cx="468" cy="643"/>
                </a:xfrm>
                <a:custGeom>
                  <a:avLst/>
                  <a:gdLst>
                    <a:gd name="T0" fmla="*/ 708 w 187"/>
                    <a:gd name="T1" fmla="*/ 31107 h 241"/>
                    <a:gd name="T2" fmla="*/ 908 w 187"/>
                    <a:gd name="T3" fmla="*/ 24060 h 241"/>
                    <a:gd name="T4" fmla="*/ 2272 w 187"/>
                    <a:gd name="T5" fmla="*/ 18231 h 241"/>
                    <a:gd name="T6" fmla="*/ 7648 w 187"/>
                    <a:gd name="T7" fmla="*/ 8778 h 241"/>
                    <a:gd name="T8" fmla="*/ 10391 w 187"/>
                    <a:gd name="T9" fmla="*/ 6080 h 241"/>
                    <a:gd name="T10" fmla="*/ 12351 w 187"/>
                    <a:gd name="T11" fmla="*/ 2185 h 241"/>
                    <a:gd name="T12" fmla="*/ 14831 w 187"/>
                    <a:gd name="T13" fmla="*/ 149 h 241"/>
                    <a:gd name="T14" fmla="*/ 18357 w 187"/>
                    <a:gd name="T15" fmla="*/ 1878 h 241"/>
                    <a:gd name="T16" fmla="*/ 14230 w 187"/>
                    <a:gd name="T17" fmla="*/ 1617 h 241"/>
                    <a:gd name="T18" fmla="*/ 12088 w 187"/>
                    <a:gd name="T19" fmla="*/ 7046 h 241"/>
                    <a:gd name="T20" fmla="*/ 8744 w 187"/>
                    <a:gd name="T21" fmla="*/ 9874 h 241"/>
                    <a:gd name="T22" fmla="*/ 5093 w 187"/>
                    <a:gd name="T23" fmla="*/ 13370 h 241"/>
                    <a:gd name="T24" fmla="*/ 3263 w 187"/>
                    <a:gd name="T25" fmla="*/ 19050 h 241"/>
                    <a:gd name="T26" fmla="*/ 3138 w 187"/>
                    <a:gd name="T27" fmla="*/ 24730 h 241"/>
                    <a:gd name="T28" fmla="*/ 1179 w 187"/>
                    <a:gd name="T29" fmla="*/ 27975 h 241"/>
                    <a:gd name="T30" fmla="*/ 1304 w 187"/>
                    <a:gd name="T31" fmla="*/ 32588 h 2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87" h="241">
                      <a:moveTo>
                        <a:pt x="7" y="230"/>
                      </a:moveTo>
                      <a:cubicBezTo>
                        <a:pt x="0" y="219"/>
                        <a:pt x="7" y="190"/>
                        <a:pt x="9" y="178"/>
                      </a:cubicBezTo>
                      <a:cubicBezTo>
                        <a:pt x="12" y="163"/>
                        <a:pt x="17" y="149"/>
                        <a:pt x="23" y="135"/>
                      </a:cubicBezTo>
                      <a:cubicBezTo>
                        <a:pt x="39" y="99"/>
                        <a:pt x="51" y="85"/>
                        <a:pt x="78" y="65"/>
                      </a:cubicBezTo>
                      <a:cubicBezTo>
                        <a:pt x="87" y="58"/>
                        <a:pt x="98" y="53"/>
                        <a:pt x="106" y="45"/>
                      </a:cubicBezTo>
                      <a:cubicBezTo>
                        <a:pt x="114" y="36"/>
                        <a:pt x="118" y="24"/>
                        <a:pt x="126" y="16"/>
                      </a:cubicBezTo>
                      <a:cubicBezTo>
                        <a:pt x="135" y="7"/>
                        <a:pt x="139" y="2"/>
                        <a:pt x="151" y="1"/>
                      </a:cubicBezTo>
                      <a:cubicBezTo>
                        <a:pt x="168" y="0"/>
                        <a:pt x="174" y="7"/>
                        <a:pt x="187" y="14"/>
                      </a:cubicBezTo>
                      <a:cubicBezTo>
                        <a:pt x="173" y="10"/>
                        <a:pt x="157" y="4"/>
                        <a:pt x="145" y="12"/>
                      </a:cubicBezTo>
                      <a:cubicBezTo>
                        <a:pt x="132" y="21"/>
                        <a:pt x="133" y="41"/>
                        <a:pt x="123" y="52"/>
                      </a:cubicBezTo>
                      <a:cubicBezTo>
                        <a:pt x="115" y="61"/>
                        <a:pt x="100" y="66"/>
                        <a:pt x="89" y="73"/>
                      </a:cubicBezTo>
                      <a:cubicBezTo>
                        <a:pt x="76" y="82"/>
                        <a:pt x="62" y="87"/>
                        <a:pt x="52" y="99"/>
                      </a:cubicBezTo>
                      <a:cubicBezTo>
                        <a:pt x="43" y="111"/>
                        <a:pt x="37" y="127"/>
                        <a:pt x="33" y="141"/>
                      </a:cubicBezTo>
                      <a:cubicBezTo>
                        <a:pt x="28" y="158"/>
                        <a:pt x="35" y="168"/>
                        <a:pt x="32" y="183"/>
                      </a:cubicBezTo>
                      <a:cubicBezTo>
                        <a:pt x="29" y="194"/>
                        <a:pt x="16" y="198"/>
                        <a:pt x="12" y="207"/>
                      </a:cubicBezTo>
                      <a:cubicBezTo>
                        <a:pt x="9" y="213"/>
                        <a:pt x="8" y="236"/>
                        <a:pt x="13" y="241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6" name="Freeform 304"/>
                <p:cNvSpPr>
                  <a:spLocks/>
                </p:cNvSpPr>
                <p:nvPr/>
              </p:nvSpPr>
              <p:spPr bwMode="auto">
                <a:xfrm>
                  <a:off x="1586" y="2646"/>
                  <a:ext cx="425" cy="448"/>
                </a:xfrm>
                <a:custGeom>
                  <a:avLst/>
                  <a:gdLst>
                    <a:gd name="T0" fmla="*/ 1875 w 170"/>
                    <a:gd name="T1" fmla="*/ 22664 h 168"/>
                    <a:gd name="T2" fmla="*/ 208 w 170"/>
                    <a:gd name="T3" fmla="*/ 17955 h 168"/>
                    <a:gd name="T4" fmla="*/ 1095 w 170"/>
                    <a:gd name="T5" fmla="*/ 14712 h 168"/>
                    <a:gd name="T6" fmla="*/ 3050 w 170"/>
                    <a:gd name="T7" fmla="*/ 4856 h 168"/>
                    <a:gd name="T8" fmla="*/ 5863 w 170"/>
                    <a:gd name="T9" fmla="*/ 3640 h 168"/>
                    <a:gd name="T10" fmla="*/ 9970 w 170"/>
                    <a:gd name="T11" fmla="*/ 1877 h 168"/>
                    <a:gd name="T12" fmla="*/ 16613 w 170"/>
                    <a:gd name="T13" fmla="*/ 9707 h 168"/>
                    <a:gd name="T14" fmla="*/ 16333 w 170"/>
                    <a:gd name="T15" fmla="*/ 9955 h 168"/>
                    <a:gd name="T16" fmla="*/ 13095 w 170"/>
                    <a:gd name="T17" fmla="*/ 5667 h 168"/>
                    <a:gd name="T18" fmla="*/ 9770 w 170"/>
                    <a:gd name="T19" fmla="*/ 7283 h 168"/>
                    <a:gd name="T20" fmla="*/ 7938 w 170"/>
                    <a:gd name="T21" fmla="*/ 10104 h 168"/>
                    <a:gd name="T22" fmla="*/ 4688 w 170"/>
                    <a:gd name="T23" fmla="*/ 11469 h 168"/>
                    <a:gd name="T24" fmla="*/ 4300 w 170"/>
                    <a:gd name="T25" fmla="*/ 13107 h 168"/>
                    <a:gd name="T26" fmla="*/ 3333 w 170"/>
                    <a:gd name="T27" fmla="*/ 14712 h 168"/>
                    <a:gd name="T28" fmla="*/ 3250 w 170"/>
                    <a:gd name="T29" fmla="*/ 18205 h 168"/>
                    <a:gd name="T30" fmla="*/ 1875 w 170"/>
                    <a:gd name="T31" fmla="*/ 22507 h 16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70" h="168">
                      <a:moveTo>
                        <a:pt x="19" y="168"/>
                      </a:moveTo>
                      <a:cubicBezTo>
                        <a:pt x="5" y="166"/>
                        <a:pt x="0" y="146"/>
                        <a:pt x="2" y="133"/>
                      </a:cubicBezTo>
                      <a:cubicBezTo>
                        <a:pt x="3" y="124"/>
                        <a:pt x="10" y="115"/>
                        <a:pt x="11" y="109"/>
                      </a:cubicBezTo>
                      <a:cubicBezTo>
                        <a:pt x="17" y="85"/>
                        <a:pt x="7" y="53"/>
                        <a:pt x="31" y="36"/>
                      </a:cubicBezTo>
                      <a:cubicBezTo>
                        <a:pt x="39" y="31"/>
                        <a:pt x="50" y="29"/>
                        <a:pt x="60" y="27"/>
                      </a:cubicBezTo>
                      <a:cubicBezTo>
                        <a:pt x="74" y="24"/>
                        <a:pt x="88" y="18"/>
                        <a:pt x="102" y="14"/>
                      </a:cubicBezTo>
                      <a:cubicBezTo>
                        <a:pt x="145" y="0"/>
                        <a:pt x="168" y="36"/>
                        <a:pt x="170" y="72"/>
                      </a:cubicBezTo>
                      <a:cubicBezTo>
                        <a:pt x="170" y="78"/>
                        <a:pt x="168" y="79"/>
                        <a:pt x="167" y="74"/>
                      </a:cubicBezTo>
                      <a:cubicBezTo>
                        <a:pt x="162" y="60"/>
                        <a:pt x="150" y="48"/>
                        <a:pt x="134" y="42"/>
                      </a:cubicBezTo>
                      <a:cubicBezTo>
                        <a:pt x="123" y="38"/>
                        <a:pt x="105" y="41"/>
                        <a:pt x="100" y="54"/>
                      </a:cubicBezTo>
                      <a:cubicBezTo>
                        <a:pt x="95" y="67"/>
                        <a:pt x="103" y="87"/>
                        <a:pt x="81" y="75"/>
                      </a:cubicBezTo>
                      <a:cubicBezTo>
                        <a:pt x="68" y="68"/>
                        <a:pt x="57" y="70"/>
                        <a:pt x="48" y="85"/>
                      </a:cubicBezTo>
                      <a:cubicBezTo>
                        <a:pt x="46" y="89"/>
                        <a:pt x="46" y="93"/>
                        <a:pt x="44" y="97"/>
                      </a:cubicBezTo>
                      <a:cubicBezTo>
                        <a:pt x="42" y="101"/>
                        <a:pt x="37" y="104"/>
                        <a:pt x="34" y="109"/>
                      </a:cubicBezTo>
                      <a:cubicBezTo>
                        <a:pt x="27" y="120"/>
                        <a:pt x="36" y="124"/>
                        <a:pt x="33" y="135"/>
                      </a:cubicBezTo>
                      <a:cubicBezTo>
                        <a:pt x="30" y="146"/>
                        <a:pt x="7" y="152"/>
                        <a:pt x="19" y="167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7" name="Freeform 305"/>
                <p:cNvSpPr>
                  <a:spLocks/>
                </p:cNvSpPr>
                <p:nvPr/>
              </p:nvSpPr>
              <p:spPr bwMode="auto">
                <a:xfrm>
                  <a:off x="1663" y="2894"/>
                  <a:ext cx="373" cy="238"/>
                </a:xfrm>
                <a:custGeom>
                  <a:avLst/>
                  <a:gdLst>
                    <a:gd name="T0" fmla="*/ 0 w 149"/>
                    <a:gd name="T1" fmla="*/ 11512 h 89"/>
                    <a:gd name="T2" fmla="*/ 4123 w 149"/>
                    <a:gd name="T3" fmla="*/ 10290 h 89"/>
                    <a:gd name="T4" fmla="*/ 8642 w 149"/>
                    <a:gd name="T5" fmla="*/ 9868 h 89"/>
                    <a:gd name="T6" fmla="*/ 13556 w 149"/>
                    <a:gd name="T7" fmla="*/ 0 h 89"/>
                    <a:gd name="T8" fmla="*/ 12301 w 149"/>
                    <a:gd name="T9" fmla="*/ 3268 h 89"/>
                    <a:gd name="T10" fmla="*/ 10604 w 149"/>
                    <a:gd name="T11" fmla="*/ 3024 h 89"/>
                    <a:gd name="T12" fmla="*/ 10321 w 149"/>
                    <a:gd name="T13" fmla="*/ 4648 h 89"/>
                    <a:gd name="T14" fmla="*/ 6211 w 149"/>
                    <a:gd name="T15" fmla="*/ 4912 h 89"/>
                    <a:gd name="T16" fmla="*/ 5698 w 149"/>
                    <a:gd name="T17" fmla="*/ 8338 h 89"/>
                    <a:gd name="T18" fmla="*/ 3339 w 149"/>
                    <a:gd name="T19" fmla="*/ 8739 h 89"/>
                    <a:gd name="T20" fmla="*/ 1880 w 149"/>
                    <a:gd name="T21" fmla="*/ 10384 h 89"/>
                    <a:gd name="T22" fmla="*/ 208 w 149"/>
                    <a:gd name="T23" fmla="*/ 11764 h 8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9" h="89">
                      <a:moveTo>
                        <a:pt x="0" y="84"/>
                      </a:moveTo>
                      <a:cubicBezTo>
                        <a:pt x="15" y="89"/>
                        <a:pt x="28" y="79"/>
                        <a:pt x="42" y="75"/>
                      </a:cubicBezTo>
                      <a:cubicBezTo>
                        <a:pt x="57" y="71"/>
                        <a:pt x="73" y="74"/>
                        <a:pt x="88" y="72"/>
                      </a:cubicBezTo>
                      <a:cubicBezTo>
                        <a:pt x="121" y="68"/>
                        <a:pt x="149" y="33"/>
                        <a:pt x="138" y="0"/>
                      </a:cubicBezTo>
                      <a:cubicBezTo>
                        <a:pt x="143" y="12"/>
                        <a:pt x="138" y="23"/>
                        <a:pt x="125" y="24"/>
                      </a:cubicBezTo>
                      <a:cubicBezTo>
                        <a:pt x="119" y="24"/>
                        <a:pt x="113" y="20"/>
                        <a:pt x="108" y="22"/>
                      </a:cubicBezTo>
                      <a:cubicBezTo>
                        <a:pt x="101" y="26"/>
                        <a:pt x="106" y="29"/>
                        <a:pt x="105" y="34"/>
                      </a:cubicBezTo>
                      <a:cubicBezTo>
                        <a:pt x="100" y="73"/>
                        <a:pt x="75" y="17"/>
                        <a:pt x="63" y="36"/>
                      </a:cubicBezTo>
                      <a:cubicBezTo>
                        <a:pt x="56" y="46"/>
                        <a:pt x="61" y="51"/>
                        <a:pt x="58" y="61"/>
                      </a:cubicBezTo>
                      <a:cubicBezTo>
                        <a:pt x="56" y="69"/>
                        <a:pt x="41" y="63"/>
                        <a:pt x="34" y="64"/>
                      </a:cubicBezTo>
                      <a:cubicBezTo>
                        <a:pt x="23" y="66"/>
                        <a:pt x="25" y="71"/>
                        <a:pt x="19" y="76"/>
                      </a:cubicBezTo>
                      <a:cubicBezTo>
                        <a:pt x="15" y="80"/>
                        <a:pt x="7" y="83"/>
                        <a:pt x="2" y="86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8" name="Freeform 306"/>
                <p:cNvSpPr>
                  <a:spLocks/>
                </p:cNvSpPr>
                <p:nvPr/>
              </p:nvSpPr>
              <p:spPr bwMode="auto">
                <a:xfrm>
                  <a:off x="1591" y="2649"/>
                  <a:ext cx="342" cy="341"/>
                </a:xfrm>
                <a:custGeom>
                  <a:avLst/>
                  <a:gdLst>
                    <a:gd name="T0" fmla="*/ 0 w 137"/>
                    <a:gd name="T1" fmla="*/ 17167 h 128"/>
                    <a:gd name="T2" fmla="*/ 654 w 137"/>
                    <a:gd name="T3" fmla="*/ 13954 h 128"/>
                    <a:gd name="T4" fmla="*/ 854 w 137"/>
                    <a:gd name="T5" fmla="*/ 10078 h 128"/>
                    <a:gd name="T6" fmla="*/ 2724 w 137"/>
                    <a:gd name="T7" fmla="*/ 4577 h 128"/>
                    <a:gd name="T8" fmla="*/ 7839 w 137"/>
                    <a:gd name="T9" fmla="*/ 2568 h 128"/>
                    <a:gd name="T10" fmla="*/ 13286 w 137"/>
                    <a:gd name="T11" fmla="*/ 2022 h 128"/>
                    <a:gd name="T12" fmla="*/ 9212 w 137"/>
                    <a:gd name="T13" fmla="*/ 2669 h 128"/>
                    <a:gd name="T14" fmla="*/ 7764 w 137"/>
                    <a:gd name="T15" fmla="*/ 3634 h 128"/>
                    <a:gd name="T16" fmla="*/ 7060 w 137"/>
                    <a:gd name="T17" fmla="*/ 5088 h 128"/>
                    <a:gd name="T18" fmla="*/ 3190 w 137"/>
                    <a:gd name="T19" fmla="*/ 7409 h 128"/>
                    <a:gd name="T20" fmla="*/ 2724 w 137"/>
                    <a:gd name="T21" fmla="*/ 9681 h 128"/>
                    <a:gd name="T22" fmla="*/ 1633 w 137"/>
                    <a:gd name="T23" fmla="*/ 11285 h 128"/>
                    <a:gd name="T24" fmla="*/ 654 w 137"/>
                    <a:gd name="T25" fmla="*/ 16126 h 1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37" h="128">
                      <a:moveTo>
                        <a:pt x="0" y="128"/>
                      </a:moveTo>
                      <a:cubicBezTo>
                        <a:pt x="3" y="119"/>
                        <a:pt x="7" y="114"/>
                        <a:pt x="7" y="104"/>
                      </a:cubicBezTo>
                      <a:cubicBezTo>
                        <a:pt x="8" y="94"/>
                        <a:pt x="9" y="84"/>
                        <a:pt x="9" y="75"/>
                      </a:cubicBezTo>
                      <a:cubicBezTo>
                        <a:pt x="9" y="58"/>
                        <a:pt x="12" y="42"/>
                        <a:pt x="28" y="34"/>
                      </a:cubicBezTo>
                      <a:cubicBezTo>
                        <a:pt x="45" y="26"/>
                        <a:pt x="64" y="24"/>
                        <a:pt x="81" y="19"/>
                      </a:cubicBezTo>
                      <a:cubicBezTo>
                        <a:pt x="101" y="13"/>
                        <a:pt x="118" y="0"/>
                        <a:pt x="137" y="15"/>
                      </a:cubicBezTo>
                      <a:cubicBezTo>
                        <a:pt x="121" y="12"/>
                        <a:pt x="111" y="13"/>
                        <a:pt x="95" y="20"/>
                      </a:cubicBezTo>
                      <a:cubicBezTo>
                        <a:pt x="91" y="21"/>
                        <a:pt x="84" y="24"/>
                        <a:pt x="80" y="27"/>
                      </a:cubicBezTo>
                      <a:cubicBezTo>
                        <a:pt x="76" y="30"/>
                        <a:pt x="77" y="35"/>
                        <a:pt x="73" y="38"/>
                      </a:cubicBezTo>
                      <a:cubicBezTo>
                        <a:pt x="61" y="50"/>
                        <a:pt x="41" y="33"/>
                        <a:pt x="33" y="55"/>
                      </a:cubicBezTo>
                      <a:cubicBezTo>
                        <a:pt x="31" y="61"/>
                        <a:pt x="32" y="66"/>
                        <a:pt x="28" y="72"/>
                      </a:cubicBezTo>
                      <a:cubicBezTo>
                        <a:pt x="24" y="77"/>
                        <a:pt x="19" y="77"/>
                        <a:pt x="17" y="84"/>
                      </a:cubicBezTo>
                      <a:cubicBezTo>
                        <a:pt x="14" y="95"/>
                        <a:pt x="19" y="112"/>
                        <a:pt x="7" y="120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9" name="Freeform 307"/>
                <p:cNvSpPr>
                  <a:spLocks/>
                </p:cNvSpPr>
                <p:nvPr/>
              </p:nvSpPr>
              <p:spPr bwMode="auto">
                <a:xfrm>
                  <a:off x="1538" y="2678"/>
                  <a:ext cx="673" cy="638"/>
                </a:xfrm>
                <a:custGeom>
                  <a:avLst/>
                  <a:gdLst>
                    <a:gd name="T0" fmla="*/ 0 w 269"/>
                    <a:gd name="T1" fmla="*/ 28077 h 239"/>
                    <a:gd name="T2" fmla="*/ 9207 w 269"/>
                    <a:gd name="T3" fmla="*/ 31334 h 239"/>
                    <a:gd name="T4" fmla="*/ 15599 w 269"/>
                    <a:gd name="T5" fmla="*/ 30515 h 239"/>
                    <a:gd name="T6" fmla="*/ 20092 w 269"/>
                    <a:gd name="T7" fmla="*/ 29295 h 239"/>
                    <a:gd name="T8" fmla="*/ 25777 w 269"/>
                    <a:gd name="T9" fmla="*/ 18678 h 239"/>
                    <a:gd name="T10" fmla="*/ 26370 w 269"/>
                    <a:gd name="T11" fmla="*/ 10312 h 239"/>
                    <a:gd name="T12" fmla="*/ 25589 w 269"/>
                    <a:gd name="T13" fmla="*/ 4068 h 239"/>
                    <a:gd name="T14" fmla="*/ 24023 w 269"/>
                    <a:gd name="T15" fmla="*/ 0 h 239"/>
                    <a:gd name="T16" fmla="*/ 24881 w 269"/>
                    <a:gd name="T17" fmla="*/ 9754 h 239"/>
                    <a:gd name="T18" fmla="*/ 22534 w 269"/>
                    <a:gd name="T19" fmla="*/ 16967 h 239"/>
                    <a:gd name="T20" fmla="*/ 20375 w 269"/>
                    <a:gd name="T21" fmla="*/ 23723 h 239"/>
                    <a:gd name="T22" fmla="*/ 16067 w 269"/>
                    <a:gd name="T23" fmla="*/ 24826 h 239"/>
                    <a:gd name="T24" fmla="*/ 15391 w 269"/>
                    <a:gd name="T25" fmla="*/ 27258 h 239"/>
                    <a:gd name="T26" fmla="*/ 12857 w 269"/>
                    <a:gd name="T27" fmla="*/ 27928 h 239"/>
                    <a:gd name="T28" fmla="*/ 8031 w 269"/>
                    <a:gd name="T29" fmla="*/ 29807 h 239"/>
                    <a:gd name="T30" fmla="*/ 2159 w 269"/>
                    <a:gd name="T31" fmla="*/ 28897 h 23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69" h="239">
                      <a:moveTo>
                        <a:pt x="0" y="207"/>
                      </a:moveTo>
                      <a:cubicBezTo>
                        <a:pt x="32" y="217"/>
                        <a:pt x="58" y="239"/>
                        <a:pt x="94" y="231"/>
                      </a:cubicBezTo>
                      <a:cubicBezTo>
                        <a:pt x="118" y="226"/>
                        <a:pt x="135" y="223"/>
                        <a:pt x="159" y="225"/>
                      </a:cubicBezTo>
                      <a:cubicBezTo>
                        <a:pt x="177" y="227"/>
                        <a:pt x="190" y="226"/>
                        <a:pt x="205" y="216"/>
                      </a:cubicBezTo>
                      <a:cubicBezTo>
                        <a:pt x="232" y="199"/>
                        <a:pt x="256" y="169"/>
                        <a:pt x="263" y="138"/>
                      </a:cubicBezTo>
                      <a:cubicBezTo>
                        <a:pt x="268" y="118"/>
                        <a:pt x="269" y="96"/>
                        <a:pt x="269" y="76"/>
                      </a:cubicBezTo>
                      <a:cubicBezTo>
                        <a:pt x="269" y="61"/>
                        <a:pt x="265" y="45"/>
                        <a:pt x="261" y="30"/>
                      </a:cubicBezTo>
                      <a:cubicBezTo>
                        <a:pt x="257" y="18"/>
                        <a:pt x="250" y="11"/>
                        <a:pt x="245" y="0"/>
                      </a:cubicBezTo>
                      <a:cubicBezTo>
                        <a:pt x="255" y="18"/>
                        <a:pt x="257" y="52"/>
                        <a:pt x="254" y="72"/>
                      </a:cubicBezTo>
                      <a:cubicBezTo>
                        <a:pt x="251" y="94"/>
                        <a:pt x="231" y="104"/>
                        <a:pt x="230" y="125"/>
                      </a:cubicBezTo>
                      <a:cubicBezTo>
                        <a:pt x="229" y="144"/>
                        <a:pt x="231" y="168"/>
                        <a:pt x="208" y="175"/>
                      </a:cubicBezTo>
                      <a:cubicBezTo>
                        <a:pt x="192" y="180"/>
                        <a:pt x="175" y="166"/>
                        <a:pt x="164" y="183"/>
                      </a:cubicBezTo>
                      <a:cubicBezTo>
                        <a:pt x="160" y="187"/>
                        <a:pt x="161" y="198"/>
                        <a:pt x="157" y="201"/>
                      </a:cubicBezTo>
                      <a:cubicBezTo>
                        <a:pt x="151" y="206"/>
                        <a:pt x="139" y="205"/>
                        <a:pt x="131" y="206"/>
                      </a:cubicBezTo>
                      <a:cubicBezTo>
                        <a:pt x="114" y="209"/>
                        <a:pt x="98" y="214"/>
                        <a:pt x="82" y="220"/>
                      </a:cubicBezTo>
                      <a:cubicBezTo>
                        <a:pt x="60" y="230"/>
                        <a:pt x="44" y="217"/>
                        <a:pt x="22" y="213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0" name="Freeform 308"/>
                <p:cNvSpPr>
                  <a:spLocks/>
                </p:cNvSpPr>
                <p:nvPr/>
              </p:nvSpPr>
              <p:spPr bwMode="auto">
                <a:xfrm>
                  <a:off x="1776" y="3020"/>
                  <a:ext cx="422" cy="274"/>
                </a:xfrm>
                <a:custGeom>
                  <a:avLst/>
                  <a:gdLst>
                    <a:gd name="T0" fmla="*/ 0 w 169"/>
                    <a:gd name="T1" fmla="*/ 13482 h 103"/>
                    <a:gd name="T2" fmla="*/ 5449 w 169"/>
                    <a:gd name="T3" fmla="*/ 13176 h 103"/>
                    <a:gd name="T4" fmla="*/ 10692 w 169"/>
                    <a:gd name="T5" fmla="*/ 12370 h 103"/>
                    <a:gd name="T6" fmla="*/ 16411 w 169"/>
                    <a:gd name="T7" fmla="*/ 0 h 103"/>
                    <a:gd name="T8" fmla="*/ 13219 w 169"/>
                    <a:gd name="T9" fmla="*/ 6906 h 103"/>
                    <a:gd name="T10" fmla="*/ 11349 w 169"/>
                    <a:gd name="T11" fmla="*/ 9207 h 103"/>
                    <a:gd name="T12" fmla="*/ 9142 w 169"/>
                    <a:gd name="T13" fmla="*/ 9715 h 103"/>
                    <a:gd name="T14" fmla="*/ 7581 w 169"/>
                    <a:gd name="T15" fmla="*/ 10673 h 103"/>
                    <a:gd name="T16" fmla="*/ 5918 w 169"/>
                    <a:gd name="T17" fmla="*/ 11713 h 103"/>
                    <a:gd name="T18" fmla="*/ 3191 w 169"/>
                    <a:gd name="T19" fmla="*/ 12519 h 103"/>
                    <a:gd name="T20" fmla="*/ 467 w 169"/>
                    <a:gd name="T21" fmla="*/ 13572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9" h="103">
                      <a:moveTo>
                        <a:pt x="0" y="101"/>
                      </a:moveTo>
                      <a:cubicBezTo>
                        <a:pt x="20" y="99"/>
                        <a:pt x="36" y="96"/>
                        <a:pt x="56" y="99"/>
                      </a:cubicBezTo>
                      <a:cubicBezTo>
                        <a:pt x="75" y="101"/>
                        <a:pt x="93" y="103"/>
                        <a:pt x="110" y="93"/>
                      </a:cubicBezTo>
                      <a:cubicBezTo>
                        <a:pt x="142" y="73"/>
                        <a:pt x="160" y="34"/>
                        <a:pt x="169" y="0"/>
                      </a:cubicBezTo>
                      <a:cubicBezTo>
                        <a:pt x="165" y="21"/>
                        <a:pt x="153" y="39"/>
                        <a:pt x="136" y="52"/>
                      </a:cubicBezTo>
                      <a:cubicBezTo>
                        <a:pt x="128" y="57"/>
                        <a:pt x="124" y="62"/>
                        <a:pt x="117" y="69"/>
                      </a:cubicBezTo>
                      <a:cubicBezTo>
                        <a:pt x="108" y="78"/>
                        <a:pt x="105" y="74"/>
                        <a:pt x="94" y="73"/>
                      </a:cubicBezTo>
                      <a:cubicBezTo>
                        <a:pt x="84" y="72"/>
                        <a:pt x="84" y="75"/>
                        <a:pt x="78" y="80"/>
                      </a:cubicBezTo>
                      <a:cubicBezTo>
                        <a:pt x="72" y="85"/>
                        <a:pt x="69" y="86"/>
                        <a:pt x="61" y="88"/>
                      </a:cubicBezTo>
                      <a:cubicBezTo>
                        <a:pt x="52" y="90"/>
                        <a:pt x="43" y="93"/>
                        <a:pt x="33" y="94"/>
                      </a:cubicBezTo>
                      <a:cubicBezTo>
                        <a:pt x="23" y="95"/>
                        <a:pt x="15" y="100"/>
                        <a:pt x="5" y="102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1" name="Freeform 309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2" name="Freeform 310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3" name="Oval 311"/>
                <p:cNvSpPr>
                  <a:spLocks noChangeArrowheads="1"/>
                </p:cNvSpPr>
                <p:nvPr/>
              </p:nvSpPr>
              <p:spPr bwMode="auto">
                <a:xfrm>
                  <a:off x="1596" y="2708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4" name="Oval 312"/>
                <p:cNvSpPr>
                  <a:spLocks noChangeArrowheads="1"/>
                </p:cNvSpPr>
                <p:nvPr/>
              </p:nvSpPr>
              <p:spPr bwMode="auto">
                <a:xfrm>
                  <a:off x="1658" y="2673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5" name="Oval 313"/>
                <p:cNvSpPr>
                  <a:spLocks noChangeArrowheads="1"/>
                </p:cNvSpPr>
                <p:nvPr/>
              </p:nvSpPr>
              <p:spPr bwMode="auto">
                <a:xfrm>
                  <a:off x="1583" y="2790"/>
                  <a:ext cx="33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35" name="Group 314"/>
              <p:cNvGrpSpPr>
                <a:grpSpLocks/>
              </p:cNvGrpSpPr>
              <p:nvPr/>
            </p:nvGrpSpPr>
            <p:grpSpPr bwMode="auto">
              <a:xfrm>
                <a:off x="464" y="1795"/>
                <a:ext cx="240" cy="192"/>
                <a:chOff x="4307" y="2035"/>
                <a:chExt cx="783" cy="892"/>
              </a:xfrm>
            </p:grpSpPr>
            <p:sp>
              <p:nvSpPr>
                <p:cNvPr id="118738" name="Freeform 315"/>
                <p:cNvSpPr>
                  <a:spLocks/>
                </p:cNvSpPr>
                <p:nvPr/>
              </p:nvSpPr>
              <p:spPr bwMode="auto">
                <a:xfrm>
                  <a:off x="4307" y="2035"/>
                  <a:ext cx="783" cy="890"/>
                </a:xfrm>
                <a:custGeom>
                  <a:avLst/>
                  <a:gdLst>
                    <a:gd name="T0" fmla="*/ 7491 w 432"/>
                    <a:gd name="T1" fmla="*/ 8852 h 461"/>
                    <a:gd name="T2" fmla="*/ 8062 w 432"/>
                    <a:gd name="T3" fmla="*/ 6087 h 461"/>
                    <a:gd name="T4" fmla="*/ 8086 w 432"/>
                    <a:gd name="T5" fmla="*/ 4614 h 461"/>
                    <a:gd name="T6" fmla="*/ 7395 w 432"/>
                    <a:gd name="T7" fmla="*/ 3463 h 461"/>
                    <a:gd name="T8" fmla="*/ 7439 w 432"/>
                    <a:gd name="T9" fmla="*/ 2166 h 461"/>
                    <a:gd name="T10" fmla="*/ 6652 w 432"/>
                    <a:gd name="T11" fmla="*/ 2877 h 461"/>
                    <a:gd name="T12" fmla="*/ 6478 w 432"/>
                    <a:gd name="T13" fmla="*/ 2303 h 461"/>
                    <a:gd name="T14" fmla="*/ 6001 w 432"/>
                    <a:gd name="T15" fmla="*/ 2707 h 461"/>
                    <a:gd name="T16" fmla="*/ 6121 w 432"/>
                    <a:gd name="T17" fmla="*/ 488 h 461"/>
                    <a:gd name="T18" fmla="*/ 5378 w 432"/>
                    <a:gd name="T19" fmla="*/ 1902 h 461"/>
                    <a:gd name="T20" fmla="*/ 4865 w 432"/>
                    <a:gd name="T21" fmla="*/ 1958 h 461"/>
                    <a:gd name="T22" fmla="*/ 4638 w 432"/>
                    <a:gd name="T23" fmla="*/ 1266 h 461"/>
                    <a:gd name="T24" fmla="*/ 4435 w 432"/>
                    <a:gd name="T25" fmla="*/ 2102 h 461"/>
                    <a:gd name="T26" fmla="*/ 3562 w 432"/>
                    <a:gd name="T27" fmla="*/ 1699 h 461"/>
                    <a:gd name="T28" fmla="*/ 2793 w 432"/>
                    <a:gd name="T29" fmla="*/ 2043 h 461"/>
                    <a:gd name="T30" fmla="*/ 198 w 432"/>
                    <a:gd name="T31" fmla="*/ 7865 h 461"/>
                    <a:gd name="T32" fmla="*/ 667 w 432"/>
                    <a:gd name="T33" fmla="*/ 9597 h 461"/>
                    <a:gd name="T34" fmla="*/ 1446 w 432"/>
                    <a:gd name="T35" fmla="*/ 10433 h 461"/>
                    <a:gd name="T36" fmla="*/ 1394 w 432"/>
                    <a:gd name="T37" fmla="*/ 11584 h 461"/>
                    <a:gd name="T38" fmla="*/ 1994 w 432"/>
                    <a:gd name="T39" fmla="*/ 11018 h 461"/>
                    <a:gd name="T40" fmla="*/ 2191 w 432"/>
                    <a:gd name="T41" fmla="*/ 12224 h 461"/>
                    <a:gd name="T42" fmla="*/ 2762 w 432"/>
                    <a:gd name="T43" fmla="*/ 10493 h 461"/>
                    <a:gd name="T44" fmla="*/ 2793 w 432"/>
                    <a:gd name="T45" fmla="*/ 11375 h 461"/>
                    <a:gd name="T46" fmla="*/ 2815 w 432"/>
                    <a:gd name="T47" fmla="*/ 12124 h 461"/>
                    <a:gd name="T48" fmla="*/ 3130 w 432"/>
                    <a:gd name="T49" fmla="*/ 11267 h 461"/>
                    <a:gd name="T50" fmla="*/ 3150 w 432"/>
                    <a:gd name="T51" fmla="*/ 11792 h 461"/>
                    <a:gd name="T52" fmla="*/ 3444 w 432"/>
                    <a:gd name="T53" fmla="*/ 11852 h 461"/>
                    <a:gd name="T54" fmla="*/ 3518 w 432"/>
                    <a:gd name="T55" fmla="*/ 11558 h 461"/>
                    <a:gd name="T56" fmla="*/ 5050 w 432"/>
                    <a:gd name="T57" fmla="*/ 12168 h 461"/>
                    <a:gd name="T58" fmla="*/ 6616 w 432"/>
                    <a:gd name="T59" fmla="*/ 11558 h 461"/>
                    <a:gd name="T60" fmla="*/ 7056 w 432"/>
                    <a:gd name="T61" fmla="*/ 10778 h 461"/>
                    <a:gd name="T62" fmla="*/ 7747 w 432"/>
                    <a:gd name="T63" fmla="*/ 11103 h 461"/>
                    <a:gd name="T64" fmla="*/ 7225 w 432"/>
                    <a:gd name="T65" fmla="*/ 10346 h 461"/>
                    <a:gd name="T66" fmla="*/ 8276 w 432"/>
                    <a:gd name="T67" fmla="*/ 10541 h 461"/>
                    <a:gd name="T68" fmla="*/ 7491 w 432"/>
                    <a:gd name="T69" fmla="*/ 8852 h 4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32" h="461">
                      <a:moveTo>
                        <a:pt x="383" y="330"/>
                      </a:moveTo>
                      <a:cubicBezTo>
                        <a:pt x="399" y="299"/>
                        <a:pt x="407" y="262"/>
                        <a:pt x="412" y="227"/>
                      </a:cubicBezTo>
                      <a:cubicBezTo>
                        <a:pt x="414" y="211"/>
                        <a:pt x="417" y="188"/>
                        <a:pt x="413" y="172"/>
                      </a:cubicBezTo>
                      <a:cubicBezTo>
                        <a:pt x="408" y="149"/>
                        <a:pt x="388" y="144"/>
                        <a:pt x="378" y="129"/>
                      </a:cubicBezTo>
                      <a:cubicBezTo>
                        <a:pt x="364" y="107"/>
                        <a:pt x="395" y="88"/>
                        <a:pt x="380" y="81"/>
                      </a:cubicBezTo>
                      <a:cubicBezTo>
                        <a:pt x="366" y="73"/>
                        <a:pt x="355" y="113"/>
                        <a:pt x="340" y="107"/>
                      </a:cubicBezTo>
                      <a:cubicBezTo>
                        <a:pt x="325" y="101"/>
                        <a:pt x="336" y="90"/>
                        <a:pt x="331" y="86"/>
                      </a:cubicBezTo>
                      <a:cubicBezTo>
                        <a:pt x="326" y="82"/>
                        <a:pt x="322" y="101"/>
                        <a:pt x="307" y="101"/>
                      </a:cubicBezTo>
                      <a:cubicBezTo>
                        <a:pt x="267" y="102"/>
                        <a:pt x="325" y="34"/>
                        <a:pt x="313" y="18"/>
                      </a:cubicBezTo>
                      <a:cubicBezTo>
                        <a:pt x="297" y="0"/>
                        <a:pt x="294" y="61"/>
                        <a:pt x="275" y="71"/>
                      </a:cubicBezTo>
                      <a:cubicBezTo>
                        <a:pt x="269" y="74"/>
                        <a:pt x="255" y="76"/>
                        <a:pt x="249" y="73"/>
                      </a:cubicBezTo>
                      <a:cubicBezTo>
                        <a:pt x="240" y="67"/>
                        <a:pt x="246" y="46"/>
                        <a:pt x="237" y="47"/>
                      </a:cubicBezTo>
                      <a:cubicBezTo>
                        <a:pt x="227" y="48"/>
                        <a:pt x="244" y="78"/>
                        <a:pt x="227" y="78"/>
                      </a:cubicBezTo>
                      <a:cubicBezTo>
                        <a:pt x="208" y="79"/>
                        <a:pt x="199" y="64"/>
                        <a:pt x="182" y="63"/>
                      </a:cubicBezTo>
                      <a:cubicBezTo>
                        <a:pt x="169" y="63"/>
                        <a:pt x="166" y="72"/>
                        <a:pt x="143" y="76"/>
                      </a:cubicBezTo>
                      <a:cubicBezTo>
                        <a:pt x="52" y="89"/>
                        <a:pt x="0" y="212"/>
                        <a:pt x="10" y="293"/>
                      </a:cubicBezTo>
                      <a:cubicBezTo>
                        <a:pt x="13" y="316"/>
                        <a:pt x="19" y="340"/>
                        <a:pt x="34" y="358"/>
                      </a:cubicBezTo>
                      <a:cubicBezTo>
                        <a:pt x="44" y="370"/>
                        <a:pt x="67" y="376"/>
                        <a:pt x="74" y="389"/>
                      </a:cubicBezTo>
                      <a:cubicBezTo>
                        <a:pt x="82" y="401"/>
                        <a:pt x="63" y="424"/>
                        <a:pt x="71" y="432"/>
                      </a:cubicBezTo>
                      <a:cubicBezTo>
                        <a:pt x="83" y="444"/>
                        <a:pt x="88" y="407"/>
                        <a:pt x="102" y="411"/>
                      </a:cubicBezTo>
                      <a:cubicBezTo>
                        <a:pt x="115" y="416"/>
                        <a:pt x="96" y="452"/>
                        <a:pt x="112" y="456"/>
                      </a:cubicBezTo>
                      <a:cubicBezTo>
                        <a:pt x="127" y="461"/>
                        <a:pt x="124" y="389"/>
                        <a:pt x="141" y="391"/>
                      </a:cubicBezTo>
                      <a:cubicBezTo>
                        <a:pt x="158" y="393"/>
                        <a:pt x="145" y="415"/>
                        <a:pt x="143" y="424"/>
                      </a:cubicBezTo>
                      <a:cubicBezTo>
                        <a:pt x="141" y="429"/>
                        <a:pt x="132" y="451"/>
                        <a:pt x="144" y="452"/>
                      </a:cubicBezTo>
                      <a:cubicBezTo>
                        <a:pt x="152" y="453"/>
                        <a:pt x="152" y="422"/>
                        <a:pt x="160" y="420"/>
                      </a:cubicBezTo>
                      <a:cubicBezTo>
                        <a:pt x="167" y="418"/>
                        <a:pt x="161" y="436"/>
                        <a:pt x="161" y="440"/>
                      </a:cubicBezTo>
                      <a:cubicBezTo>
                        <a:pt x="161" y="451"/>
                        <a:pt x="171" y="450"/>
                        <a:pt x="176" y="442"/>
                      </a:cubicBezTo>
                      <a:cubicBezTo>
                        <a:pt x="177" y="439"/>
                        <a:pt x="176" y="441"/>
                        <a:pt x="180" y="431"/>
                      </a:cubicBezTo>
                      <a:cubicBezTo>
                        <a:pt x="184" y="421"/>
                        <a:pt x="227" y="452"/>
                        <a:pt x="258" y="454"/>
                      </a:cubicBezTo>
                      <a:cubicBezTo>
                        <a:pt x="289" y="456"/>
                        <a:pt x="319" y="458"/>
                        <a:pt x="338" y="431"/>
                      </a:cubicBezTo>
                      <a:cubicBezTo>
                        <a:pt x="345" y="423"/>
                        <a:pt x="349" y="403"/>
                        <a:pt x="361" y="402"/>
                      </a:cubicBezTo>
                      <a:cubicBezTo>
                        <a:pt x="366" y="401"/>
                        <a:pt x="391" y="422"/>
                        <a:pt x="396" y="414"/>
                      </a:cubicBezTo>
                      <a:cubicBezTo>
                        <a:pt x="401" y="406"/>
                        <a:pt x="363" y="396"/>
                        <a:pt x="369" y="386"/>
                      </a:cubicBezTo>
                      <a:cubicBezTo>
                        <a:pt x="376" y="375"/>
                        <a:pt x="415" y="407"/>
                        <a:pt x="423" y="393"/>
                      </a:cubicBezTo>
                      <a:cubicBezTo>
                        <a:pt x="432" y="380"/>
                        <a:pt x="352" y="389"/>
                        <a:pt x="383" y="330"/>
                      </a:cubicBezTo>
                      <a:close/>
                    </a:path>
                  </a:pathLst>
                </a:custGeom>
                <a:solidFill>
                  <a:srgbClr val="CCE1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39" name="Freeform 316"/>
                <p:cNvSpPr>
                  <a:spLocks/>
                </p:cNvSpPr>
                <p:nvPr/>
              </p:nvSpPr>
              <p:spPr bwMode="auto">
                <a:xfrm>
                  <a:off x="4342" y="2236"/>
                  <a:ext cx="550" cy="554"/>
                </a:xfrm>
                <a:custGeom>
                  <a:avLst/>
                  <a:gdLst>
                    <a:gd name="T0" fmla="*/ 3644 w 304"/>
                    <a:gd name="T1" fmla="*/ 984 h 287"/>
                    <a:gd name="T2" fmla="*/ 716 w 304"/>
                    <a:gd name="T3" fmla="*/ 5675 h 287"/>
                    <a:gd name="T4" fmla="*/ 3398 w 304"/>
                    <a:gd name="T5" fmla="*/ 7121 h 287"/>
                    <a:gd name="T6" fmla="*/ 5122 w 304"/>
                    <a:gd name="T7" fmla="*/ 7482 h 287"/>
                    <a:gd name="T8" fmla="*/ 5585 w 304"/>
                    <a:gd name="T9" fmla="*/ 4691 h 287"/>
                    <a:gd name="T10" fmla="*/ 4143 w 304"/>
                    <a:gd name="T11" fmla="*/ 3029 h 287"/>
                    <a:gd name="T12" fmla="*/ 3644 w 304"/>
                    <a:gd name="T13" fmla="*/ 984 h 2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4" h="287">
                      <a:moveTo>
                        <a:pt x="188" y="37"/>
                      </a:moveTo>
                      <a:cubicBezTo>
                        <a:pt x="103" y="0"/>
                        <a:pt x="0" y="137"/>
                        <a:pt x="37" y="212"/>
                      </a:cubicBezTo>
                      <a:cubicBezTo>
                        <a:pt x="62" y="263"/>
                        <a:pt x="126" y="264"/>
                        <a:pt x="175" y="266"/>
                      </a:cubicBezTo>
                      <a:cubicBezTo>
                        <a:pt x="200" y="266"/>
                        <a:pt x="240" y="287"/>
                        <a:pt x="264" y="279"/>
                      </a:cubicBezTo>
                      <a:cubicBezTo>
                        <a:pt x="294" y="268"/>
                        <a:pt x="304" y="198"/>
                        <a:pt x="288" y="175"/>
                      </a:cubicBezTo>
                      <a:cubicBezTo>
                        <a:pt x="268" y="146"/>
                        <a:pt x="223" y="154"/>
                        <a:pt x="214" y="113"/>
                      </a:cubicBezTo>
                      <a:cubicBezTo>
                        <a:pt x="210" y="90"/>
                        <a:pt x="217" y="46"/>
                        <a:pt x="188" y="37"/>
                      </a:cubicBezTo>
                    </a:path>
                  </a:pathLst>
                </a:custGeom>
                <a:solidFill>
                  <a:srgbClr val="E0D0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0" name="Freeform 317"/>
                <p:cNvSpPr>
                  <a:spLocks/>
                </p:cNvSpPr>
                <p:nvPr/>
              </p:nvSpPr>
              <p:spPr bwMode="auto">
                <a:xfrm>
                  <a:off x="4340" y="2197"/>
                  <a:ext cx="273" cy="427"/>
                </a:xfrm>
                <a:custGeom>
                  <a:avLst/>
                  <a:gdLst>
                    <a:gd name="T0" fmla="*/ 2918 w 151"/>
                    <a:gd name="T1" fmla="*/ 0 h 221"/>
                    <a:gd name="T2" fmla="*/ 555 w 151"/>
                    <a:gd name="T3" fmla="*/ 2228 h 221"/>
                    <a:gd name="T4" fmla="*/ 118 w 151"/>
                    <a:gd name="T5" fmla="*/ 5951 h 221"/>
                    <a:gd name="T6" fmla="*/ 1059 w 151"/>
                    <a:gd name="T7" fmla="*/ 1942 h 221"/>
                    <a:gd name="T8" fmla="*/ 2918 w 151"/>
                    <a:gd name="T9" fmla="*/ 0 h 2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1" h="221">
                      <a:moveTo>
                        <a:pt x="151" y="0"/>
                      </a:moveTo>
                      <a:cubicBezTo>
                        <a:pt x="110" y="10"/>
                        <a:pt x="57" y="27"/>
                        <a:pt x="29" y="83"/>
                      </a:cubicBezTo>
                      <a:cubicBezTo>
                        <a:pt x="0" y="140"/>
                        <a:pt x="0" y="201"/>
                        <a:pt x="6" y="221"/>
                      </a:cubicBezTo>
                      <a:cubicBezTo>
                        <a:pt x="6" y="184"/>
                        <a:pt x="29" y="108"/>
                        <a:pt x="55" y="72"/>
                      </a:cubicBezTo>
                      <a:cubicBezTo>
                        <a:pt x="81" y="36"/>
                        <a:pt x="123" y="10"/>
                        <a:pt x="15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1" name="Freeform 318"/>
                <p:cNvSpPr>
                  <a:spLocks/>
                </p:cNvSpPr>
                <p:nvPr/>
              </p:nvSpPr>
              <p:spPr bwMode="auto">
                <a:xfrm>
                  <a:off x="4668" y="2346"/>
                  <a:ext cx="365" cy="563"/>
                </a:xfrm>
                <a:custGeom>
                  <a:avLst/>
                  <a:gdLst>
                    <a:gd name="T0" fmla="*/ 0 w 202"/>
                    <a:gd name="T1" fmla="*/ 6982 h 292"/>
                    <a:gd name="T2" fmla="*/ 2047 w 202"/>
                    <a:gd name="T3" fmla="*/ 7406 h 292"/>
                    <a:gd name="T4" fmla="*/ 3157 w 202"/>
                    <a:gd name="T5" fmla="*/ 5304 h 292"/>
                    <a:gd name="T6" fmla="*/ 3392 w 202"/>
                    <a:gd name="T7" fmla="*/ 4157 h 292"/>
                    <a:gd name="T8" fmla="*/ 3722 w 202"/>
                    <a:gd name="T9" fmla="*/ 2472 h 292"/>
                    <a:gd name="T10" fmla="*/ 3816 w 202"/>
                    <a:gd name="T11" fmla="*/ 1089 h 292"/>
                    <a:gd name="T12" fmla="*/ 3540 w 202"/>
                    <a:gd name="T13" fmla="*/ 0 h 292"/>
                    <a:gd name="T14" fmla="*/ 3677 w 202"/>
                    <a:gd name="T15" fmla="*/ 1298 h 292"/>
                    <a:gd name="T16" fmla="*/ 3408 w 202"/>
                    <a:gd name="T17" fmla="*/ 2724 h 292"/>
                    <a:gd name="T18" fmla="*/ 3039 w 202"/>
                    <a:gd name="T19" fmla="*/ 4022 h 292"/>
                    <a:gd name="T20" fmla="*/ 2602 w 202"/>
                    <a:gd name="T21" fmla="*/ 5512 h 292"/>
                    <a:gd name="T22" fmla="*/ 1310 w 202"/>
                    <a:gd name="T23" fmla="*/ 7174 h 292"/>
                    <a:gd name="T24" fmla="*/ 636 w 202"/>
                    <a:gd name="T25" fmla="*/ 7090 h 292"/>
                    <a:gd name="T26" fmla="*/ 94 w 202"/>
                    <a:gd name="T27" fmla="*/ 7059 h 2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" h="292">
                      <a:moveTo>
                        <a:pt x="0" y="262"/>
                      </a:moveTo>
                      <a:cubicBezTo>
                        <a:pt x="25" y="277"/>
                        <a:pt x="78" y="292"/>
                        <a:pt x="106" y="278"/>
                      </a:cubicBezTo>
                      <a:cubicBezTo>
                        <a:pt x="137" y="262"/>
                        <a:pt x="154" y="231"/>
                        <a:pt x="164" y="199"/>
                      </a:cubicBezTo>
                      <a:cubicBezTo>
                        <a:pt x="169" y="184"/>
                        <a:pt x="170" y="171"/>
                        <a:pt x="176" y="156"/>
                      </a:cubicBezTo>
                      <a:cubicBezTo>
                        <a:pt x="184" y="134"/>
                        <a:pt x="194" y="116"/>
                        <a:pt x="193" y="93"/>
                      </a:cubicBezTo>
                      <a:cubicBezTo>
                        <a:pt x="193" y="76"/>
                        <a:pt x="195" y="57"/>
                        <a:pt x="198" y="41"/>
                      </a:cubicBezTo>
                      <a:cubicBezTo>
                        <a:pt x="202" y="19"/>
                        <a:pt x="201" y="16"/>
                        <a:pt x="184" y="0"/>
                      </a:cubicBezTo>
                      <a:cubicBezTo>
                        <a:pt x="193" y="11"/>
                        <a:pt x="193" y="36"/>
                        <a:pt x="191" y="49"/>
                      </a:cubicBezTo>
                      <a:cubicBezTo>
                        <a:pt x="187" y="68"/>
                        <a:pt x="183" y="86"/>
                        <a:pt x="177" y="102"/>
                      </a:cubicBezTo>
                      <a:cubicBezTo>
                        <a:pt x="171" y="120"/>
                        <a:pt x="164" y="133"/>
                        <a:pt x="158" y="151"/>
                      </a:cubicBezTo>
                      <a:cubicBezTo>
                        <a:pt x="152" y="170"/>
                        <a:pt x="144" y="189"/>
                        <a:pt x="135" y="207"/>
                      </a:cubicBezTo>
                      <a:cubicBezTo>
                        <a:pt x="122" y="233"/>
                        <a:pt x="97" y="260"/>
                        <a:pt x="68" y="269"/>
                      </a:cubicBezTo>
                      <a:cubicBezTo>
                        <a:pt x="55" y="273"/>
                        <a:pt x="46" y="267"/>
                        <a:pt x="33" y="266"/>
                      </a:cubicBezTo>
                      <a:cubicBezTo>
                        <a:pt x="24" y="265"/>
                        <a:pt x="10" y="273"/>
                        <a:pt x="5" y="265"/>
                      </a:cubicBezTo>
                    </a:path>
                  </a:pathLst>
                </a:custGeom>
                <a:solidFill>
                  <a:srgbClr val="B0D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2" name="Freeform 319"/>
                <p:cNvSpPr>
                  <a:spLocks/>
                </p:cNvSpPr>
                <p:nvPr/>
              </p:nvSpPr>
              <p:spPr bwMode="auto">
                <a:xfrm>
                  <a:off x="4572" y="2523"/>
                  <a:ext cx="422" cy="369"/>
                </a:xfrm>
                <a:custGeom>
                  <a:avLst/>
                  <a:gdLst>
                    <a:gd name="T0" fmla="*/ 357 w 233"/>
                    <a:gd name="T1" fmla="*/ 3814 h 191"/>
                    <a:gd name="T2" fmla="*/ 1128 w 233"/>
                    <a:gd name="T3" fmla="*/ 4621 h 191"/>
                    <a:gd name="T4" fmla="*/ 2936 w 233"/>
                    <a:gd name="T5" fmla="*/ 4797 h 191"/>
                    <a:gd name="T6" fmla="*/ 4110 w 233"/>
                    <a:gd name="T7" fmla="*/ 2171 h 191"/>
                    <a:gd name="T8" fmla="*/ 4521 w 233"/>
                    <a:gd name="T9" fmla="*/ 0 h 191"/>
                    <a:gd name="T10" fmla="*/ 3796 w 233"/>
                    <a:gd name="T11" fmla="*/ 1750 h 191"/>
                    <a:gd name="T12" fmla="*/ 2840 w 233"/>
                    <a:gd name="T13" fmla="*/ 3553 h 191"/>
                    <a:gd name="T14" fmla="*/ 1342 w 233"/>
                    <a:gd name="T15" fmla="*/ 4248 h 191"/>
                    <a:gd name="T16" fmla="*/ 315 w 233"/>
                    <a:gd name="T17" fmla="*/ 384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33" h="191">
                      <a:moveTo>
                        <a:pt x="18" y="142"/>
                      </a:moveTo>
                      <a:cubicBezTo>
                        <a:pt x="0" y="161"/>
                        <a:pt x="45" y="168"/>
                        <a:pt x="58" y="172"/>
                      </a:cubicBezTo>
                      <a:cubicBezTo>
                        <a:pt x="84" y="180"/>
                        <a:pt x="125" y="191"/>
                        <a:pt x="151" y="178"/>
                      </a:cubicBezTo>
                      <a:cubicBezTo>
                        <a:pt x="183" y="162"/>
                        <a:pt x="200" y="113"/>
                        <a:pt x="211" y="81"/>
                      </a:cubicBezTo>
                      <a:cubicBezTo>
                        <a:pt x="219" y="56"/>
                        <a:pt x="233" y="28"/>
                        <a:pt x="232" y="0"/>
                      </a:cubicBezTo>
                      <a:cubicBezTo>
                        <a:pt x="224" y="24"/>
                        <a:pt x="207" y="43"/>
                        <a:pt x="195" y="65"/>
                      </a:cubicBezTo>
                      <a:cubicBezTo>
                        <a:pt x="182" y="90"/>
                        <a:pt x="168" y="114"/>
                        <a:pt x="146" y="132"/>
                      </a:cubicBezTo>
                      <a:cubicBezTo>
                        <a:pt x="126" y="149"/>
                        <a:pt x="94" y="156"/>
                        <a:pt x="69" y="158"/>
                      </a:cubicBezTo>
                      <a:cubicBezTo>
                        <a:pt x="54" y="159"/>
                        <a:pt x="21" y="161"/>
                        <a:pt x="16" y="143"/>
                      </a:cubicBezTo>
                    </a:path>
                  </a:pathLst>
                </a:custGeom>
                <a:solidFill>
                  <a:srgbClr val="B0D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3" name="Freeform 320"/>
                <p:cNvSpPr>
                  <a:spLocks/>
                </p:cNvSpPr>
                <p:nvPr/>
              </p:nvSpPr>
              <p:spPr bwMode="auto">
                <a:xfrm>
                  <a:off x="4452" y="2657"/>
                  <a:ext cx="409" cy="112"/>
                </a:xfrm>
                <a:custGeom>
                  <a:avLst/>
                  <a:gdLst>
                    <a:gd name="T0" fmla="*/ 0 w 226"/>
                    <a:gd name="T1" fmla="*/ 137 h 58"/>
                    <a:gd name="T2" fmla="*/ 1962 w 226"/>
                    <a:gd name="T3" fmla="*/ 973 h 58"/>
                    <a:gd name="T4" fmla="*/ 3353 w 226"/>
                    <a:gd name="T5" fmla="*/ 1361 h 58"/>
                    <a:gd name="T6" fmla="*/ 4385 w 226"/>
                    <a:gd name="T7" fmla="*/ 0 h 58"/>
                    <a:gd name="T8" fmla="*/ 3163 w 226"/>
                    <a:gd name="T9" fmla="*/ 944 h 58"/>
                    <a:gd name="T10" fmla="*/ 1441 w 226"/>
                    <a:gd name="T11" fmla="*/ 541 h 58"/>
                    <a:gd name="T12" fmla="*/ 0 w 226"/>
                    <a:gd name="T13" fmla="*/ 137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58">
                      <a:moveTo>
                        <a:pt x="0" y="5"/>
                      </a:moveTo>
                      <a:cubicBezTo>
                        <a:pt x="25" y="35"/>
                        <a:pt x="60" y="33"/>
                        <a:pt x="101" y="36"/>
                      </a:cubicBezTo>
                      <a:cubicBezTo>
                        <a:pt x="143" y="39"/>
                        <a:pt x="144" y="43"/>
                        <a:pt x="173" y="51"/>
                      </a:cubicBezTo>
                      <a:cubicBezTo>
                        <a:pt x="201" y="58"/>
                        <a:pt x="220" y="39"/>
                        <a:pt x="226" y="0"/>
                      </a:cubicBezTo>
                      <a:cubicBezTo>
                        <a:pt x="220" y="14"/>
                        <a:pt x="196" y="47"/>
                        <a:pt x="163" y="35"/>
                      </a:cubicBezTo>
                      <a:cubicBezTo>
                        <a:pt x="130" y="22"/>
                        <a:pt x="98" y="22"/>
                        <a:pt x="74" y="20"/>
                      </a:cubicBezTo>
                      <a:cubicBezTo>
                        <a:pt x="51" y="19"/>
                        <a:pt x="14" y="27"/>
                        <a:pt x="0" y="5"/>
                      </a:cubicBezTo>
                    </a:path>
                  </a:pathLst>
                </a:custGeom>
                <a:solidFill>
                  <a:srgbClr val="C69A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4" name="Freeform 321"/>
                <p:cNvSpPr>
                  <a:spLocks/>
                </p:cNvSpPr>
                <p:nvPr/>
              </p:nvSpPr>
              <p:spPr bwMode="auto">
                <a:xfrm>
                  <a:off x="4391" y="2423"/>
                  <a:ext cx="72" cy="197"/>
                </a:xfrm>
                <a:custGeom>
                  <a:avLst/>
                  <a:gdLst>
                    <a:gd name="T0" fmla="*/ 758 w 40"/>
                    <a:gd name="T1" fmla="*/ 0 h 102"/>
                    <a:gd name="T2" fmla="*/ 328 w 40"/>
                    <a:gd name="T3" fmla="*/ 2739 h 102"/>
                    <a:gd name="T4" fmla="*/ 758 w 40"/>
                    <a:gd name="T5" fmla="*/ 0 h 1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102">
                      <a:moveTo>
                        <a:pt x="40" y="0"/>
                      </a:moveTo>
                      <a:cubicBezTo>
                        <a:pt x="24" y="15"/>
                        <a:pt x="0" y="77"/>
                        <a:pt x="17" y="102"/>
                      </a:cubicBezTo>
                      <a:cubicBezTo>
                        <a:pt x="15" y="80"/>
                        <a:pt x="30" y="10"/>
                        <a:pt x="4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5" name="Freeform 322"/>
                <p:cNvSpPr>
                  <a:spLocks/>
                </p:cNvSpPr>
                <p:nvPr/>
              </p:nvSpPr>
              <p:spPr bwMode="auto">
                <a:xfrm>
                  <a:off x="4698" y="2423"/>
                  <a:ext cx="154" cy="154"/>
                </a:xfrm>
                <a:custGeom>
                  <a:avLst/>
                  <a:gdLst>
                    <a:gd name="T0" fmla="*/ 149 w 85"/>
                    <a:gd name="T1" fmla="*/ 0 h 80"/>
                    <a:gd name="T2" fmla="*/ 797 w 85"/>
                    <a:gd name="T3" fmla="*/ 1511 h 80"/>
                    <a:gd name="T4" fmla="*/ 1658 w 85"/>
                    <a:gd name="T5" fmla="*/ 2112 h 80"/>
                    <a:gd name="T6" fmla="*/ 571 w 85"/>
                    <a:gd name="T7" fmla="*/ 1605 h 80"/>
                    <a:gd name="T8" fmla="*/ 149 w 85"/>
                    <a:gd name="T9" fmla="*/ 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80">
                      <a:moveTo>
                        <a:pt x="8" y="0"/>
                      </a:moveTo>
                      <a:cubicBezTo>
                        <a:pt x="12" y="29"/>
                        <a:pt x="13" y="46"/>
                        <a:pt x="41" y="57"/>
                      </a:cubicBezTo>
                      <a:cubicBezTo>
                        <a:pt x="68" y="68"/>
                        <a:pt x="85" y="80"/>
                        <a:pt x="85" y="80"/>
                      </a:cubicBezTo>
                      <a:cubicBezTo>
                        <a:pt x="70" y="73"/>
                        <a:pt x="43" y="66"/>
                        <a:pt x="29" y="61"/>
                      </a:cubicBezTo>
                      <a:cubicBezTo>
                        <a:pt x="15" y="56"/>
                        <a:pt x="0" y="39"/>
                        <a:pt x="8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6" name="Freeform 323"/>
                <p:cNvSpPr>
                  <a:spLocks/>
                </p:cNvSpPr>
                <p:nvPr/>
              </p:nvSpPr>
              <p:spPr bwMode="auto">
                <a:xfrm>
                  <a:off x="4309" y="2035"/>
                  <a:ext cx="781" cy="892"/>
                </a:xfrm>
                <a:custGeom>
                  <a:avLst/>
                  <a:gdLst>
                    <a:gd name="T0" fmla="*/ 7460 w 431"/>
                    <a:gd name="T1" fmla="*/ 8883 h 462"/>
                    <a:gd name="T2" fmla="*/ 8031 w 431"/>
                    <a:gd name="T3" fmla="*/ 6117 h 462"/>
                    <a:gd name="T4" fmla="*/ 8062 w 431"/>
                    <a:gd name="T5" fmla="*/ 4614 h 462"/>
                    <a:gd name="T6" fmla="*/ 7384 w 431"/>
                    <a:gd name="T7" fmla="*/ 3464 h 462"/>
                    <a:gd name="T8" fmla="*/ 7431 w 431"/>
                    <a:gd name="T9" fmla="*/ 2166 h 462"/>
                    <a:gd name="T10" fmla="*/ 6639 w 431"/>
                    <a:gd name="T11" fmla="*/ 2908 h 462"/>
                    <a:gd name="T12" fmla="*/ 6469 w 431"/>
                    <a:gd name="T13" fmla="*/ 2334 h 462"/>
                    <a:gd name="T14" fmla="*/ 6000 w 431"/>
                    <a:gd name="T15" fmla="*/ 2736 h 462"/>
                    <a:gd name="T16" fmla="*/ 6094 w 431"/>
                    <a:gd name="T17" fmla="*/ 512 h 462"/>
                    <a:gd name="T18" fmla="*/ 5362 w 431"/>
                    <a:gd name="T19" fmla="*/ 1927 h 462"/>
                    <a:gd name="T20" fmla="*/ 4860 w 431"/>
                    <a:gd name="T21" fmla="*/ 1958 h 462"/>
                    <a:gd name="T22" fmla="*/ 4617 w 431"/>
                    <a:gd name="T23" fmla="*/ 1297 h 462"/>
                    <a:gd name="T24" fmla="*/ 4432 w 431"/>
                    <a:gd name="T25" fmla="*/ 2126 h 462"/>
                    <a:gd name="T26" fmla="*/ 3534 w 431"/>
                    <a:gd name="T27" fmla="*/ 1718 h 462"/>
                    <a:gd name="T28" fmla="*/ 2771 w 431"/>
                    <a:gd name="T29" fmla="*/ 2072 h 462"/>
                    <a:gd name="T30" fmla="*/ 174 w 431"/>
                    <a:gd name="T31" fmla="*/ 7866 h 462"/>
                    <a:gd name="T32" fmla="*/ 651 w 431"/>
                    <a:gd name="T33" fmla="*/ 9629 h 462"/>
                    <a:gd name="T34" fmla="*/ 1444 w 431"/>
                    <a:gd name="T35" fmla="*/ 10438 h 462"/>
                    <a:gd name="T36" fmla="*/ 1392 w 431"/>
                    <a:gd name="T37" fmla="*/ 11615 h 462"/>
                    <a:gd name="T38" fmla="*/ 1977 w 431"/>
                    <a:gd name="T39" fmla="*/ 11050 h 462"/>
                    <a:gd name="T40" fmla="*/ 2167 w 431"/>
                    <a:gd name="T41" fmla="*/ 12256 h 462"/>
                    <a:gd name="T42" fmla="*/ 2762 w 431"/>
                    <a:gd name="T43" fmla="*/ 10523 h 462"/>
                    <a:gd name="T44" fmla="*/ 2771 w 431"/>
                    <a:gd name="T45" fmla="*/ 11407 h 462"/>
                    <a:gd name="T46" fmla="*/ 2791 w 431"/>
                    <a:gd name="T47" fmla="*/ 12156 h 462"/>
                    <a:gd name="T48" fmla="*/ 3106 w 431"/>
                    <a:gd name="T49" fmla="*/ 11299 h 462"/>
                    <a:gd name="T50" fmla="*/ 3149 w 431"/>
                    <a:gd name="T51" fmla="*/ 11824 h 462"/>
                    <a:gd name="T52" fmla="*/ 3416 w 431"/>
                    <a:gd name="T53" fmla="*/ 11855 h 462"/>
                    <a:gd name="T54" fmla="*/ 3494 w 431"/>
                    <a:gd name="T55" fmla="*/ 11586 h 462"/>
                    <a:gd name="T56" fmla="*/ 5047 w 431"/>
                    <a:gd name="T57" fmla="*/ 12200 h 462"/>
                    <a:gd name="T58" fmla="*/ 6600 w 431"/>
                    <a:gd name="T59" fmla="*/ 11586 h 462"/>
                    <a:gd name="T60" fmla="*/ 7051 w 431"/>
                    <a:gd name="T61" fmla="*/ 10781 h 462"/>
                    <a:gd name="T62" fmla="*/ 7716 w 431"/>
                    <a:gd name="T63" fmla="*/ 11135 h 462"/>
                    <a:gd name="T64" fmla="*/ 7210 w 431"/>
                    <a:gd name="T65" fmla="*/ 10349 h 462"/>
                    <a:gd name="T66" fmla="*/ 8272 w 431"/>
                    <a:gd name="T67" fmla="*/ 10573 h 462"/>
                    <a:gd name="T68" fmla="*/ 7460 w 431"/>
                    <a:gd name="T69" fmla="*/ 8883 h 4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31" h="462">
                      <a:moveTo>
                        <a:pt x="382" y="331"/>
                      </a:moveTo>
                      <a:cubicBezTo>
                        <a:pt x="399" y="300"/>
                        <a:pt x="407" y="263"/>
                        <a:pt x="411" y="228"/>
                      </a:cubicBezTo>
                      <a:cubicBezTo>
                        <a:pt x="414" y="211"/>
                        <a:pt x="417" y="189"/>
                        <a:pt x="413" y="172"/>
                      </a:cubicBezTo>
                      <a:cubicBezTo>
                        <a:pt x="407" y="150"/>
                        <a:pt x="388" y="145"/>
                        <a:pt x="378" y="129"/>
                      </a:cubicBezTo>
                      <a:cubicBezTo>
                        <a:pt x="364" y="107"/>
                        <a:pt x="395" y="89"/>
                        <a:pt x="380" y="81"/>
                      </a:cubicBezTo>
                      <a:cubicBezTo>
                        <a:pt x="366" y="74"/>
                        <a:pt x="355" y="114"/>
                        <a:pt x="340" y="108"/>
                      </a:cubicBezTo>
                      <a:cubicBezTo>
                        <a:pt x="324" y="102"/>
                        <a:pt x="336" y="91"/>
                        <a:pt x="331" y="87"/>
                      </a:cubicBezTo>
                      <a:cubicBezTo>
                        <a:pt x="325" y="83"/>
                        <a:pt x="321" y="102"/>
                        <a:pt x="307" y="102"/>
                      </a:cubicBezTo>
                      <a:cubicBezTo>
                        <a:pt x="266" y="102"/>
                        <a:pt x="325" y="34"/>
                        <a:pt x="312" y="19"/>
                      </a:cubicBezTo>
                      <a:cubicBezTo>
                        <a:pt x="297" y="0"/>
                        <a:pt x="294" y="62"/>
                        <a:pt x="274" y="72"/>
                      </a:cubicBezTo>
                      <a:cubicBezTo>
                        <a:pt x="268" y="75"/>
                        <a:pt x="255" y="77"/>
                        <a:pt x="249" y="73"/>
                      </a:cubicBezTo>
                      <a:cubicBezTo>
                        <a:pt x="240" y="68"/>
                        <a:pt x="246" y="46"/>
                        <a:pt x="236" y="48"/>
                      </a:cubicBezTo>
                      <a:cubicBezTo>
                        <a:pt x="226" y="49"/>
                        <a:pt x="243" y="78"/>
                        <a:pt x="227" y="79"/>
                      </a:cubicBezTo>
                      <a:cubicBezTo>
                        <a:pt x="208" y="80"/>
                        <a:pt x="199" y="64"/>
                        <a:pt x="181" y="64"/>
                      </a:cubicBezTo>
                      <a:cubicBezTo>
                        <a:pt x="168" y="63"/>
                        <a:pt x="165" y="73"/>
                        <a:pt x="142" y="77"/>
                      </a:cubicBezTo>
                      <a:cubicBezTo>
                        <a:pt x="52" y="89"/>
                        <a:pt x="0" y="213"/>
                        <a:pt x="9" y="293"/>
                      </a:cubicBezTo>
                      <a:cubicBezTo>
                        <a:pt x="12" y="316"/>
                        <a:pt x="18" y="341"/>
                        <a:pt x="33" y="359"/>
                      </a:cubicBezTo>
                      <a:cubicBezTo>
                        <a:pt x="43" y="371"/>
                        <a:pt x="66" y="377"/>
                        <a:pt x="74" y="389"/>
                      </a:cubicBezTo>
                      <a:cubicBezTo>
                        <a:pt x="82" y="402"/>
                        <a:pt x="62" y="425"/>
                        <a:pt x="71" y="433"/>
                      </a:cubicBezTo>
                      <a:cubicBezTo>
                        <a:pt x="83" y="445"/>
                        <a:pt x="88" y="407"/>
                        <a:pt x="101" y="412"/>
                      </a:cubicBezTo>
                      <a:cubicBezTo>
                        <a:pt x="114" y="417"/>
                        <a:pt x="96" y="452"/>
                        <a:pt x="111" y="457"/>
                      </a:cubicBezTo>
                      <a:cubicBezTo>
                        <a:pt x="127" y="462"/>
                        <a:pt x="124" y="390"/>
                        <a:pt x="141" y="392"/>
                      </a:cubicBezTo>
                      <a:cubicBezTo>
                        <a:pt x="158" y="393"/>
                        <a:pt x="145" y="416"/>
                        <a:pt x="142" y="425"/>
                      </a:cubicBezTo>
                      <a:cubicBezTo>
                        <a:pt x="141" y="430"/>
                        <a:pt x="132" y="452"/>
                        <a:pt x="143" y="453"/>
                      </a:cubicBezTo>
                      <a:cubicBezTo>
                        <a:pt x="152" y="454"/>
                        <a:pt x="152" y="423"/>
                        <a:pt x="159" y="421"/>
                      </a:cubicBezTo>
                      <a:cubicBezTo>
                        <a:pt x="166" y="419"/>
                        <a:pt x="161" y="437"/>
                        <a:pt x="161" y="441"/>
                      </a:cubicBezTo>
                      <a:cubicBezTo>
                        <a:pt x="161" y="452"/>
                        <a:pt x="171" y="451"/>
                        <a:pt x="175" y="442"/>
                      </a:cubicBezTo>
                      <a:cubicBezTo>
                        <a:pt x="176" y="440"/>
                        <a:pt x="176" y="441"/>
                        <a:pt x="179" y="432"/>
                      </a:cubicBezTo>
                      <a:cubicBezTo>
                        <a:pt x="183" y="422"/>
                        <a:pt x="227" y="453"/>
                        <a:pt x="258" y="455"/>
                      </a:cubicBezTo>
                      <a:cubicBezTo>
                        <a:pt x="289" y="456"/>
                        <a:pt x="319" y="458"/>
                        <a:pt x="338" y="432"/>
                      </a:cubicBezTo>
                      <a:cubicBezTo>
                        <a:pt x="344" y="423"/>
                        <a:pt x="349" y="404"/>
                        <a:pt x="361" y="402"/>
                      </a:cubicBezTo>
                      <a:cubicBezTo>
                        <a:pt x="365" y="402"/>
                        <a:pt x="390" y="423"/>
                        <a:pt x="395" y="415"/>
                      </a:cubicBezTo>
                      <a:cubicBezTo>
                        <a:pt x="401" y="406"/>
                        <a:pt x="363" y="397"/>
                        <a:pt x="369" y="386"/>
                      </a:cubicBezTo>
                      <a:cubicBezTo>
                        <a:pt x="375" y="376"/>
                        <a:pt x="414" y="407"/>
                        <a:pt x="423" y="394"/>
                      </a:cubicBezTo>
                      <a:cubicBezTo>
                        <a:pt x="431" y="380"/>
                        <a:pt x="352" y="389"/>
                        <a:pt x="382" y="331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7" name="Freeform 324"/>
                <p:cNvSpPr>
                  <a:spLocks/>
                </p:cNvSpPr>
                <p:nvPr/>
              </p:nvSpPr>
              <p:spPr bwMode="auto">
                <a:xfrm>
                  <a:off x="4342" y="2236"/>
                  <a:ext cx="550" cy="554"/>
                </a:xfrm>
                <a:custGeom>
                  <a:avLst/>
                  <a:gdLst>
                    <a:gd name="T0" fmla="*/ 3644 w 304"/>
                    <a:gd name="T1" fmla="*/ 984 h 287"/>
                    <a:gd name="T2" fmla="*/ 716 w 304"/>
                    <a:gd name="T3" fmla="*/ 5675 h 287"/>
                    <a:gd name="T4" fmla="*/ 3398 w 304"/>
                    <a:gd name="T5" fmla="*/ 7121 h 287"/>
                    <a:gd name="T6" fmla="*/ 5122 w 304"/>
                    <a:gd name="T7" fmla="*/ 7482 h 287"/>
                    <a:gd name="T8" fmla="*/ 5585 w 304"/>
                    <a:gd name="T9" fmla="*/ 4691 h 287"/>
                    <a:gd name="T10" fmla="*/ 4143 w 304"/>
                    <a:gd name="T11" fmla="*/ 3029 h 287"/>
                    <a:gd name="T12" fmla="*/ 3644 w 304"/>
                    <a:gd name="T13" fmla="*/ 984 h 2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4" h="287">
                      <a:moveTo>
                        <a:pt x="188" y="37"/>
                      </a:moveTo>
                      <a:cubicBezTo>
                        <a:pt x="103" y="0"/>
                        <a:pt x="0" y="137"/>
                        <a:pt x="37" y="212"/>
                      </a:cubicBezTo>
                      <a:cubicBezTo>
                        <a:pt x="62" y="263"/>
                        <a:pt x="126" y="264"/>
                        <a:pt x="175" y="266"/>
                      </a:cubicBezTo>
                      <a:cubicBezTo>
                        <a:pt x="200" y="266"/>
                        <a:pt x="240" y="287"/>
                        <a:pt x="264" y="279"/>
                      </a:cubicBezTo>
                      <a:cubicBezTo>
                        <a:pt x="294" y="268"/>
                        <a:pt x="304" y="198"/>
                        <a:pt x="288" y="175"/>
                      </a:cubicBezTo>
                      <a:cubicBezTo>
                        <a:pt x="268" y="146"/>
                        <a:pt x="223" y="154"/>
                        <a:pt x="214" y="113"/>
                      </a:cubicBezTo>
                      <a:cubicBezTo>
                        <a:pt x="210" y="90"/>
                        <a:pt x="217" y="46"/>
                        <a:pt x="188" y="37"/>
                      </a:cubicBezTo>
                    </a:path>
                  </a:pathLst>
                </a:custGeom>
                <a:noFill/>
                <a:ln w="3175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8" name="Freeform 325"/>
                <p:cNvSpPr>
                  <a:spLocks/>
                </p:cNvSpPr>
                <p:nvPr/>
              </p:nvSpPr>
              <p:spPr bwMode="auto">
                <a:xfrm>
                  <a:off x="4487" y="2305"/>
                  <a:ext cx="81" cy="87"/>
                </a:xfrm>
                <a:custGeom>
                  <a:avLst/>
                  <a:gdLst>
                    <a:gd name="T0" fmla="*/ 146 w 45"/>
                    <a:gd name="T1" fmla="*/ 1005 h 45"/>
                    <a:gd name="T2" fmla="*/ 146 w 45"/>
                    <a:gd name="T3" fmla="*/ 209 h 45"/>
                    <a:gd name="T4" fmla="*/ 706 w 45"/>
                    <a:gd name="T5" fmla="*/ 209 h 45"/>
                    <a:gd name="T6" fmla="*/ 684 w 45"/>
                    <a:gd name="T7" fmla="*/ 1005 h 45"/>
                    <a:gd name="T8" fmla="*/ 146 w 45"/>
                    <a:gd name="T9" fmla="*/ 1005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5" h="45">
                      <a:moveTo>
                        <a:pt x="8" y="37"/>
                      </a:moveTo>
                      <a:cubicBezTo>
                        <a:pt x="0" y="29"/>
                        <a:pt x="0" y="16"/>
                        <a:pt x="8" y="8"/>
                      </a:cubicBezTo>
                      <a:cubicBezTo>
                        <a:pt x="16" y="0"/>
                        <a:pt x="29" y="0"/>
                        <a:pt x="37" y="8"/>
                      </a:cubicBezTo>
                      <a:cubicBezTo>
                        <a:pt x="45" y="16"/>
                        <a:pt x="44" y="29"/>
                        <a:pt x="36" y="37"/>
                      </a:cubicBezTo>
                      <a:cubicBezTo>
                        <a:pt x="28" y="45"/>
                        <a:pt x="15" y="45"/>
                        <a:pt x="8" y="3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9" name="Freeform 326"/>
                <p:cNvSpPr>
                  <a:spLocks/>
                </p:cNvSpPr>
                <p:nvPr/>
              </p:nvSpPr>
              <p:spPr bwMode="auto">
                <a:xfrm>
                  <a:off x="4575" y="2288"/>
                  <a:ext cx="44" cy="46"/>
                </a:xfrm>
                <a:custGeom>
                  <a:avLst/>
                  <a:gdLst>
                    <a:gd name="T0" fmla="*/ 81 w 24"/>
                    <a:gd name="T1" fmla="*/ 514 h 24"/>
                    <a:gd name="T2" fmla="*/ 81 w 24"/>
                    <a:gd name="T3" fmla="*/ 107 h 24"/>
                    <a:gd name="T4" fmla="*/ 420 w 24"/>
                    <a:gd name="T5" fmla="*/ 107 h 24"/>
                    <a:gd name="T6" fmla="*/ 420 w 24"/>
                    <a:gd name="T7" fmla="*/ 514 h 24"/>
                    <a:gd name="T8" fmla="*/ 81 w 24"/>
                    <a:gd name="T9" fmla="*/ 51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4">
                      <a:moveTo>
                        <a:pt x="4" y="20"/>
                      </a:moveTo>
                      <a:cubicBezTo>
                        <a:pt x="0" y="15"/>
                        <a:pt x="0" y="8"/>
                        <a:pt x="4" y="4"/>
                      </a:cubicBezTo>
                      <a:cubicBezTo>
                        <a:pt x="9" y="0"/>
                        <a:pt x="16" y="0"/>
                        <a:pt x="20" y="4"/>
                      </a:cubicBezTo>
                      <a:cubicBezTo>
                        <a:pt x="24" y="9"/>
                        <a:pt x="24" y="16"/>
                        <a:pt x="20" y="20"/>
                      </a:cubicBezTo>
                      <a:cubicBezTo>
                        <a:pt x="16" y="24"/>
                        <a:pt x="8" y="24"/>
                        <a:pt x="4" y="2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0" name="Freeform 327"/>
                <p:cNvSpPr>
                  <a:spLocks/>
                </p:cNvSpPr>
                <p:nvPr/>
              </p:nvSpPr>
              <p:spPr bwMode="auto">
                <a:xfrm>
                  <a:off x="4452" y="2371"/>
                  <a:ext cx="33" cy="37"/>
                </a:xfrm>
                <a:custGeom>
                  <a:avLst/>
                  <a:gdLst>
                    <a:gd name="T0" fmla="*/ 68 w 18"/>
                    <a:gd name="T1" fmla="*/ 444 h 19"/>
                    <a:gd name="T2" fmla="*/ 68 w 18"/>
                    <a:gd name="T3" fmla="*/ 117 h 19"/>
                    <a:gd name="T4" fmla="*/ 315 w 18"/>
                    <a:gd name="T5" fmla="*/ 117 h 19"/>
                    <a:gd name="T6" fmla="*/ 315 w 18"/>
                    <a:gd name="T7" fmla="*/ 444 h 19"/>
                    <a:gd name="T8" fmla="*/ 68 w 18"/>
                    <a:gd name="T9" fmla="*/ 444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3" y="16"/>
                      </a:move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0"/>
                        <a:pt x="12" y="0"/>
                        <a:pt x="15" y="4"/>
                      </a:cubicBezTo>
                      <a:cubicBezTo>
                        <a:pt x="18" y="7"/>
                        <a:pt x="18" y="12"/>
                        <a:pt x="15" y="16"/>
                      </a:cubicBezTo>
                      <a:cubicBezTo>
                        <a:pt x="11" y="19"/>
                        <a:pt x="6" y="19"/>
                        <a:pt x="3" y="1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36" name="Group 328"/>
              <p:cNvGrpSpPr>
                <a:grpSpLocks/>
              </p:cNvGrpSpPr>
              <p:nvPr/>
            </p:nvGrpSpPr>
            <p:grpSpPr bwMode="auto">
              <a:xfrm rot="3710260">
                <a:off x="235" y="1682"/>
                <a:ext cx="268" cy="385"/>
                <a:chOff x="639" y="1387"/>
                <a:chExt cx="268" cy="385"/>
              </a:xfrm>
            </p:grpSpPr>
            <p:sp>
              <p:nvSpPr>
                <p:cNvPr id="118710" name="Oval 329"/>
                <p:cNvSpPr>
                  <a:spLocks noChangeArrowheads="1"/>
                </p:cNvSpPr>
                <p:nvPr/>
              </p:nvSpPr>
              <p:spPr bwMode="auto">
                <a:xfrm>
                  <a:off x="836" y="1615"/>
                  <a:ext cx="34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1" name="Oval 330"/>
                <p:cNvSpPr>
                  <a:spLocks noChangeArrowheads="1"/>
                </p:cNvSpPr>
                <p:nvPr/>
              </p:nvSpPr>
              <p:spPr bwMode="auto">
                <a:xfrm>
                  <a:off x="844" y="1624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2" name="Oval 331"/>
                <p:cNvSpPr>
                  <a:spLocks noChangeArrowheads="1"/>
                </p:cNvSpPr>
                <p:nvPr/>
              </p:nvSpPr>
              <p:spPr bwMode="auto">
                <a:xfrm>
                  <a:off x="714" y="1503"/>
                  <a:ext cx="30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3" name="Oval 332"/>
                <p:cNvSpPr>
                  <a:spLocks noChangeArrowheads="1"/>
                </p:cNvSpPr>
                <p:nvPr/>
              </p:nvSpPr>
              <p:spPr bwMode="auto">
                <a:xfrm>
                  <a:off x="718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4" name="Oval 333"/>
                <p:cNvSpPr>
                  <a:spLocks noChangeArrowheads="1"/>
                </p:cNvSpPr>
                <p:nvPr/>
              </p:nvSpPr>
              <p:spPr bwMode="auto">
                <a:xfrm>
                  <a:off x="697" y="1669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5" name="Oval 334"/>
                <p:cNvSpPr>
                  <a:spLocks noChangeArrowheads="1"/>
                </p:cNvSpPr>
                <p:nvPr/>
              </p:nvSpPr>
              <p:spPr bwMode="auto">
                <a:xfrm>
                  <a:off x="702" y="1678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6" name="Oval 335"/>
                <p:cNvSpPr>
                  <a:spLocks noChangeArrowheads="1"/>
                </p:cNvSpPr>
                <p:nvPr/>
              </p:nvSpPr>
              <p:spPr bwMode="auto">
                <a:xfrm>
                  <a:off x="672" y="1503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7" name="Oval 336"/>
                <p:cNvSpPr>
                  <a:spLocks noChangeArrowheads="1"/>
                </p:cNvSpPr>
                <p:nvPr/>
              </p:nvSpPr>
              <p:spPr bwMode="auto">
                <a:xfrm>
                  <a:off x="676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8" name="Oval 337"/>
                <p:cNvSpPr>
                  <a:spLocks noChangeArrowheads="1"/>
                </p:cNvSpPr>
                <p:nvPr/>
              </p:nvSpPr>
              <p:spPr bwMode="auto">
                <a:xfrm>
                  <a:off x="895" y="1763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19" name="Freeform 338"/>
                <p:cNvSpPr>
                  <a:spLocks/>
                </p:cNvSpPr>
                <p:nvPr/>
              </p:nvSpPr>
              <p:spPr bwMode="auto">
                <a:xfrm>
                  <a:off x="891" y="1759"/>
                  <a:ext cx="16" cy="13"/>
                </a:xfrm>
                <a:custGeom>
                  <a:avLst/>
                  <a:gdLst>
                    <a:gd name="T0" fmla="*/ 1024 w 4"/>
                    <a:gd name="T1" fmla="*/ 3172 h 3"/>
                    <a:gd name="T2" fmla="*/ 1024 w 4"/>
                    <a:gd name="T3" fmla="*/ 3172 h 3"/>
                    <a:gd name="T4" fmla="*/ 2048 w 4"/>
                    <a:gd name="T5" fmla="*/ 1391 h 3"/>
                    <a:gd name="T6" fmla="*/ 3072 w 4"/>
                    <a:gd name="T7" fmla="*/ 3172 h 3"/>
                    <a:gd name="T8" fmla="*/ 2048 w 4"/>
                    <a:gd name="T9" fmla="*/ 3172 h 3"/>
                    <a:gd name="T10" fmla="*/ 1024 w 4"/>
                    <a:gd name="T11" fmla="*/ 3172 h 3"/>
                    <a:gd name="T12" fmla="*/ 1024 w 4"/>
                    <a:gd name="T13" fmla="*/ 3172 h 3"/>
                    <a:gd name="T14" fmla="*/ 0 w 4"/>
                    <a:gd name="T15" fmla="*/ 3172 h 3"/>
                    <a:gd name="T16" fmla="*/ 2048 w 4"/>
                    <a:gd name="T17" fmla="*/ 4563 h 3"/>
                    <a:gd name="T18" fmla="*/ 4096 w 4"/>
                    <a:gd name="T19" fmla="*/ 3172 h 3"/>
                    <a:gd name="T20" fmla="*/ 2048 w 4"/>
                    <a:gd name="T21" fmla="*/ 0 h 3"/>
                    <a:gd name="T22" fmla="*/ 0 w 4"/>
                    <a:gd name="T23" fmla="*/ 3172 h 3"/>
                    <a:gd name="T24" fmla="*/ 1024 w 4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20" name="Oval 339"/>
                <p:cNvSpPr>
                  <a:spLocks noChangeArrowheads="1"/>
                </p:cNvSpPr>
                <p:nvPr/>
              </p:nvSpPr>
              <p:spPr bwMode="auto">
                <a:xfrm>
                  <a:off x="681" y="1414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21" name="Oval 340"/>
                <p:cNvSpPr>
                  <a:spLocks noChangeArrowheads="1"/>
                </p:cNvSpPr>
                <p:nvPr/>
              </p:nvSpPr>
              <p:spPr bwMode="auto">
                <a:xfrm>
                  <a:off x="689" y="1423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22" name="Freeform 341"/>
                <p:cNvSpPr>
                  <a:spLocks/>
                </p:cNvSpPr>
                <p:nvPr/>
              </p:nvSpPr>
              <p:spPr bwMode="auto">
                <a:xfrm>
                  <a:off x="685" y="1423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23" name="Oval 342"/>
                <p:cNvSpPr>
                  <a:spLocks noChangeArrowheads="1"/>
                </p:cNvSpPr>
                <p:nvPr/>
              </p:nvSpPr>
              <p:spPr bwMode="auto">
                <a:xfrm>
                  <a:off x="655" y="1642"/>
                  <a:ext cx="38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24" name="Oval 343"/>
                <p:cNvSpPr>
                  <a:spLocks noChangeArrowheads="1"/>
                </p:cNvSpPr>
                <p:nvPr/>
              </p:nvSpPr>
              <p:spPr bwMode="auto">
                <a:xfrm>
                  <a:off x="664" y="1656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25" name="Freeform 344"/>
                <p:cNvSpPr>
                  <a:spLocks/>
                </p:cNvSpPr>
                <p:nvPr/>
              </p:nvSpPr>
              <p:spPr bwMode="auto">
                <a:xfrm>
                  <a:off x="660" y="1651"/>
                  <a:ext cx="12" cy="18"/>
                </a:xfrm>
                <a:custGeom>
                  <a:avLst/>
                  <a:gdLst>
                    <a:gd name="T0" fmla="*/ 1024 w 3"/>
                    <a:gd name="T1" fmla="*/ 3749 h 4"/>
                    <a:gd name="T2" fmla="*/ 1024 w 3"/>
                    <a:gd name="T3" fmla="*/ 3749 h 4"/>
                    <a:gd name="T4" fmla="*/ 2048 w 3"/>
                    <a:gd name="T5" fmla="*/ 2106 h 4"/>
                    <a:gd name="T6" fmla="*/ 2048 w 3"/>
                    <a:gd name="T7" fmla="*/ 3749 h 4"/>
                    <a:gd name="T8" fmla="*/ 2048 w 3"/>
                    <a:gd name="T9" fmla="*/ 5751 h 4"/>
                    <a:gd name="T10" fmla="*/ 1024 w 3"/>
                    <a:gd name="T11" fmla="*/ 3749 h 4"/>
                    <a:gd name="T12" fmla="*/ 1024 w 3"/>
                    <a:gd name="T13" fmla="*/ 3749 h 4"/>
                    <a:gd name="T14" fmla="*/ 0 w 3"/>
                    <a:gd name="T15" fmla="*/ 3749 h 4"/>
                    <a:gd name="T16" fmla="*/ 2048 w 3"/>
                    <a:gd name="T17" fmla="*/ 7394 h 4"/>
                    <a:gd name="T18" fmla="*/ 3072 w 3"/>
                    <a:gd name="T19" fmla="*/ 3749 h 4"/>
                    <a:gd name="T20" fmla="*/ 2048 w 3"/>
                    <a:gd name="T21" fmla="*/ 0 h 4"/>
                    <a:gd name="T22" fmla="*/ 0 w 3"/>
                    <a:gd name="T23" fmla="*/ 3749 h 4"/>
                    <a:gd name="T24" fmla="*/ 1024 w 3"/>
                    <a:gd name="T25" fmla="*/ 3749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26" name="Oval 345"/>
                <p:cNvSpPr>
                  <a:spLocks noChangeArrowheads="1"/>
                </p:cNvSpPr>
                <p:nvPr/>
              </p:nvSpPr>
              <p:spPr bwMode="auto">
                <a:xfrm>
                  <a:off x="639" y="1687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27" name="Oval 346"/>
                <p:cNvSpPr>
                  <a:spLocks noChangeArrowheads="1"/>
                </p:cNvSpPr>
                <p:nvPr/>
              </p:nvSpPr>
              <p:spPr bwMode="auto">
                <a:xfrm>
                  <a:off x="647" y="1696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28" name="Freeform 347"/>
                <p:cNvSpPr>
                  <a:spLocks/>
                </p:cNvSpPr>
                <p:nvPr/>
              </p:nvSpPr>
              <p:spPr bwMode="auto">
                <a:xfrm>
                  <a:off x="643" y="1696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29" name="Oval 348"/>
                <p:cNvSpPr>
                  <a:spLocks noChangeArrowheads="1"/>
                </p:cNvSpPr>
                <p:nvPr/>
              </p:nvSpPr>
              <p:spPr bwMode="auto">
                <a:xfrm>
                  <a:off x="756" y="1687"/>
                  <a:ext cx="42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0" name="Oval 349"/>
                <p:cNvSpPr>
                  <a:spLocks noChangeArrowheads="1"/>
                </p:cNvSpPr>
                <p:nvPr/>
              </p:nvSpPr>
              <p:spPr bwMode="auto">
                <a:xfrm>
                  <a:off x="765" y="1700"/>
                  <a:ext cx="12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1" name="Freeform 350"/>
                <p:cNvSpPr>
                  <a:spLocks/>
                </p:cNvSpPr>
                <p:nvPr/>
              </p:nvSpPr>
              <p:spPr bwMode="auto">
                <a:xfrm>
                  <a:off x="765" y="1696"/>
                  <a:ext cx="12" cy="13"/>
                </a:xfrm>
                <a:custGeom>
                  <a:avLst/>
                  <a:gdLst>
                    <a:gd name="T0" fmla="*/ 0 w 3"/>
                    <a:gd name="T1" fmla="*/ 3172 h 3"/>
                    <a:gd name="T2" fmla="*/ 1024 w 3"/>
                    <a:gd name="T3" fmla="*/ 3172 h 3"/>
                    <a:gd name="T4" fmla="*/ 1024 w 3"/>
                    <a:gd name="T5" fmla="*/ 1391 h 3"/>
                    <a:gd name="T6" fmla="*/ 2048 w 3"/>
                    <a:gd name="T7" fmla="*/ 3172 h 3"/>
                    <a:gd name="T8" fmla="*/ 1024 w 3"/>
                    <a:gd name="T9" fmla="*/ 3172 h 3"/>
                    <a:gd name="T10" fmla="*/ 1024 w 3"/>
                    <a:gd name="T11" fmla="*/ 3172 h 3"/>
                    <a:gd name="T12" fmla="*/ 0 w 3"/>
                    <a:gd name="T13" fmla="*/ 3172 h 3"/>
                    <a:gd name="T14" fmla="*/ 0 w 3"/>
                    <a:gd name="T15" fmla="*/ 3172 h 3"/>
                    <a:gd name="T16" fmla="*/ 1024 w 3"/>
                    <a:gd name="T17" fmla="*/ 4563 h 3"/>
                    <a:gd name="T18" fmla="*/ 3072 w 3"/>
                    <a:gd name="T19" fmla="*/ 3172 h 3"/>
                    <a:gd name="T20" fmla="*/ 1024 w 3"/>
                    <a:gd name="T21" fmla="*/ 0 h 3"/>
                    <a:gd name="T22" fmla="*/ 0 w 3"/>
                    <a:gd name="T23" fmla="*/ 3172 h 3"/>
                    <a:gd name="T24" fmla="*/ 0 w 3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32" name="Oval 351"/>
                <p:cNvSpPr>
                  <a:spLocks noChangeArrowheads="1"/>
                </p:cNvSpPr>
                <p:nvPr/>
              </p:nvSpPr>
              <p:spPr bwMode="auto">
                <a:xfrm>
                  <a:off x="802" y="151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3" name="Oval 352"/>
                <p:cNvSpPr>
                  <a:spLocks noChangeArrowheads="1"/>
                </p:cNvSpPr>
                <p:nvPr/>
              </p:nvSpPr>
              <p:spPr bwMode="auto">
                <a:xfrm>
                  <a:off x="807" y="152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4" name="Oval 353"/>
                <p:cNvSpPr>
                  <a:spLocks noChangeArrowheads="1"/>
                </p:cNvSpPr>
                <p:nvPr/>
              </p:nvSpPr>
              <p:spPr bwMode="auto">
                <a:xfrm>
                  <a:off x="865" y="1458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5" name="Oval 354"/>
                <p:cNvSpPr>
                  <a:spLocks noChangeArrowheads="1"/>
                </p:cNvSpPr>
                <p:nvPr/>
              </p:nvSpPr>
              <p:spPr bwMode="auto">
                <a:xfrm>
                  <a:off x="870" y="146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6" name="Oval 355"/>
                <p:cNvSpPr>
                  <a:spLocks noChangeArrowheads="1"/>
                </p:cNvSpPr>
                <p:nvPr/>
              </p:nvSpPr>
              <p:spPr bwMode="auto">
                <a:xfrm>
                  <a:off x="815" y="138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8737" name="Oval 356"/>
                <p:cNvSpPr>
                  <a:spLocks noChangeArrowheads="1"/>
                </p:cNvSpPr>
                <p:nvPr/>
              </p:nvSpPr>
              <p:spPr bwMode="auto">
                <a:xfrm>
                  <a:off x="823" y="139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</p:grpSp>
          <p:grpSp>
            <p:nvGrpSpPr>
              <p:cNvPr id="118237" name="Group 357"/>
              <p:cNvGrpSpPr>
                <a:grpSpLocks/>
              </p:cNvGrpSpPr>
              <p:nvPr/>
            </p:nvGrpSpPr>
            <p:grpSpPr bwMode="auto">
              <a:xfrm>
                <a:off x="368" y="1555"/>
                <a:ext cx="240" cy="192"/>
                <a:chOff x="770" y="1056"/>
                <a:chExt cx="1036" cy="1029"/>
              </a:xfrm>
            </p:grpSpPr>
            <p:sp>
              <p:nvSpPr>
                <p:cNvPr id="118697" name="Freeform 358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8" name="Freeform 359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9" name="Freeform 360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0" name="Freeform 361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1" name="Freeform 362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2" name="Freeform 363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3" name="Freeform 364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4" name="Freeform 365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5" name="Freeform 366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6" name="Freeform 367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7" name="Oval 368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8" name="Oval 369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9" name="Oval 370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38" name="Group 371"/>
              <p:cNvGrpSpPr>
                <a:grpSpLocks/>
              </p:cNvGrpSpPr>
              <p:nvPr/>
            </p:nvGrpSpPr>
            <p:grpSpPr bwMode="auto">
              <a:xfrm>
                <a:off x="1040" y="2451"/>
                <a:ext cx="192" cy="192"/>
                <a:chOff x="2867" y="2237"/>
                <a:chExt cx="963" cy="1043"/>
              </a:xfrm>
            </p:grpSpPr>
            <p:sp>
              <p:nvSpPr>
                <p:cNvPr id="118581" name="Freeform 372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2" name="Freeform 373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3" name="Freeform 374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4" name="Freeform 375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5" name="Freeform 376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6" name="Freeform 377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7" name="Freeform 378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8" name="Freeform 379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9" name="Freeform 380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0" name="Freeform 381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1" name="Freeform 382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2" name="Freeform 383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3" name="Freeform 384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4" name="Freeform 385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5" name="Freeform 386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6" name="Freeform 387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7" name="Freeform 388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8" name="Freeform 389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9" name="Freeform 390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0" name="Freeform 391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1" name="Freeform 392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2" name="Freeform 393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3" name="Freeform 394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4" name="Freeform 395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5" name="Freeform 396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6" name="Freeform 397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7" name="Freeform 398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8" name="Freeform 399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9" name="Freeform 400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0" name="Freeform 401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1" name="Freeform 402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2" name="Freeform 403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3" name="Freeform 404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4" name="Freeform 405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5" name="Freeform 406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6" name="Freeform 407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7" name="Freeform 408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8" name="Freeform 409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9" name="Freeform 410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0" name="Freeform 411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1" name="Freeform 412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2" name="Freeform 413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3" name="Freeform 414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4" name="Freeform 415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5" name="Freeform 416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6" name="Freeform 417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7" name="Freeform 418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8" name="Freeform 419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9" name="Freeform 420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0" name="Freeform 421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1" name="Freeform 422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2" name="Freeform 423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3" name="Freeform 424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4" name="Freeform 425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5" name="Freeform 426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6" name="Freeform 427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7" name="Freeform 428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8" name="Freeform 429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9" name="Freeform 430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0" name="Freeform 431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1" name="Freeform 432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2" name="Freeform 433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3" name="Freeform 434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4" name="Freeform 435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5" name="Freeform 436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6" name="Freeform 437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7" name="Freeform 438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8" name="Freeform 439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9" name="Freeform 440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0" name="Freeform 441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1" name="Freeform 442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2" name="Freeform 443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3" name="Freeform 444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4" name="Freeform 445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5" name="Freeform 446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6" name="Freeform 447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7" name="Freeform 448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8" name="Freeform 449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9" name="Freeform 450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0" name="Freeform 451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1" name="Freeform 452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2" name="Freeform 453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3" name="Freeform 454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4" name="Freeform 455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5" name="Freeform 456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6" name="Freeform 457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7" name="Freeform 458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8" name="Freeform 459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9" name="Freeform 460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0" name="Freeform 461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1" name="Freeform 462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2" name="Freeform 463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3" name="Freeform 464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4" name="Freeform 465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5" name="Freeform 466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6" name="Freeform 467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7" name="Freeform 468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8" name="Freeform 469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9" name="Freeform 470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0" name="Freeform 471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1" name="Freeform 472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2" name="Freeform 473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3" name="Freeform 474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4" name="Freeform 475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5" name="Freeform 476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6" name="Freeform 477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7" name="Freeform 478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8" name="Freeform 479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9" name="Freeform 480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0" name="Freeform 481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1" name="Freeform 482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2" name="Freeform 483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3" name="Freeform 484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4" name="Freeform 485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5" name="Freeform 486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6" name="Freeform 487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39" name="Group 488"/>
              <p:cNvGrpSpPr>
                <a:grpSpLocks/>
              </p:cNvGrpSpPr>
              <p:nvPr/>
            </p:nvGrpSpPr>
            <p:grpSpPr bwMode="auto">
              <a:xfrm rot="-3998793">
                <a:off x="1184" y="2376"/>
                <a:ext cx="192" cy="192"/>
                <a:chOff x="2867" y="2237"/>
                <a:chExt cx="963" cy="1043"/>
              </a:xfrm>
            </p:grpSpPr>
            <p:sp>
              <p:nvSpPr>
                <p:cNvPr id="118465" name="Freeform 489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6" name="Freeform 490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7" name="Freeform 491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8" name="Freeform 492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9" name="Freeform 493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0" name="Freeform 494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1" name="Freeform 495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2" name="Freeform 496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3" name="Freeform 497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4" name="Freeform 498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5" name="Freeform 499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6" name="Freeform 500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7" name="Freeform 501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8" name="Freeform 502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9" name="Freeform 503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0" name="Freeform 504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1" name="Freeform 505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2" name="Freeform 506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3" name="Freeform 507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4" name="Freeform 508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5" name="Freeform 509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6" name="Freeform 510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7" name="Freeform 511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8" name="Freeform 512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9" name="Freeform 513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0" name="Freeform 514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1" name="Freeform 515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2" name="Freeform 516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3" name="Freeform 517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4" name="Freeform 518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5" name="Freeform 519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6" name="Freeform 520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7" name="Freeform 521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8" name="Freeform 522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9" name="Freeform 523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0" name="Freeform 524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1" name="Freeform 525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2" name="Freeform 526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3" name="Freeform 527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4" name="Freeform 528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5" name="Freeform 529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6" name="Freeform 530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7" name="Freeform 531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8" name="Freeform 532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9" name="Freeform 533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0" name="Freeform 534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1" name="Freeform 535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2" name="Freeform 536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3" name="Freeform 537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4" name="Freeform 538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5" name="Freeform 539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6" name="Freeform 540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7" name="Freeform 541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8" name="Freeform 542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9" name="Freeform 543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0" name="Freeform 544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1" name="Freeform 545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2" name="Freeform 546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3" name="Freeform 547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4" name="Freeform 548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5" name="Freeform 549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6" name="Freeform 550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7" name="Freeform 551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8" name="Freeform 552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9" name="Freeform 553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0" name="Freeform 554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1" name="Freeform 555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2" name="Freeform 556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3" name="Freeform 557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4" name="Freeform 558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5" name="Freeform 559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6" name="Freeform 560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7" name="Freeform 561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8" name="Freeform 562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9" name="Freeform 563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0" name="Freeform 564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1" name="Freeform 565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2" name="Freeform 566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3" name="Freeform 567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4" name="Freeform 568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5" name="Freeform 569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6" name="Freeform 570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7" name="Freeform 571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8" name="Freeform 572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9" name="Freeform 573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0" name="Freeform 574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1" name="Freeform 575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2" name="Freeform 576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3" name="Freeform 577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4" name="Freeform 578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5" name="Freeform 579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6" name="Freeform 580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7" name="Freeform 581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8" name="Freeform 582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9" name="Freeform 583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0" name="Freeform 584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1" name="Freeform 585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2" name="Freeform 586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3" name="Freeform 587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4" name="Freeform 588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5" name="Freeform 589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6" name="Freeform 590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7" name="Freeform 591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8" name="Freeform 592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9" name="Freeform 593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0" name="Freeform 594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1" name="Freeform 595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2" name="Freeform 596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3" name="Freeform 597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4" name="Freeform 598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5" name="Freeform 599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6" name="Freeform 600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7" name="Freeform 601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8" name="Freeform 602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9" name="Freeform 603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0" name="Freeform 604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40" name="Group 605"/>
              <p:cNvGrpSpPr>
                <a:grpSpLocks/>
              </p:cNvGrpSpPr>
              <p:nvPr/>
            </p:nvGrpSpPr>
            <p:grpSpPr bwMode="auto">
              <a:xfrm>
                <a:off x="992" y="2307"/>
                <a:ext cx="192" cy="192"/>
                <a:chOff x="2867" y="2237"/>
                <a:chExt cx="963" cy="1043"/>
              </a:xfrm>
            </p:grpSpPr>
            <p:sp>
              <p:nvSpPr>
                <p:cNvPr id="118349" name="Freeform 606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0" name="Freeform 607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1" name="Freeform 608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2" name="Freeform 609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3" name="Freeform 610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4" name="Freeform 611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5" name="Freeform 612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6" name="Freeform 613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7" name="Freeform 614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8" name="Freeform 615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9" name="Freeform 616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0" name="Freeform 617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1" name="Freeform 618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2" name="Freeform 619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3" name="Freeform 620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4" name="Freeform 621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5" name="Freeform 622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6" name="Freeform 623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7" name="Freeform 624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8" name="Freeform 625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9" name="Freeform 626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0" name="Freeform 627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1" name="Freeform 628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2" name="Freeform 629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3" name="Freeform 630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4" name="Freeform 631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5" name="Freeform 632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6" name="Freeform 633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7" name="Freeform 634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8" name="Freeform 635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9" name="Freeform 636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0" name="Freeform 637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1" name="Freeform 638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2" name="Freeform 639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3" name="Freeform 640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4" name="Freeform 641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5" name="Freeform 642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6" name="Freeform 643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7" name="Freeform 644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8" name="Freeform 645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9" name="Freeform 646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0" name="Freeform 647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1" name="Freeform 648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2" name="Freeform 649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3" name="Freeform 650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4" name="Freeform 651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5" name="Freeform 652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6" name="Freeform 653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7" name="Freeform 654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8" name="Freeform 655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9" name="Freeform 656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0" name="Freeform 657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1" name="Freeform 658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2" name="Freeform 659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3" name="Freeform 660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4" name="Freeform 661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5" name="Freeform 662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6" name="Freeform 663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7" name="Freeform 664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8" name="Freeform 665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9" name="Freeform 666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0" name="Freeform 667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1" name="Freeform 668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2" name="Freeform 669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3" name="Freeform 670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4" name="Freeform 671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5" name="Freeform 672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6" name="Freeform 673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7" name="Freeform 674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8" name="Freeform 675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9" name="Freeform 676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0" name="Freeform 677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1" name="Freeform 678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2" name="Freeform 679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3" name="Freeform 680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4" name="Freeform 681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5" name="Freeform 682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6" name="Freeform 683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7" name="Freeform 684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8" name="Freeform 685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9" name="Freeform 686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0" name="Freeform 687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1" name="Freeform 688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2" name="Freeform 689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3" name="Freeform 690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4" name="Freeform 691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5" name="Freeform 692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6" name="Freeform 693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7" name="Freeform 694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8" name="Freeform 695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9" name="Freeform 696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0" name="Freeform 697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1" name="Freeform 698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2" name="Freeform 699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3" name="Freeform 700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4" name="Freeform 701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5" name="Freeform 702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6" name="Freeform 703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7" name="Freeform 704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8" name="Freeform 705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9" name="Freeform 706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0" name="Freeform 707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1" name="Freeform 708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2" name="Freeform 709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3" name="Freeform 710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4" name="Freeform 711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5" name="Freeform 712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6" name="Freeform 713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7" name="Freeform 714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8" name="Freeform 715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9" name="Freeform 716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0" name="Freeform 717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1" name="Freeform 718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2" name="Freeform 719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3" name="Freeform 720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4" name="Freeform 721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41" name="Group 722"/>
              <p:cNvGrpSpPr>
                <a:grpSpLocks/>
              </p:cNvGrpSpPr>
              <p:nvPr/>
            </p:nvGrpSpPr>
            <p:grpSpPr bwMode="auto">
              <a:xfrm>
                <a:off x="1184" y="1683"/>
                <a:ext cx="240" cy="240"/>
                <a:chOff x="3711" y="1064"/>
                <a:chExt cx="1081" cy="1069"/>
              </a:xfrm>
            </p:grpSpPr>
            <p:sp>
              <p:nvSpPr>
                <p:cNvPr id="118336" name="Freeform 723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7" name="Freeform 724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8" name="Freeform 725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9" name="Freeform 726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0" name="Freeform 727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1" name="Freeform 728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2" name="Freeform 729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3" name="Freeform 730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4" name="Freeform 731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5" name="Freeform 732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6" name="Oval 733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7" name="Oval 734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8" name="Oval 735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42" name="Group 736"/>
              <p:cNvGrpSpPr>
                <a:grpSpLocks/>
              </p:cNvGrpSpPr>
              <p:nvPr/>
            </p:nvGrpSpPr>
            <p:grpSpPr bwMode="auto">
              <a:xfrm>
                <a:off x="1280" y="1875"/>
                <a:ext cx="240" cy="240"/>
                <a:chOff x="3711" y="1064"/>
                <a:chExt cx="1081" cy="1069"/>
              </a:xfrm>
            </p:grpSpPr>
            <p:sp>
              <p:nvSpPr>
                <p:cNvPr id="118323" name="Freeform 737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4" name="Freeform 738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5" name="Freeform 739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6" name="Freeform 740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7" name="Freeform 741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8" name="Freeform 742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9" name="Freeform 743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0" name="Freeform 744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1" name="Freeform 745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2" name="Freeform 746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3" name="Oval 747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4" name="Oval 748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5" name="Oval 749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43" name="Group 750"/>
              <p:cNvGrpSpPr>
                <a:grpSpLocks/>
              </p:cNvGrpSpPr>
              <p:nvPr/>
            </p:nvGrpSpPr>
            <p:grpSpPr bwMode="auto">
              <a:xfrm>
                <a:off x="560" y="1539"/>
                <a:ext cx="240" cy="240"/>
                <a:chOff x="3711" y="1064"/>
                <a:chExt cx="1081" cy="1069"/>
              </a:xfrm>
            </p:grpSpPr>
            <p:sp>
              <p:nvSpPr>
                <p:cNvPr id="118310" name="Freeform 751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1" name="Freeform 752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2" name="Freeform 753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3" name="Freeform 754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4" name="Freeform 755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5" name="Freeform 756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6" name="Freeform 757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7" name="Freeform 758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8" name="Freeform 759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9" name="Freeform 760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0" name="Oval 761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1" name="Oval 762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2" name="Oval 763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44" name="Group 764"/>
              <p:cNvGrpSpPr>
                <a:grpSpLocks/>
              </p:cNvGrpSpPr>
              <p:nvPr/>
            </p:nvGrpSpPr>
            <p:grpSpPr bwMode="auto">
              <a:xfrm>
                <a:off x="768" y="1392"/>
                <a:ext cx="432" cy="387"/>
                <a:chOff x="2519" y="1135"/>
                <a:chExt cx="2419" cy="2370"/>
              </a:xfrm>
            </p:grpSpPr>
            <p:sp>
              <p:nvSpPr>
                <p:cNvPr id="118274" name="Freeform 765"/>
                <p:cNvSpPr>
                  <a:spLocks/>
                </p:cNvSpPr>
                <p:nvPr/>
              </p:nvSpPr>
              <p:spPr bwMode="auto">
                <a:xfrm>
                  <a:off x="2519" y="1135"/>
                  <a:ext cx="2419" cy="2370"/>
                </a:xfrm>
                <a:custGeom>
                  <a:avLst/>
                  <a:gdLst>
                    <a:gd name="T0" fmla="*/ 4029 w 1696"/>
                    <a:gd name="T1" fmla="*/ 1040 h 1662"/>
                    <a:gd name="T2" fmla="*/ 4166 w 1696"/>
                    <a:gd name="T3" fmla="*/ 2769 h 1662"/>
                    <a:gd name="T4" fmla="*/ 3874 w 1696"/>
                    <a:gd name="T5" fmla="*/ 1852 h 1662"/>
                    <a:gd name="T6" fmla="*/ 3647 w 1696"/>
                    <a:gd name="T7" fmla="*/ 1402 h 1662"/>
                    <a:gd name="T8" fmla="*/ 3647 w 1696"/>
                    <a:gd name="T9" fmla="*/ 3044 h 1662"/>
                    <a:gd name="T10" fmla="*/ 3154 w 1696"/>
                    <a:gd name="T11" fmla="*/ 2534 h 1662"/>
                    <a:gd name="T12" fmla="*/ 2824 w 1696"/>
                    <a:gd name="T13" fmla="*/ 3705 h 1662"/>
                    <a:gd name="T14" fmla="*/ 1312 w 1696"/>
                    <a:gd name="T15" fmla="*/ 3572 h 1662"/>
                    <a:gd name="T16" fmla="*/ 899 w 1696"/>
                    <a:gd name="T17" fmla="*/ 3437 h 1662"/>
                    <a:gd name="T18" fmla="*/ 2008 w 1696"/>
                    <a:gd name="T19" fmla="*/ 4473 h 1662"/>
                    <a:gd name="T20" fmla="*/ 2162 w 1696"/>
                    <a:gd name="T21" fmla="*/ 4998 h 1662"/>
                    <a:gd name="T22" fmla="*/ 1438 w 1696"/>
                    <a:gd name="T23" fmla="*/ 5028 h 1662"/>
                    <a:gd name="T24" fmla="*/ 2090 w 1696"/>
                    <a:gd name="T25" fmla="*/ 5222 h 1662"/>
                    <a:gd name="T26" fmla="*/ 2643 w 1696"/>
                    <a:gd name="T27" fmla="*/ 5521 h 1662"/>
                    <a:gd name="T28" fmla="*/ 2738 w 1696"/>
                    <a:gd name="T29" fmla="*/ 6220 h 1662"/>
                    <a:gd name="T30" fmla="*/ 2921 w 1696"/>
                    <a:gd name="T31" fmla="*/ 6493 h 1662"/>
                    <a:gd name="T32" fmla="*/ 2948 w 1696"/>
                    <a:gd name="T33" fmla="*/ 6793 h 1662"/>
                    <a:gd name="T34" fmla="*/ 2030 w 1696"/>
                    <a:gd name="T35" fmla="*/ 8006 h 1662"/>
                    <a:gd name="T36" fmla="*/ 3058 w 1696"/>
                    <a:gd name="T37" fmla="*/ 7228 h 1662"/>
                    <a:gd name="T38" fmla="*/ 4008 w 1696"/>
                    <a:gd name="T39" fmla="*/ 6669 h 1662"/>
                    <a:gd name="T40" fmla="*/ 4429 w 1696"/>
                    <a:gd name="T41" fmla="*/ 6669 h 1662"/>
                    <a:gd name="T42" fmla="*/ 4738 w 1696"/>
                    <a:gd name="T43" fmla="*/ 6645 h 1662"/>
                    <a:gd name="T44" fmla="*/ 5126 w 1696"/>
                    <a:gd name="T45" fmla="*/ 6515 h 1662"/>
                    <a:gd name="T46" fmla="*/ 6186 w 1696"/>
                    <a:gd name="T47" fmla="*/ 9436 h 1662"/>
                    <a:gd name="T48" fmla="*/ 6166 w 1696"/>
                    <a:gd name="T49" fmla="*/ 7241 h 1662"/>
                    <a:gd name="T50" fmla="*/ 6261 w 1696"/>
                    <a:gd name="T51" fmla="*/ 6115 h 1662"/>
                    <a:gd name="T52" fmla="*/ 6795 w 1696"/>
                    <a:gd name="T53" fmla="*/ 6454 h 1662"/>
                    <a:gd name="T54" fmla="*/ 6417 w 1696"/>
                    <a:gd name="T55" fmla="*/ 5671 h 1662"/>
                    <a:gd name="T56" fmla="*/ 8194 w 1696"/>
                    <a:gd name="T57" fmla="*/ 5202 h 1662"/>
                    <a:gd name="T58" fmla="*/ 9940 w 1696"/>
                    <a:gd name="T59" fmla="*/ 5671 h 1662"/>
                    <a:gd name="T60" fmla="*/ 8575 w 1696"/>
                    <a:gd name="T61" fmla="*/ 4801 h 1662"/>
                    <a:gd name="T62" fmla="*/ 7835 w 1696"/>
                    <a:gd name="T63" fmla="*/ 4689 h 1662"/>
                    <a:gd name="T64" fmla="*/ 7689 w 1696"/>
                    <a:gd name="T65" fmla="*/ 4068 h 1662"/>
                    <a:gd name="T66" fmla="*/ 6689 w 1696"/>
                    <a:gd name="T67" fmla="*/ 4010 h 1662"/>
                    <a:gd name="T68" fmla="*/ 8003 w 1696"/>
                    <a:gd name="T69" fmla="*/ 2812 h 1662"/>
                    <a:gd name="T70" fmla="*/ 7186 w 1696"/>
                    <a:gd name="T71" fmla="*/ 3351 h 1662"/>
                    <a:gd name="T72" fmla="*/ 6338 w 1696"/>
                    <a:gd name="T73" fmla="*/ 3561 h 1662"/>
                    <a:gd name="T74" fmla="*/ 7773 w 1696"/>
                    <a:gd name="T75" fmla="*/ 1795 h 1662"/>
                    <a:gd name="T76" fmla="*/ 7355 w 1696"/>
                    <a:gd name="T77" fmla="*/ 1589 h 1662"/>
                    <a:gd name="T78" fmla="*/ 5873 w 1696"/>
                    <a:gd name="T79" fmla="*/ 3030 h 1662"/>
                    <a:gd name="T80" fmla="*/ 5806 w 1696"/>
                    <a:gd name="T81" fmla="*/ 2505 h 1662"/>
                    <a:gd name="T82" fmla="*/ 4685 w 1696"/>
                    <a:gd name="T83" fmla="*/ 2192 h 1662"/>
                    <a:gd name="T84" fmla="*/ 4721 w 1696"/>
                    <a:gd name="T85" fmla="*/ 97 h 166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696" h="1662">
                      <a:moveTo>
                        <a:pt x="800" y="17"/>
                      </a:moveTo>
                      <a:cubicBezTo>
                        <a:pt x="784" y="0"/>
                        <a:pt x="667" y="38"/>
                        <a:pt x="683" y="176"/>
                      </a:cubicBezTo>
                      <a:cubicBezTo>
                        <a:pt x="699" y="313"/>
                        <a:pt x="731" y="285"/>
                        <a:pt x="732" y="371"/>
                      </a:cubicBezTo>
                      <a:cubicBezTo>
                        <a:pt x="732" y="458"/>
                        <a:pt x="733" y="468"/>
                        <a:pt x="706" y="470"/>
                      </a:cubicBezTo>
                      <a:cubicBezTo>
                        <a:pt x="679" y="471"/>
                        <a:pt x="669" y="414"/>
                        <a:pt x="672" y="383"/>
                      </a:cubicBezTo>
                      <a:cubicBezTo>
                        <a:pt x="675" y="352"/>
                        <a:pt x="666" y="328"/>
                        <a:pt x="656" y="314"/>
                      </a:cubicBezTo>
                      <a:cubicBezTo>
                        <a:pt x="646" y="301"/>
                        <a:pt x="644" y="281"/>
                        <a:pt x="649" y="264"/>
                      </a:cubicBezTo>
                      <a:cubicBezTo>
                        <a:pt x="655" y="247"/>
                        <a:pt x="646" y="213"/>
                        <a:pt x="618" y="238"/>
                      </a:cubicBezTo>
                      <a:cubicBezTo>
                        <a:pt x="590" y="263"/>
                        <a:pt x="592" y="323"/>
                        <a:pt x="614" y="360"/>
                      </a:cubicBezTo>
                      <a:cubicBezTo>
                        <a:pt x="637" y="397"/>
                        <a:pt x="679" y="476"/>
                        <a:pt x="618" y="516"/>
                      </a:cubicBezTo>
                      <a:cubicBezTo>
                        <a:pt x="593" y="531"/>
                        <a:pt x="581" y="503"/>
                        <a:pt x="570" y="474"/>
                      </a:cubicBezTo>
                      <a:cubicBezTo>
                        <a:pt x="560" y="449"/>
                        <a:pt x="551" y="424"/>
                        <a:pt x="534" y="430"/>
                      </a:cubicBezTo>
                      <a:cubicBezTo>
                        <a:pt x="498" y="441"/>
                        <a:pt x="553" y="555"/>
                        <a:pt x="522" y="578"/>
                      </a:cubicBezTo>
                      <a:cubicBezTo>
                        <a:pt x="492" y="601"/>
                        <a:pt x="493" y="607"/>
                        <a:pt x="478" y="628"/>
                      </a:cubicBezTo>
                      <a:cubicBezTo>
                        <a:pt x="463" y="650"/>
                        <a:pt x="447" y="653"/>
                        <a:pt x="429" y="674"/>
                      </a:cubicBezTo>
                      <a:cubicBezTo>
                        <a:pt x="411" y="694"/>
                        <a:pt x="279" y="728"/>
                        <a:pt x="222" y="606"/>
                      </a:cubicBezTo>
                      <a:cubicBezTo>
                        <a:pt x="165" y="484"/>
                        <a:pt x="158" y="321"/>
                        <a:pt x="79" y="341"/>
                      </a:cubicBezTo>
                      <a:cubicBezTo>
                        <a:pt x="0" y="361"/>
                        <a:pt x="115" y="557"/>
                        <a:pt x="152" y="583"/>
                      </a:cubicBezTo>
                      <a:cubicBezTo>
                        <a:pt x="189" y="609"/>
                        <a:pt x="191" y="614"/>
                        <a:pt x="203" y="651"/>
                      </a:cubicBezTo>
                      <a:cubicBezTo>
                        <a:pt x="215" y="688"/>
                        <a:pt x="278" y="745"/>
                        <a:pt x="340" y="759"/>
                      </a:cubicBezTo>
                      <a:cubicBezTo>
                        <a:pt x="402" y="773"/>
                        <a:pt x="424" y="788"/>
                        <a:pt x="419" y="823"/>
                      </a:cubicBezTo>
                      <a:cubicBezTo>
                        <a:pt x="414" y="858"/>
                        <a:pt x="386" y="860"/>
                        <a:pt x="366" y="848"/>
                      </a:cubicBezTo>
                      <a:cubicBezTo>
                        <a:pt x="346" y="836"/>
                        <a:pt x="302" y="846"/>
                        <a:pt x="282" y="837"/>
                      </a:cubicBezTo>
                      <a:cubicBezTo>
                        <a:pt x="262" y="828"/>
                        <a:pt x="244" y="835"/>
                        <a:pt x="244" y="853"/>
                      </a:cubicBezTo>
                      <a:cubicBezTo>
                        <a:pt x="244" y="871"/>
                        <a:pt x="270" y="875"/>
                        <a:pt x="292" y="877"/>
                      </a:cubicBezTo>
                      <a:cubicBezTo>
                        <a:pt x="314" y="879"/>
                        <a:pt x="340" y="878"/>
                        <a:pt x="354" y="886"/>
                      </a:cubicBezTo>
                      <a:cubicBezTo>
                        <a:pt x="368" y="894"/>
                        <a:pt x="389" y="899"/>
                        <a:pt x="405" y="895"/>
                      </a:cubicBezTo>
                      <a:cubicBezTo>
                        <a:pt x="421" y="891"/>
                        <a:pt x="431" y="880"/>
                        <a:pt x="448" y="936"/>
                      </a:cubicBezTo>
                      <a:cubicBezTo>
                        <a:pt x="465" y="992"/>
                        <a:pt x="467" y="997"/>
                        <a:pt x="476" y="1013"/>
                      </a:cubicBezTo>
                      <a:cubicBezTo>
                        <a:pt x="485" y="1029"/>
                        <a:pt x="486" y="1051"/>
                        <a:pt x="464" y="1055"/>
                      </a:cubicBezTo>
                      <a:cubicBezTo>
                        <a:pt x="442" y="1059"/>
                        <a:pt x="393" y="1087"/>
                        <a:pt x="405" y="1117"/>
                      </a:cubicBezTo>
                      <a:cubicBezTo>
                        <a:pt x="417" y="1147"/>
                        <a:pt x="474" y="1133"/>
                        <a:pt x="495" y="1101"/>
                      </a:cubicBezTo>
                      <a:cubicBezTo>
                        <a:pt x="516" y="1069"/>
                        <a:pt x="540" y="1057"/>
                        <a:pt x="554" y="1076"/>
                      </a:cubicBezTo>
                      <a:cubicBezTo>
                        <a:pt x="568" y="1095"/>
                        <a:pt x="534" y="1125"/>
                        <a:pt x="499" y="1152"/>
                      </a:cubicBezTo>
                      <a:cubicBezTo>
                        <a:pt x="464" y="1179"/>
                        <a:pt x="444" y="1202"/>
                        <a:pt x="416" y="1257"/>
                      </a:cubicBezTo>
                      <a:cubicBezTo>
                        <a:pt x="388" y="1312"/>
                        <a:pt x="373" y="1336"/>
                        <a:pt x="344" y="1358"/>
                      </a:cubicBezTo>
                      <a:cubicBezTo>
                        <a:pt x="315" y="1380"/>
                        <a:pt x="287" y="1450"/>
                        <a:pt x="344" y="1487"/>
                      </a:cubicBezTo>
                      <a:cubicBezTo>
                        <a:pt x="401" y="1524"/>
                        <a:pt x="463" y="1276"/>
                        <a:pt x="518" y="1226"/>
                      </a:cubicBezTo>
                      <a:cubicBezTo>
                        <a:pt x="573" y="1176"/>
                        <a:pt x="577" y="1179"/>
                        <a:pt x="602" y="1134"/>
                      </a:cubicBezTo>
                      <a:cubicBezTo>
                        <a:pt x="627" y="1089"/>
                        <a:pt x="662" y="1110"/>
                        <a:pt x="679" y="1131"/>
                      </a:cubicBezTo>
                      <a:cubicBezTo>
                        <a:pt x="696" y="1152"/>
                        <a:pt x="704" y="1167"/>
                        <a:pt x="722" y="1145"/>
                      </a:cubicBezTo>
                      <a:cubicBezTo>
                        <a:pt x="740" y="1123"/>
                        <a:pt x="741" y="1122"/>
                        <a:pt x="750" y="1131"/>
                      </a:cubicBezTo>
                      <a:cubicBezTo>
                        <a:pt x="759" y="1140"/>
                        <a:pt x="768" y="1144"/>
                        <a:pt x="780" y="1129"/>
                      </a:cubicBezTo>
                      <a:cubicBezTo>
                        <a:pt x="792" y="1114"/>
                        <a:pt x="800" y="1110"/>
                        <a:pt x="803" y="1127"/>
                      </a:cubicBezTo>
                      <a:cubicBezTo>
                        <a:pt x="806" y="1144"/>
                        <a:pt x="803" y="1212"/>
                        <a:pt x="822" y="1211"/>
                      </a:cubicBezTo>
                      <a:cubicBezTo>
                        <a:pt x="841" y="1210"/>
                        <a:pt x="829" y="1111"/>
                        <a:pt x="869" y="1105"/>
                      </a:cubicBezTo>
                      <a:cubicBezTo>
                        <a:pt x="909" y="1099"/>
                        <a:pt x="941" y="1113"/>
                        <a:pt x="966" y="1201"/>
                      </a:cubicBezTo>
                      <a:cubicBezTo>
                        <a:pt x="991" y="1289"/>
                        <a:pt x="990" y="1538"/>
                        <a:pt x="1048" y="1600"/>
                      </a:cubicBezTo>
                      <a:cubicBezTo>
                        <a:pt x="1106" y="1662"/>
                        <a:pt x="1207" y="1657"/>
                        <a:pt x="1136" y="1562"/>
                      </a:cubicBezTo>
                      <a:cubicBezTo>
                        <a:pt x="1065" y="1467"/>
                        <a:pt x="1072" y="1323"/>
                        <a:pt x="1045" y="1228"/>
                      </a:cubicBezTo>
                      <a:cubicBezTo>
                        <a:pt x="1018" y="1133"/>
                        <a:pt x="982" y="1096"/>
                        <a:pt x="1007" y="1072"/>
                      </a:cubicBezTo>
                      <a:cubicBezTo>
                        <a:pt x="1032" y="1048"/>
                        <a:pt x="1028" y="1024"/>
                        <a:pt x="1061" y="1037"/>
                      </a:cubicBezTo>
                      <a:cubicBezTo>
                        <a:pt x="1094" y="1050"/>
                        <a:pt x="1099" y="1051"/>
                        <a:pt x="1115" y="1075"/>
                      </a:cubicBezTo>
                      <a:cubicBezTo>
                        <a:pt x="1131" y="1099"/>
                        <a:pt x="1140" y="1106"/>
                        <a:pt x="1151" y="1095"/>
                      </a:cubicBezTo>
                      <a:cubicBezTo>
                        <a:pt x="1162" y="1084"/>
                        <a:pt x="1144" y="1060"/>
                        <a:pt x="1121" y="1035"/>
                      </a:cubicBezTo>
                      <a:cubicBezTo>
                        <a:pt x="1098" y="1010"/>
                        <a:pt x="1073" y="993"/>
                        <a:pt x="1087" y="962"/>
                      </a:cubicBezTo>
                      <a:cubicBezTo>
                        <a:pt x="1101" y="931"/>
                        <a:pt x="1105" y="890"/>
                        <a:pt x="1136" y="875"/>
                      </a:cubicBezTo>
                      <a:cubicBezTo>
                        <a:pt x="1167" y="860"/>
                        <a:pt x="1285" y="851"/>
                        <a:pt x="1388" y="882"/>
                      </a:cubicBezTo>
                      <a:cubicBezTo>
                        <a:pt x="1491" y="913"/>
                        <a:pt x="1537" y="922"/>
                        <a:pt x="1560" y="949"/>
                      </a:cubicBezTo>
                      <a:cubicBezTo>
                        <a:pt x="1583" y="976"/>
                        <a:pt x="1672" y="1007"/>
                        <a:pt x="1684" y="962"/>
                      </a:cubicBezTo>
                      <a:cubicBezTo>
                        <a:pt x="1696" y="917"/>
                        <a:pt x="1640" y="862"/>
                        <a:pt x="1588" y="856"/>
                      </a:cubicBezTo>
                      <a:cubicBezTo>
                        <a:pt x="1536" y="850"/>
                        <a:pt x="1497" y="811"/>
                        <a:pt x="1453" y="814"/>
                      </a:cubicBezTo>
                      <a:cubicBezTo>
                        <a:pt x="1430" y="816"/>
                        <a:pt x="1409" y="810"/>
                        <a:pt x="1388" y="805"/>
                      </a:cubicBezTo>
                      <a:cubicBezTo>
                        <a:pt x="1369" y="800"/>
                        <a:pt x="1349" y="795"/>
                        <a:pt x="1327" y="795"/>
                      </a:cubicBezTo>
                      <a:cubicBezTo>
                        <a:pt x="1281" y="796"/>
                        <a:pt x="1132" y="788"/>
                        <a:pt x="1132" y="760"/>
                      </a:cubicBezTo>
                      <a:cubicBezTo>
                        <a:pt x="1132" y="732"/>
                        <a:pt x="1310" y="730"/>
                        <a:pt x="1303" y="690"/>
                      </a:cubicBezTo>
                      <a:cubicBezTo>
                        <a:pt x="1299" y="671"/>
                        <a:pt x="1258" y="678"/>
                        <a:pt x="1217" y="686"/>
                      </a:cubicBezTo>
                      <a:cubicBezTo>
                        <a:pt x="1176" y="694"/>
                        <a:pt x="1134" y="702"/>
                        <a:pt x="1133" y="680"/>
                      </a:cubicBezTo>
                      <a:cubicBezTo>
                        <a:pt x="1130" y="638"/>
                        <a:pt x="1290" y="614"/>
                        <a:pt x="1328" y="554"/>
                      </a:cubicBezTo>
                      <a:cubicBezTo>
                        <a:pt x="1366" y="494"/>
                        <a:pt x="1372" y="489"/>
                        <a:pt x="1356" y="477"/>
                      </a:cubicBezTo>
                      <a:cubicBezTo>
                        <a:pt x="1340" y="465"/>
                        <a:pt x="1309" y="489"/>
                        <a:pt x="1292" y="515"/>
                      </a:cubicBezTo>
                      <a:cubicBezTo>
                        <a:pt x="1275" y="541"/>
                        <a:pt x="1242" y="561"/>
                        <a:pt x="1217" y="569"/>
                      </a:cubicBezTo>
                      <a:cubicBezTo>
                        <a:pt x="1192" y="577"/>
                        <a:pt x="1149" y="594"/>
                        <a:pt x="1135" y="604"/>
                      </a:cubicBezTo>
                      <a:cubicBezTo>
                        <a:pt x="1121" y="614"/>
                        <a:pt x="1091" y="637"/>
                        <a:pt x="1074" y="604"/>
                      </a:cubicBezTo>
                      <a:cubicBezTo>
                        <a:pt x="1057" y="571"/>
                        <a:pt x="1108" y="514"/>
                        <a:pt x="1174" y="456"/>
                      </a:cubicBezTo>
                      <a:cubicBezTo>
                        <a:pt x="1240" y="398"/>
                        <a:pt x="1283" y="344"/>
                        <a:pt x="1317" y="304"/>
                      </a:cubicBezTo>
                      <a:cubicBezTo>
                        <a:pt x="1351" y="264"/>
                        <a:pt x="1458" y="166"/>
                        <a:pt x="1409" y="130"/>
                      </a:cubicBezTo>
                      <a:cubicBezTo>
                        <a:pt x="1360" y="94"/>
                        <a:pt x="1276" y="228"/>
                        <a:pt x="1246" y="269"/>
                      </a:cubicBezTo>
                      <a:cubicBezTo>
                        <a:pt x="1216" y="310"/>
                        <a:pt x="1174" y="368"/>
                        <a:pt x="1142" y="388"/>
                      </a:cubicBezTo>
                      <a:cubicBezTo>
                        <a:pt x="1110" y="408"/>
                        <a:pt x="1016" y="533"/>
                        <a:pt x="995" y="514"/>
                      </a:cubicBezTo>
                      <a:cubicBezTo>
                        <a:pt x="974" y="495"/>
                        <a:pt x="1066" y="389"/>
                        <a:pt x="1040" y="369"/>
                      </a:cubicBezTo>
                      <a:cubicBezTo>
                        <a:pt x="1027" y="359"/>
                        <a:pt x="1007" y="392"/>
                        <a:pt x="984" y="425"/>
                      </a:cubicBezTo>
                      <a:cubicBezTo>
                        <a:pt x="962" y="456"/>
                        <a:pt x="936" y="488"/>
                        <a:pt x="910" y="480"/>
                      </a:cubicBezTo>
                      <a:cubicBezTo>
                        <a:pt x="857" y="464"/>
                        <a:pt x="827" y="455"/>
                        <a:pt x="794" y="372"/>
                      </a:cubicBezTo>
                      <a:cubicBezTo>
                        <a:pt x="761" y="289"/>
                        <a:pt x="706" y="210"/>
                        <a:pt x="741" y="156"/>
                      </a:cubicBezTo>
                      <a:cubicBezTo>
                        <a:pt x="776" y="102"/>
                        <a:pt x="836" y="54"/>
                        <a:pt x="800" y="17"/>
                      </a:cubicBezTo>
                    </a:path>
                  </a:pathLst>
                </a:custGeom>
                <a:solidFill>
                  <a:srgbClr val="8DD3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5" name="Freeform 766"/>
                <p:cNvSpPr>
                  <a:spLocks/>
                </p:cNvSpPr>
                <p:nvPr/>
              </p:nvSpPr>
              <p:spPr bwMode="auto">
                <a:xfrm>
                  <a:off x="2591" y="1151"/>
                  <a:ext cx="2334" cy="2327"/>
                </a:xfrm>
                <a:custGeom>
                  <a:avLst/>
                  <a:gdLst>
                    <a:gd name="T0" fmla="*/ 4009 w 1637"/>
                    <a:gd name="T1" fmla="*/ 2119 h 1632"/>
                    <a:gd name="T2" fmla="*/ 3681 w 1637"/>
                    <a:gd name="T3" fmla="*/ 2116 h 1632"/>
                    <a:gd name="T4" fmla="*/ 3319 w 1637"/>
                    <a:gd name="T5" fmla="*/ 2063 h 1632"/>
                    <a:gd name="T6" fmla="*/ 2783 w 1637"/>
                    <a:gd name="T7" fmla="*/ 2521 h 1632"/>
                    <a:gd name="T8" fmla="*/ 2171 w 1637"/>
                    <a:gd name="T9" fmla="*/ 3934 h 1632"/>
                    <a:gd name="T10" fmla="*/ 164 w 1637"/>
                    <a:gd name="T11" fmla="*/ 1933 h 1632"/>
                    <a:gd name="T12" fmla="*/ 2062 w 1637"/>
                    <a:gd name="T13" fmla="*/ 4551 h 1632"/>
                    <a:gd name="T14" fmla="*/ 1269 w 1637"/>
                    <a:gd name="T15" fmla="*/ 4832 h 1632"/>
                    <a:gd name="T16" fmla="*/ 2183 w 1637"/>
                    <a:gd name="T17" fmla="*/ 5203 h 1632"/>
                    <a:gd name="T18" fmla="*/ 2109 w 1637"/>
                    <a:gd name="T19" fmla="*/ 6349 h 1632"/>
                    <a:gd name="T20" fmla="*/ 2976 w 1637"/>
                    <a:gd name="T21" fmla="*/ 6337 h 1632"/>
                    <a:gd name="T22" fmla="*/ 2144 w 1637"/>
                    <a:gd name="T23" fmla="*/ 8368 h 1632"/>
                    <a:gd name="T24" fmla="*/ 3783 w 1637"/>
                    <a:gd name="T25" fmla="*/ 6713 h 1632"/>
                    <a:gd name="T26" fmla="*/ 4162 w 1637"/>
                    <a:gd name="T27" fmla="*/ 6646 h 1632"/>
                    <a:gd name="T28" fmla="*/ 4454 w 1637"/>
                    <a:gd name="T29" fmla="*/ 6950 h 1632"/>
                    <a:gd name="T30" fmla="*/ 4689 w 1637"/>
                    <a:gd name="T31" fmla="*/ 6607 h 1632"/>
                    <a:gd name="T32" fmla="*/ 6365 w 1637"/>
                    <a:gd name="T33" fmla="*/ 9619 h 1632"/>
                    <a:gd name="T34" fmla="*/ 5811 w 1637"/>
                    <a:gd name="T35" fmla="*/ 6058 h 1632"/>
                    <a:gd name="T36" fmla="*/ 6459 w 1637"/>
                    <a:gd name="T37" fmla="*/ 6201 h 1632"/>
                    <a:gd name="T38" fmla="*/ 8562 w 1637"/>
                    <a:gd name="T39" fmla="*/ 5351 h 1632"/>
                    <a:gd name="T40" fmla="*/ 8297 w 1637"/>
                    <a:gd name="T41" fmla="*/ 4718 h 1632"/>
                    <a:gd name="T42" fmla="*/ 6393 w 1637"/>
                    <a:gd name="T43" fmla="*/ 4439 h 1632"/>
                    <a:gd name="T44" fmla="*/ 7377 w 1637"/>
                    <a:gd name="T45" fmla="*/ 3961 h 1632"/>
                    <a:gd name="T46" fmla="*/ 6646 w 1637"/>
                    <a:gd name="T47" fmla="*/ 3719 h 1632"/>
                    <a:gd name="T48" fmla="*/ 6869 w 1637"/>
                    <a:gd name="T49" fmla="*/ 3279 h 1632"/>
                    <a:gd name="T50" fmla="*/ 7473 w 1637"/>
                    <a:gd name="T51" fmla="*/ 1741 h 1632"/>
                    <a:gd name="T52" fmla="*/ 6432 w 1637"/>
                    <a:gd name="T53" fmla="*/ 2214 h 1632"/>
                    <a:gd name="T54" fmla="*/ 5840 w 1637"/>
                    <a:gd name="T55" fmla="*/ 2307 h 1632"/>
                    <a:gd name="T56" fmla="*/ 5066 w 1637"/>
                    <a:gd name="T57" fmla="*/ 2755 h 1632"/>
                    <a:gd name="T58" fmla="*/ 4413 w 1637"/>
                    <a:gd name="T59" fmla="*/ 41 h 1632"/>
                    <a:gd name="T60" fmla="*/ 5328 w 1637"/>
                    <a:gd name="T61" fmla="*/ 2675 h 1632"/>
                    <a:gd name="T62" fmla="*/ 5568 w 1637"/>
                    <a:gd name="T63" fmla="*/ 2798 h 1632"/>
                    <a:gd name="T64" fmla="*/ 7053 w 1637"/>
                    <a:gd name="T65" fmla="*/ 1533 h 1632"/>
                    <a:gd name="T66" fmla="*/ 6182 w 1637"/>
                    <a:gd name="T67" fmla="*/ 3047 h 1632"/>
                    <a:gd name="T68" fmla="*/ 7475 w 1637"/>
                    <a:gd name="T69" fmla="*/ 2812 h 1632"/>
                    <a:gd name="T70" fmla="*/ 6393 w 1637"/>
                    <a:gd name="T71" fmla="*/ 3866 h 1632"/>
                    <a:gd name="T72" fmla="*/ 7373 w 1637"/>
                    <a:gd name="T73" fmla="*/ 4010 h 1632"/>
                    <a:gd name="T74" fmla="*/ 6656 w 1637"/>
                    <a:gd name="T75" fmla="*/ 4563 h 1632"/>
                    <a:gd name="T76" fmla="*/ 9447 w 1637"/>
                    <a:gd name="T77" fmla="*/ 5186 h 1632"/>
                    <a:gd name="T78" fmla="*/ 6628 w 1637"/>
                    <a:gd name="T79" fmla="*/ 5026 h 1632"/>
                    <a:gd name="T80" fmla="*/ 6432 w 1637"/>
                    <a:gd name="T81" fmla="*/ 6406 h 1632"/>
                    <a:gd name="T82" fmla="*/ 5669 w 1637"/>
                    <a:gd name="T83" fmla="*/ 6670 h 1632"/>
                    <a:gd name="T84" fmla="*/ 5409 w 1637"/>
                    <a:gd name="T85" fmla="*/ 7017 h 1632"/>
                    <a:gd name="T86" fmla="*/ 4550 w 1637"/>
                    <a:gd name="T87" fmla="*/ 7059 h 1632"/>
                    <a:gd name="T88" fmla="*/ 4289 w 1637"/>
                    <a:gd name="T89" fmla="*/ 6583 h 1632"/>
                    <a:gd name="T90" fmla="*/ 3864 w 1637"/>
                    <a:gd name="T91" fmla="*/ 6737 h 1632"/>
                    <a:gd name="T92" fmla="*/ 2516 w 1637"/>
                    <a:gd name="T93" fmla="*/ 7514 h 1632"/>
                    <a:gd name="T94" fmla="*/ 2653 w 1637"/>
                    <a:gd name="T95" fmla="*/ 6737 h 1632"/>
                    <a:gd name="T96" fmla="*/ 2163 w 1637"/>
                    <a:gd name="T97" fmla="*/ 6583 h 1632"/>
                    <a:gd name="T98" fmla="*/ 2355 w 1637"/>
                    <a:gd name="T99" fmla="*/ 5452 h 1632"/>
                    <a:gd name="T100" fmla="*/ 1178 w 1637"/>
                    <a:gd name="T101" fmla="*/ 5022 h 1632"/>
                    <a:gd name="T102" fmla="*/ 2186 w 1637"/>
                    <a:gd name="T103" fmla="*/ 4792 h 1632"/>
                    <a:gd name="T104" fmla="*/ 164 w 1637"/>
                    <a:gd name="T105" fmla="*/ 2698 h 1632"/>
                    <a:gd name="T106" fmla="*/ 1370 w 1637"/>
                    <a:gd name="T107" fmla="*/ 3928 h 1632"/>
                    <a:gd name="T108" fmla="*/ 2852 w 1637"/>
                    <a:gd name="T109" fmla="*/ 3171 h 1632"/>
                    <a:gd name="T110" fmla="*/ 3262 w 1637"/>
                    <a:gd name="T111" fmla="*/ 3011 h 1632"/>
                    <a:gd name="T112" fmla="*/ 3525 w 1637"/>
                    <a:gd name="T113" fmla="*/ 1493 h 1632"/>
                    <a:gd name="T114" fmla="*/ 3948 w 1637"/>
                    <a:gd name="T115" fmla="*/ 2698 h 1632"/>
                    <a:gd name="T116" fmla="*/ 4172 w 1637"/>
                    <a:gd name="T117" fmla="*/ 68 h 163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637" h="1632">
                      <a:moveTo>
                        <a:pt x="750" y="6"/>
                      </a:moveTo>
                      <a:cubicBezTo>
                        <a:pt x="752" y="5"/>
                        <a:pt x="752" y="5"/>
                        <a:pt x="752" y="5"/>
                      </a:cubicBezTo>
                      <a:cubicBezTo>
                        <a:pt x="749" y="1"/>
                        <a:pt x="744" y="0"/>
                        <a:pt x="737" y="0"/>
                      </a:cubicBezTo>
                      <a:cubicBezTo>
                        <a:pt x="729" y="0"/>
                        <a:pt x="718" y="3"/>
                        <a:pt x="706" y="8"/>
                      </a:cubicBezTo>
                      <a:cubicBezTo>
                        <a:pt x="689" y="16"/>
                        <a:pt x="670" y="30"/>
                        <a:pt x="655" y="51"/>
                      </a:cubicBezTo>
                      <a:cubicBezTo>
                        <a:pt x="640" y="73"/>
                        <a:pt x="630" y="102"/>
                        <a:pt x="630" y="140"/>
                      </a:cubicBezTo>
                      <a:cubicBezTo>
                        <a:pt x="630" y="148"/>
                        <a:pt x="630" y="156"/>
                        <a:pt x="631" y="165"/>
                      </a:cubicBezTo>
                      <a:cubicBezTo>
                        <a:pt x="639" y="234"/>
                        <a:pt x="651" y="262"/>
                        <a:pt x="661" y="283"/>
                      </a:cubicBezTo>
                      <a:cubicBezTo>
                        <a:pt x="666" y="293"/>
                        <a:pt x="671" y="302"/>
                        <a:pt x="674" y="313"/>
                      </a:cubicBezTo>
                      <a:cubicBezTo>
                        <a:pt x="677" y="325"/>
                        <a:pt x="679" y="339"/>
                        <a:pt x="680" y="360"/>
                      </a:cubicBezTo>
                      <a:cubicBezTo>
                        <a:pt x="680" y="372"/>
                        <a:pt x="680" y="383"/>
                        <a:pt x="680" y="392"/>
                      </a:cubicBezTo>
                      <a:cubicBezTo>
                        <a:pt x="680" y="421"/>
                        <a:pt x="679" y="437"/>
                        <a:pt x="676" y="446"/>
                      </a:cubicBezTo>
                      <a:cubicBezTo>
                        <a:pt x="674" y="450"/>
                        <a:pt x="672" y="452"/>
                        <a:pt x="669" y="454"/>
                      </a:cubicBezTo>
                      <a:cubicBezTo>
                        <a:pt x="665" y="456"/>
                        <a:pt x="661" y="456"/>
                        <a:pt x="656" y="457"/>
                      </a:cubicBezTo>
                      <a:cubicBezTo>
                        <a:pt x="655" y="457"/>
                        <a:pt x="655" y="457"/>
                        <a:pt x="655" y="457"/>
                      </a:cubicBezTo>
                      <a:cubicBezTo>
                        <a:pt x="649" y="457"/>
                        <a:pt x="645" y="454"/>
                        <a:pt x="641" y="450"/>
                      </a:cubicBezTo>
                      <a:cubicBezTo>
                        <a:pt x="635" y="444"/>
                        <a:pt x="631" y="433"/>
                        <a:pt x="628" y="421"/>
                      </a:cubicBezTo>
                      <a:cubicBezTo>
                        <a:pt x="625" y="409"/>
                        <a:pt x="623" y="396"/>
                        <a:pt x="623" y="384"/>
                      </a:cubicBezTo>
                      <a:cubicBezTo>
                        <a:pt x="623" y="380"/>
                        <a:pt x="624" y="376"/>
                        <a:pt x="624" y="372"/>
                      </a:cubicBezTo>
                      <a:cubicBezTo>
                        <a:pt x="625" y="368"/>
                        <a:pt x="625" y="363"/>
                        <a:pt x="625" y="359"/>
                      </a:cubicBezTo>
                      <a:cubicBezTo>
                        <a:pt x="625" y="334"/>
                        <a:pt x="616" y="314"/>
                        <a:pt x="608" y="302"/>
                      </a:cubicBezTo>
                      <a:cubicBezTo>
                        <a:pt x="602" y="294"/>
                        <a:pt x="599" y="283"/>
                        <a:pt x="599" y="272"/>
                      </a:cubicBezTo>
                      <a:cubicBezTo>
                        <a:pt x="599" y="266"/>
                        <a:pt x="599" y="260"/>
                        <a:pt x="601" y="254"/>
                      </a:cubicBezTo>
                      <a:cubicBezTo>
                        <a:pt x="602" y="251"/>
                        <a:pt x="603" y="247"/>
                        <a:pt x="603" y="242"/>
                      </a:cubicBezTo>
                      <a:cubicBezTo>
                        <a:pt x="603" y="236"/>
                        <a:pt x="602" y="230"/>
                        <a:pt x="599" y="225"/>
                      </a:cubicBezTo>
                      <a:cubicBezTo>
                        <a:pt x="598" y="222"/>
                        <a:pt x="596" y="220"/>
                        <a:pt x="594" y="218"/>
                      </a:cubicBezTo>
                      <a:cubicBezTo>
                        <a:pt x="591" y="217"/>
                        <a:pt x="589" y="216"/>
                        <a:pt x="586" y="216"/>
                      </a:cubicBezTo>
                      <a:cubicBezTo>
                        <a:pt x="580" y="216"/>
                        <a:pt x="574" y="219"/>
                        <a:pt x="567" y="225"/>
                      </a:cubicBezTo>
                      <a:cubicBezTo>
                        <a:pt x="552" y="239"/>
                        <a:pt x="545" y="261"/>
                        <a:pt x="545" y="285"/>
                      </a:cubicBezTo>
                      <a:cubicBezTo>
                        <a:pt x="545" y="307"/>
                        <a:pt x="551" y="331"/>
                        <a:pt x="563" y="350"/>
                      </a:cubicBezTo>
                      <a:cubicBezTo>
                        <a:pt x="576" y="372"/>
                        <a:pt x="598" y="411"/>
                        <a:pt x="598" y="446"/>
                      </a:cubicBezTo>
                      <a:cubicBezTo>
                        <a:pt x="597" y="468"/>
                        <a:pt x="590" y="488"/>
                        <a:pt x="566" y="503"/>
                      </a:cubicBezTo>
                      <a:cubicBezTo>
                        <a:pt x="562" y="506"/>
                        <a:pt x="558" y="507"/>
                        <a:pt x="554" y="507"/>
                      </a:cubicBezTo>
                      <a:cubicBezTo>
                        <a:pt x="551" y="507"/>
                        <a:pt x="547" y="506"/>
                        <a:pt x="544" y="504"/>
                      </a:cubicBezTo>
                      <a:cubicBezTo>
                        <a:pt x="539" y="500"/>
                        <a:pt x="535" y="492"/>
                        <a:pt x="530" y="483"/>
                      </a:cubicBezTo>
                      <a:cubicBezTo>
                        <a:pt x="524" y="470"/>
                        <a:pt x="519" y="453"/>
                        <a:pt x="513" y="440"/>
                      </a:cubicBezTo>
                      <a:cubicBezTo>
                        <a:pt x="510" y="433"/>
                        <a:pt x="506" y="428"/>
                        <a:pt x="503" y="423"/>
                      </a:cubicBezTo>
                      <a:cubicBezTo>
                        <a:pt x="499" y="419"/>
                        <a:pt x="494" y="416"/>
                        <a:pt x="489" y="416"/>
                      </a:cubicBezTo>
                      <a:cubicBezTo>
                        <a:pt x="487" y="416"/>
                        <a:pt x="485" y="416"/>
                        <a:pt x="484" y="417"/>
                      </a:cubicBezTo>
                      <a:cubicBezTo>
                        <a:pt x="478" y="418"/>
                        <a:pt x="474" y="422"/>
                        <a:pt x="472" y="428"/>
                      </a:cubicBezTo>
                      <a:cubicBezTo>
                        <a:pt x="470" y="433"/>
                        <a:pt x="469" y="439"/>
                        <a:pt x="469" y="446"/>
                      </a:cubicBezTo>
                      <a:cubicBezTo>
                        <a:pt x="469" y="460"/>
                        <a:pt x="472" y="476"/>
                        <a:pt x="475" y="492"/>
                      </a:cubicBezTo>
                      <a:cubicBezTo>
                        <a:pt x="477" y="508"/>
                        <a:pt x="480" y="525"/>
                        <a:pt x="480" y="538"/>
                      </a:cubicBezTo>
                      <a:cubicBezTo>
                        <a:pt x="480" y="545"/>
                        <a:pt x="479" y="550"/>
                        <a:pt x="478" y="555"/>
                      </a:cubicBezTo>
                      <a:cubicBezTo>
                        <a:pt x="476" y="560"/>
                        <a:pt x="474" y="563"/>
                        <a:pt x="471" y="566"/>
                      </a:cubicBezTo>
                      <a:cubicBezTo>
                        <a:pt x="456" y="577"/>
                        <a:pt x="448" y="585"/>
                        <a:pt x="443" y="592"/>
                      </a:cubicBezTo>
                      <a:cubicBezTo>
                        <a:pt x="437" y="599"/>
                        <a:pt x="434" y="606"/>
                        <a:pt x="427" y="616"/>
                      </a:cubicBezTo>
                      <a:cubicBezTo>
                        <a:pt x="419" y="627"/>
                        <a:pt x="412" y="633"/>
                        <a:pt x="404" y="639"/>
                      </a:cubicBezTo>
                      <a:cubicBezTo>
                        <a:pt x="396" y="645"/>
                        <a:pt x="387" y="651"/>
                        <a:pt x="378" y="661"/>
                      </a:cubicBezTo>
                      <a:cubicBezTo>
                        <a:pt x="376" y="663"/>
                        <a:pt x="373" y="666"/>
                        <a:pt x="368" y="668"/>
                      </a:cubicBezTo>
                      <a:cubicBezTo>
                        <a:pt x="356" y="674"/>
                        <a:pt x="333" y="681"/>
                        <a:pt x="306" y="681"/>
                      </a:cubicBezTo>
                      <a:cubicBezTo>
                        <a:pt x="284" y="681"/>
                        <a:pt x="258" y="676"/>
                        <a:pt x="235" y="663"/>
                      </a:cubicBezTo>
                      <a:cubicBezTo>
                        <a:pt x="211" y="650"/>
                        <a:pt x="190" y="628"/>
                        <a:pt x="174" y="594"/>
                      </a:cubicBezTo>
                      <a:cubicBezTo>
                        <a:pt x="147" y="537"/>
                        <a:pt x="131" y="470"/>
                        <a:pt x="114" y="418"/>
                      </a:cubicBezTo>
                      <a:cubicBezTo>
                        <a:pt x="105" y="392"/>
                        <a:pt x="96" y="369"/>
                        <a:pt x="84" y="353"/>
                      </a:cubicBezTo>
                      <a:cubicBezTo>
                        <a:pt x="79" y="345"/>
                        <a:pt x="72" y="338"/>
                        <a:pt x="65" y="334"/>
                      </a:cubicBezTo>
                      <a:cubicBezTo>
                        <a:pt x="58" y="329"/>
                        <a:pt x="50" y="327"/>
                        <a:pt x="42" y="327"/>
                      </a:cubicBezTo>
                      <a:cubicBezTo>
                        <a:pt x="37" y="327"/>
                        <a:pt x="33" y="327"/>
                        <a:pt x="28" y="328"/>
                      </a:cubicBezTo>
                      <a:cubicBezTo>
                        <a:pt x="26" y="329"/>
                        <a:pt x="26" y="329"/>
                        <a:pt x="26" y="329"/>
                      </a:cubicBezTo>
                      <a:cubicBezTo>
                        <a:pt x="28" y="328"/>
                        <a:pt x="28" y="328"/>
                        <a:pt x="28" y="328"/>
                      </a:cubicBezTo>
                      <a:cubicBezTo>
                        <a:pt x="18" y="331"/>
                        <a:pt x="11" y="336"/>
                        <a:pt x="6" y="344"/>
                      </a:cubicBezTo>
                      <a:cubicBezTo>
                        <a:pt x="2" y="352"/>
                        <a:pt x="0" y="361"/>
                        <a:pt x="0" y="372"/>
                      </a:cubicBezTo>
                      <a:cubicBezTo>
                        <a:pt x="0" y="405"/>
                        <a:pt x="18" y="450"/>
                        <a:pt x="40" y="490"/>
                      </a:cubicBezTo>
                      <a:cubicBezTo>
                        <a:pt x="50" y="510"/>
                        <a:pt x="62" y="528"/>
                        <a:pt x="73" y="543"/>
                      </a:cubicBezTo>
                      <a:cubicBezTo>
                        <a:pt x="84" y="558"/>
                        <a:pt x="93" y="569"/>
                        <a:pt x="101" y="574"/>
                      </a:cubicBezTo>
                      <a:cubicBezTo>
                        <a:pt x="119" y="587"/>
                        <a:pt x="129" y="595"/>
                        <a:pt x="135" y="603"/>
                      </a:cubicBezTo>
                      <a:cubicBezTo>
                        <a:pt x="141" y="612"/>
                        <a:pt x="145" y="622"/>
                        <a:pt x="151" y="641"/>
                      </a:cubicBezTo>
                      <a:cubicBezTo>
                        <a:pt x="157" y="660"/>
                        <a:pt x="176" y="684"/>
                        <a:pt x="201" y="705"/>
                      </a:cubicBezTo>
                      <a:cubicBezTo>
                        <a:pt x="226" y="725"/>
                        <a:pt x="258" y="743"/>
                        <a:pt x="289" y="750"/>
                      </a:cubicBezTo>
                      <a:cubicBezTo>
                        <a:pt x="317" y="757"/>
                        <a:pt x="337" y="763"/>
                        <a:pt x="350" y="772"/>
                      </a:cubicBezTo>
                      <a:cubicBezTo>
                        <a:pt x="356" y="776"/>
                        <a:pt x="360" y="780"/>
                        <a:pt x="363" y="785"/>
                      </a:cubicBezTo>
                      <a:cubicBezTo>
                        <a:pt x="366" y="791"/>
                        <a:pt x="367" y="796"/>
                        <a:pt x="367" y="803"/>
                      </a:cubicBezTo>
                      <a:cubicBezTo>
                        <a:pt x="367" y="806"/>
                        <a:pt x="367" y="809"/>
                        <a:pt x="367" y="812"/>
                      </a:cubicBezTo>
                      <a:cubicBezTo>
                        <a:pt x="365" y="823"/>
                        <a:pt x="361" y="831"/>
                        <a:pt x="356" y="835"/>
                      </a:cubicBezTo>
                      <a:cubicBezTo>
                        <a:pt x="351" y="840"/>
                        <a:pt x="345" y="842"/>
                        <a:pt x="338" y="842"/>
                      </a:cubicBezTo>
                      <a:cubicBezTo>
                        <a:pt x="331" y="842"/>
                        <a:pt x="323" y="840"/>
                        <a:pt x="317" y="836"/>
                      </a:cubicBezTo>
                      <a:cubicBezTo>
                        <a:pt x="306" y="829"/>
                        <a:pt x="290" y="829"/>
                        <a:pt x="274" y="829"/>
                      </a:cubicBezTo>
                      <a:cubicBezTo>
                        <a:pt x="266" y="829"/>
                        <a:pt x="258" y="829"/>
                        <a:pt x="251" y="828"/>
                      </a:cubicBezTo>
                      <a:cubicBezTo>
                        <a:pt x="244" y="828"/>
                        <a:pt x="237" y="827"/>
                        <a:pt x="233" y="825"/>
                      </a:cubicBezTo>
                      <a:cubicBezTo>
                        <a:pt x="227" y="822"/>
                        <a:pt x="221" y="820"/>
                        <a:pt x="215" y="820"/>
                      </a:cubicBezTo>
                      <a:cubicBezTo>
                        <a:pt x="209" y="820"/>
                        <a:pt x="203" y="822"/>
                        <a:pt x="198" y="826"/>
                      </a:cubicBezTo>
                      <a:cubicBezTo>
                        <a:pt x="194" y="830"/>
                        <a:pt x="192" y="836"/>
                        <a:pt x="192" y="842"/>
                      </a:cubicBezTo>
                      <a:cubicBezTo>
                        <a:pt x="192" y="847"/>
                        <a:pt x="194" y="852"/>
                        <a:pt x="197" y="855"/>
                      </a:cubicBezTo>
                      <a:cubicBezTo>
                        <a:pt x="201" y="860"/>
                        <a:pt x="208" y="863"/>
                        <a:pt x="216" y="865"/>
                      </a:cubicBezTo>
                      <a:cubicBezTo>
                        <a:pt x="224" y="867"/>
                        <a:pt x="233" y="868"/>
                        <a:pt x="242" y="868"/>
                      </a:cubicBezTo>
                      <a:cubicBezTo>
                        <a:pt x="253" y="869"/>
                        <a:pt x="265" y="870"/>
                        <a:pt x="276" y="871"/>
                      </a:cubicBezTo>
                      <a:cubicBezTo>
                        <a:pt x="287" y="872"/>
                        <a:pt x="296" y="873"/>
                        <a:pt x="303" y="877"/>
                      </a:cubicBezTo>
                      <a:cubicBezTo>
                        <a:pt x="314" y="883"/>
                        <a:pt x="329" y="888"/>
                        <a:pt x="342" y="888"/>
                      </a:cubicBezTo>
                      <a:cubicBezTo>
                        <a:pt x="347" y="888"/>
                        <a:pt x="351" y="887"/>
                        <a:pt x="355" y="886"/>
                      </a:cubicBezTo>
                      <a:cubicBezTo>
                        <a:pt x="361" y="885"/>
                        <a:pt x="366" y="883"/>
                        <a:pt x="370" y="883"/>
                      </a:cubicBezTo>
                      <a:cubicBezTo>
                        <a:pt x="372" y="883"/>
                        <a:pt x="373" y="883"/>
                        <a:pt x="375" y="884"/>
                      </a:cubicBezTo>
                      <a:cubicBezTo>
                        <a:pt x="378" y="886"/>
                        <a:pt x="381" y="889"/>
                        <a:pt x="385" y="896"/>
                      </a:cubicBezTo>
                      <a:cubicBezTo>
                        <a:pt x="388" y="903"/>
                        <a:pt x="392" y="912"/>
                        <a:pt x="396" y="926"/>
                      </a:cubicBezTo>
                      <a:cubicBezTo>
                        <a:pt x="404" y="954"/>
                        <a:pt x="409" y="969"/>
                        <a:pt x="413" y="980"/>
                      </a:cubicBezTo>
                      <a:cubicBezTo>
                        <a:pt x="417" y="990"/>
                        <a:pt x="420" y="995"/>
                        <a:pt x="424" y="1003"/>
                      </a:cubicBezTo>
                      <a:cubicBezTo>
                        <a:pt x="428" y="1010"/>
                        <a:pt x="430" y="1017"/>
                        <a:pt x="430" y="1023"/>
                      </a:cubicBezTo>
                      <a:cubicBezTo>
                        <a:pt x="430" y="1028"/>
                        <a:pt x="429" y="1032"/>
                        <a:pt x="426" y="1035"/>
                      </a:cubicBezTo>
                      <a:cubicBezTo>
                        <a:pt x="424" y="1039"/>
                        <a:pt x="420" y="1041"/>
                        <a:pt x="413" y="1042"/>
                      </a:cubicBezTo>
                      <a:cubicBezTo>
                        <a:pt x="403" y="1044"/>
                        <a:pt x="388" y="1051"/>
                        <a:pt x="375" y="1060"/>
                      </a:cubicBezTo>
                      <a:cubicBezTo>
                        <a:pt x="368" y="1065"/>
                        <a:pt x="362" y="1071"/>
                        <a:pt x="358" y="1077"/>
                      </a:cubicBezTo>
                      <a:cubicBezTo>
                        <a:pt x="354" y="1083"/>
                        <a:pt x="351" y="1090"/>
                        <a:pt x="351" y="1097"/>
                      </a:cubicBezTo>
                      <a:cubicBezTo>
                        <a:pt x="351" y="1100"/>
                        <a:pt x="352" y="1104"/>
                        <a:pt x="353" y="1107"/>
                      </a:cubicBezTo>
                      <a:cubicBezTo>
                        <a:pt x="355" y="1113"/>
                        <a:pt x="360" y="1118"/>
                        <a:pt x="365" y="1121"/>
                      </a:cubicBezTo>
                      <a:cubicBezTo>
                        <a:pt x="371" y="1124"/>
                        <a:pt x="377" y="1125"/>
                        <a:pt x="384" y="1125"/>
                      </a:cubicBezTo>
                      <a:cubicBezTo>
                        <a:pt x="395" y="1125"/>
                        <a:pt x="407" y="1122"/>
                        <a:pt x="418" y="1116"/>
                      </a:cubicBezTo>
                      <a:cubicBezTo>
                        <a:pt x="430" y="1110"/>
                        <a:pt x="440" y="1102"/>
                        <a:pt x="446" y="1091"/>
                      </a:cubicBezTo>
                      <a:cubicBezTo>
                        <a:pt x="453" y="1081"/>
                        <a:pt x="461" y="1072"/>
                        <a:pt x="468" y="1067"/>
                      </a:cubicBezTo>
                      <a:cubicBezTo>
                        <a:pt x="475" y="1061"/>
                        <a:pt x="482" y="1058"/>
                        <a:pt x="487" y="1058"/>
                      </a:cubicBezTo>
                      <a:cubicBezTo>
                        <a:pt x="493" y="1058"/>
                        <a:pt x="498" y="1061"/>
                        <a:pt x="502" y="1067"/>
                      </a:cubicBezTo>
                      <a:cubicBezTo>
                        <a:pt x="504" y="1069"/>
                        <a:pt x="505" y="1072"/>
                        <a:pt x="505" y="1075"/>
                      </a:cubicBezTo>
                      <a:cubicBezTo>
                        <a:pt x="505" y="1079"/>
                        <a:pt x="503" y="1084"/>
                        <a:pt x="500" y="1089"/>
                      </a:cubicBezTo>
                      <a:cubicBezTo>
                        <a:pt x="491" y="1104"/>
                        <a:pt x="470" y="1123"/>
                        <a:pt x="448" y="1140"/>
                      </a:cubicBezTo>
                      <a:cubicBezTo>
                        <a:pt x="412" y="1167"/>
                        <a:pt x="392" y="1190"/>
                        <a:pt x="364" y="1245"/>
                      </a:cubicBezTo>
                      <a:cubicBezTo>
                        <a:pt x="350" y="1273"/>
                        <a:pt x="339" y="1293"/>
                        <a:pt x="329" y="1308"/>
                      </a:cubicBezTo>
                      <a:cubicBezTo>
                        <a:pt x="318" y="1324"/>
                        <a:pt x="307" y="1335"/>
                        <a:pt x="293" y="1346"/>
                      </a:cubicBezTo>
                      <a:cubicBezTo>
                        <a:pt x="275" y="1359"/>
                        <a:pt x="259" y="1388"/>
                        <a:pt x="259" y="1418"/>
                      </a:cubicBezTo>
                      <a:cubicBezTo>
                        <a:pt x="259" y="1440"/>
                        <a:pt x="268" y="1462"/>
                        <a:pt x="293" y="1478"/>
                      </a:cubicBezTo>
                      <a:cubicBezTo>
                        <a:pt x="297" y="1481"/>
                        <a:pt x="301" y="1482"/>
                        <a:pt x="306" y="1482"/>
                      </a:cubicBezTo>
                      <a:cubicBezTo>
                        <a:pt x="313" y="1482"/>
                        <a:pt x="320" y="1478"/>
                        <a:pt x="327" y="1472"/>
                      </a:cubicBezTo>
                      <a:cubicBezTo>
                        <a:pt x="340" y="1461"/>
                        <a:pt x="352" y="1442"/>
                        <a:pt x="364" y="1420"/>
                      </a:cubicBezTo>
                      <a:cubicBezTo>
                        <a:pt x="382" y="1385"/>
                        <a:pt x="400" y="1342"/>
                        <a:pt x="418" y="1304"/>
                      </a:cubicBezTo>
                      <a:cubicBezTo>
                        <a:pt x="426" y="1284"/>
                        <a:pt x="435" y="1266"/>
                        <a:pt x="444" y="1251"/>
                      </a:cubicBezTo>
                      <a:cubicBezTo>
                        <a:pt x="453" y="1236"/>
                        <a:pt x="461" y="1224"/>
                        <a:pt x="469" y="1217"/>
                      </a:cubicBezTo>
                      <a:cubicBezTo>
                        <a:pt x="497" y="1192"/>
                        <a:pt x="511" y="1180"/>
                        <a:pt x="522" y="1169"/>
                      </a:cubicBezTo>
                      <a:cubicBezTo>
                        <a:pt x="534" y="1158"/>
                        <a:pt x="541" y="1147"/>
                        <a:pt x="554" y="1124"/>
                      </a:cubicBezTo>
                      <a:cubicBezTo>
                        <a:pt x="559" y="1115"/>
                        <a:pt x="565" y="1108"/>
                        <a:pt x="570" y="1104"/>
                      </a:cubicBezTo>
                      <a:cubicBezTo>
                        <a:pt x="576" y="1100"/>
                        <a:pt x="582" y="1099"/>
                        <a:pt x="588" y="1099"/>
                      </a:cubicBezTo>
                      <a:cubicBezTo>
                        <a:pt x="595" y="1099"/>
                        <a:pt x="603" y="1101"/>
                        <a:pt x="610" y="1106"/>
                      </a:cubicBezTo>
                      <a:cubicBezTo>
                        <a:pt x="616" y="1110"/>
                        <a:pt x="623" y="1116"/>
                        <a:pt x="627" y="1122"/>
                      </a:cubicBezTo>
                      <a:cubicBezTo>
                        <a:pt x="633" y="1128"/>
                        <a:pt x="637" y="1135"/>
                        <a:pt x="642" y="1139"/>
                      </a:cubicBezTo>
                      <a:cubicBezTo>
                        <a:pt x="644" y="1142"/>
                        <a:pt x="646" y="1144"/>
                        <a:pt x="648" y="1145"/>
                      </a:cubicBezTo>
                      <a:cubicBezTo>
                        <a:pt x="651" y="1146"/>
                        <a:pt x="653" y="1147"/>
                        <a:pt x="656" y="1147"/>
                      </a:cubicBezTo>
                      <a:cubicBezTo>
                        <a:pt x="659" y="1147"/>
                        <a:pt x="661" y="1146"/>
                        <a:pt x="664" y="1144"/>
                      </a:cubicBezTo>
                      <a:cubicBezTo>
                        <a:pt x="667" y="1142"/>
                        <a:pt x="670" y="1140"/>
                        <a:pt x="673" y="1136"/>
                      </a:cubicBezTo>
                      <a:cubicBezTo>
                        <a:pt x="679" y="1129"/>
                        <a:pt x="683" y="1124"/>
                        <a:pt x="686" y="1121"/>
                      </a:cubicBezTo>
                      <a:cubicBezTo>
                        <a:pt x="687" y="1119"/>
                        <a:pt x="689" y="1118"/>
                        <a:pt x="690" y="1118"/>
                      </a:cubicBezTo>
                      <a:cubicBezTo>
                        <a:pt x="691" y="1117"/>
                        <a:pt x="691" y="1117"/>
                        <a:pt x="692" y="1117"/>
                      </a:cubicBezTo>
                      <a:cubicBezTo>
                        <a:pt x="692" y="1117"/>
                        <a:pt x="693" y="1117"/>
                        <a:pt x="694" y="1118"/>
                      </a:cubicBezTo>
                      <a:cubicBezTo>
                        <a:pt x="695" y="1119"/>
                        <a:pt x="697" y="1120"/>
                        <a:pt x="698" y="1122"/>
                      </a:cubicBezTo>
                      <a:cubicBezTo>
                        <a:pt x="701" y="1124"/>
                        <a:pt x="703" y="1126"/>
                        <a:pt x="706" y="1128"/>
                      </a:cubicBezTo>
                      <a:cubicBezTo>
                        <a:pt x="708" y="1129"/>
                        <a:pt x="711" y="1130"/>
                        <a:pt x="714" y="1130"/>
                      </a:cubicBezTo>
                      <a:cubicBezTo>
                        <a:pt x="717" y="1130"/>
                        <a:pt x="720" y="1130"/>
                        <a:pt x="723" y="1128"/>
                      </a:cubicBezTo>
                      <a:cubicBezTo>
                        <a:pt x="726" y="1126"/>
                        <a:pt x="728" y="1123"/>
                        <a:pt x="731" y="1120"/>
                      </a:cubicBezTo>
                      <a:cubicBezTo>
                        <a:pt x="735" y="1116"/>
                        <a:pt x="738" y="1112"/>
                        <a:pt x="740" y="1110"/>
                      </a:cubicBezTo>
                      <a:cubicBezTo>
                        <a:pt x="743" y="1108"/>
                        <a:pt x="745" y="1107"/>
                        <a:pt x="746" y="1107"/>
                      </a:cubicBezTo>
                      <a:cubicBezTo>
                        <a:pt x="746" y="1107"/>
                        <a:pt x="747" y="1107"/>
                        <a:pt x="747" y="1108"/>
                      </a:cubicBezTo>
                      <a:cubicBezTo>
                        <a:pt x="748" y="1108"/>
                        <a:pt x="748" y="1109"/>
                        <a:pt x="749" y="1110"/>
                      </a:cubicBezTo>
                      <a:cubicBezTo>
                        <a:pt x="750" y="1112"/>
                        <a:pt x="750" y="1114"/>
                        <a:pt x="751" y="1117"/>
                      </a:cubicBezTo>
                      <a:cubicBezTo>
                        <a:pt x="752" y="1121"/>
                        <a:pt x="752" y="1128"/>
                        <a:pt x="752" y="1137"/>
                      </a:cubicBezTo>
                      <a:cubicBezTo>
                        <a:pt x="753" y="1150"/>
                        <a:pt x="754" y="1166"/>
                        <a:pt x="756" y="1179"/>
                      </a:cubicBezTo>
                      <a:cubicBezTo>
                        <a:pt x="757" y="1185"/>
                        <a:pt x="759" y="1191"/>
                        <a:pt x="761" y="1195"/>
                      </a:cubicBezTo>
                      <a:cubicBezTo>
                        <a:pt x="762" y="1197"/>
                        <a:pt x="764" y="1199"/>
                        <a:pt x="765" y="1200"/>
                      </a:cubicBezTo>
                      <a:cubicBezTo>
                        <a:pt x="767" y="1202"/>
                        <a:pt x="769" y="1202"/>
                        <a:pt x="771" y="1202"/>
                      </a:cubicBezTo>
                      <a:cubicBezTo>
                        <a:pt x="772" y="1202"/>
                        <a:pt x="772" y="1202"/>
                        <a:pt x="772" y="1202"/>
                      </a:cubicBezTo>
                      <a:cubicBezTo>
                        <a:pt x="772" y="1202"/>
                        <a:pt x="772" y="1202"/>
                        <a:pt x="772" y="1202"/>
                      </a:cubicBezTo>
                      <a:cubicBezTo>
                        <a:pt x="772" y="1202"/>
                        <a:pt x="772" y="1202"/>
                        <a:pt x="772" y="1202"/>
                      </a:cubicBezTo>
                      <a:cubicBezTo>
                        <a:pt x="774" y="1202"/>
                        <a:pt x="775" y="1202"/>
                        <a:pt x="776" y="1201"/>
                      </a:cubicBezTo>
                      <a:cubicBezTo>
                        <a:pt x="779" y="1199"/>
                        <a:pt x="780" y="1196"/>
                        <a:pt x="781" y="1192"/>
                      </a:cubicBezTo>
                      <a:cubicBezTo>
                        <a:pt x="784" y="1186"/>
                        <a:pt x="785" y="1177"/>
                        <a:pt x="787" y="1167"/>
                      </a:cubicBezTo>
                      <a:cubicBezTo>
                        <a:pt x="789" y="1152"/>
                        <a:pt x="791" y="1135"/>
                        <a:pt x="796" y="1121"/>
                      </a:cubicBezTo>
                      <a:cubicBezTo>
                        <a:pt x="799" y="1115"/>
                        <a:pt x="801" y="1109"/>
                        <a:pt x="805" y="1104"/>
                      </a:cubicBezTo>
                      <a:cubicBezTo>
                        <a:pt x="809" y="1100"/>
                        <a:pt x="813" y="1097"/>
                        <a:pt x="819" y="1096"/>
                      </a:cubicBezTo>
                      <a:cubicBezTo>
                        <a:pt x="824" y="1096"/>
                        <a:pt x="829" y="1095"/>
                        <a:pt x="834" y="1095"/>
                      </a:cubicBezTo>
                      <a:cubicBezTo>
                        <a:pt x="850" y="1095"/>
                        <a:pt x="864" y="1100"/>
                        <a:pt x="878" y="1114"/>
                      </a:cubicBezTo>
                      <a:cubicBezTo>
                        <a:pt x="891" y="1129"/>
                        <a:pt x="903" y="1153"/>
                        <a:pt x="914" y="1191"/>
                      </a:cubicBezTo>
                      <a:cubicBezTo>
                        <a:pt x="920" y="1213"/>
                        <a:pt x="925" y="1245"/>
                        <a:pt x="929" y="1281"/>
                      </a:cubicBezTo>
                      <a:cubicBezTo>
                        <a:pt x="936" y="1336"/>
                        <a:pt x="941" y="1402"/>
                        <a:pt x="951" y="1459"/>
                      </a:cubicBezTo>
                      <a:cubicBezTo>
                        <a:pt x="956" y="1488"/>
                        <a:pt x="962" y="1515"/>
                        <a:pt x="969" y="1538"/>
                      </a:cubicBezTo>
                      <a:cubicBezTo>
                        <a:pt x="976" y="1560"/>
                        <a:pt x="985" y="1579"/>
                        <a:pt x="996" y="1591"/>
                      </a:cubicBezTo>
                      <a:cubicBezTo>
                        <a:pt x="1022" y="1618"/>
                        <a:pt x="1055" y="1632"/>
                        <a:pt x="1080" y="1632"/>
                      </a:cubicBezTo>
                      <a:cubicBezTo>
                        <a:pt x="1089" y="1632"/>
                        <a:pt x="1097" y="1630"/>
                        <a:pt x="1103" y="1626"/>
                      </a:cubicBezTo>
                      <a:cubicBezTo>
                        <a:pt x="1109" y="1621"/>
                        <a:pt x="1112" y="1614"/>
                        <a:pt x="1112" y="1605"/>
                      </a:cubicBezTo>
                      <a:cubicBezTo>
                        <a:pt x="1112" y="1592"/>
                        <a:pt x="1105" y="1573"/>
                        <a:pt x="1087" y="1550"/>
                      </a:cubicBezTo>
                      <a:cubicBezTo>
                        <a:pt x="1052" y="1503"/>
                        <a:pt x="1036" y="1444"/>
                        <a:pt x="1026" y="1384"/>
                      </a:cubicBezTo>
                      <a:cubicBezTo>
                        <a:pt x="1015" y="1324"/>
                        <a:pt x="1010" y="1265"/>
                        <a:pt x="997" y="1217"/>
                      </a:cubicBezTo>
                      <a:cubicBezTo>
                        <a:pt x="986" y="1180"/>
                        <a:pt x="975" y="1153"/>
                        <a:pt x="966" y="1131"/>
                      </a:cubicBezTo>
                      <a:cubicBezTo>
                        <a:pt x="957" y="1109"/>
                        <a:pt x="950" y="1093"/>
                        <a:pt x="950" y="1081"/>
                      </a:cubicBezTo>
                      <a:cubicBezTo>
                        <a:pt x="950" y="1074"/>
                        <a:pt x="953" y="1068"/>
                        <a:pt x="958" y="1063"/>
                      </a:cubicBezTo>
                      <a:cubicBezTo>
                        <a:pt x="968" y="1053"/>
                        <a:pt x="974" y="1043"/>
                        <a:pt x="979" y="1036"/>
                      </a:cubicBezTo>
                      <a:cubicBezTo>
                        <a:pt x="981" y="1032"/>
                        <a:pt x="984" y="1029"/>
                        <a:pt x="986" y="1028"/>
                      </a:cubicBezTo>
                      <a:cubicBezTo>
                        <a:pt x="989" y="1026"/>
                        <a:pt x="991" y="1025"/>
                        <a:pt x="995" y="1025"/>
                      </a:cubicBezTo>
                      <a:cubicBezTo>
                        <a:pt x="999" y="1025"/>
                        <a:pt x="1004" y="1026"/>
                        <a:pt x="1010" y="1028"/>
                      </a:cubicBezTo>
                      <a:cubicBezTo>
                        <a:pt x="1027" y="1035"/>
                        <a:pt x="1036" y="1038"/>
                        <a:pt x="1043" y="1043"/>
                      </a:cubicBezTo>
                      <a:cubicBezTo>
                        <a:pt x="1050" y="1048"/>
                        <a:pt x="1055" y="1053"/>
                        <a:pt x="1063" y="1065"/>
                      </a:cubicBezTo>
                      <a:cubicBezTo>
                        <a:pt x="1069" y="1074"/>
                        <a:pt x="1073" y="1080"/>
                        <a:pt x="1078" y="1085"/>
                      </a:cubicBezTo>
                      <a:cubicBezTo>
                        <a:pt x="1080" y="1087"/>
                        <a:pt x="1082" y="1088"/>
                        <a:pt x="1084" y="1090"/>
                      </a:cubicBezTo>
                      <a:cubicBezTo>
                        <a:pt x="1087" y="1091"/>
                        <a:pt x="1089" y="1091"/>
                        <a:pt x="1091" y="1091"/>
                      </a:cubicBezTo>
                      <a:cubicBezTo>
                        <a:pt x="1095" y="1091"/>
                        <a:pt x="1099" y="1089"/>
                        <a:pt x="1102" y="1086"/>
                      </a:cubicBezTo>
                      <a:cubicBezTo>
                        <a:pt x="1105" y="1083"/>
                        <a:pt x="1106" y="1080"/>
                        <a:pt x="1106" y="1076"/>
                      </a:cubicBezTo>
                      <a:cubicBezTo>
                        <a:pt x="1106" y="1069"/>
                        <a:pt x="1102" y="1061"/>
                        <a:pt x="1096" y="1052"/>
                      </a:cubicBezTo>
                      <a:cubicBezTo>
                        <a:pt x="1090" y="1043"/>
                        <a:pt x="1081" y="1033"/>
                        <a:pt x="1072" y="1023"/>
                      </a:cubicBezTo>
                      <a:cubicBezTo>
                        <a:pt x="1063" y="1013"/>
                        <a:pt x="1054" y="1004"/>
                        <a:pt x="1046" y="996"/>
                      </a:cubicBezTo>
                      <a:cubicBezTo>
                        <a:pt x="1039" y="987"/>
                        <a:pt x="1035" y="978"/>
                        <a:pt x="1035" y="968"/>
                      </a:cubicBezTo>
                      <a:cubicBezTo>
                        <a:pt x="1035" y="964"/>
                        <a:pt x="1036" y="958"/>
                        <a:pt x="1039" y="952"/>
                      </a:cubicBezTo>
                      <a:cubicBezTo>
                        <a:pt x="1046" y="936"/>
                        <a:pt x="1050" y="918"/>
                        <a:pt x="1057" y="903"/>
                      </a:cubicBezTo>
                      <a:cubicBezTo>
                        <a:pt x="1063" y="887"/>
                        <a:pt x="1072" y="873"/>
                        <a:pt x="1087" y="866"/>
                      </a:cubicBezTo>
                      <a:cubicBezTo>
                        <a:pt x="1094" y="862"/>
                        <a:pt x="1108" y="859"/>
                        <a:pt x="1125" y="857"/>
                      </a:cubicBezTo>
                      <a:cubicBezTo>
                        <a:pt x="1143" y="854"/>
                        <a:pt x="1164" y="853"/>
                        <a:pt x="1188" y="853"/>
                      </a:cubicBezTo>
                      <a:cubicBezTo>
                        <a:pt x="1233" y="853"/>
                        <a:pt x="1287" y="858"/>
                        <a:pt x="1337" y="873"/>
                      </a:cubicBezTo>
                      <a:cubicBezTo>
                        <a:pt x="1389" y="889"/>
                        <a:pt x="1426" y="899"/>
                        <a:pt x="1453" y="908"/>
                      </a:cubicBezTo>
                      <a:cubicBezTo>
                        <a:pt x="1480" y="918"/>
                        <a:pt x="1497" y="927"/>
                        <a:pt x="1508" y="940"/>
                      </a:cubicBezTo>
                      <a:cubicBezTo>
                        <a:pt x="1516" y="949"/>
                        <a:pt x="1530" y="958"/>
                        <a:pt x="1546" y="964"/>
                      </a:cubicBezTo>
                      <a:cubicBezTo>
                        <a:pt x="1562" y="971"/>
                        <a:pt x="1581" y="976"/>
                        <a:pt x="1597" y="976"/>
                      </a:cubicBezTo>
                      <a:cubicBezTo>
                        <a:pt x="1606" y="976"/>
                        <a:pt x="1614" y="975"/>
                        <a:pt x="1621" y="971"/>
                      </a:cubicBezTo>
                      <a:cubicBezTo>
                        <a:pt x="1628" y="967"/>
                        <a:pt x="1633" y="961"/>
                        <a:pt x="1636" y="952"/>
                      </a:cubicBezTo>
                      <a:cubicBezTo>
                        <a:pt x="1637" y="947"/>
                        <a:pt x="1637" y="943"/>
                        <a:pt x="1637" y="939"/>
                      </a:cubicBezTo>
                      <a:cubicBezTo>
                        <a:pt x="1637" y="917"/>
                        <a:pt x="1624" y="894"/>
                        <a:pt x="1606" y="877"/>
                      </a:cubicBezTo>
                      <a:cubicBezTo>
                        <a:pt x="1587" y="859"/>
                        <a:pt x="1562" y="846"/>
                        <a:pt x="1538" y="843"/>
                      </a:cubicBezTo>
                      <a:cubicBezTo>
                        <a:pt x="1513" y="841"/>
                        <a:pt x="1492" y="830"/>
                        <a:pt x="1471" y="820"/>
                      </a:cubicBezTo>
                      <a:cubicBezTo>
                        <a:pt x="1450" y="810"/>
                        <a:pt x="1429" y="801"/>
                        <a:pt x="1408" y="801"/>
                      </a:cubicBezTo>
                      <a:cubicBezTo>
                        <a:pt x="1406" y="801"/>
                        <a:pt x="1404" y="801"/>
                        <a:pt x="1403" y="801"/>
                      </a:cubicBezTo>
                      <a:cubicBezTo>
                        <a:pt x="1400" y="802"/>
                        <a:pt x="1397" y="802"/>
                        <a:pt x="1395" y="802"/>
                      </a:cubicBezTo>
                      <a:cubicBezTo>
                        <a:pt x="1375" y="802"/>
                        <a:pt x="1357" y="797"/>
                        <a:pt x="1339" y="792"/>
                      </a:cubicBezTo>
                      <a:cubicBezTo>
                        <a:pt x="1320" y="787"/>
                        <a:pt x="1301" y="782"/>
                        <a:pt x="1280" y="782"/>
                      </a:cubicBezTo>
                      <a:cubicBezTo>
                        <a:pt x="1279" y="782"/>
                        <a:pt x="1278" y="782"/>
                        <a:pt x="1277" y="782"/>
                      </a:cubicBezTo>
                      <a:cubicBezTo>
                        <a:pt x="1274" y="782"/>
                        <a:pt x="1272" y="782"/>
                        <a:pt x="1269" y="782"/>
                      </a:cubicBezTo>
                      <a:cubicBezTo>
                        <a:pt x="1242" y="782"/>
                        <a:pt x="1195" y="780"/>
                        <a:pt x="1155" y="775"/>
                      </a:cubicBezTo>
                      <a:cubicBezTo>
                        <a:pt x="1136" y="772"/>
                        <a:pt x="1117" y="769"/>
                        <a:pt x="1104" y="764"/>
                      </a:cubicBezTo>
                      <a:cubicBezTo>
                        <a:pt x="1098" y="762"/>
                        <a:pt x="1092" y="759"/>
                        <a:pt x="1089" y="757"/>
                      </a:cubicBezTo>
                      <a:cubicBezTo>
                        <a:pt x="1087" y="756"/>
                        <a:pt x="1086" y="754"/>
                        <a:pt x="1085" y="753"/>
                      </a:cubicBezTo>
                      <a:cubicBezTo>
                        <a:pt x="1084" y="752"/>
                        <a:pt x="1084" y="751"/>
                        <a:pt x="1084" y="749"/>
                      </a:cubicBezTo>
                      <a:cubicBezTo>
                        <a:pt x="1084" y="748"/>
                        <a:pt x="1084" y="747"/>
                        <a:pt x="1085" y="746"/>
                      </a:cubicBezTo>
                      <a:cubicBezTo>
                        <a:pt x="1087" y="743"/>
                        <a:pt x="1091" y="741"/>
                        <a:pt x="1097" y="738"/>
                      </a:cubicBezTo>
                      <a:cubicBezTo>
                        <a:pt x="1107" y="734"/>
                        <a:pt x="1122" y="731"/>
                        <a:pt x="1139" y="727"/>
                      </a:cubicBezTo>
                      <a:cubicBezTo>
                        <a:pt x="1164" y="722"/>
                        <a:pt x="1192" y="717"/>
                        <a:pt x="1215" y="710"/>
                      </a:cubicBezTo>
                      <a:cubicBezTo>
                        <a:pt x="1226" y="707"/>
                        <a:pt x="1236" y="703"/>
                        <a:pt x="1243" y="698"/>
                      </a:cubicBezTo>
                      <a:cubicBezTo>
                        <a:pt x="1247" y="696"/>
                        <a:pt x="1250" y="694"/>
                        <a:pt x="1252" y="691"/>
                      </a:cubicBezTo>
                      <a:cubicBezTo>
                        <a:pt x="1254" y="688"/>
                        <a:pt x="1255" y="685"/>
                        <a:pt x="1255" y="682"/>
                      </a:cubicBezTo>
                      <a:cubicBezTo>
                        <a:pt x="1255" y="681"/>
                        <a:pt x="1255" y="680"/>
                        <a:pt x="1255" y="679"/>
                      </a:cubicBezTo>
                      <a:cubicBezTo>
                        <a:pt x="1254" y="676"/>
                        <a:pt x="1253" y="674"/>
                        <a:pt x="1252" y="672"/>
                      </a:cubicBezTo>
                      <a:cubicBezTo>
                        <a:pt x="1249" y="669"/>
                        <a:pt x="1246" y="667"/>
                        <a:pt x="1241" y="666"/>
                      </a:cubicBezTo>
                      <a:cubicBezTo>
                        <a:pt x="1237" y="665"/>
                        <a:pt x="1232" y="665"/>
                        <a:pt x="1227" y="665"/>
                      </a:cubicBezTo>
                      <a:cubicBezTo>
                        <a:pt x="1210" y="665"/>
                        <a:pt x="1189" y="669"/>
                        <a:pt x="1167" y="673"/>
                      </a:cubicBezTo>
                      <a:cubicBezTo>
                        <a:pt x="1145" y="677"/>
                        <a:pt x="1124" y="681"/>
                        <a:pt x="1108" y="681"/>
                      </a:cubicBezTo>
                      <a:cubicBezTo>
                        <a:pt x="1101" y="681"/>
                        <a:pt x="1095" y="680"/>
                        <a:pt x="1091" y="678"/>
                      </a:cubicBezTo>
                      <a:cubicBezTo>
                        <a:pt x="1089" y="677"/>
                        <a:pt x="1088" y="676"/>
                        <a:pt x="1087" y="675"/>
                      </a:cubicBezTo>
                      <a:cubicBezTo>
                        <a:pt x="1086" y="673"/>
                        <a:pt x="1085" y="671"/>
                        <a:pt x="1085" y="669"/>
                      </a:cubicBezTo>
                      <a:cubicBezTo>
                        <a:pt x="1085" y="668"/>
                        <a:pt x="1085" y="668"/>
                        <a:pt x="1085" y="668"/>
                      </a:cubicBezTo>
                      <a:cubicBezTo>
                        <a:pt x="1085" y="664"/>
                        <a:pt x="1087" y="659"/>
                        <a:pt x="1091" y="655"/>
                      </a:cubicBezTo>
                      <a:cubicBezTo>
                        <a:pt x="1098" y="647"/>
                        <a:pt x="1112" y="639"/>
                        <a:pt x="1128" y="631"/>
                      </a:cubicBezTo>
                      <a:cubicBezTo>
                        <a:pt x="1153" y="620"/>
                        <a:pt x="1184" y="608"/>
                        <a:pt x="1213" y="594"/>
                      </a:cubicBezTo>
                      <a:cubicBezTo>
                        <a:pt x="1241" y="580"/>
                        <a:pt x="1267" y="565"/>
                        <a:pt x="1279" y="544"/>
                      </a:cubicBezTo>
                      <a:cubicBezTo>
                        <a:pt x="1292" y="525"/>
                        <a:pt x="1301" y="511"/>
                        <a:pt x="1307" y="501"/>
                      </a:cubicBezTo>
                      <a:cubicBezTo>
                        <a:pt x="1313" y="490"/>
                        <a:pt x="1316" y="484"/>
                        <a:pt x="1316" y="478"/>
                      </a:cubicBezTo>
                      <a:cubicBezTo>
                        <a:pt x="1316" y="476"/>
                        <a:pt x="1315" y="473"/>
                        <a:pt x="1314" y="471"/>
                      </a:cubicBezTo>
                      <a:cubicBezTo>
                        <a:pt x="1312" y="469"/>
                        <a:pt x="1310" y="467"/>
                        <a:pt x="1307" y="465"/>
                      </a:cubicBezTo>
                      <a:cubicBezTo>
                        <a:pt x="1304" y="462"/>
                        <a:pt x="1300" y="461"/>
                        <a:pt x="1296" y="461"/>
                      </a:cubicBezTo>
                      <a:cubicBezTo>
                        <a:pt x="1287" y="461"/>
                        <a:pt x="1276" y="466"/>
                        <a:pt x="1266" y="474"/>
                      </a:cubicBezTo>
                      <a:cubicBezTo>
                        <a:pt x="1257" y="482"/>
                        <a:pt x="1247" y="492"/>
                        <a:pt x="1240" y="503"/>
                      </a:cubicBezTo>
                      <a:cubicBezTo>
                        <a:pt x="1224" y="529"/>
                        <a:pt x="1191" y="549"/>
                        <a:pt x="1166" y="556"/>
                      </a:cubicBezTo>
                      <a:cubicBezTo>
                        <a:pt x="1154" y="560"/>
                        <a:pt x="1137" y="567"/>
                        <a:pt x="1121" y="573"/>
                      </a:cubicBezTo>
                      <a:cubicBezTo>
                        <a:pt x="1105" y="580"/>
                        <a:pt x="1091" y="587"/>
                        <a:pt x="1084" y="592"/>
                      </a:cubicBezTo>
                      <a:cubicBezTo>
                        <a:pt x="1079" y="595"/>
                        <a:pt x="1074" y="599"/>
                        <a:pt x="1067" y="602"/>
                      </a:cubicBezTo>
                      <a:cubicBezTo>
                        <a:pt x="1061" y="606"/>
                        <a:pt x="1054" y="608"/>
                        <a:pt x="1048" y="608"/>
                      </a:cubicBezTo>
                      <a:cubicBezTo>
                        <a:pt x="1044" y="608"/>
                        <a:pt x="1040" y="607"/>
                        <a:pt x="1036" y="605"/>
                      </a:cubicBezTo>
                      <a:cubicBezTo>
                        <a:pt x="1032" y="603"/>
                        <a:pt x="1029" y="599"/>
                        <a:pt x="1026" y="592"/>
                      </a:cubicBezTo>
                      <a:cubicBezTo>
                        <a:pt x="1024" y="588"/>
                        <a:pt x="1023" y="584"/>
                        <a:pt x="1023" y="579"/>
                      </a:cubicBezTo>
                      <a:cubicBezTo>
                        <a:pt x="1022" y="563"/>
                        <a:pt x="1034" y="542"/>
                        <a:pt x="1052" y="520"/>
                      </a:cubicBezTo>
                      <a:cubicBezTo>
                        <a:pt x="1071" y="497"/>
                        <a:pt x="1097" y="472"/>
                        <a:pt x="1125" y="447"/>
                      </a:cubicBezTo>
                      <a:cubicBezTo>
                        <a:pt x="1191" y="389"/>
                        <a:pt x="1234" y="335"/>
                        <a:pt x="1268" y="295"/>
                      </a:cubicBezTo>
                      <a:cubicBezTo>
                        <a:pt x="1282" y="278"/>
                        <a:pt x="1308" y="252"/>
                        <a:pt x="1331" y="225"/>
                      </a:cubicBezTo>
                      <a:cubicBezTo>
                        <a:pt x="1342" y="211"/>
                        <a:pt x="1353" y="196"/>
                        <a:pt x="1361" y="183"/>
                      </a:cubicBezTo>
                      <a:cubicBezTo>
                        <a:pt x="1368" y="169"/>
                        <a:pt x="1373" y="156"/>
                        <a:pt x="1373" y="144"/>
                      </a:cubicBezTo>
                      <a:cubicBezTo>
                        <a:pt x="1373" y="134"/>
                        <a:pt x="1369" y="125"/>
                        <a:pt x="1360" y="118"/>
                      </a:cubicBezTo>
                      <a:cubicBezTo>
                        <a:pt x="1354" y="113"/>
                        <a:pt x="1347" y="111"/>
                        <a:pt x="1340" y="111"/>
                      </a:cubicBezTo>
                      <a:cubicBezTo>
                        <a:pt x="1327" y="111"/>
                        <a:pt x="1313" y="118"/>
                        <a:pt x="1299" y="129"/>
                      </a:cubicBezTo>
                      <a:cubicBezTo>
                        <a:pt x="1279" y="146"/>
                        <a:pt x="1257" y="171"/>
                        <a:pt x="1239" y="195"/>
                      </a:cubicBezTo>
                      <a:cubicBezTo>
                        <a:pt x="1220" y="220"/>
                        <a:pt x="1204" y="244"/>
                        <a:pt x="1194" y="257"/>
                      </a:cubicBezTo>
                      <a:cubicBezTo>
                        <a:pt x="1179" y="278"/>
                        <a:pt x="1161" y="302"/>
                        <a:pt x="1143" y="324"/>
                      </a:cubicBezTo>
                      <a:cubicBezTo>
                        <a:pt x="1125" y="346"/>
                        <a:pt x="1106" y="366"/>
                        <a:pt x="1091" y="376"/>
                      </a:cubicBezTo>
                      <a:cubicBezTo>
                        <a:pt x="1083" y="381"/>
                        <a:pt x="1072" y="391"/>
                        <a:pt x="1060" y="404"/>
                      </a:cubicBezTo>
                      <a:cubicBezTo>
                        <a:pt x="1041" y="423"/>
                        <a:pt x="1019" y="448"/>
                        <a:pt x="998" y="468"/>
                      </a:cubicBezTo>
                      <a:cubicBezTo>
                        <a:pt x="988" y="478"/>
                        <a:pt x="978" y="487"/>
                        <a:pt x="970" y="493"/>
                      </a:cubicBezTo>
                      <a:cubicBezTo>
                        <a:pt x="966" y="497"/>
                        <a:pt x="962" y="499"/>
                        <a:pt x="959" y="501"/>
                      </a:cubicBezTo>
                      <a:cubicBezTo>
                        <a:pt x="955" y="502"/>
                        <a:pt x="952" y="503"/>
                        <a:pt x="950" y="503"/>
                      </a:cubicBezTo>
                      <a:cubicBezTo>
                        <a:pt x="948" y="503"/>
                        <a:pt x="947" y="503"/>
                        <a:pt x="946" y="502"/>
                      </a:cubicBezTo>
                      <a:cubicBezTo>
                        <a:pt x="945" y="500"/>
                        <a:pt x="944" y="498"/>
                        <a:pt x="944" y="495"/>
                      </a:cubicBezTo>
                      <a:cubicBezTo>
                        <a:pt x="944" y="489"/>
                        <a:pt x="947" y="479"/>
                        <a:pt x="952" y="469"/>
                      </a:cubicBezTo>
                      <a:cubicBezTo>
                        <a:pt x="959" y="453"/>
                        <a:pt x="970" y="434"/>
                        <a:pt x="980" y="416"/>
                      </a:cubicBezTo>
                      <a:cubicBezTo>
                        <a:pt x="984" y="407"/>
                        <a:pt x="988" y="399"/>
                        <a:pt x="991" y="391"/>
                      </a:cubicBezTo>
                      <a:cubicBezTo>
                        <a:pt x="995" y="383"/>
                        <a:pt x="996" y="376"/>
                        <a:pt x="996" y="370"/>
                      </a:cubicBezTo>
                      <a:cubicBezTo>
                        <a:pt x="996" y="367"/>
                        <a:pt x="996" y="365"/>
                        <a:pt x="995" y="362"/>
                      </a:cubicBezTo>
                      <a:cubicBezTo>
                        <a:pt x="994" y="360"/>
                        <a:pt x="993" y="358"/>
                        <a:pt x="991" y="357"/>
                      </a:cubicBezTo>
                      <a:cubicBezTo>
                        <a:pt x="989" y="355"/>
                        <a:pt x="987" y="354"/>
                        <a:pt x="985" y="354"/>
                      </a:cubicBezTo>
                      <a:cubicBezTo>
                        <a:pt x="981" y="354"/>
                        <a:pt x="977" y="357"/>
                        <a:pt x="973" y="360"/>
                      </a:cubicBezTo>
                      <a:cubicBezTo>
                        <a:pt x="966" y="366"/>
                        <a:pt x="958" y="375"/>
                        <a:pt x="950" y="386"/>
                      </a:cubicBezTo>
                      <a:cubicBezTo>
                        <a:pt x="938" y="403"/>
                        <a:pt x="925" y="424"/>
                        <a:pt x="911" y="440"/>
                      </a:cubicBezTo>
                      <a:cubicBezTo>
                        <a:pt x="904" y="449"/>
                        <a:pt x="897" y="456"/>
                        <a:pt x="890" y="461"/>
                      </a:cubicBezTo>
                      <a:cubicBezTo>
                        <a:pt x="882" y="466"/>
                        <a:pt x="875" y="469"/>
                        <a:pt x="868" y="469"/>
                      </a:cubicBezTo>
                      <a:cubicBezTo>
                        <a:pt x="865" y="469"/>
                        <a:pt x="863" y="468"/>
                        <a:pt x="860" y="467"/>
                      </a:cubicBezTo>
                      <a:cubicBezTo>
                        <a:pt x="834" y="459"/>
                        <a:pt x="813" y="453"/>
                        <a:pt x="796" y="439"/>
                      </a:cubicBezTo>
                      <a:cubicBezTo>
                        <a:pt x="778" y="425"/>
                        <a:pt x="762" y="402"/>
                        <a:pt x="746" y="361"/>
                      </a:cubicBezTo>
                      <a:cubicBezTo>
                        <a:pt x="733" y="328"/>
                        <a:pt x="717" y="297"/>
                        <a:pt x="704" y="267"/>
                      </a:cubicBezTo>
                      <a:cubicBezTo>
                        <a:pt x="691" y="238"/>
                        <a:pt x="682" y="210"/>
                        <a:pt x="682" y="186"/>
                      </a:cubicBezTo>
                      <a:cubicBezTo>
                        <a:pt x="682" y="171"/>
                        <a:pt x="685" y="158"/>
                        <a:pt x="692" y="146"/>
                      </a:cubicBezTo>
                      <a:cubicBezTo>
                        <a:pt x="706" y="125"/>
                        <a:pt x="724" y="105"/>
                        <a:pt x="738" y="86"/>
                      </a:cubicBezTo>
                      <a:cubicBezTo>
                        <a:pt x="752" y="67"/>
                        <a:pt x="763" y="48"/>
                        <a:pt x="763" y="31"/>
                      </a:cubicBezTo>
                      <a:cubicBezTo>
                        <a:pt x="763" y="22"/>
                        <a:pt x="760" y="13"/>
                        <a:pt x="752" y="5"/>
                      </a:cubicBezTo>
                      <a:cubicBezTo>
                        <a:pt x="750" y="6"/>
                        <a:pt x="750" y="6"/>
                        <a:pt x="750" y="6"/>
                      </a:cubicBezTo>
                      <a:cubicBezTo>
                        <a:pt x="749" y="7"/>
                        <a:pt x="749" y="7"/>
                        <a:pt x="749" y="7"/>
                      </a:cubicBezTo>
                      <a:cubicBezTo>
                        <a:pt x="756" y="15"/>
                        <a:pt x="759" y="23"/>
                        <a:pt x="759" y="31"/>
                      </a:cubicBezTo>
                      <a:cubicBezTo>
                        <a:pt x="759" y="47"/>
                        <a:pt x="749" y="64"/>
                        <a:pt x="735" y="83"/>
                      </a:cubicBezTo>
                      <a:cubicBezTo>
                        <a:pt x="721" y="102"/>
                        <a:pt x="703" y="123"/>
                        <a:pt x="689" y="144"/>
                      </a:cubicBezTo>
                      <a:cubicBezTo>
                        <a:pt x="681" y="157"/>
                        <a:pt x="678" y="171"/>
                        <a:pt x="678" y="186"/>
                      </a:cubicBezTo>
                      <a:cubicBezTo>
                        <a:pt x="678" y="211"/>
                        <a:pt x="687" y="239"/>
                        <a:pt x="700" y="269"/>
                      </a:cubicBezTo>
                      <a:cubicBezTo>
                        <a:pt x="713" y="299"/>
                        <a:pt x="729" y="330"/>
                        <a:pt x="742" y="362"/>
                      </a:cubicBezTo>
                      <a:cubicBezTo>
                        <a:pt x="759" y="404"/>
                        <a:pt x="774" y="427"/>
                        <a:pt x="793" y="442"/>
                      </a:cubicBezTo>
                      <a:cubicBezTo>
                        <a:pt x="812" y="457"/>
                        <a:pt x="833" y="463"/>
                        <a:pt x="859" y="471"/>
                      </a:cubicBezTo>
                      <a:cubicBezTo>
                        <a:pt x="862" y="472"/>
                        <a:pt x="865" y="473"/>
                        <a:pt x="868" y="473"/>
                      </a:cubicBezTo>
                      <a:cubicBezTo>
                        <a:pt x="881" y="473"/>
                        <a:pt x="892" y="465"/>
                        <a:pt x="904" y="454"/>
                      </a:cubicBezTo>
                      <a:cubicBezTo>
                        <a:pt x="921" y="438"/>
                        <a:pt x="936" y="414"/>
                        <a:pt x="950" y="394"/>
                      </a:cubicBezTo>
                      <a:cubicBezTo>
                        <a:pt x="957" y="384"/>
                        <a:pt x="964" y="375"/>
                        <a:pt x="970" y="368"/>
                      </a:cubicBezTo>
                      <a:cubicBezTo>
                        <a:pt x="973" y="365"/>
                        <a:pt x="975" y="363"/>
                        <a:pt x="978" y="361"/>
                      </a:cubicBezTo>
                      <a:cubicBezTo>
                        <a:pt x="980" y="359"/>
                        <a:pt x="983" y="358"/>
                        <a:pt x="985" y="358"/>
                      </a:cubicBezTo>
                      <a:cubicBezTo>
                        <a:pt x="986" y="358"/>
                        <a:pt x="987" y="359"/>
                        <a:pt x="989" y="360"/>
                      </a:cubicBezTo>
                      <a:cubicBezTo>
                        <a:pt x="990" y="361"/>
                        <a:pt x="991" y="362"/>
                        <a:pt x="992" y="364"/>
                      </a:cubicBezTo>
                      <a:cubicBezTo>
                        <a:pt x="992" y="365"/>
                        <a:pt x="992" y="367"/>
                        <a:pt x="992" y="370"/>
                      </a:cubicBezTo>
                      <a:cubicBezTo>
                        <a:pt x="992" y="377"/>
                        <a:pt x="989" y="386"/>
                        <a:pt x="984" y="397"/>
                      </a:cubicBezTo>
                      <a:cubicBezTo>
                        <a:pt x="977" y="414"/>
                        <a:pt x="966" y="433"/>
                        <a:pt x="957" y="450"/>
                      </a:cubicBezTo>
                      <a:cubicBezTo>
                        <a:pt x="952" y="459"/>
                        <a:pt x="948" y="467"/>
                        <a:pt x="945" y="475"/>
                      </a:cubicBezTo>
                      <a:cubicBezTo>
                        <a:pt x="942" y="483"/>
                        <a:pt x="940" y="489"/>
                        <a:pt x="940" y="495"/>
                      </a:cubicBezTo>
                      <a:cubicBezTo>
                        <a:pt x="940" y="499"/>
                        <a:pt x="941" y="502"/>
                        <a:pt x="943" y="505"/>
                      </a:cubicBezTo>
                      <a:cubicBezTo>
                        <a:pt x="945" y="507"/>
                        <a:pt x="948" y="507"/>
                        <a:pt x="950" y="507"/>
                      </a:cubicBezTo>
                      <a:cubicBezTo>
                        <a:pt x="954" y="507"/>
                        <a:pt x="959" y="505"/>
                        <a:pt x="964" y="502"/>
                      </a:cubicBezTo>
                      <a:cubicBezTo>
                        <a:pt x="973" y="497"/>
                        <a:pt x="984" y="487"/>
                        <a:pt x="996" y="476"/>
                      </a:cubicBezTo>
                      <a:cubicBezTo>
                        <a:pt x="1014" y="459"/>
                        <a:pt x="1033" y="438"/>
                        <a:pt x="1050" y="419"/>
                      </a:cubicBezTo>
                      <a:cubicBezTo>
                        <a:pt x="1059" y="410"/>
                        <a:pt x="1067" y="401"/>
                        <a:pt x="1075" y="394"/>
                      </a:cubicBezTo>
                      <a:cubicBezTo>
                        <a:pt x="1082" y="387"/>
                        <a:pt x="1088" y="382"/>
                        <a:pt x="1093" y="379"/>
                      </a:cubicBezTo>
                      <a:cubicBezTo>
                        <a:pt x="1109" y="369"/>
                        <a:pt x="1128" y="349"/>
                        <a:pt x="1146" y="327"/>
                      </a:cubicBezTo>
                      <a:cubicBezTo>
                        <a:pt x="1164" y="305"/>
                        <a:pt x="1182" y="280"/>
                        <a:pt x="1197" y="260"/>
                      </a:cubicBezTo>
                      <a:cubicBezTo>
                        <a:pt x="1211" y="241"/>
                        <a:pt x="1234" y="205"/>
                        <a:pt x="1261" y="173"/>
                      </a:cubicBezTo>
                      <a:cubicBezTo>
                        <a:pt x="1274" y="158"/>
                        <a:pt x="1288" y="143"/>
                        <a:pt x="1302" y="132"/>
                      </a:cubicBezTo>
                      <a:cubicBezTo>
                        <a:pt x="1316" y="122"/>
                        <a:pt x="1329" y="115"/>
                        <a:pt x="1340" y="115"/>
                      </a:cubicBezTo>
                      <a:cubicBezTo>
                        <a:pt x="1347" y="115"/>
                        <a:pt x="1352" y="117"/>
                        <a:pt x="1358" y="121"/>
                      </a:cubicBezTo>
                      <a:cubicBezTo>
                        <a:pt x="1366" y="127"/>
                        <a:pt x="1369" y="135"/>
                        <a:pt x="1369" y="144"/>
                      </a:cubicBezTo>
                      <a:cubicBezTo>
                        <a:pt x="1369" y="155"/>
                        <a:pt x="1365" y="167"/>
                        <a:pt x="1357" y="181"/>
                      </a:cubicBezTo>
                      <a:cubicBezTo>
                        <a:pt x="1346" y="201"/>
                        <a:pt x="1328" y="223"/>
                        <a:pt x="1311" y="242"/>
                      </a:cubicBezTo>
                      <a:cubicBezTo>
                        <a:pt x="1293" y="262"/>
                        <a:pt x="1276" y="280"/>
                        <a:pt x="1265" y="292"/>
                      </a:cubicBezTo>
                      <a:cubicBezTo>
                        <a:pt x="1231" y="332"/>
                        <a:pt x="1188" y="386"/>
                        <a:pt x="1122" y="444"/>
                      </a:cubicBezTo>
                      <a:cubicBezTo>
                        <a:pt x="1094" y="469"/>
                        <a:pt x="1068" y="494"/>
                        <a:pt x="1049" y="517"/>
                      </a:cubicBezTo>
                      <a:cubicBezTo>
                        <a:pt x="1030" y="540"/>
                        <a:pt x="1019" y="561"/>
                        <a:pt x="1019" y="579"/>
                      </a:cubicBezTo>
                      <a:cubicBezTo>
                        <a:pt x="1019" y="584"/>
                        <a:pt x="1020" y="590"/>
                        <a:pt x="1022" y="594"/>
                      </a:cubicBezTo>
                      <a:cubicBezTo>
                        <a:pt x="1025" y="601"/>
                        <a:pt x="1029" y="605"/>
                        <a:pt x="1034" y="608"/>
                      </a:cubicBezTo>
                      <a:cubicBezTo>
                        <a:pt x="1038" y="611"/>
                        <a:pt x="1043" y="612"/>
                        <a:pt x="1048" y="612"/>
                      </a:cubicBezTo>
                      <a:cubicBezTo>
                        <a:pt x="1055" y="612"/>
                        <a:pt x="1063" y="610"/>
                        <a:pt x="1069" y="606"/>
                      </a:cubicBezTo>
                      <a:cubicBezTo>
                        <a:pt x="1076" y="602"/>
                        <a:pt x="1082" y="598"/>
                        <a:pt x="1086" y="595"/>
                      </a:cubicBezTo>
                      <a:cubicBezTo>
                        <a:pt x="1093" y="590"/>
                        <a:pt x="1107" y="583"/>
                        <a:pt x="1122" y="577"/>
                      </a:cubicBezTo>
                      <a:cubicBezTo>
                        <a:pt x="1138" y="570"/>
                        <a:pt x="1155" y="564"/>
                        <a:pt x="1167" y="560"/>
                      </a:cubicBezTo>
                      <a:cubicBezTo>
                        <a:pt x="1193" y="552"/>
                        <a:pt x="1226" y="532"/>
                        <a:pt x="1243" y="505"/>
                      </a:cubicBezTo>
                      <a:cubicBezTo>
                        <a:pt x="1250" y="495"/>
                        <a:pt x="1259" y="485"/>
                        <a:pt x="1269" y="477"/>
                      </a:cubicBezTo>
                      <a:cubicBezTo>
                        <a:pt x="1278" y="470"/>
                        <a:pt x="1288" y="465"/>
                        <a:pt x="1296" y="465"/>
                      </a:cubicBezTo>
                      <a:cubicBezTo>
                        <a:pt x="1299" y="465"/>
                        <a:pt x="1302" y="466"/>
                        <a:pt x="1305" y="468"/>
                      </a:cubicBezTo>
                      <a:cubicBezTo>
                        <a:pt x="1307" y="470"/>
                        <a:pt x="1309" y="472"/>
                        <a:pt x="1310" y="473"/>
                      </a:cubicBezTo>
                      <a:cubicBezTo>
                        <a:pt x="1312" y="475"/>
                        <a:pt x="1312" y="476"/>
                        <a:pt x="1312" y="478"/>
                      </a:cubicBezTo>
                      <a:cubicBezTo>
                        <a:pt x="1312" y="482"/>
                        <a:pt x="1310" y="489"/>
                        <a:pt x="1304" y="499"/>
                      </a:cubicBezTo>
                      <a:cubicBezTo>
                        <a:pt x="1298" y="509"/>
                        <a:pt x="1289" y="522"/>
                        <a:pt x="1276" y="542"/>
                      </a:cubicBezTo>
                      <a:cubicBezTo>
                        <a:pt x="1267" y="557"/>
                        <a:pt x="1250" y="569"/>
                        <a:pt x="1230" y="580"/>
                      </a:cubicBezTo>
                      <a:cubicBezTo>
                        <a:pt x="1201" y="597"/>
                        <a:pt x="1163" y="611"/>
                        <a:pt x="1134" y="624"/>
                      </a:cubicBezTo>
                      <a:cubicBezTo>
                        <a:pt x="1119" y="631"/>
                        <a:pt x="1106" y="638"/>
                        <a:pt x="1096" y="645"/>
                      </a:cubicBezTo>
                      <a:cubicBezTo>
                        <a:pt x="1092" y="648"/>
                        <a:pt x="1088" y="652"/>
                        <a:pt x="1085" y="656"/>
                      </a:cubicBezTo>
                      <a:cubicBezTo>
                        <a:pt x="1082" y="660"/>
                        <a:pt x="1081" y="664"/>
                        <a:pt x="1081" y="668"/>
                      </a:cubicBezTo>
                      <a:cubicBezTo>
                        <a:pt x="1081" y="669"/>
                        <a:pt x="1081" y="669"/>
                        <a:pt x="1081" y="669"/>
                      </a:cubicBezTo>
                      <a:cubicBezTo>
                        <a:pt x="1081" y="672"/>
                        <a:pt x="1082" y="675"/>
                        <a:pt x="1083" y="677"/>
                      </a:cubicBezTo>
                      <a:cubicBezTo>
                        <a:pt x="1086" y="680"/>
                        <a:pt x="1089" y="682"/>
                        <a:pt x="1093" y="683"/>
                      </a:cubicBezTo>
                      <a:cubicBezTo>
                        <a:pt x="1098" y="685"/>
                        <a:pt x="1103" y="685"/>
                        <a:pt x="1108" y="685"/>
                      </a:cubicBezTo>
                      <a:cubicBezTo>
                        <a:pt x="1125" y="685"/>
                        <a:pt x="1146" y="681"/>
                        <a:pt x="1168" y="677"/>
                      </a:cubicBezTo>
                      <a:cubicBezTo>
                        <a:pt x="1189" y="673"/>
                        <a:pt x="1211" y="669"/>
                        <a:pt x="1227" y="669"/>
                      </a:cubicBezTo>
                      <a:cubicBezTo>
                        <a:pt x="1234" y="669"/>
                        <a:pt x="1240" y="670"/>
                        <a:pt x="1244" y="671"/>
                      </a:cubicBezTo>
                      <a:cubicBezTo>
                        <a:pt x="1246" y="672"/>
                        <a:pt x="1247" y="673"/>
                        <a:pt x="1249" y="675"/>
                      </a:cubicBezTo>
                      <a:cubicBezTo>
                        <a:pt x="1250" y="676"/>
                        <a:pt x="1250" y="678"/>
                        <a:pt x="1251" y="680"/>
                      </a:cubicBezTo>
                      <a:cubicBezTo>
                        <a:pt x="1251" y="680"/>
                        <a:pt x="1251" y="681"/>
                        <a:pt x="1251" y="682"/>
                      </a:cubicBezTo>
                      <a:cubicBezTo>
                        <a:pt x="1251" y="686"/>
                        <a:pt x="1249" y="689"/>
                        <a:pt x="1244" y="693"/>
                      </a:cubicBezTo>
                      <a:cubicBezTo>
                        <a:pt x="1237" y="699"/>
                        <a:pt x="1222" y="704"/>
                        <a:pt x="1206" y="709"/>
                      </a:cubicBezTo>
                      <a:cubicBezTo>
                        <a:pt x="1181" y="715"/>
                        <a:pt x="1149" y="721"/>
                        <a:pt x="1125" y="726"/>
                      </a:cubicBezTo>
                      <a:cubicBezTo>
                        <a:pt x="1112" y="729"/>
                        <a:pt x="1101" y="732"/>
                        <a:pt x="1093" y="736"/>
                      </a:cubicBezTo>
                      <a:cubicBezTo>
                        <a:pt x="1089" y="738"/>
                        <a:pt x="1086" y="739"/>
                        <a:pt x="1084" y="742"/>
                      </a:cubicBezTo>
                      <a:cubicBezTo>
                        <a:pt x="1081" y="744"/>
                        <a:pt x="1080" y="746"/>
                        <a:pt x="1080" y="749"/>
                      </a:cubicBezTo>
                      <a:cubicBezTo>
                        <a:pt x="1080" y="751"/>
                        <a:pt x="1080" y="753"/>
                        <a:pt x="1082" y="755"/>
                      </a:cubicBezTo>
                      <a:cubicBezTo>
                        <a:pt x="1084" y="759"/>
                        <a:pt x="1088" y="761"/>
                        <a:pt x="1093" y="764"/>
                      </a:cubicBezTo>
                      <a:cubicBezTo>
                        <a:pt x="1101" y="768"/>
                        <a:pt x="1114" y="772"/>
                        <a:pt x="1129" y="774"/>
                      </a:cubicBezTo>
                      <a:cubicBezTo>
                        <a:pt x="1172" y="783"/>
                        <a:pt x="1236" y="786"/>
                        <a:pt x="1269" y="786"/>
                      </a:cubicBezTo>
                      <a:cubicBezTo>
                        <a:pt x="1272" y="786"/>
                        <a:pt x="1274" y="786"/>
                        <a:pt x="1277" y="786"/>
                      </a:cubicBezTo>
                      <a:cubicBezTo>
                        <a:pt x="1278" y="786"/>
                        <a:pt x="1279" y="786"/>
                        <a:pt x="1280" y="786"/>
                      </a:cubicBezTo>
                      <a:cubicBezTo>
                        <a:pt x="1300" y="786"/>
                        <a:pt x="1319" y="791"/>
                        <a:pt x="1338" y="796"/>
                      </a:cubicBezTo>
                      <a:cubicBezTo>
                        <a:pt x="1356" y="801"/>
                        <a:pt x="1375" y="806"/>
                        <a:pt x="1395" y="806"/>
                      </a:cubicBezTo>
                      <a:cubicBezTo>
                        <a:pt x="1397" y="806"/>
                        <a:pt x="1400" y="806"/>
                        <a:pt x="1403" y="805"/>
                      </a:cubicBezTo>
                      <a:cubicBezTo>
                        <a:pt x="1405" y="805"/>
                        <a:pt x="1406" y="805"/>
                        <a:pt x="1408" y="805"/>
                      </a:cubicBezTo>
                      <a:cubicBezTo>
                        <a:pt x="1428" y="805"/>
                        <a:pt x="1448" y="814"/>
                        <a:pt x="1469" y="824"/>
                      </a:cubicBezTo>
                      <a:cubicBezTo>
                        <a:pt x="1490" y="834"/>
                        <a:pt x="1512" y="844"/>
                        <a:pt x="1538" y="847"/>
                      </a:cubicBezTo>
                      <a:cubicBezTo>
                        <a:pt x="1561" y="850"/>
                        <a:pt x="1585" y="863"/>
                        <a:pt x="1603" y="880"/>
                      </a:cubicBezTo>
                      <a:cubicBezTo>
                        <a:pt x="1621" y="897"/>
                        <a:pt x="1633" y="918"/>
                        <a:pt x="1633" y="939"/>
                      </a:cubicBezTo>
                      <a:cubicBezTo>
                        <a:pt x="1633" y="943"/>
                        <a:pt x="1633" y="947"/>
                        <a:pt x="1632" y="951"/>
                      </a:cubicBezTo>
                      <a:cubicBezTo>
                        <a:pt x="1630" y="959"/>
                        <a:pt x="1625" y="964"/>
                        <a:pt x="1619" y="967"/>
                      </a:cubicBezTo>
                      <a:cubicBezTo>
                        <a:pt x="1613" y="971"/>
                        <a:pt x="1605" y="972"/>
                        <a:pt x="1597" y="972"/>
                      </a:cubicBezTo>
                      <a:cubicBezTo>
                        <a:pt x="1581" y="972"/>
                        <a:pt x="1564" y="968"/>
                        <a:pt x="1548" y="961"/>
                      </a:cubicBezTo>
                      <a:cubicBezTo>
                        <a:pt x="1532" y="954"/>
                        <a:pt x="1518" y="945"/>
                        <a:pt x="1511" y="937"/>
                      </a:cubicBezTo>
                      <a:cubicBezTo>
                        <a:pt x="1499" y="923"/>
                        <a:pt x="1482" y="914"/>
                        <a:pt x="1454" y="904"/>
                      </a:cubicBezTo>
                      <a:cubicBezTo>
                        <a:pt x="1427" y="895"/>
                        <a:pt x="1390" y="885"/>
                        <a:pt x="1338" y="869"/>
                      </a:cubicBezTo>
                      <a:cubicBezTo>
                        <a:pt x="1288" y="854"/>
                        <a:pt x="1234" y="849"/>
                        <a:pt x="1188" y="849"/>
                      </a:cubicBezTo>
                      <a:cubicBezTo>
                        <a:pt x="1164" y="849"/>
                        <a:pt x="1142" y="850"/>
                        <a:pt x="1125" y="853"/>
                      </a:cubicBezTo>
                      <a:cubicBezTo>
                        <a:pt x="1107" y="855"/>
                        <a:pt x="1093" y="859"/>
                        <a:pt x="1085" y="863"/>
                      </a:cubicBezTo>
                      <a:cubicBezTo>
                        <a:pt x="1069" y="870"/>
                        <a:pt x="1060" y="885"/>
                        <a:pt x="1053" y="901"/>
                      </a:cubicBezTo>
                      <a:cubicBezTo>
                        <a:pt x="1046" y="917"/>
                        <a:pt x="1042" y="935"/>
                        <a:pt x="1035" y="951"/>
                      </a:cubicBezTo>
                      <a:cubicBezTo>
                        <a:pt x="1032" y="957"/>
                        <a:pt x="1031" y="963"/>
                        <a:pt x="1031" y="968"/>
                      </a:cubicBezTo>
                      <a:cubicBezTo>
                        <a:pt x="1031" y="980"/>
                        <a:pt x="1036" y="989"/>
                        <a:pt x="1043" y="998"/>
                      </a:cubicBezTo>
                      <a:cubicBezTo>
                        <a:pt x="1051" y="1007"/>
                        <a:pt x="1060" y="1016"/>
                        <a:pt x="1069" y="1026"/>
                      </a:cubicBezTo>
                      <a:cubicBezTo>
                        <a:pt x="1078" y="1036"/>
                        <a:pt x="1087" y="1045"/>
                        <a:pt x="1093" y="1054"/>
                      </a:cubicBezTo>
                      <a:cubicBezTo>
                        <a:pt x="1099" y="1063"/>
                        <a:pt x="1102" y="1070"/>
                        <a:pt x="1102" y="1076"/>
                      </a:cubicBezTo>
                      <a:cubicBezTo>
                        <a:pt x="1102" y="1079"/>
                        <a:pt x="1101" y="1081"/>
                        <a:pt x="1099" y="1083"/>
                      </a:cubicBezTo>
                      <a:cubicBezTo>
                        <a:pt x="1096" y="1086"/>
                        <a:pt x="1093" y="1087"/>
                        <a:pt x="1091" y="1087"/>
                      </a:cubicBezTo>
                      <a:cubicBezTo>
                        <a:pt x="1089" y="1087"/>
                        <a:pt x="1088" y="1087"/>
                        <a:pt x="1086" y="1086"/>
                      </a:cubicBezTo>
                      <a:cubicBezTo>
                        <a:pt x="1081" y="1083"/>
                        <a:pt x="1075" y="1076"/>
                        <a:pt x="1066" y="1063"/>
                      </a:cubicBezTo>
                      <a:cubicBezTo>
                        <a:pt x="1058" y="1051"/>
                        <a:pt x="1053" y="1045"/>
                        <a:pt x="1045" y="1040"/>
                      </a:cubicBezTo>
                      <a:cubicBezTo>
                        <a:pt x="1038" y="1034"/>
                        <a:pt x="1028" y="1031"/>
                        <a:pt x="1012" y="1024"/>
                      </a:cubicBezTo>
                      <a:cubicBezTo>
                        <a:pt x="1005" y="1022"/>
                        <a:pt x="1000" y="1021"/>
                        <a:pt x="995" y="1021"/>
                      </a:cubicBezTo>
                      <a:cubicBezTo>
                        <a:pt x="991" y="1021"/>
                        <a:pt x="987" y="1022"/>
                        <a:pt x="984" y="1024"/>
                      </a:cubicBezTo>
                      <a:cubicBezTo>
                        <a:pt x="979" y="1028"/>
                        <a:pt x="976" y="1033"/>
                        <a:pt x="972" y="1040"/>
                      </a:cubicBezTo>
                      <a:cubicBezTo>
                        <a:pt x="968" y="1046"/>
                        <a:pt x="963" y="1053"/>
                        <a:pt x="955" y="1060"/>
                      </a:cubicBezTo>
                      <a:cubicBezTo>
                        <a:pt x="949" y="1066"/>
                        <a:pt x="946" y="1073"/>
                        <a:pt x="946" y="1081"/>
                      </a:cubicBezTo>
                      <a:cubicBezTo>
                        <a:pt x="946" y="1094"/>
                        <a:pt x="953" y="1110"/>
                        <a:pt x="962" y="1132"/>
                      </a:cubicBezTo>
                      <a:cubicBezTo>
                        <a:pt x="971" y="1154"/>
                        <a:pt x="983" y="1182"/>
                        <a:pt x="993" y="1218"/>
                      </a:cubicBezTo>
                      <a:cubicBezTo>
                        <a:pt x="1006" y="1265"/>
                        <a:pt x="1011" y="1325"/>
                        <a:pt x="1022" y="1385"/>
                      </a:cubicBezTo>
                      <a:cubicBezTo>
                        <a:pt x="1032" y="1445"/>
                        <a:pt x="1048" y="1505"/>
                        <a:pt x="1084" y="1553"/>
                      </a:cubicBezTo>
                      <a:cubicBezTo>
                        <a:pt x="1101" y="1575"/>
                        <a:pt x="1108" y="1593"/>
                        <a:pt x="1108" y="1605"/>
                      </a:cubicBezTo>
                      <a:cubicBezTo>
                        <a:pt x="1108" y="1613"/>
                        <a:pt x="1105" y="1619"/>
                        <a:pt x="1100" y="1623"/>
                      </a:cubicBezTo>
                      <a:cubicBezTo>
                        <a:pt x="1095" y="1626"/>
                        <a:pt x="1088" y="1628"/>
                        <a:pt x="1080" y="1628"/>
                      </a:cubicBezTo>
                      <a:cubicBezTo>
                        <a:pt x="1057" y="1628"/>
                        <a:pt x="1024" y="1614"/>
                        <a:pt x="999" y="1588"/>
                      </a:cubicBezTo>
                      <a:cubicBezTo>
                        <a:pt x="985" y="1573"/>
                        <a:pt x="974" y="1546"/>
                        <a:pt x="966" y="1513"/>
                      </a:cubicBezTo>
                      <a:cubicBezTo>
                        <a:pt x="953" y="1463"/>
                        <a:pt x="946" y="1399"/>
                        <a:pt x="939" y="1339"/>
                      </a:cubicBezTo>
                      <a:cubicBezTo>
                        <a:pt x="933" y="1279"/>
                        <a:pt x="927" y="1223"/>
                        <a:pt x="918" y="1190"/>
                      </a:cubicBezTo>
                      <a:cubicBezTo>
                        <a:pt x="907" y="1151"/>
                        <a:pt x="894" y="1127"/>
                        <a:pt x="880" y="1112"/>
                      </a:cubicBezTo>
                      <a:cubicBezTo>
                        <a:pt x="867" y="1096"/>
                        <a:pt x="851" y="1091"/>
                        <a:pt x="834" y="1091"/>
                      </a:cubicBezTo>
                      <a:cubicBezTo>
                        <a:pt x="829" y="1091"/>
                        <a:pt x="824" y="1092"/>
                        <a:pt x="819" y="1092"/>
                      </a:cubicBezTo>
                      <a:cubicBezTo>
                        <a:pt x="813" y="1093"/>
                        <a:pt x="809" y="1096"/>
                        <a:pt x="805" y="1099"/>
                      </a:cubicBezTo>
                      <a:cubicBezTo>
                        <a:pt x="798" y="1105"/>
                        <a:pt x="794" y="1115"/>
                        <a:pt x="791" y="1125"/>
                      </a:cubicBezTo>
                      <a:cubicBezTo>
                        <a:pt x="786" y="1141"/>
                        <a:pt x="784" y="1160"/>
                        <a:pt x="781" y="1174"/>
                      </a:cubicBezTo>
                      <a:cubicBezTo>
                        <a:pt x="780" y="1181"/>
                        <a:pt x="779" y="1188"/>
                        <a:pt x="777" y="1192"/>
                      </a:cubicBezTo>
                      <a:cubicBezTo>
                        <a:pt x="776" y="1194"/>
                        <a:pt x="775" y="1196"/>
                        <a:pt x="774" y="1197"/>
                      </a:cubicBezTo>
                      <a:cubicBezTo>
                        <a:pt x="773" y="1198"/>
                        <a:pt x="773" y="1198"/>
                        <a:pt x="772" y="1198"/>
                      </a:cubicBezTo>
                      <a:cubicBezTo>
                        <a:pt x="772" y="1198"/>
                        <a:pt x="772" y="1198"/>
                        <a:pt x="772" y="1198"/>
                      </a:cubicBezTo>
                      <a:cubicBezTo>
                        <a:pt x="771" y="1198"/>
                        <a:pt x="771" y="1198"/>
                        <a:pt x="771" y="1198"/>
                      </a:cubicBezTo>
                      <a:cubicBezTo>
                        <a:pt x="770" y="1198"/>
                        <a:pt x="768" y="1198"/>
                        <a:pt x="767" y="1196"/>
                      </a:cubicBezTo>
                      <a:cubicBezTo>
                        <a:pt x="764" y="1193"/>
                        <a:pt x="762" y="1188"/>
                        <a:pt x="761" y="1181"/>
                      </a:cubicBezTo>
                      <a:cubicBezTo>
                        <a:pt x="758" y="1171"/>
                        <a:pt x="757" y="1157"/>
                        <a:pt x="757" y="1145"/>
                      </a:cubicBezTo>
                      <a:cubicBezTo>
                        <a:pt x="756" y="1133"/>
                        <a:pt x="756" y="1122"/>
                        <a:pt x="755" y="1116"/>
                      </a:cubicBezTo>
                      <a:cubicBezTo>
                        <a:pt x="754" y="1112"/>
                        <a:pt x="753" y="1109"/>
                        <a:pt x="752" y="1107"/>
                      </a:cubicBezTo>
                      <a:cubicBezTo>
                        <a:pt x="751" y="1106"/>
                        <a:pt x="750" y="1105"/>
                        <a:pt x="749" y="1104"/>
                      </a:cubicBezTo>
                      <a:cubicBezTo>
                        <a:pt x="748" y="1104"/>
                        <a:pt x="747" y="1103"/>
                        <a:pt x="746" y="1103"/>
                      </a:cubicBezTo>
                      <a:cubicBezTo>
                        <a:pt x="743" y="1103"/>
                        <a:pt x="740" y="1105"/>
                        <a:pt x="737" y="1107"/>
                      </a:cubicBezTo>
                      <a:cubicBezTo>
                        <a:pt x="735" y="1110"/>
                        <a:pt x="732" y="1113"/>
                        <a:pt x="728" y="1117"/>
                      </a:cubicBezTo>
                      <a:cubicBezTo>
                        <a:pt x="725" y="1121"/>
                        <a:pt x="723" y="1123"/>
                        <a:pt x="721" y="1124"/>
                      </a:cubicBezTo>
                      <a:cubicBezTo>
                        <a:pt x="718" y="1126"/>
                        <a:pt x="716" y="1126"/>
                        <a:pt x="714" y="1126"/>
                      </a:cubicBezTo>
                      <a:cubicBezTo>
                        <a:pt x="712" y="1126"/>
                        <a:pt x="710" y="1126"/>
                        <a:pt x="708" y="1124"/>
                      </a:cubicBezTo>
                      <a:cubicBezTo>
                        <a:pt x="706" y="1123"/>
                        <a:pt x="703" y="1121"/>
                        <a:pt x="701" y="1119"/>
                      </a:cubicBezTo>
                      <a:cubicBezTo>
                        <a:pt x="700" y="1117"/>
                        <a:pt x="698" y="1116"/>
                        <a:pt x="697" y="1115"/>
                      </a:cubicBezTo>
                      <a:cubicBezTo>
                        <a:pt x="695" y="1114"/>
                        <a:pt x="694" y="1113"/>
                        <a:pt x="692" y="1113"/>
                      </a:cubicBezTo>
                      <a:cubicBezTo>
                        <a:pt x="690" y="1113"/>
                        <a:pt x="689" y="1114"/>
                        <a:pt x="687" y="1114"/>
                      </a:cubicBezTo>
                      <a:cubicBezTo>
                        <a:pt x="683" y="1117"/>
                        <a:pt x="679" y="1123"/>
                        <a:pt x="670" y="1133"/>
                      </a:cubicBezTo>
                      <a:cubicBezTo>
                        <a:pt x="667" y="1137"/>
                        <a:pt x="664" y="1139"/>
                        <a:pt x="662" y="1141"/>
                      </a:cubicBezTo>
                      <a:cubicBezTo>
                        <a:pt x="660" y="1143"/>
                        <a:pt x="658" y="1143"/>
                        <a:pt x="656" y="1143"/>
                      </a:cubicBezTo>
                      <a:cubicBezTo>
                        <a:pt x="654" y="1143"/>
                        <a:pt x="652" y="1143"/>
                        <a:pt x="651" y="1142"/>
                      </a:cubicBezTo>
                      <a:cubicBezTo>
                        <a:pt x="648" y="1140"/>
                        <a:pt x="645" y="1137"/>
                        <a:pt x="641" y="1133"/>
                      </a:cubicBezTo>
                      <a:cubicBezTo>
                        <a:pt x="638" y="1129"/>
                        <a:pt x="635" y="1124"/>
                        <a:pt x="630" y="1119"/>
                      </a:cubicBezTo>
                      <a:cubicBezTo>
                        <a:pt x="625" y="1113"/>
                        <a:pt x="619" y="1107"/>
                        <a:pt x="612" y="1102"/>
                      </a:cubicBezTo>
                      <a:cubicBezTo>
                        <a:pt x="605" y="1098"/>
                        <a:pt x="596" y="1095"/>
                        <a:pt x="588" y="1095"/>
                      </a:cubicBezTo>
                      <a:cubicBezTo>
                        <a:pt x="581" y="1095"/>
                        <a:pt x="575" y="1097"/>
                        <a:pt x="568" y="1101"/>
                      </a:cubicBezTo>
                      <a:cubicBezTo>
                        <a:pt x="562" y="1105"/>
                        <a:pt x="556" y="1112"/>
                        <a:pt x="550" y="1122"/>
                      </a:cubicBezTo>
                      <a:cubicBezTo>
                        <a:pt x="538" y="1145"/>
                        <a:pt x="530" y="1155"/>
                        <a:pt x="520" y="1166"/>
                      </a:cubicBezTo>
                      <a:cubicBezTo>
                        <a:pt x="509" y="1177"/>
                        <a:pt x="494" y="1189"/>
                        <a:pt x="466" y="1214"/>
                      </a:cubicBezTo>
                      <a:cubicBezTo>
                        <a:pt x="453" y="1226"/>
                        <a:pt x="440" y="1248"/>
                        <a:pt x="427" y="1275"/>
                      </a:cubicBezTo>
                      <a:cubicBezTo>
                        <a:pt x="406" y="1316"/>
                        <a:pt x="386" y="1367"/>
                        <a:pt x="365" y="1408"/>
                      </a:cubicBezTo>
                      <a:cubicBezTo>
                        <a:pt x="355" y="1428"/>
                        <a:pt x="345" y="1446"/>
                        <a:pt x="335" y="1458"/>
                      </a:cubicBezTo>
                      <a:cubicBezTo>
                        <a:pt x="330" y="1465"/>
                        <a:pt x="325" y="1470"/>
                        <a:pt x="320" y="1473"/>
                      </a:cubicBezTo>
                      <a:cubicBezTo>
                        <a:pt x="315" y="1476"/>
                        <a:pt x="310" y="1478"/>
                        <a:pt x="306" y="1478"/>
                      </a:cubicBezTo>
                      <a:cubicBezTo>
                        <a:pt x="302" y="1478"/>
                        <a:pt x="299" y="1477"/>
                        <a:pt x="295" y="1475"/>
                      </a:cubicBezTo>
                      <a:cubicBezTo>
                        <a:pt x="271" y="1459"/>
                        <a:pt x="263" y="1438"/>
                        <a:pt x="263" y="1418"/>
                      </a:cubicBezTo>
                      <a:cubicBezTo>
                        <a:pt x="263" y="1389"/>
                        <a:pt x="279" y="1361"/>
                        <a:pt x="295" y="1349"/>
                      </a:cubicBezTo>
                      <a:cubicBezTo>
                        <a:pt x="310" y="1338"/>
                        <a:pt x="321" y="1326"/>
                        <a:pt x="332" y="1310"/>
                      </a:cubicBezTo>
                      <a:cubicBezTo>
                        <a:pt x="343" y="1295"/>
                        <a:pt x="354" y="1275"/>
                        <a:pt x="368" y="1247"/>
                      </a:cubicBezTo>
                      <a:cubicBezTo>
                        <a:pt x="396" y="1192"/>
                        <a:pt x="415" y="1170"/>
                        <a:pt x="450" y="1143"/>
                      </a:cubicBezTo>
                      <a:cubicBezTo>
                        <a:pt x="465" y="1132"/>
                        <a:pt x="479" y="1120"/>
                        <a:pt x="490" y="1108"/>
                      </a:cubicBezTo>
                      <a:cubicBezTo>
                        <a:pt x="496" y="1102"/>
                        <a:pt x="501" y="1097"/>
                        <a:pt x="504" y="1091"/>
                      </a:cubicBezTo>
                      <a:cubicBezTo>
                        <a:pt x="507" y="1086"/>
                        <a:pt x="509" y="1080"/>
                        <a:pt x="509" y="1075"/>
                      </a:cubicBezTo>
                      <a:cubicBezTo>
                        <a:pt x="509" y="1071"/>
                        <a:pt x="508" y="1067"/>
                        <a:pt x="505" y="1064"/>
                      </a:cubicBezTo>
                      <a:cubicBezTo>
                        <a:pt x="501" y="1058"/>
                        <a:pt x="494" y="1054"/>
                        <a:pt x="487" y="1054"/>
                      </a:cubicBezTo>
                      <a:cubicBezTo>
                        <a:pt x="480" y="1054"/>
                        <a:pt x="473" y="1058"/>
                        <a:pt x="465" y="1064"/>
                      </a:cubicBezTo>
                      <a:cubicBezTo>
                        <a:pt x="458" y="1070"/>
                        <a:pt x="450" y="1078"/>
                        <a:pt x="443" y="1089"/>
                      </a:cubicBezTo>
                      <a:cubicBezTo>
                        <a:pt x="437" y="1099"/>
                        <a:pt x="427" y="1107"/>
                        <a:pt x="417" y="1112"/>
                      </a:cubicBezTo>
                      <a:cubicBezTo>
                        <a:pt x="406" y="1118"/>
                        <a:pt x="394" y="1121"/>
                        <a:pt x="384" y="1121"/>
                      </a:cubicBezTo>
                      <a:cubicBezTo>
                        <a:pt x="378" y="1121"/>
                        <a:pt x="372" y="1120"/>
                        <a:pt x="367" y="1117"/>
                      </a:cubicBezTo>
                      <a:cubicBezTo>
                        <a:pt x="362" y="1115"/>
                        <a:pt x="359" y="1111"/>
                        <a:pt x="357" y="1106"/>
                      </a:cubicBezTo>
                      <a:cubicBezTo>
                        <a:pt x="355" y="1103"/>
                        <a:pt x="355" y="1100"/>
                        <a:pt x="355" y="1097"/>
                      </a:cubicBezTo>
                      <a:cubicBezTo>
                        <a:pt x="355" y="1091"/>
                        <a:pt x="357" y="1085"/>
                        <a:pt x="361" y="1079"/>
                      </a:cubicBezTo>
                      <a:cubicBezTo>
                        <a:pt x="367" y="1071"/>
                        <a:pt x="377" y="1063"/>
                        <a:pt x="387" y="1057"/>
                      </a:cubicBezTo>
                      <a:cubicBezTo>
                        <a:pt x="397" y="1052"/>
                        <a:pt x="407" y="1048"/>
                        <a:pt x="414" y="1046"/>
                      </a:cubicBezTo>
                      <a:cubicBezTo>
                        <a:pt x="421" y="1045"/>
                        <a:pt x="426" y="1042"/>
                        <a:pt x="429" y="1038"/>
                      </a:cubicBezTo>
                      <a:cubicBezTo>
                        <a:pt x="432" y="1034"/>
                        <a:pt x="434" y="1029"/>
                        <a:pt x="434" y="1023"/>
                      </a:cubicBezTo>
                      <a:cubicBezTo>
                        <a:pt x="434" y="1016"/>
                        <a:pt x="431" y="1008"/>
                        <a:pt x="428" y="1001"/>
                      </a:cubicBezTo>
                      <a:cubicBezTo>
                        <a:pt x="423" y="993"/>
                        <a:pt x="420" y="988"/>
                        <a:pt x="417" y="978"/>
                      </a:cubicBezTo>
                      <a:cubicBezTo>
                        <a:pt x="413" y="968"/>
                        <a:pt x="408" y="953"/>
                        <a:pt x="400" y="925"/>
                      </a:cubicBezTo>
                      <a:cubicBezTo>
                        <a:pt x="394" y="906"/>
                        <a:pt x="389" y="895"/>
                        <a:pt x="385" y="888"/>
                      </a:cubicBezTo>
                      <a:cubicBezTo>
                        <a:pt x="382" y="885"/>
                        <a:pt x="380" y="882"/>
                        <a:pt x="377" y="881"/>
                      </a:cubicBezTo>
                      <a:cubicBezTo>
                        <a:pt x="375" y="879"/>
                        <a:pt x="372" y="879"/>
                        <a:pt x="370" y="879"/>
                      </a:cubicBezTo>
                      <a:cubicBezTo>
                        <a:pt x="365" y="879"/>
                        <a:pt x="360" y="881"/>
                        <a:pt x="354" y="882"/>
                      </a:cubicBezTo>
                      <a:cubicBezTo>
                        <a:pt x="351" y="883"/>
                        <a:pt x="347" y="884"/>
                        <a:pt x="342" y="884"/>
                      </a:cubicBezTo>
                      <a:cubicBezTo>
                        <a:pt x="329" y="884"/>
                        <a:pt x="315" y="879"/>
                        <a:pt x="305" y="874"/>
                      </a:cubicBezTo>
                      <a:cubicBezTo>
                        <a:pt x="297" y="869"/>
                        <a:pt x="287" y="868"/>
                        <a:pt x="276" y="867"/>
                      </a:cubicBezTo>
                      <a:cubicBezTo>
                        <a:pt x="265" y="866"/>
                        <a:pt x="253" y="865"/>
                        <a:pt x="242" y="864"/>
                      </a:cubicBezTo>
                      <a:cubicBezTo>
                        <a:pt x="231" y="863"/>
                        <a:pt x="219" y="862"/>
                        <a:pt x="210" y="858"/>
                      </a:cubicBezTo>
                      <a:cubicBezTo>
                        <a:pt x="206" y="857"/>
                        <a:pt x="202" y="855"/>
                        <a:pt x="200" y="852"/>
                      </a:cubicBezTo>
                      <a:cubicBezTo>
                        <a:pt x="197" y="849"/>
                        <a:pt x="196" y="846"/>
                        <a:pt x="196" y="842"/>
                      </a:cubicBezTo>
                      <a:cubicBezTo>
                        <a:pt x="196" y="836"/>
                        <a:pt x="198" y="832"/>
                        <a:pt x="201" y="829"/>
                      </a:cubicBezTo>
                      <a:cubicBezTo>
                        <a:pt x="204" y="826"/>
                        <a:pt x="209" y="824"/>
                        <a:pt x="215" y="824"/>
                      </a:cubicBezTo>
                      <a:cubicBezTo>
                        <a:pt x="220" y="824"/>
                        <a:pt x="225" y="826"/>
                        <a:pt x="231" y="828"/>
                      </a:cubicBezTo>
                      <a:cubicBezTo>
                        <a:pt x="236" y="831"/>
                        <a:pt x="243" y="832"/>
                        <a:pt x="250" y="832"/>
                      </a:cubicBezTo>
                      <a:cubicBezTo>
                        <a:pt x="261" y="833"/>
                        <a:pt x="274" y="832"/>
                        <a:pt x="286" y="833"/>
                      </a:cubicBezTo>
                      <a:cubicBezTo>
                        <a:pt x="297" y="833"/>
                        <a:pt x="308" y="835"/>
                        <a:pt x="315" y="839"/>
                      </a:cubicBezTo>
                      <a:cubicBezTo>
                        <a:pt x="322" y="843"/>
                        <a:pt x="330" y="846"/>
                        <a:pt x="338" y="846"/>
                      </a:cubicBezTo>
                      <a:cubicBezTo>
                        <a:pt x="346" y="846"/>
                        <a:pt x="353" y="844"/>
                        <a:pt x="359" y="838"/>
                      </a:cubicBezTo>
                      <a:cubicBezTo>
                        <a:pt x="365" y="833"/>
                        <a:pt x="369" y="824"/>
                        <a:pt x="371" y="813"/>
                      </a:cubicBezTo>
                      <a:cubicBezTo>
                        <a:pt x="371" y="809"/>
                        <a:pt x="371" y="806"/>
                        <a:pt x="371" y="803"/>
                      </a:cubicBezTo>
                      <a:cubicBezTo>
                        <a:pt x="371" y="796"/>
                        <a:pt x="370" y="789"/>
                        <a:pt x="367" y="783"/>
                      </a:cubicBezTo>
                      <a:cubicBezTo>
                        <a:pt x="362" y="775"/>
                        <a:pt x="353" y="768"/>
                        <a:pt x="341" y="762"/>
                      </a:cubicBezTo>
                      <a:cubicBezTo>
                        <a:pt x="328" y="756"/>
                        <a:pt x="311" y="751"/>
                        <a:pt x="290" y="746"/>
                      </a:cubicBezTo>
                      <a:cubicBezTo>
                        <a:pt x="260" y="739"/>
                        <a:pt x="229" y="722"/>
                        <a:pt x="204" y="701"/>
                      </a:cubicBezTo>
                      <a:cubicBezTo>
                        <a:pt x="179" y="681"/>
                        <a:pt x="160" y="658"/>
                        <a:pt x="155" y="640"/>
                      </a:cubicBezTo>
                      <a:cubicBezTo>
                        <a:pt x="149" y="621"/>
                        <a:pt x="145" y="611"/>
                        <a:pt x="138" y="601"/>
                      </a:cubicBezTo>
                      <a:cubicBezTo>
                        <a:pt x="131" y="592"/>
                        <a:pt x="121" y="584"/>
                        <a:pt x="103" y="571"/>
                      </a:cubicBezTo>
                      <a:cubicBezTo>
                        <a:pt x="96" y="566"/>
                        <a:pt x="87" y="555"/>
                        <a:pt x="76" y="541"/>
                      </a:cubicBezTo>
                      <a:cubicBezTo>
                        <a:pt x="60" y="519"/>
                        <a:pt x="42" y="488"/>
                        <a:pt x="28" y="458"/>
                      </a:cubicBezTo>
                      <a:cubicBezTo>
                        <a:pt x="14" y="427"/>
                        <a:pt x="4" y="396"/>
                        <a:pt x="4" y="372"/>
                      </a:cubicBezTo>
                      <a:cubicBezTo>
                        <a:pt x="4" y="362"/>
                        <a:pt x="6" y="353"/>
                        <a:pt x="10" y="346"/>
                      </a:cubicBezTo>
                      <a:cubicBezTo>
                        <a:pt x="14" y="339"/>
                        <a:pt x="20" y="335"/>
                        <a:pt x="29" y="332"/>
                      </a:cubicBezTo>
                      <a:cubicBezTo>
                        <a:pt x="29" y="332"/>
                        <a:pt x="29" y="332"/>
                        <a:pt x="29" y="332"/>
                      </a:cubicBezTo>
                      <a:cubicBezTo>
                        <a:pt x="34" y="331"/>
                        <a:pt x="38" y="331"/>
                        <a:pt x="42" y="331"/>
                      </a:cubicBezTo>
                      <a:cubicBezTo>
                        <a:pt x="50" y="331"/>
                        <a:pt x="57" y="333"/>
                        <a:pt x="63" y="337"/>
                      </a:cubicBezTo>
                      <a:cubicBezTo>
                        <a:pt x="75" y="344"/>
                        <a:pt x="84" y="358"/>
                        <a:pt x="93" y="376"/>
                      </a:cubicBezTo>
                      <a:cubicBezTo>
                        <a:pt x="106" y="402"/>
                        <a:pt x="116" y="438"/>
                        <a:pt x="128" y="477"/>
                      </a:cubicBezTo>
                      <a:cubicBezTo>
                        <a:pt x="140" y="516"/>
                        <a:pt x="153" y="558"/>
                        <a:pt x="170" y="596"/>
                      </a:cubicBezTo>
                      <a:cubicBezTo>
                        <a:pt x="186" y="630"/>
                        <a:pt x="209" y="653"/>
                        <a:pt x="233" y="666"/>
                      </a:cubicBezTo>
                      <a:cubicBezTo>
                        <a:pt x="257" y="680"/>
                        <a:pt x="283" y="685"/>
                        <a:pt x="306" y="685"/>
                      </a:cubicBezTo>
                      <a:cubicBezTo>
                        <a:pt x="324" y="685"/>
                        <a:pt x="341" y="682"/>
                        <a:pt x="354" y="678"/>
                      </a:cubicBezTo>
                      <a:cubicBezTo>
                        <a:pt x="360" y="676"/>
                        <a:pt x="366" y="674"/>
                        <a:pt x="370" y="671"/>
                      </a:cubicBezTo>
                      <a:cubicBezTo>
                        <a:pt x="375" y="669"/>
                        <a:pt x="378" y="666"/>
                        <a:pt x="381" y="664"/>
                      </a:cubicBezTo>
                      <a:cubicBezTo>
                        <a:pt x="390" y="654"/>
                        <a:pt x="398" y="648"/>
                        <a:pt x="406" y="642"/>
                      </a:cubicBezTo>
                      <a:cubicBezTo>
                        <a:pt x="414" y="636"/>
                        <a:pt x="422" y="630"/>
                        <a:pt x="430" y="619"/>
                      </a:cubicBezTo>
                      <a:cubicBezTo>
                        <a:pt x="437" y="608"/>
                        <a:pt x="441" y="601"/>
                        <a:pt x="446" y="594"/>
                      </a:cubicBezTo>
                      <a:cubicBezTo>
                        <a:pt x="451" y="587"/>
                        <a:pt x="458" y="580"/>
                        <a:pt x="473" y="569"/>
                      </a:cubicBezTo>
                      <a:cubicBezTo>
                        <a:pt x="477" y="566"/>
                        <a:pt x="480" y="561"/>
                        <a:pt x="482" y="556"/>
                      </a:cubicBezTo>
                      <a:cubicBezTo>
                        <a:pt x="483" y="551"/>
                        <a:pt x="484" y="545"/>
                        <a:pt x="484" y="538"/>
                      </a:cubicBezTo>
                      <a:cubicBezTo>
                        <a:pt x="484" y="524"/>
                        <a:pt x="481" y="508"/>
                        <a:pt x="479" y="492"/>
                      </a:cubicBezTo>
                      <a:cubicBezTo>
                        <a:pt x="476" y="475"/>
                        <a:pt x="473" y="459"/>
                        <a:pt x="473" y="446"/>
                      </a:cubicBezTo>
                      <a:cubicBezTo>
                        <a:pt x="473" y="439"/>
                        <a:pt x="474" y="433"/>
                        <a:pt x="476" y="429"/>
                      </a:cubicBezTo>
                      <a:cubicBezTo>
                        <a:pt x="478" y="425"/>
                        <a:pt x="481" y="422"/>
                        <a:pt x="485" y="421"/>
                      </a:cubicBezTo>
                      <a:cubicBezTo>
                        <a:pt x="486" y="420"/>
                        <a:pt x="488" y="420"/>
                        <a:pt x="489" y="420"/>
                      </a:cubicBezTo>
                      <a:cubicBezTo>
                        <a:pt x="492" y="420"/>
                        <a:pt x="494" y="421"/>
                        <a:pt x="497" y="423"/>
                      </a:cubicBezTo>
                      <a:cubicBezTo>
                        <a:pt x="502" y="427"/>
                        <a:pt x="506" y="435"/>
                        <a:pt x="510" y="444"/>
                      </a:cubicBezTo>
                      <a:cubicBezTo>
                        <a:pt x="516" y="457"/>
                        <a:pt x="521" y="474"/>
                        <a:pt x="528" y="487"/>
                      </a:cubicBezTo>
                      <a:cubicBezTo>
                        <a:pt x="531" y="494"/>
                        <a:pt x="535" y="500"/>
                        <a:pt x="539" y="504"/>
                      </a:cubicBezTo>
                      <a:cubicBezTo>
                        <a:pt x="543" y="508"/>
                        <a:pt x="548" y="511"/>
                        <a:pt x="554" y="511"/>
                      </a:cubicBezTo>
                      <a:cubicBezTo>
                        <a:pt x="559" y="511"/>
                        <a:pt x="563" y="509"/>
                        <a:pt x="569" y="506"/>
                      </a:cubicBezTo>
                      <a:cubicBezTo>
                        <a:pt x="593" y="491"/>
                        <a:pt x="602" y="469"/>
                        <a:pt x="602" y="446"/>
                      </a:cubicBezTo>
                      <a:cubicBezTo>
                        <a:pt x="601" y="410"/>
                        <a:pt x="580" y="370"/>
                        <a:pt x="566" y="348"/>
                      </a:cubicBezTo>
                      <a:cubicBezTo>
                        <a:pt x="555" y="330"/>
                        <a:pt x="549" y="307"/>
                        <a:pt x="549" y="285"/>
                      </a:cubicBezTo>
                      <a:cubicBezTo>
                        <a:pt x="549" y="262"/>
                        <a:pt x="556" y="241"/>
                        <a:pt x="569" y="228"/>
                      </a:cubicBezTo>
                      <a:cubicBezTo>
                        <a:pt x="576" y="222"/>
                        <a:pt x="582" y="220"/>
                        <a:pt x="586" y="220"/>
                      </a:cubicBezTo>
                      <a:cubicBezTo>
                        <a:pt x="588" y="220"/>
                        <a:pt x="590" y="221"/>
                        <a:pt x="591" y="222"/>
                      </a:cubicBezTo>
                      <a:cubicBezTo>
                        <a:pt x="594" y="223"/>
                        <a:pt x="596" y="226"/>
                        <a:pt x="597" y="230"/>
                      </a:cubicBezTo>
                      <a:cubicBezTo>
                        <a:pt x="598" y="234"/>
                        <a:pt x="599" y="238"/>
                        <a:pt x="599" y="242"/>
                      </a:cubicBezTo>
                      <a:cubicBezTo>
                        <a:pt x="599" y="246"/>
                        <a:pt x="599" y="250"/>
                        <a:pt x="598" y="253"/>
                      </a:cubicBezTo>
                      <a:cubicBezTo>
                        <a:pt x="596" y="259"/>
                        <a:pt x="595" y="266"/>
                        <a:pt x="595" y="272"/>
                      </a:cubicBezTo>
                      <a:cubicBezTo>
                        <a:pt x="595" y="284"/>
                        <a:pt x="598" y="295"/>
                        <a:pt x="604" y="305"/>
                      </a:cubicBezTo>
                      <a:cubicBezTo>
                        <a:pt x="613" y="316"/>
                        <a:pt x="621" y="335"/>
                        <a:pt x="621" y="359"/>
                      </a:cubicBezTo>
                      <a:cubicBezTo>
                        <a:pt x="621" y="363"/>
                        <a:pt x="621" y="367"/>
                        <a:pt x="620" y="372"/>
                      </a:cubicBezTo>
                      <a:cubicBezTo>
                        <a:pt x="620" y="375"/>
                        <a:pt x="619" y="380"/>
                        <a:pt x="619" y="384"/>
                      </a:cubicBezTo>
                      <a:cubicBezTo>
                        <a:pt x="619" y="400"/>
                        <a:pt x="622" y="419"/>
                        <a:pt x="628" y="434"/>
                      </a:cubicBezTo>
                      <a:cubicBezTo>
                        <a:pt x="630" y="441"/>
                        <a:pt x="634" y="448"/>
                        <a:pt x="638" y="453"/>
                      </a:cubicBezTo>
                      <a:cubicBezTo>
                        <a:pt x="643" y="458"/>
                        <a:pt x="648" y="461"/>
                        <a:pt x="655" y="461"/>
                      </a:cubicBezTo>
                      <a:cubicBezTo>
                        <a:pt x="655" y="461"/>
                        <a:pt x="655" y="461"/>
                        <a:pt x="656" y="461"/>
                      </a:cubicBezTo>
                      <a:cubicBezTo>
                        <a:pt x="662" y="460"/>
                        <a:pt x="666" y="460"/>
                        <a:pt x="670" y="458"/>
                      </a:cubicBezTo>
                      <a:cubicBezTo>
                        <a:pt x="673" y="456"/>
                        <a:pt x="676" y="454"/>
                        <a:pt x="678" y="451"/>
                      </a:cubicBezTo>
                      <a:cubicBezTo>
                        <a:pt x="680" y="446"/>
                        <a:pt x="682" y="439"/>
                        <a:pt x="683" y="430"/>
                      </a:cubicBezTo>
                      <a:cubicBezTo>
                        <a:pt x="683" y="421"/>
                        <a:pt x="684" y="408"/>
                        <a:pt x="684" y="392"/>
                      </a:cubicBezTo>
                      <a:cubicBezTo>
                        <a:pt x="684" y="383"/>
                        <a:pt x="684" y="372"/>
                        <a:pt x="684" y="360"/>
                      </a:cubicBezTo>
                      <a:cubicBezTo>
                        <a:pt x="683" y="338"/>
                        <a:pt x="681" y="324"/>
                        <a:pt x="678" y="312"/>
                      </a:cubicBezTo>
                      <a:cubicBezTo>
                        <a:pt x="673" y="294"/>
                        <a:pt x="665" y="283"/>
                        <a:pt x="657" y="263"/>
                      </a:cubicBezTo>
                      <a:cubicBezTo>
                        <a:pt x="649" y="244"/>
                        <a:pt x="641" y="216"/>
                        <a:pt x="635" y="164"/>
                      </a:cubicBezTo>
                      <a:cubicBezTo>
                        <a:pt x="634" y="156"/>
                        <a:pt x="634" y="147"/>
                        <a:pt x="634" y="140"/>
                      </a:cubicBezTo>
                      <a:cubicBezTo>
                        <a:pt x="634" y="91"/>
                        <a:pt x="652" y="57"/>
                        <a:pt x="674" y="35"/>
                      </a:cubicBezTo>
                      <a:cubicBezTo>
                        <a:pt x="685" y="24"/>
                        <a:pt x="697" y="17"/>
                        <a:pt x="708" y="12"/>
                      </a:cubicBezTo>
                      <a:cubicBezTo>
                        <a:pt x="719" y="6"/>
                        <a:pt x="730" y="4"/>
                        <a:pt x="737" y="4"/>
                      </a:cubicBezTo>
                      <a:cubicBezTo>
                        <a:pt x="743" y="4"/>
                        <a:pt x="747" y="6"/>
                        <a:pt x="749" y="7"/>
                      </a:cubicBezTo>
                      <a:lnTo>
                        <a:pt x="750" y="6"/>
                      </a:lnTo>
                      <a:close/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6" name="Freeform 767"/>
                <p:cNvSpPr>
                  <a:spLocks/>
                </p:cNvSpPr>
                <p:nvPr/>
              </p:nvSpPr>
              <p:spPr bwMode="auto">
                <a:xfrm>
                  <a:off x="3442" y="2095"/>
                  <a:ext cx="506" cy="500"/>
                </a:xfrm>
                <a:custGeom>
                  <a:avLst/>
                  <a:gdLst>
                    <a:gd name="T0" fmla="*/ 1786 w 355"/>
                    <a:gd name="T1" fmla="*/ 264 h 351"/>
                    <a:gd name="T2" fmla="*/ 1671 w 355"/>
                    <a:gd name="T3" fmla="*/ 1463 h 351"/>
                    <a:gd name="T4" fmla="*/ 252 w 355"/>
                    <a:gd name="T5" fmla="*/ 1801 h 351"/>
                    <a:gd name="T6" fmla="*/ 512 w 355"/>
                    <a:gd name="T7" fmla="*/ 506 h 351"/>
                    <a:gd name="T8" fmla="*/ 1786 w 355"/>
                    <a:gd name="T9" fmla="*/ 264 h 3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5" h="351">
                      <a:moveTo>
                        <a:pt x="304" y="45"/>
                      </a:moveTo>
                      <a:cubicBezTo>
                        <a:pt x="348" y="89"/>
                        <a:pt x="355" y="180"/>
                        <a:pt x="284" y="249"/>
                      </a:cubicBezTo>
                      <a:cubicBezTo>
                        <a:pt x="213" y="318"/>
                        <a:pt x="87" y="351"/>
                        <a:pt x="43" y="307"/>
                      </a:cubicBezTo>
                      <a:cubicBezTo>
                        <a:pt x="0" y="262"/>
                        <a:pt x="16" y="155"/>
                        <a:pt x="87" y="86"/>
                      </a:cubicBezTo>
                      <a:cubicBezTo>
                        <a:pt x="158" y="17"/>
                        <a:pt x="261" y="0"/>
                        <a:pt x="304" y="45"/>
                      </a:cubicBezTo>
                      <a:close/>
                    </a:path>
                  </a:pathLst>
                </a:custGeom>
                <a:solidFill>
                  <a:srgbClr val="6EBF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7" name="Freeform 768"/>
                <p:cNvSpPr>
                  <a:spLocks/>
                </p:cNvSpPr>
                <p:nvPr/>
              </p:nvSpPr>
              <p:spPr bwMode="auto">
                <a:xfrm>
                  <a:off x="3328" y="2069"/>
                  <a:ext cx="513" cy="459"/>
                </a:xfrm>
                <a:custGeom>
                  <a:avLst/>
                  <a:gdLst>
                    <a:gd name="T0" fmla="*/ 1911 w 360"/>
                    <a:gd name="T1" fmla="*/ 272 h 322"/>
                    <a:gd name="T2" fmla="*/ 1619 w 360"/>
                    <a:gd name="T3" fmla="*/ 1414 h 322"/>
                    <a:gd name="T4" fmla="*/ 205 w 360"/>
                    <a:gd name="T5" fmla="*/ 1632 h 322"/>
                    <a:gd name="T6" fmla="*/ 648 w 360"/>
                    <a:gd name="T7" fmla="*/ 406 h 322"/>
                    <a:gd name="T8" fmla="*/ 1911 w 360"/>
                    <a:gd name="T9" fmla="*/ 272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0" h="322">
                      <a:moveTo>
                        <a:pt x="325" y="46"/>
                      </a:moveTo>
                      <a:cubicBezTo>
                        <a:pt x="360" y="92"/>
                        <a:pt x="353" y="179"/>
                        <a:pt x="275" y="240"/>
                      </a:cubicBezTo>
                      <a:cubicBezTo>
                        <a:pt x="197" y="300"/>
                        <a:pt x="71" y="322"/>
                        <a:pt x="35" y="277"/>
                      </a:cubicBezTo>
                      <a:cubicBezTo>
                        <a:pt x="0" y="231"/>
                        <a:pt x="31" y="130"/>
                        <a:pt x="110" y="69"/>
                      </a:cubicBezTo>
                      <a:cubicBezTo>
                        <a:pt x="188" y="9"/>
                        <a:pt x="289" y="0"/>
                        <a:pt x="325" y="46"/>
                      </a:cubicBezTo>
                    </a:path>
                  </a:pathLst>
                </a:custGeom>
                <a:solidFill>
                  <a:srgbClr val="AB72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8" name="Freeform 769"/>
                <p:cNvSpPr>
                  <a:spLocks/>
                </p:cNvSpPr>
                <p:nvPr/>
              </p:nvSpPr>
              <p:spPr bwMode="auto">
                <a:xfrm>
                  <a:off x="3337" y="2213"/>
                  <a:ext cx="482" cy="317"/>
                </a:xfrm>
                <a:custGeom>
                  <a:avLst/>
                  <a:gdLst>
                    <a:gd name="T0" fmla="*/ 478 w 338"/>
                    <a:gd name="T1" fmla="*/ 504 h 222"/>
                    <a:gd name="T2" fmla="*/ 426 w 338"/>
                    <a:gd name="T3" fmla="*/ 0 h 222"/>
                    <a:gd name="T4" fmla="*/ 177 w 338"/>
                    <a:gd name="T5" fmla="*/ 1050 h 222"/>
                    <a:gd name="T6" fmla="*/ 1593 w 338"/>
                    <a:gd name="T7" fmla="*/ 832 h 222"/>
                    <a:gd name="T8" fmla="*/ 1994 w 338"/>
                    <a:gd name="T9" fmla="*/ 204 h 222"/>
                    <a:gd name="T10" fmla="*/ 478 w 338"/>
                    <a:gd name="T11" fmla="*/ 504 h 2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38" h="222">
                      <a:moveTo>
                        <a:pt x="81" y="85"/>
                      </a:moveTo>
                      <a:cubicBezTo>
                        <a:pt x="68" y="71"/>
                        <a:pt x="63" y="34"/>
                        <a:pt x="72" y="0"/>
                      </a:cubicBezTo>
                      <a:cubicBezTo>
                        <a:pt x="18" y="60"/>
                        <a:pt x="0" y="138"/>
                        <a:pt x="30" y="177"/>
                      </a:cubicBezTo>
                      <a:cubicBezTo>
                        <a:pt x="65" y="222"/>
                        <a:pt x="192" y="200"/>
                        <a:pt x="270" y="140"/>
                      </a:cubicBezTo>
                      <a:cubicBezTo>
                        <a:pt x="311" y="108"/>
                        <a:pt x="332" y="70"/>
                        <a:pt x="338" y="34"/>
                      </a:cubicBezTo>
                      <a:cubicBezTo>
                        <a:pt x="322" y="112"/>
                        <a:pt x="158" y="170"/>
                        <a:pt x="81" y="85"/>
                      </a:cubicBezTo>
                    </a:path>
                  </a:pathLst>
                </a:custGeom>
                <a:solidFill>
                  <a:srgbClr val="9A60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9" name="Freeform 770"/>
                <p:cNvSpPr>
                  <a:spLocks/>
                </p:cNvSpPr>
                <p:nvPr/>
              </p:nvSpPr>
              <p:spPr bwMode="auto">
                <a:xfrm>
                  <a:off x="3355" y="2090"/>
                  <a:ext cx="468" cy="411"/>
                </a:xfrm>
                <a:custGeom>
                  <a:avLst/>
                  <a:gdLst>
                    <a:gd name="T0" fmla="*/ 1812 w 328"/>
                    <a:gd name="T1" fmla="*/ 183 h 288"/>
                    <a:gd name="T2" fmla="*/ 1798 w 328"/>
                    <a:gd name="T3" fmla="*/ 191 h 288"/>
                    <a:gd name="T4" fmla="*/ 1913 w 328"/>
                    <a:gd name="T5" fmla="*/ 571 h 288"/>
                    <a:gd name="T6" fmla="*/ 1508 w 328"/>
                    <a:gd name="T7" fmla="*/ 1320 h 288"/>
                    <a:gd name="T8" fmla="*/ 502 w 328"/>
                    <a:gd name="T9" fmla="*/ 1680 h 288"/>
                    <a:gd name="T10" fmla="*/ 108 w 328"/>
                    <a:gd name="T11" fmla="*/ 1537 h 288"/>
                    <a:gd name="T12" fmla="*/ 27 w 328"/>
                    <a:gd name="T13" fmla="*/ 1260 h 288"/>
                    <a:gd name="T14" fmla="*/ 544 w 328"/>
                    <a:gd name="T15" fmla="*/ 333 h 288"/>
                    <a:gd name="T16" fmla="*/ 1368 w 328"/>
                    <a:gd name="T17" fmla="*/ 27 h 288"/>
                    <a:gd name="T18" fmla="*/ 1798 w 328"/>
                    <a:gd name="T19" fmla="*/ 191 h 288"/>
                    <a:gd name="T20" fmla="*/ 1812 w 328"/>
                    <a:gd name="T21" fmla="*/ 183 h 288"/>
                    <a:gd name="T22" fmla="*/ 1816 w 328"/>
                    <a:gd name="T23" fmla="*/ 177 h 288"/>
                    <a:gd name="T24" fmla="*/ 1368 w 328"/>
                    <a:gd name="T25" fmla="*/ 0 h 288"/>
                    <a:gd name="T26" fmla="*/ 525 w 328"/>
                    <a:gd name="T27" fmla="*/ 314 h 288"/>
                    <a:gd name="T28" fmla="*/ 0 w 328"/>
                    <a:gd name="T29" fmla="*/ 1260 h 288"/>
                    <a:gd name="T30" fmla="*/ 87 w 328"/>
                    <a:gd name="T31" fmla="*/ 1554 h 288"/>
                    <a:gd name="T32" fmla="*/ 502 w 328"/>
                    <a:gd name="T33" fmla="*/ 1707 h 288"/>
                    <a:gd name="T34" fmla="*/ 1525 w 328"/>
                    <a:gd name="T35" fmla="*/ 1340 h 288"/>
                    <a:gd name="T36" fmla="*/ 1940 w 328"/>
                    <a:gd name="T37" fmla="*/ 571 h 288"/>
                    <a:gd name="T38" fmla="*/ 1816 w 328"/>
                    <a:gd name="T39" fmla="*/ 177 h 288"/>
                    <a:gd name="T40" fmla="*/ 1812 w 328"/>
                    <a:gd name="T41" fmla="*/ 183 h 2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28" h="288">
                      <a:moveTo>
                        <a:pt x="306" y="31"/>
                      </a:moveTo>
                      <a:cubicBezTo>
                        <a:pt x="304" y="32"/>
                        <a:pt x="304" y="32"/>
                        <a:pt x="304" y="32"/>
                      </a:cubicBezTo>
                      <a:cubicBezTo>
                        <a:pt x="317" y="49"/>
                        <a:pt x="324" y="71"/>
                        <a:pt x="324" y="96"/>
                      </a:cubicBezTo>
                      <a:cubicBezTo>
                        <a:pt x="324" y="137"/>
                        <a:pt x="304" y="185"/>
                        <a:pt x="255" y="223"/>
                      </a:cubicBezTo>
                      <a:cubicBezTo>
                        <a:pt x="206" y="261"/>
                        <a:pt x="137" y="284"/>
                        <a:pt x="85" y="284"/>
                      </a:cubicBezTo>
                      <a:cubicBezTo>
                        <a:pt x="55" y="284"/>
                        <a:pt x="30" y="276"/>
                        <a:pt x="18" y="260"/>
                      </a:cubicBezTo>
                      <a:cubicBezTo>
                        <a:pt x="8" y="248"/>
                        <a:pt x="4" y="232"/>
                        <a:pt x="4" y="213"/>
                      </a:cubicBezTo>
                      <a:cubicBezTo>
                        <a:pt x="4" y="164"/>
                        <a:pt x="36" y="100"/>
                        <a:pt x="92" y="56"/>
                      </a:cubicBezTo>
                      <a:cubicBezTo>
                        <a:pt x="136" y="21"/>
                        <a:pt x="189" y="4"/>
                        <a:pt x="231" y="4"/>
                      </a:cubicBezTo>
                      <a:cubicBezTo>
                        <a:pt x="263" y="4"/>
                        <a:pt x="290" y="14"/>
                        <a:pt x="304" y="32"/>
                      </a:cubicBezTo>
                      <a:cubicBezTo>
                        <a:pt x="306" y="31"/>
                        <a:pt x="306" y="31"/>
                        <a:pt x="306" y="31"/>
                      </a:cubicBezTo>
                      <a:cubicBezTo>
                        <a:pt x="307" y="30"/>
                        <a:pt x="307" y="30"/>
                        <a:pt x="307" y="30"/>
                      </a:cubicBezTo>
                      <a:cubicBezTo>
                        <a:pt x="292" y="10"/>
                        <a:pt x="264" y="0"/>
                        <a:pt x="231" y="0"/>
                      </a:cubicBezTo>
                      <a:cubicBezTo>
                        <a:pt x="187" y="0"/>
                        <a:pt x="134" y="18"/>
                        <a:pt x="89" y="53"/>
                      </a:cubicBezTo>
                      <a:cubicBezTo>
                        <a:pt x="32" y="97"/>
                        <a:pt x="0" y="163"/>
                        <a:pt x="0" y="213"/>
                      </a:cubicBezTo>
                      <a:cubicBezTo>
                        <a:pt x="0" y="233"/>
                        <a:pt x="4" y="250"/>
                        <a:pt x="15" y="263"/>
                      </a:cubicBezTo>
                      <a:cubicBezTo>
                        <a:pt x="28" y="280"/>
                        <a:pt x="54" y="288"/>
                        <a:pt x="85" y="288"/>
                      </a:cubicBezTo>
                      <a:cubicBezTo>
                        <a:pt x="138" y="288"/>
                        <a:pt x="208" y="265"/>
                        <a:pt x="258" y="226"/>
                      </a:cubicBezTo>
                      <a:cubicBezTo>
                        <a:pt x="307" y="188"/>
                        <a:pt x="328" y="139"/>
                        <a:pt x="328" y="96"/>
                      </a:cubicBezTo>
                      <a:cubicBezTo>
                        <a:pt x="328" y="70"/>
                        <a:pt x="321" y="47"/>
                        <a:pt x="307" y="30"/>
                      </a:cubicBezTo>
                      <a:cubicBezTo>
                        <a:pt x="306" y="31"/>
                        <a:pt x="306" y="31"/>
                        <a:pt x="306" y="3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0" name="Freeform 771"/>
                <p:cNvSpPr>
                  <a:spLocks/>
                </p:cNvSpPr>
                <p:nvPr/>
              </p:nvSpPr>
              <p:spPr bwMode="auto">
                <a:xfrm>
                  <a:off x="3566" y="2126"/>
                  <a:ext cx="157" cy="131"/>
                </a:xfrm>
                <a:custGeom>
                  <a:avLst/>
                  <a:gdLst>
                    <a:gd name="T0" fmla="*/ 544 w 110"/>
                    <a:gd name="T1" fmla="*/ 27 h 92"/>
                    <a:gd name="T2" fmla="*/ 415 w 110"/>
                    <a:gd name="T3" fmla="*/ 1 h 92"/>
                    <a:gd name="T4" fmla="*/ 204 w 110"/>
                    <a:gd name="T5" fmla="*/ 28 h 92"/>
                    <a:gd name="T6" fmla="*/ 1 w 110"/>
                    <a:gd name="T7" fmla="*/ 308 h 92"/>
                    <a:gd name="T8" fmla="*/ 407 w 110"/>
                    <a:gd name="T9" fmla="*/ 511 h 92"/>
                    <a:gd name="T10" fmla="*/ 639 w 110"/>
                    <a:gd name="T11" fmla="*/ 281 h 92"/>
                    <a:gd name="T12" fmla="*/ 571 w 110"/>
                    <a:gd name="T13" fmla="*/ 67 h 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" h="92">
                      <a:moveTo>
                        <a:pt x="92" y="4"/>
                      </a:moveTo>
                      <a:cubicBezTo>
                        <a:pt x="85" y="5"/>
                        <a:pt x="77" y="1"/>
                        <a:pt x="70" y="1"/>
                      </a:cubicBezTo>
                      <a:cubicBezTo>
                        <a:pt x="58" y="0"/>
                        <a:pt x="45" y="1"/>
                        <a:pt x="34" y="5"/>
                      </a:cubicBezTo>
                      <a:cubicBezTo>
                        <a:pt x="15" y="12"/>
                        <a:pt x="2" y="33"/>
                        <a:pt x="1" y="53"/>
                      </a:cubicBezTo>
                      <a:cubicBezTo>
                        <a:pt x="0" y="85"/>
                        <a:pt x="45" y="92"/>
                        <a:pt x="69" y="87"/>
                      </a:cubicBezTo>
                      <a:cubicBezTo>
                        <a:pt x="90" y="82"/>
                        <a:pt x="104" y="69"/>
                        <a:pt x="108" y="48"/>
                      </a:cubicBezTo>
                      <a:cubicBezTo>
                        <a:pt x="110" y="40"/>
                        <a:pt x="108" y="8"/>
                        <a:pt x="96" y="11"/>
                      </a:cubicBezTo>
                    </a:path>
                  </a:pathLst>
                </a:custGeom>
                <a:solidFill>
                  <a:srgbClr val="B581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1" name="Oval 772"/>
                <p:cNvSpPr>
                  <a:spLocks noChangeArrowheads="1"/>
                </p:cNvSpPr>
                <p:nvPr/>
              </p:nvSpPr>
              <p:spPr bwMode="auto">
                <a:xfrm>
                  <a:off x="3697" y="2162"/>
                  <a:ext cx="42" cy="4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2" name="Oval 773"/>
                <p:cNvSpPr>
                  <a:spLocks noChangeArrowheads="1"/>
                </p:cNvSpPr>
                <p:nvPr/>
              </p:nvSpPr>
              <p:spPr bwMode="auto">
                <a:xfrm>
                  <a:off x="3730" y="2240"/>
                  <a:ext cx="26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3" name="Freeform 774"/>
                <p:cNvSpPr>
                  <a:spLocks/>
                </p:cNvSpPr>
                <p:nvPr/>
              </p:nvSpPr>
              <p:spPr bwMode="auto">
                <a:xfrm>
                  <a:off x="3666" y="1420"/>
                  <a:ext cx="822" cy="1609"/>
                </a:xfrm>
                <a:custGeom>
                  <a:avLst/>
                  <a:gdLst>
                    <a:gd name="T0" fmla="*/ 692 w 576"/>
                    <a:gd name="T1" fmla="*/ 1736 h 1128"/>
                    <a:gd name="T2" fmla="*/ 933 w 576"/>
                    <a:gd name="T3" fmla="*/ 1736 h 1128"/>
                    <a:gd name="T4" fmla="*/ 1349 w 576"/>
                    <a:gd name="T5" fmla="*/ 1789 h 1128"/>
                    <a:gd name="T6" fmla="*/ 1999 w 576"/>
                    <a:gd name="T7" fmla="*/ 1217 h 1128"/>
                    <a:gd name="T8" fmla="*/ 2590 w 576"/>
                    <a:gd name="T9" fmla="*/ 746 h 1128"/>
                    <a:gd name="T10" fmla="*/ 3010 w 576"/>
                    <a:gd name="T11" fmla="*/ 320 h 1128"/>
                    <a:gd name="T12" fmla="*/ 3239 w 576"/>
                    <a:gd name="T13" fmla="*/ 0 h 1128"/>
                    <a:gd name="T14" fmla="*/ 1688 w 576"/>
                    <a:gd name="T15" fmla="*/ 1729 h 1128"/>
                    <a:gd name="T16" fmla="*/ 1478 w 576"/>
                    <a:gd name="T17" fmla="*/ 2552 h 1128"/>
                    <a:gd name="T18" fmla="*/ 2173 w 576"/>
                    <a:gd name="T19" fmla="*/ 2409 h 1128"/>
                    <a:gd name="T20" fmla="*/ 1688 w 576"/>
                    <a:gd name="T21" fmla="*/ 2891 h 1128"/>
                    <a:gd name="T22" fmla="*/ 2185 w 576"/>
                    <a:gd name="T23" fmla="*/ 2953 h 1128"/>
                    <a:gd name="T24" fmla="*/ 1721 w 576"/>
                    <a:gd name="T25" fmla="*/ 3194 h 1128"/>
                    <a:gd name="T26" fmla="*/ 1707 w 576"/>
                    <a:gd name="T27" fmla="*/ 3436 h 1128"/>
                    <a:gd name="T28" fmla="*/ 1979 w 576"/>
                    <a:gd name="T29" fmla="*/ 3569 h 1128"/>
                    <a:gd name="T30" fmla="*/ 2526 w 576"/>
                    <a:gd name="T31" fmla="*/ 3680 h 1128"/>
                    <a:gd name="T32" fmla="*/ 3172 w 576"/>
                    <a:gd name="T33" fmla="*/ 3770 h 1128"/>
                    <a:gd name="T34" fmla="*/ 2485 w 576"/>
                    <a:gd name="T35" fmla="*/ 3712 h 1128"/>
                    <a:gd name="T36" fmla="*/ 1758 w 576"/>
                    <a:gd name="T37" fmla="*/ 3722 h 1128"/>
                    <a:gd name="T38" fmla="*/ 1478 w 576"/>
                    <a:gd name="T39" fmla="*/ 4198 h 1128"/>
                    <a:gd name="T40" fmla="*/ 1387 w 576"/>
                    <a:gd name="T41" fmla="*/ 4458 h 1128"/>
                    <a:gd name="T42" fmla="*/ 1474 w 576"/>
                    <a:gd name="T43" fmla="*/ 4682 h 1128"/>
                    <a:gd name="T44" fmla="*/ 1203 w 576"/>
                    <a:gd name="T45" fmla="*/ 4682 h 1128"/>
                    <a:gd name="T46" fmla="*/ 1049 w 576"/>
                    <a:gd name="T47" fmla="*/ 4914 h 1128"/>
                    <a:gd name="T48" fmla="*/ 900 w 576"/>
                    <a:gd name="T49" fmla="*/ 5107 h 1128"/>
                    <a:gd name="T50" fmla="*/ 959 w 576"/>
                    <a:gd name="T51" fmla="*/ 5378 h 1128"/>
                    <a:gd name="T52" fmla="*/ 1273 w 576"/>
                    <a:gd name="T53" fmla="*/ 6661 h 1128"/>
                    <a:gd name="T54" fmla="*/ 1016 w 576"/>
                    <a:gd name="T55" fmla="*/ 5913 h 1128"/>
                    <a:gd name="T56" fmla="*/ 815 w 576"/>
                    <a:gd name="T57" fmla="*/ 5288 h 1128"/>
                    <a:gd name="T58" fmla="*/ 420 w 576"/>
                    <a:gd name="T59" fmla="*/ 5114 h 1128"/>
                    <a:gd name="T60" fmla="*/ 749 w 576"/>
                    <a:gd name="T61" fmla="*/ 4667 h 1128"/>
                    <a:gd name="T62" fmla="*/ 1250 w 576"/>
                    <a:gd name="T63" fmla="*/ 3921 h 1128"/>
                    <a:gd name="T64" fmla="*/ 1478 w 576"/>
                    <a:gd name="T65" fmla="*/ 3436 h 1128"/>
                    <a:gd name="T66" fmla="*/ 1389 w 576"/>
                    <a:gd name="T67" fmla="*/ 3058 h 1128"/>
                    <a:gd name="T68" fmla="*/ 1257 w 576"/>
                    <a:gd name="T69" fmla="*/ 2463 h 1128"/>
                    <a:gd name="T70" fmla="*/ 749 w 576"/>
                    <a:gd name="T71" fmla="*/ 1961 h 11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76" h="1128">
                      <a:moveTo>
                        <a:pt x="117" y="294"/>
                      </a:moveTo>
                      <a:cubicBezTo>
                        <a:pt x="126" y="321"/>
                        <a:pt x="140" y="294"/>
                        <a:pt x="158" y="294"/>
                      </a:cubicBezTo>
                      <a:cubicBezTo>
                        <a:pt x="154" y="357"/>
                        <a:pt x="197" y="330"/>
                        <a:pt x="228" y="303"/>
                      </a:cubicBezTo>
                      <a:cubicBezTo>
                        <a:pt x="266" y="270"/>
                        <a:pt x="292" y="229"/>
                        <a:pt x="338" y="206"/>
                      </a:cubicBezTo>
                      <a:cubicBezTo>
                        <a:pt x="379" y="186"/>
                        <a:pt x="403" y="158"/>
                        <a:pt x="437" y="126"/>
                      </a:cubicBezTo>
                      <a:cubicBezTo>
                        <a:pt x="461" y="103"/>
                        <a:pt x="490" y="82"/>
                        <a:pt x="509" y="54"/>
                      </a:cubicBezTo>
                      <a:cubicBezTo>
                        <a:pt x="521" y="37"/>
                        <a:pt x="526" y="9"/>
                        <a:pt x="547" y="0"/>
                      </a:cubicBezTo>
                      <a:cubicBezTo>
                        <a:pt x="576" y="34"/>
                        <a:pt x="310" y="259"/>
                        <a:pt x="285" y="293"/>
                      </a:cubicBezTo>
                      <a:cubicBezTo>
                        <a:pt x="261" y="324"/>
                        <a:pt x="203" y="402"/>
                        <a:pt x="250" y="432"/>
                      </a:cubicBezTo>
                      <a:cubicBezTo>
                        <a:pt x="288" y="457"/>
                        <a:pt x="328" y="402"/>
                        <a:pt x="367" y="408"/>
                      </a:cubicBezTo>
                      <a:cubicBezTo>
                        <a:pt x="341" y="432"/>
                        <a:pt x="279" y="445"/>
                        <a:pt x="285" y="489"/>
                      </a:cubicBezTo>
                      <a:cubicBezTo>
                        <a:pt x="314" y="485"/>
                        <a:pt x="338" y="510"/>
                        <a:pt x="369" y="500"/>
                      </a:cubicBezTo>
                      <a:cubicBezTo>
                        <a:pt x="368" y="526"/>
                        <a:pt x="308" y="520"/>
                        <a:pt x="291" y="541"/>
                      </a:cubicBezTo>
                      <a:cubicBezTo>
                        <a:pt x="279" y="555"/>
                        <a:pt x="280" y="566"/>
                        <a:pt x="288" y="582"/>
                      </a:cubicBezTo>
                      <a:cubicBezTo>
                        <a:pt x="299" y="605"/>
                        <a:pt x="314" y="599"/>
                        <a:pt x="334" y="604"/>
                      </a:cubicBezTo>
                      <a:cubicBezTo>
                        <a:pt x="365" y="611"/>
                        <a:pt x="396" y="617"/>
                        <a:pt x="427" y="623"/>
                      </a:cubicBezTo>
                      <a:cubicBezTo>
                        <a:pt x="458" y="630"/>
                        <a:pt x="513" y="612"/>
                        <a:pt x="536" y="639"/>
                      </a:cubicBezTo>
                      <a:cubicBezTo>
                        <a:pt x="506" y="657"/>
                        <a:pt x="454" y="631"/>
                        <a:pt x="420" y="629"/>
                      </a:cubicBezTo>
                      <a:cubicBezTo>
                        <a:pt x="384" y="627"/>
                        <a:pt x="332" y="620"/>
                        <a:pt x="297" y="630"/>
                      </a:cubicBezTo>
                      <a:cubicBezTo>
                        <a:pt x="259" y="640"/>
                        <a:pt x="263" y="678"/>
                        <a:pt x="250" y="711"/>
                      </a:cubicBezTo>
                      <a:cubicBezTo>
                        <a:pt x="243" y="726"/>
                        <a:pt x="232" y="738"/>
                        <a:pt x="234" y="755"/>
                      </a:cubicBezTo>
                      <a:cubicBezTo>
                        <a:pt x="236" y="772"/>
                        <a:pt x="250" y="777"/>
                        <a:pt x="249" y="793"/>
                      </a:cubicBezTo>
                      <a:cubicBezTo>
                        <a:pt x="237" y="794"/>
                        <a:pt x="214" y="789"/>
                        <a:pt x="203" y="793"/>
                      </a:cubicBezTo>
                      <a:cubicBezTo>
                        <a:pt x="182" y="801"/>
                        <a:pt x="187" y="818"/>
                        <a:pt x="177" y="832"/>
                      </a:cubicBezTo>
                      <a:cubicBezTo>
                        <a:pt x="165" y="849"/>
                        <a:pt x="154" y="841"/>
                        <a:pt x="152" y="865"/>
                      </a:cubicBezTo>
                      <a:cubicBezTo>
                        <a:pt x="151" y="876"/>
                        <a:pt x="158" y="901"/>
                        <a:pt x="162" y="911"/>
                      </a:cubicBezTo>
                      <a:cubicBezTo>
                        <a:pt x="187" y="982"/>
                        <a:pt x="219" y="1051"/>
                        <a:pt x="215" y="1128"/>
                      </a:cubicBezTo>
                      <a:cubicBezTo>
                        <a:pt x="178" y="1110"/>
                        <a:pt x="179" y="1036"/>
                        <a:pt x="172" y="1001"/>
                      </a:cubicBezTo>
                      <a:cubicBezTo>
                        <a:pt x="164" y="968"/>
                        <a:pt x="154" y="924"/>
                        <a:pt x="137" y="895"/>
                      </a:cubicBezTo>
                      <a:cubicBezTo>
                        <a:pt x="117" y="862"/>
                        <a:pt x="102" y="881"/>
                        <a:pt x="71" y="866"/>
                      </a:cubicBezTo>
                      <a:cubicBezTo>
                        <a:pt x="0" y="830"/>
                        <a:pt x="106" y="808"/>
                        <a:pt x="127" y="790"/>
                      </a:cubicBezTo>
                      <a:cubicBezTo>
                        <a:pt x="163" y="761"/>
                        <a:pt x="181" y="701"/>
                        <a:pt x="211" y="664"/>
                      </a:cubicBezTo>
                      <a:cubicBezTo>
                        <a:pt x="235" y="634"/>
                        <a:pt x="250" y="622"/>
                        <a:pt x="250" y="582"/>
                      </a:cubicBezTo>
                      <a:cubicBezTo>
                        <a:pt x="250" y="556"/>
                        <a:pt x="241" y="542"/>
                        <a:pt x="235" y="518"/>
                      </a:cubicBezTo>
                      <a:cubicBezTo>
                        <a:pt x="227" y="486"/>
                        <a:pt x="234" y="446"/>
                        <a:pt x="212" y="417"/>
                      </a:cubicBezTo>
                      <a:cubicBezTo>
                        <a:pt x="193" y="392"/>
                        <a:pt x="127" y="367"/>
                        <a:pt x="127" y="332"/>
                      </a:cubicBezTo>
                    </a:path>
                  </a:pathLst>
                </a:custGeom>
                <a:solidFill>
                  <a:srgbClr val="6EBF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4" name="Freeform 775"/>
                <p:cNvSpPr>
                  <a:spLocks/>
                </p:cNvSpPr>
                <p:nvPr/>
              </p:nvSpPr>
              <p:spPr bwMode="auto">
                <a:xfrm>
                  <a:off x="3551" y="1136"/>
                  <a:ext cx="141" cy="157"/>
                </a:xfrm>
                <a:custGeom>
                  <a:avLst/>
                  <a:gdLst>
                    <a:gd name="T0" fmla="*/ 0 w 99"/>
                    <a:gd name="T1" fmla="*/ 338 h 110"/>
                    <a:gd name="T2" fmla="*/ 434 w 99"/>
                    <a:gd name="T3" fmla="*/ 166 h 110"/>
                    <a:gd name="T4" fmla="*/ 245 w 99"/>
                    <a:gd name="T5" fmla="*/ 652 h 110"/>
                    <a:gd name="T6" fmla="*/ 389 w 99"/>
                    <a:gd name="T7" fmla="*/ 196 h 110"/>
                    <a:gd name="T8" fmla="*/ 0 w 99"/>
                    <a:gd name="T9" fmla="*/ 338 h 1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9" h="110">
                      <a:moveTo>
                        <a:pt x="0" y="57"/>
                      </a:moveTo>
                      <a:cubicBezTo>
                        <a:pt x="0" y="57"/>
                        <a:pt x="50" y="0"/>
                        <a:pt x="74" y="28"/>
                      </a:cubicBezTo>
                      <a:cubicBezTo>
                        <a:pt x="99" y="55"/>
                        <a:pt x="63" y="84"/>
                        <a:pt x="42" y="110"/>
                      </a:cubicBezTo>
                      <a:cubicBezTo>
                        <a:pt x="42" y="110"/>
                        <a:pt x="94" y="58"/>
                        <a:pt x="67" y="33"/>
                      </a:cubicBezTo>
                      <a:cubicBezTo>
                        <a:pt x="39" y="7"/>
                        <a:pt x="2" y="52"/>
                        <a:pt x="0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5" name="Freeform 776"/>
                <p:cNvSpPr>
                  <a:spLocks/>
                </p:cNvSpPr>
                <p:nvPr/>
              </p:nvSpPr>
              <p:spPr bwMode="auto">
                <a:xfrm>
                  <a:off x="3375" y="1466"/>
                  <a:ext cx="63" cy="175"/>
                </a:xfrm>
                <a:custGeom>
                  <a:avLst/>
                  <a:gdLst>
                    <a:gd name="T0" fmla="*/ 261 w 44"/>
                    <a:gd name="T1" fmla="*/ 128 h 123"/>
                    <a:gd name="T2" fmla="*/ 143 w 44"/>
                    <a:gd name="T3" fmla="*/ 47 h 123"/>
                    <a:gd name="T4" fmla="*/ 39 w 44"/>
                    <a:gd name="T5" fmla="*/ 233 h 123"/>
                    <a:gd name="T6" fmla="*/ 137 w 44"/>
                    <a:gd name="T7" fmla="*/ 717 h 123"/>
                    <a:gd name="T8" fmla="*/ 70 w 44"/>
                    <a:gd name="T9" fmla="*/ 478 h 123"/>
                    <a:gd name="T10" fmla="*/ 47 w 44"/>
                    <a:gd name="T11" fmla="*/ 346 h 123"/>
                    <a:gd name="T12" fmla="*/ 89 w 44"/>
                    <a:gd name="T13" fmla="*/ 182 h 123"/>
                    <a:gd name="T14" fmla="*/ 176 w 44"/>
                    <a:gd name="T15" fmla="*/ 68 h 123"/>
                    <a:gd name="T16" fmla="*/ 265 w 44"/>
                    <a:gd name="T17" fmla="*/ 97 h 1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4" h="123">
                      <a:moveTo>
                        <a:pt x="43" y="22"/>
                      </a:moveTo>
                      <a:cubicBezTo>
                        <a:pt x="43" y="11"/>
                        <a:pt x="36" y="0"/>
                        <a:pt x="24" y="8"/>
                      </a:cubicBezTo>
                      <a:cubicBezTo>
                        <a:pt x="14" y="15"/>
                        <a:pt x="8" y="28"/>
                        <a:pt x="6" y="40"/>
                      </a:cubicBezTo>
                      <a:cubicBezTo>
                        <a:pt x="0" y="69"/>
                        <a:pt x="5" y="99"/>
                        <a:pt x="23" y="123"/>
                      </a:cubicBezTo>
                      <a:cubicBezTo>
                        <a:pt x="15" y="111"/>
                        <a:pt x="15" y="95"/>
                        <a:pt x="12" y="82"/>
                      </a:cubicBezTo>
                      <a:cubicBezTo>
                        <a:pt x="10" y="74"/>
                        <a:pt x="9" y="67"/>
                        <a:pt x="8" y="59"/>
                      </a:cubicBezTo>
                      <a:cubicBezTo>
                        <a:pt x="6" y="48"/>
                        <a:pt x="10" y="41"/>
                        <a:pt x="15" y="31"/>
                      </a:cubicBezTo>
                      <a:cubicBezTo>
                        <a:pt x="18" y="24"/>
                        <a:pt x="23" y="17"/>
                        <a:pt x="29" y="12"/>
                      </a:cubicBezTo>
                      <a:cubicBezTo>
                        <a:pt x="36" y="8"/>
                        <a:pt x="40" y="11"/>
                        <a:pt x="44" y="1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6" name="Freeform 777"/>
                <p:cNvSpPr>
                  <a:spLocks/>
                </p:cNvSpPr>
                <p:nvPr/>
              </p:nvSpPr>
              <p:spPr bwMode="auto">
                <a:xfrm>
                  <a:off x="3257" y="1752"/>
                  <a:ext cx="44" cy="123"/>
                </a:xfrm>
                <a:custGeom>
                  <a:avLst/>
                  <a:gdLst>
                    <a:gd name="T0" fmla="*/ 175 w 31"/>
                    <a:gd name="T1" fmla="*/ 41 h 86"/>
                    <a:gd name="T2" fmla="*/ 106 w 31"/>
                    <a:gd name="T3" fmla="*/ 19 h 86"/>
                    <a:gd name="T4" fmla="*/ 57 w 31"/>
                    <a:gd name="T5" fmla="*/ 129 h 86"/>
                    <a:gd name="T6" fmla="*/ 67 w 31"/>
                    <a:gd name="T7" fmla="*/ 305 h 86"/>
                    <a:gd name="T8" fmla="*/ 81 w 31"/>
                    <a:gd name="T9" fmla="*/ 415 h 86"/>
                    <a:gd name="T10" fmla="*/ 106 w 31"/>
                    <a:gd name="T11" fmla="*/ 515 h 86"/>
                    <a:gd name="T12" fmla="*/ 163 w 31"/>
                    <a:gd name="T13" fmla="*/ 19 h 86"/>
                    <a:gd name="T14" fmla="*/ 165 w 31"/>
                    <a:gd name="T15" fmla="*/ 39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1" h="86">
                      <a:moveTo>
                        <a:pt x="30" y="7"/>
                      </a:moveTo>
                      <a:cubicBezTo>
                        <a:pt x="31" y="1"/>
                        <a:pt x="21" y="0"/>
                        <a:pt x="18" y="3"/>
                      </a:cubicBezTo>
                      <a:cubicBezTo>
                        <a:pt x="13" y="6"/>
                        <a:pt x="10" y="16"/>
                        <a:pt x="10" y="22"/>
                      </a:cubicBezTo>
                      <a:cubicBezTo>
                        <a:pt x="8" y="31"/>
                        <a:pt x="10" y="42"/>
                        <a:pt x="11" y="51"/>
                      </a:cubicBezTo>
                      <a:cubicBezTo>
                        <a:pt x="12" y="57"/>
                        <a:pt x="13" y="63"/>
                        <a:pt x="14" y="69"/>
                      </a:cubicBezTo>
                      <a:cubicBezTo>
                        <a:pt x="16" y="75"/>
                        <a:pt x="18" y="81"/>
                        <a:pt x="18" y="86"/>
                      </a:cubicBezTo>
                      <a:cubicBezTo>
                        <a:pt x="18" y="67"/>
                        <a:pt x="0" y="14"/>
                        <a:pt x="28" y="3"/>
                      </a:cubicBezTo>
                      <a:cubicBezTo>
                        <a:pt x="29" y="4"/>
                        <a:pt x="29" y="5"/>
                        <a:pt x="29" y="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7" name="Freeform 778"/>
                <p:cNvSpPr>
                  <a:spLocks/>
                </p:cNvSpPr>
                <p:nvPr/>
              </p:nvSpPr>
              <p:spPr bwMode="auto">
                <a:xfrm>
                  <a:off x="3503" y="1794"/>
                  <a:ext cx="62" cy="23"/>
                </a:xfrm>
                <a:custGeom>
                  <a:avLst/>
                  <a:gdLst>
                    <a:gd name="T0" fmla="*/ 13 w 43"/>
                    <a:gd name="T1" fmla="*/ 60 h 16"/>
                    <a:gd name="T2" fmla="*/ 159 w 43"/>
                    <a:gd name="T3" fmla="*/ 86 h 16"/>
                    <a:gd name="T4" fmla="*/ 267 w 43"/>
                    <a:gd name="T5" fmla="*/ 0 h 16"/>
                    <a:gd name="T6" fmla="*/ 128 w 43"/>
                    <a:gd name="T7" fmla="*/ 98 h 16"/>
                    <a:gd name="T8" fmla="*/ 0 w 43"/>
                    <a:gd name="T9" fmla="*/ 68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" h="16">
                      <a:moveTo>
                        <a:pt x="2" y="10"/>
                      </a:moveTo>
                      <a:cubicBezTo>
                        <a:pt x="2" y="15"/>
                        <a:pt x="21" y="15"/>
                        <a:pt x="26" y="14"/>
                      </a:cubicBezTo>
                      <a:cubicBezTo>
                        <a:pt x="32" y="12"/>
                        <a:pt x="40" y="6"/>
                        <a:pt x="43" y="0"/>
                      </a:cubicBezTo>
                      <a:cubicBezTo>
                        <a:pt x="40" y="11"/>
                        <a:pt x="32" y="16"/>
                        <a:pt x="21" y="16"/>
                      </a:cubicBezTo>
                      <a:cubicBezTo>
                        <a:pt x="14" y="15"/>
                        <a:pt x="7" y="12"/>
                        <a:pt x="0" y="1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8" name="Freeform 779"/>
                <p:cNvSpPr>
                  <a:spLocks/>
                </p:cNvSpPr>
                <p:nvPr/>
              </p:nvSpPr>
              <p:spPr bwMode="auto">
                <a:xfrm>
                  <a:off x="3909" y="1854"/>
                  <a:ext cx="58" cy="48"/>
                </a:xfrm>
                <a:custGeom>
                  <a:avLst/>
                  <a:gdLst>
                    <a:gd name="T0" fmla="*/ 57 w 41"/>
                    <a:gd name="T1" fmla="*/ 0 h 34"/>
                    <a:gd name="T2" fmla="*/ 232 w 41"/>
                    <a:gd name="T3" fmla="*/ 90 h 34"/>
                    <a:gd name="T4" fmla="*/ 57 w 41"/>
                    <a:gd name="T5" fmla="*/ 0 h 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34">
                      <a:moveTo>
                        <a:pt x="10" y="0"/>
                      </a:moveTo>
                      <a:cubicBezTo>
                        <a:pt x="10" y="0"/>
                        <a:pt x="4" y="26"/>
                        <a:pt x="41" y="16"/>
                      </a:cubicBezTo>
                      <a:cubicBezTo>
                        <a:pt x="41" y="16"/>
                        <a:pt x="0" y="3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9" name="Freeform 780"/>
                <p:cNvSpPr>
                  <a:spLocks/>
                </p:cNvSpPr>
                <p:nvPr/>
              </p:nvSpPr>
              <p:spPr bwMode="auto">
                <a:xfrm>
                  <a:off x="4007" y="1962"/>
                  <a:ext cx="83" cy="101"/>
                </a:xfrm>
                <a:custGeom>
                  <a:avLst/>
                  <a:gdLst>
                    <a:gd name="T0" fmla="*/ 96 w 58"/>
                    <a:gd name="T1" fmla="*/ 0 h 71"/>
                    <a:gd name="T2" fmla="*/ 348 w 58"/>
                    <a:gd name="T3" fmla="*/ 316 h 71"/>
                    <a:gd name="T4" fmla="*/ 96 w 58"/>
                    <a:gd name="T5" fmla="*/ 0 h 7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8" h="71">
                      <a:moveTo>
                        <a:pt x="16" y="0"/>
                      </a:moveTo>
                      <a:cubicBezTo>
                        <a:pt x="16" y="0"/>
                        <a:pt x="7" y="61"/>
                        <a:pt x="58" y="54"/>
                      </a:cubicBezTo>
                      <a:cubicBezTo>
                        <a:pt x="58" y="54"/>
                        <a:pt x="0" y="71"/>
                        <a:pt x="1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0" name="Freeform 781"/>
                <p:cNvSpPr>
                  <a:spLocks/>
                </p:cNvSpPr>
                <p:nvPr/>
              </p:nvSpPr>
              <p:spPr bwMode="auto">
                <a:xfrm>
                  <a:off x="3247" y="2602"/>
                  <a:ext cx="110" cy="103"/>
                </a:xfrm>
                <a:custGeom>
                  <a:avLst/>
                  <a:gdLst>
                    <a:gd name="T0" fmla="*/ 0 w 77"/>
                    <a:gd name="T1" fmla="*/ 246 h 72"/>
                    <a:gd name="T2" fmla="*/ 309 w 77"/>
                    <a:gd name="T3" fmla="*/ 429 h 72"/>
                    <a:gd name="T4" fmla="*/ 0 w 77"/>
                    <a:gd name="T5" fmla="*/ 246 h 7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7" h="72">
                      <a:moveTo>
                        <a:pt x="0" y="41"/>
                      </a:moveTo>
                      <a:cubicBezTo>
                        <a:pt x="0" y="41"/>
                        <a:pt x="68" y="6"/>
                        <a:pt x="52" y="72"/>
                      </a:cubicBezTo>
                      <a:cubicBezTo>
                        <a:pt x="52" y="72"/>
                        <a:pt x="77" y="0"/>
                        <a:pt x="0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1" name="Freeform 782"/>
                <p:cNvSpPr>
                  <a:spLocks/>
                </p:cNvSpPr>
                <p:nvPr/>
              </p:nvSpPr>
              <p:spPr bwMode="auto">
                <a:xfrm>
                  <a:off x="3632" y="2685"/>
                  <a:ext cx="44" cy="58"/>
                </a:xfrm>
                <a:custGeom>
                  <a:avLst/>
                  <a:gdLst>
                    <a:gd name="T0" fmla="*/ 0 w 31"/>
                    <a:gd name="T1" fmla="*/ 166 h 41"/>
                    <a:gd name="T2" fmla="*/ 175 w 31"/>
                    <a:gd name="T3" fmla="*/ 232 h 41"/>
                    <a:gd name="T4" fmla="*/ 0 w 31"/>
                    <a:gd name="T5" fmla="*/ 166 h 4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41">
                      <a:moveTo>
                        <a:pt x="0" y="30"/>
                      </a:moveTo>
                      <a:cubicBezTo>
                        <a:pt x="0" y="30"/>
                        <a:pt x="27" y="7"/>
                        <a:pt x="30" y="41"/>
                      </a:cubicBezTo>
                      <a:cubicBezTo>
                        <a:pt x="30" y="41"/>
                        <a:pt x="31" y="0"/>
                        <a:pt x="0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2" name="Freeform 783"/>
                <p:cNvSpPr>
                  <a:spLocks/>
                </p:cNvSpPr>
                <p:nvPr/>
              </p:nvSpPr>
              <p:spPr bwMode="auto">
                <a:xfrm>
                  <a:off x="3974" y="2564"/>
                  <a:ext cx="73" cy="60"/>
                </a:xfrm>
                <a:custGeom>
                  <a:avLst/>
                  <a:gdLst>
                    <a:gd name="T0" fmla="*/ 305 w 51"/>
                    <a:gd name="T1" fmla="*/ 184 h 42"/>
                    <a:gd name="T2" fmla="*/ 0 w 51"/>
                    <a:gd name="T3" fmla="*/ 251 h 42"/>
                    <a:gd name="T4" fmla="*/ 305 w 51"/>
                    <a:gd name="T5" fmla="*/ 184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1" h="42">
                      <a:moveTo>
                        <a:pt x="51" y="31"/>
                      </a:moveTo>
                      <a:cubicBezTo>
                        <a:pt x="51" y="31"/>
                        <a:pt x="13" y="11"/>
                        <a:pt x="0" y="42"/>
                      </a:cubicBezTo>
                      <a:cubicBezTo>
                        <a:pt x="0" y="42"/>
                        <a:pt x="12" y="0"/>
                        <a:pt x="51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3" name="Freeform 784"/>
                <p:cNvSpPr>
                  <a:spLocks/>
                </p:cNvSpPr>
                <p:nvPr/>
              </p:nvSpPr>
              <p:spPr bwMode="auto">
                <a:xfrm>
                  <a:off x="4065" y="2358"/>
                  <a:ext cx="85" cy="96"/>
                </a:xfrm>
                <a:custGeom>
                  <a:avLst/>
                  <a:gdLst>
                    <a:gd name="T0" fmla="*/ 366 w 59"/>
                    <a:gd name="T1" fmla="*/ 0 h 67"/>
                    <a:gd name="T2" fmla="*/ 0 w 59"/>
                    <a:gd name="T3" fmla="*/ 407 h 67"/>
                    <a:gd name="T4" fmla="*/ 366 w 59"/>
                    <a:gd name="T5" fmla="*/ 0 h 6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9" h="67">
                      <a:moveTo>
                        <a:pt x="59" y="0"/>
                      </a:moveTo>
                      <a:cubicBezTo>
                        <a:pt x="59" y="0"/>
                        <a:pt x="13" y="15"/>
                        <a:pt x="0" y="67"/>
                      </a:cubicBezTo>
                      <a:cubicBezTo>
                        <a:pt x="0" y="67"/>
                        <a:pt x="2" y="8"/>
                        <a:pt x="5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4" name="Freeform 785"/>
                <p:cNvSpPr>
                  <a:spLocks/>
                </p:cNvSpPr>
                <p:nvPr/>
              </p:nvSpPr>
              <p:spPr bwMode="auto">
                <a:xfrm>
                  <a:off x="4322" y="2109"/>
                  <a:ext cx="100" cy="47"/>
                </a:xfrm>
                <a:custGeom>
                  <a:avLst/>
                  <a:gdLst>
                    <a:gd name="T0" fmla="*/ 70 w 70"/>
                    <a:gd name="T1" fmla="*/ 0 h 33"/>
                    <a:gd name="T2" fmla="*/ 0 w 70"/>
                    <a:gd name="T3" fmla="*/ 192 h 33"/>
                    <a:gd name="T4" fmla="*/ 70 w 70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0" h="33">
                      <a:moveTo>
                        <a:pt x="12" y="0"/>
                      </a:moveTo>
                      <a:cubicBezTo>
                        <a:pt x="12" y="0"/>
                        <a:pt x="70" y="5"/>
                        <a:pt x="0" y="33"/>
                      </a:cubicBezTo>
                      <a:cubicBezTo>
                        <a:pt x="0" y="33"/>
                        <a:pt x="58" y="11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5" name="Freeform 786"/>
                <p:cNvSpPr>
                  <a:spLocks/>
                </p:cNvSpPr>
                <p:nvPr/>
              </p:nvSpPr>
              <p:spPr bwMode="auto">
                <a:xfrm>
                  <a:off x="4723" y="2351"/>
                  <a:ext cx="205" cy="186"/>
                </a:xfrm>
                <a:custGeom>
                  <a:avLst/>
                  <a:gdLst>
                    <a:gd name="T0" fmla="*/ 0 w 144"/>
                    <a:gd name="T1" fmla="*/ 1 h 130"/>
                    <a:gd name="T2" fmla="*/ 263 w 144"/>
                    <a:gd name="T3" fmla="*/ 56 h 130"/>
                    <a:gd name="T4" fmla="*/ 410 w 144"/>
                    <a:gd name="T5" fmla="*/ 127 h 130"/>
                    <a:gd name="T6" fmla="*/ 718 w 144"/>
                    <a:gd name="T7" fmla="*/ 372 h 130"/>
                    <a:gd name="T8" fmla="*/ 764 w 144"/>
                    <a:gd name="T9" fmla="*/ 692 h 130"/>
                    <a:gd name="T10" fmla="*/ 427 w 144"/>
                    <a:gd name="T11" fmla="*/ 721 h 130"/>
                    <a:gd name="T12" fmla="*/ 288 w 144"/>
                    <a:gd name="T13" fmla="*/ 651 h 130"/>
                    <a:gd name="T14" fmla="*/ 544 w 144"/>
                    <a:gd name="T15" fmla="*/ 692 h 130"/>
                    <a:gd name="T16" fmla="*/ 688 w 144"/>
                    <a:gd name="T17" fmla="*/ 681 h 130"/>
                    <a:gd name="T18" fmla="*/ 661 w 144"/>
                    <a:gd name="T19" fmla="*/ 348 h 130"/>
                    <a:gd name="T20" fmla="*/ 532 w 144"/>
                    <a:gd name="T21" fmla="*/ 223 h 130"/>
                    <a:gd name="T22" fmla="*/ 360 w 144"/>
                    <a:gd name="T23" fmla="*/ 156 h 130"/>
                    <a:gd name="T24" fmla="*/ 231 w 144"/>
                    <a:gd name="T25" fmla="*/ 84 h 130"/>
                    <a:gd name="T26" fmla="*/ 27 w 144"/>
                    <a:gd name="T27" fmla="*/ 0 h 1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4" h="130">
                      <a:moveTo>
                        <a:pt x="0" y="1"/>
                      </a:moveTo>
                      <a:cubicBezTo>
                        <a:pt x="15" y="4"/>
                        <a:pt x="30" y="7"/>
                        <a:pt x="45" y="9"/>
                      </a:cubicBezTo>
                      <a:cubicBezTo>
                        <a:pt x="55" y="11"/>
                        <a:pt x="61" y="17"/>
                        <a:pt x="70" y="21"/>
                      </a:cubicBezTo>
                      <a:cubicBezTo>
                        <a:pt x="91" y="30"/>
                        <a:pt x="110" y="42"/>
                        <a:pt x="123" y="62"/>
                      </a:cubicBezTo>
                      <a:cubicBezTo>
                        <a:pt x="132" y="76"/>
                        <a:pt x="144" y="100"/>
                        <a:pt x="131" y="115"/>
                      </a:cubicBezTo>
                      <a:cubicBezTo>
                        <a:pt x="118" y="130"/>
                        <a:pt x="89" y="126"/>
                        <a:pt x="73" y="120"/>
                      </a:cubicBezTo>
                      <a:cubicBezTo>
                        <a:pt x="64" y="117"/>
                        <a:pt x="56" y="114"/>
                        <a:pt x="49" y="108"/>
                      </a:cubicBezTo>
                      <a:cubicBezTo>
                        <a:pt x="61" y="115"/>
                        <a:pt x="79" y="113"/>
                        <a:pt x="93" y="115"/>
                      </a:cubicBezTo>
                      <a:cubicBezTo>
                        <a:pt x="101" y="115"/>
                        <a:pt x="110" y="118"/>
                        <a:pt x="117" y="114"/>
                      </a:cubicBezTo>
                      <a:cubicBezTo>
                        <a:pt x="142" y="104"/>
                        <a:pt x="124" y="71"/>
                        <a:pt x="113" y="58"/>
                      </a:cubicBezTo>
                      <a:cubicBezTo>
                        <a:pt x="107" y="50"/>
                        <a:pt x="99" y="43"/>
                        <a:pt x="91" y="37"/>
                      </a:cubicBezTo>
                      <a:cubicBezTo>
                        <a:pt x="82" y="31"/>
                        <a:pt x="72" y="30"/>
                        <a:pt x="62" y="26"/>
                      </a:cubicBezTo>
                      <a:cubicBezTo>
                        <a:pt x="54" y="23"/>
                        <a:pt x="47" y="17"/>
                        <a:pt x="39" y="14"/>
                      </a:cubicBezTo>
                      <a:cubicBezTo>
                        <a:pt x="28" y="10"/>
                        <a:pt x="11" y="13"/>
                        <a:pt x="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6" name="Freeform 787"/>
                <p:cNvSpPr>
                  <a:spLocks/>
                </p:cNvSpPr>
                <p:nvPr/>
              </p:nvSpPr>
              <p:spPr bwMode="auto">
                <a:xfrm>
                  <a:off x="3993" y="3358"/>
                  <a:ext cx="169" cy="111"/>
                </a:xfrm>
                <a:custGeom>
                  <a:avLst/>
                  <a:gdLst>
                    <a:gd name="T0" fmla="*/ 18 w 119"/>
                    <a:gd name="T1" fmla="*/ 38 h 78"/>
                    <a:gd name="T2" fmla="*/ 388 w 119"/>
                    <a:gd name="T3" fmla="*/ 408 h 78"/>
                    <a:gd name="T4" fmla="*/ 579 w 119"/>
                    <a:gd name="T5" fmla="*/ 451 h 78"/>
                    <a:gd name="T6" fmla="*/ 669 w 119"/>
                    <a:gd name="T7" fmla="*/ 279 h 78"/>
                    <a:gd name="T8" fmla="*/ 355 w 119"/>
                    <a:gd name="T9" fmla="*/ 360 h 78"/>
                    <a:gd name="T10" fmla="*/ 163 w 119"/>
                    <a:gd name="T11" fmla="*/ 223 h 78"/>
                    <a:gd name="T12" fmla="*/ 0 w 119"/>
                    <a:gd name="T13" fmla="*/ 0 h 7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" h="78">
                      <a:moveTo>
                        <a:pt x="3" y="6"/>
                      </a:moveTo>
                      <a:cubicBezTo>
                        <a:pt x="18" y="35"/>
                        <a:pt x="36" y="57"/>
                        <a:pt x="67" y="70"/>
                      </a:cubicBezTo>
                      <a:cubicBezTo>
                        <a:pt x="74" y="73"/>
                        <a:pt x="92" y="78"/>
                        <a:pt x="100" y="77"/>
                      </a:cubicBezTo>
                      <a:cubicBezTo>
                        <a:pt x="112" y="75"/>
                        <a:pt x="119" y="58"/>
                        <a:pt x="116" y="48"/>
                      </a:cubicBezTo>
                      <a:cubicBezTo>
                        <a:pt x="117" y="78"/>
                        <a:pt x="79" y="72"/>
                        <a:pt x="61" y="62"/>
                      </a:cubicBezTo>
                      <a:cubicBezTo>
                        <a:pt x="50" y="56"/>
                        <a:pt x="38" y="47"/>
                        <a:pt x="28" y="38"/>
                      </a:cubicBezTo>
                      <a:cubicBezTo>
                        <a:pt x="15" y="27"/>
                        <a:pt x="11" y="13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7" name="Freeform 788"/>
                <p:cNvSpPr>
                  <a:spLocks/>
                </p:cNvSpPr>
                <p:nvPr/>
              </p:nvSpPr>
              <p:spPr bwMode="auto">
                <a:xfrm>
                  <a:off x="2977" y="3027"/>
                  <a:ext cx="99" cy="241"/>
                </a:xfrm>
                <a:custGeom>
                  <a:avLst/>
                  <a:gdLst>
                    <a:gd name="T0" fmla="*/ 402 w 69"/>
                    <a:gd name="T1" fmla="*/ 0 h 169"/>
                    <a:gd name="T2" fmla="*/ 251 w 69"/>
                    <a:gd name="T3" fmla="*/ 154 h 169"/>
                    <a:gd name="T4" fmla="*/ 143 w 69"/>
                    <a:gd name="T5" fmla="*/ 252 h 169"/>
                    <a:gd name="T6" fmla="*/ 13 w 69"/>
                    <a:gd name="T7" fmla="*/ 572 h 169"/>
                    <a:gd name="T8" fmla="*/ 138 w 69"/>
                    <a:gd name="T9" fmla="*/ 913 h 169"/>
                    <a:gd name="T10" fmla="*/ 420 w 69"/>
                    <a:gd name="T11" fmla="*/ 640 h 169"/>
                    <a:gd name="T12" fmla="*/ 212 w 69"/>
                    <a:gd name="T13" fmla="*/ 866 h 169"/>
                    <a:gd name="T14" fmla="*/ 67 w 69"/>
                    <a:gd name="T15" fmla="*/ 600 h 169"/>
                    <a:gd name="T16" fmla="*/ 155 w 69"/>
                    <a:gd name="T17" fmla="*/ 307 h 169"/>
                    <a:gd name="T18" fmla="*/ 294 w 69"/>
                    <a:gd name="T19" fmla="*/ 148 h 169"/>
                    <a:gd name="T20" fmla="*/ 402 w 69"/>
                    <a:gd name="T21" fmla="*/ 0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169">
                      <a:moveTo>
                        <a:pt x="66" y="0"/>
                      </a:moveTo>
                      <a:cubicBezTo>
                        <a:pt x="63" y="10"/>
                        <a:pt x="48" y="20"/>
                        <a:pt x="41" y="26"/>
                      </a:cubicBezTo>
                      <a:cubicBezTo>
                        <a:pt x="35" y="31"/>
                        <a:pt x="30" y="37"/>
                        <a:pt x="24" y="43"/>
                      </a:cubicBezTo>
                      <a:cubicBezTo>
                        <a:pt x="12" y="56"/>
                        <a:pt x="4" y="78"/>
                        <a:pt x="2" y="97"/>
                      </a:cubicBezTo>
                      <a:cubicBezTo>
                        <a:pt x="0" y="116"/>
                        <a:pt x="4" y="144"/>
                        <a:pt x="23" y="155"/>
                      </a:cubicBezTo>
                      <a:cubicBezTo>
                        <a:pt x="47" y="169"/>
                        <a:pt x="62" y="123"/>
                        <a:pt x="69" y="109"/>
                      </a:cubicBezTo>
                      <a:cubicBezTo>
                        <a:pt x="61" y="119"/>
                        <a:pt x="48" y="145"/>
                        <a:pt x="35" y="147"/>
                      </a:cubicBezTo>
                      <a:cubicBezTo>
                        <a:pt x="15" y="149"/>
                        <a:pt x="11" y="116"/>
                        <a:pt x="11" y="102"/>
                      </a:cubicBezTo>
                      <a:cubicBezTo>
                        <a:pt x="11" y="83"/>
                        <a:pt x="14" y="67"/>
                        <a:pt x="25" y="52"/>
                      </a:cubicBezTo>
                      <a:cubicBezTo>
                        <a:pt x="32" y="42"/>
                        <a:pt x="40" y="33"/>
                        <a:pt x="49" y="25"/>
                      </a:cubicBezTo>
                      <a:cubicBezTo>
                        <a:pt x="56" y="19"/>
                        <a:pt x="67" y="9"/>
                        <a:pt x="6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8" name="Freeform 789"/>
                <p:cNvSpPr>
                  <a:spLocks/>
                </p:cNvSpPr>
                <p:nvPr/>
              </p:nvSpPr>
              <p:spPr bwMode="auto">
                <a:xfrm>
                  <a:off x="2596" y="1631"/>
                  <a:ext cx="96" cy="186"/>
                </a:xfrm>
                <a:custGeom>
                  <a:avLst/>
                  <a:gdLst>
                    <a:gd name="T0" fmla="*/ 407 w 67"/>
                    <a:gd name="T1" fmla="*/ 89 h 130"/>
                    <a:gd name="T2" fmla="*/ 226 w 67"/>
                    <a:gd name="T3" fmla="*/ 0 h 130"/>
                    <a:gd name="T4" fmla="*/ 47 w 67"/>
                    <a:gd name="T5" fmla="*/ 114 h 130"/>
                    <a:gd name="T6" fmla="*/ 56 w 67"/>
                    <a:gd name="T7" fmla="*/ 419 h 130"/>
                    <a:gd name="T8" fmla="*/ 205 w 67"/>
                    <a:gd name="T9" fmla="*/ 780 h 130"/>
                    <a:gd name="T10" fmla="*/ 115 w 67"/>
                    <a:gd name="T11" fmla="*/ 498 h 130"/>
                    <a:gd name="T12" fmla="*/ 80 w 67"/>
                    <a:gd name="T13" fmla="*/ 393 h 130"/>
                    <a:gd name="T14" fmla="*/ 80 w 67"/>
                    <a:gd name="T15" fmla="*/ 156 h 130"/>
                    <a:gd name="T16" fmla="*/ 224 w 67"/>
                    <a:gd name="T17" fmla="*/ 29 h 130"/>
                    <a:gd name="T18" fmla="*/ 400 w 67"/>
                    <a:gd name="T19" fmla="*/ 84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" h="130">
                      <a:moveTo>
                        <a:pt x="67" y="15"/>
                      </a:moveTo>
                      <a:cubicBezTo>
                        <a:pt x="62" y="2"/>
                        <a:pt x="49" y="0"/>
                        <a:pt x="38" y="0"/>
                      </a:cubicBezTo>
                      <a:cubicBezTo>
                        <a:pt x="23" y="0"/>
                        <a:pt x="15" y="6"/>
                        <a:pt x="8" y="19"/>
                      </a:cubicBezTo>
                      <a:cubicBezTo>
                        <a:pt x="0" y="35"/>
                        <a:pt x="4" y="53"/>
                        <a:pt x="9" y="70"/>
                      </a:cubicBezTo>
                      <a:cubicBezTo>
                        <a:pt x="15" y="90"/>
                        <a:pt x="23" y="112"/>
                        <a:pt x="34" y="130"/>
                      </a:cubicBezTo>
                      <a:cubicBezTo>
                        <a:pt x="24" y="119"/>
                        <a:pt x="24" y="98"/>
                        <a:pt x="19" y="83"/>
                      </a:cubicBezTo>
                      <a:cubicBezTo>
                        <a:pt x="17" y="77"/>
                        <a:pt x="14" y="72"/>
                        <a:pt x="13" y="66"/>
                      </a:cubicBezTo>
                      <a:cubicBezTo>
                        <a:pt x="10" y="54"/>
                        <a:pt x="9" y="38"/>
                        <a:pt x="13" y="26"/>
                      </a:cubicBezTo>
                      <a:cubicBezTo>
                        <a:pt x="18" y="14"/>
                        <a:pt x="24" y="7"/>
                        <a:pt x="37" y="5"/>
                      </a:cubicBezTo>
                      <a:cubicBezTo>
                        <a:pt x="51" y="3"/>
                        <a:pt x="54" y="8"/>
                        <a:pt x="66" y="1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9" name="Freeform 790"/>
                <p:cNvSpPr>
                  <a:spLocks/>
                </p:cNvSpPr>
                <p:nvPr/>
              </p:nvSpPr>
              <p:spPr bwMode="auto">
                <a:xfrm>
                  <a:off x="3101" y="2656"/>
                  <a:ext cx="59" cy="89"/>
                </a:xfrm>
                <a:custGeom>
                  <a:avLst/>
                  <a:gdLst>
                    <a:gd name="T0" fmla="*/ 242 w 41"/>
                    <a:gd name="T1" fmla="*/ 1 h 62"/>
                    <a:gd name="T2" fmla="*/ 29 w 41"/>
                    <a:gd name="T3" fmla="*/ 184 h 62"/>
                    <a:gd name="T4" fmla="*/ 155 w 41"/>
                    <a:gd name="T5" fmla="*/ 379 h 62"/>
                    <a:gd name="T6" fmla="*/ 60 w 41"/>
                    <a:gd name="T7" fmla="*/ 293 h 62"/>
                    <a:gd name="T8" fmla="*/ 81 w 41"/>
                    <a:gd name="T9" fmla="*/ 165 h 62"/>
                    <a:gd name="T10" fmla="*/ 253 w 41"/>
                    <a:gd name="T11" fmla="*/ 0 h 6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1" h="62">
                      <a:moveTo>
                        <a:pt x="39" y="1"/>
                      </a:moveTo>
                      <a:cubicBezTo>
                        <a:pt x="25" y="11"/>
                        <a:pt x="10" y="12"/>
                        <a:pt x="5" y="30"/>
                      </a:cubicBezTo>
                      <a:cubicBezTo>
                        <a:pt x="0" y="48"/>
                        <a:pt x="8" y="56"/>
                        <a:pt x="25" y="62"/>
                      </a:cubicBezTo>
                      <a:cubicBezTo>
                        <a:pt x="19" y="57"/>
                        <a:pt x="13" y="56"/>
                        <a:pt x="10" y="48"/>
                      </a:cubicBezTo>
                      <a:cubicBezTo>
                        <a:pt x="8" y="41"/>
                        <a:pt x="10" y="33"/>
                        <a:pt x="13" y="27"/>
                      </a:cubicBezTo>
                      <a:cubicBezTo>
                        <a:pt x="18" y="17"/>
                        <a:pt x="39" y="9"/>
                        <a:pt x="4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0" name="Freeform 791"/>
                <p:cNvSpPr>
                  <a:spLocks/>
                </p:cNvSpPr>
                <p:nvPr/>
              </p:nvSpPr>
              <p:spPr bwMode="auto">
                <a:xfrm>
                  <a:off x="4373" y="1323"/>
                  <a:ext cx="163" cy="107"/>
                </a:xfrm>
                <a:custGeom>
                  <a:avLst/>
                  <a:gdLst>
                    <a:gd name="T0" fmla="*/ 1 w 114"/>
                    <a:gd name="T1" fmla="*/ 429 h 75"/>
                    <a:gd name="T2" fmla="*/ 362 w 114"/>
                    <a:gd name="T3" fmla="*/ 67 h 75"/>
                    <a:gd name="T4" fmla="*/ 556 w 114"/>
                    <a:gd name="T5" fmla="*/ 13 h 75"/>
                    <a:gd name="T6" fmla="*/ 681 w 114"/>
                    <a:gd name="T7" fmla="*/ 154 h 75"/>
                    <a:gd name="T8" fmla="*/ 532 w 114"/>
                    <a:gd name="T9" fmla="*/ 41 h 75"/>
                    <a:gd name="T10" fmla="*/ 372 w 114"/>
                    <a:gd name="T11" fmla="*/ 124 h 75"/>
                    <a:gd name="T12" fmla="*/ 167 w 114"/>
                    <a:gd name="T13" fmla="*/ 278 h 75"/>
                    <a:gd name="T14" fmla="*/ 0 w 114"/>
                    <a:gd name="T15" fmla="*/ 444 h 7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4" h="75">
                      <a:moveTo>
                        <a:pt x="1" y="73"/>
                      </a:moveTo>
                      <a:cubicBezTo>
                        <a:pt x="20" y="53"/>
                        <a:pt x="40" y="29"/>
                        <a:pt x="61" y="11"/>
                      </a:cubicBezTo>
                      <a:cubicBezTo>
                        <a:pt x="70" y="4"/>
                        <a:pt x="81" y="0"/>
                        <a:pt x="93" y="2"/>
                      </a:cubicBezTo>
                      <a:cubicBezTo>
                        <a:pt x="103" y="4"/>
                        <a:pt x="113" y="15"/>
                        <a:pt x="114" y="26"/>
                      </a:cubicBezTo>
                      <a:cubicBezTo>
                        <a:pt x="112" y="17"/>
                        <a:pt x="97" y="8"/>
                        <a:pt x="89" y="7"/>
                      </a:cubicBezTo>
                      <a:cubicBezTo>
                        <a:pt x="75" y="4"/>
                        <a:pt x="70" y="12"/>
                        <a:pt x="62" y="21"/>
                      </a:cubicBezTo>
                      <a:cubicBezTo>
                        <a:pt x="52" y="31"/>
                        <a:pt x="39" y="39"/>
                        <a:pt x="28" y="47"/>
                      </a:cubicBezTo>
                      <a:cubicBezTo>
                        <a:pt x="20" y="54"/>
                        <a:pt x="2" y="66"/>
                        <a:pt x="0" y="75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1" name="Freeform 792"/>
                <p:cNvSpPr>
                  <a:spLocks/>
                </p:cNvSpPr>
                <p:nvPr/>
              </p:nvSpPr>
              <p:spPr bwMode="auto">
                <a:xfrm>
                  <a:off x="4354" y="1811"/>
                  <a:ext cx="102" cy="97"/>
                </a:xfrm>
                <a:custGeom>
                  <a:avLst/>
                  <a:gdLst>
                    <a:gd name="T0" fmla="*/ 398 w 72"/>
                    <a:gd name="T1" fmla="*/ 87 h 68"/>
                    <a:gd name="T2" fmla="*/ 183 w 72"/>
                    <a:gd name="T3" fmla="*/ 124 h 68"/>
                    <a:gd name="T4" fmla="*/ 96 w 72"/>
                    <a:gd name="T5" fmla="*/ 264 h 68"/>
                    <a:gd name="T6" fmla="*/ 0 w 72"/>
                    <a:gd name="T7" fmla="*/ 401 h 68"/>
                    <a:gd name="T8" fmla="*/ 211 w 72"/>
                    <a:gd name="T9" fmla="*/ 124 h 68"/>
                    <a:gd name="T10" fmla="*/ 395 w 72"/>
                    <a:gd name="T11" fmla="*/ 80 h 68"/>
                    <a:gd name="T12" fmla="*/ 395 w 72"/>
                    <a:gd name="T13" fmla="*/ 70 h 6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" h="68">
                      <a:moveTo>
                        <a:pt x="70" y="15"/>
                      </a:moveTo>
                      <a:cubicBezTo>
                        <a:pt x="66" y="0"/>
                        <a:pt x="39" y="15"/>
                        <a:pt x="32" y="21"/>
                      </a:cubicBezTo>
                      <a:cubicBezTo>
                        <a:pt x="24" y="27"/>
                        <a:pt x="22" y="37"/>
                        <a:pt x="17" y="45"/>
                      </a:cubicBezTo>
                      <a:cubicBezTo>
                        <a:pt x="13" y="53"/>
                        <a:pt x="4" y="60"/>
                        <a:pt x="0" y="68"/>
                      </a:cubicBezTo>
                      <a:cubicBezTo>
                        <a:pt x="16" y="54"/>
                        <a:pt x="20" y="32"/>
                        <a:pt x="37" y="21"/>
                      </a:cubicBezTo>
                      <a:cubicBezTo>
                        <a:pt x="45" y="16"/>
                        <a:pt x="60" y="8"/>
                        <a:pt x="69" y="13"/>
                      </a:cubicBezTo>
                      <a:cubicBezTo>
                        <a:pt x="72" y="14"/>
                        <a:pt x="70" y="13"/>
                        <a:pt x="69" y="1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2" name="Freeform 793"/>
                <p:cNvSpPr>
                  <a:spLocks/>
                </p:cNvSpPr>
                <p:nvPr/>
              </p:nvSpPr>
              <p:spPr bwMode="auto">
                <a:xfrm>
                  <a:off x="3309" y="2346"/>
                  <a:ext cx="290" cy="222"/>
                </a:xfrm>
                <a:custGeom>
                  <a:avLst/>
                  <a:gdLst>
                    <a:gd name="T0" fmla="*/ 251 w 203"/>
                    <a:gd name="T1" fmla="*/ 0 h 156"/>
                    <a:gd name="T2" fmla="*/ 1206 w 203"/>
                    <a:gd name="T3" fmla="*/ 512 h 156"/>
                    <a:gd name="T4" fmla="*/ 251 w 203"/>
                    <a:gd name="T5" fmla="*/ 0 h 15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3" h="156">
                      <a:moveTo>
                        <a:pt x="42" y="0"/>
                      </a:moveTo>
                      <a:cubicBezTo>
                        <a:pt x="38" y="62"/>
                        <a:pt x="50" y="126"/>
                        <a:pt x="203" y="88"/>
                      </a:cubicBezTo>
                      <a:cubicBezTo>
                        <a:pt x="203" y="88"/>
                        <a:pt x="0" y="156"/>
                        <a:pt x="42" y="0"/>
                      </a:cubicBezTo>
                    </a:path>
                  </a:pathLst>
                </a:custGeom>
                <a:solidFill>
                  <a:srgbClr val="7327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3" name="Freeform 794"/>
                <p:cNvSpPr>
                  <a:spLocks/>
                </p:cNvSpPr>
                <p:nvPr/>
              </p:nvSpPr>
              <p:spPr bwMode="auto">
                <a:xfrm>
                  <a:off x="3064" y="1869"/>
                  <a:ext cx="615" cy="805"/>
                </a:xfrm>
                <a:custGeom>
                  <a:avLst/>
                  <a:gdLst>
                    <a:gd name="T0" fmla="*/ 2484 w 431"/>
                    <a:gd name="T1" fmla="*/ 0 h 564"/>
                    <a:gd name="T2" fmla="*/ 488 w 431"/>
                    <a:gd name="T3" fmla="*/ 1205 h 564"/>
                    <a:gd name="T4" fmla="*/ 1828 w 431"/>
                    <a:gd name="T5" fmla="*/ 3341 h 564"/>
                    <a:gd name="T6" fmla="*/ 1856 w 431"/>
                    <a:gd name="T7" fmla="*/ 3341 h 564"/>
                    <a:gd name="T8" fmla="*/ 1621 w 431"/>
                    <a:gd name="T9" fmla="*/ 2621 h 564"/>
                    <a:gd name="T10" fmla="*/ 1293 w 431"/>
                    <a:gd name="T11" fmla="*/ 2478 h 564"/>
                    <a:gd name="T12" fmla="*/ 1206 w 431"/>
                    <a:gd name="T13" fmla="*/ 2178 h 564"/>
                    <a:gd name="T14" fmla="*/ 1254 w 431"/>
                    <a:gd name="T15" fmla="*/ 1911 h 564"/>
                    <a:gd name="T16" fmla="*/ 2551 w 431"/>
                    <a:gd name="T17" fmla="*/ 0 h 564"/>
                    <a:gd name="T18" fmla="*/ 2484 w 431"/>
                    <a:gd name="T19" fmla="*/ 0 h 56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31" h="564">
                      <a:moveTo>
                        <a:pt x="420" y="0"/>
                      </a:moveTo>
                      <a:cubicBezTo>
                        <a:pt x="368" y="0"/>
                        <a:pt x="155" y="12"/>
                        <a:pt x="83" y="203"/>
                      </a:cubicBezTo>
                      <a:cubicBezTo>
                        <a:pt x="0" y="420"/>
                        <a:pt x="163" y="553"/>
                        <a:pt x="309" y="564"/>
                      </a:cubicBezTo>
                      <a:cubicBezTo>
                        <a:pt x="311" y="564"/>
                        <a:pt x="313" y="564"/>
                        <a:pt x="314" y="564"/>
                      </a:cubicBezTo>
                      <a:cubicBezTo>
                        <a:pt x="359" y="564"/>
                        <a:pt x="320" y="514"/>
                        <a:pt x="274" y="442"/>
                      </a:cubicBezTo>
                      <a:cubicBezTo>
                        <a:pt x="250" y="440"/>
                        <a:pt x="230" y="432"/>
                        <a:pt x="219" y="418"/>
                      </a:cubicBezTo>
                      <a:cubicBezTo>
                        <a:pt x="208" y="405"/>
                        <a:pt x="204" y="388"/>
                        <a:pt x="204" y="368"/>
                      </a:cubicBezTo>
                      <a:cubicBezTo>
                        <a:pt x="204" y="354"/>
                        <a:pt x="206" y="338"/>
                        <a:pt x="212" y="322"/>
                      </a:cubicBezTo>
                      <a:cubicBezTo>
                        <a:pt x="170" y="208"/>
                        <a:pt x="185" y="80"/>
                        <a:pt x="431" y="0"/>
                      </a:cubicBezTo>
                      <a:cubicBezTo>
                        <a:pt x="431" y="0"/>
                        <a:pt x="427" y="0"/>
                        <a:pt x="420" y="0"/>
                      </a:cubicBezTo>
                    </a:path>
                  </a:pathLst>
                </a:custGeom>
                <a:solidFill>
                  <a:srgbClr val="AFDF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4" name="Freeform 795"/>
                <p:cNvSpPr>
                  <a:spLocks/>
                </p:cNvSpPr>
                <p:nvPr/>
              </p:nvSpPr>
              <p:spPr bwMode="auto">
                <a:xfrm>
                  <a:off x="3341" y="2337"/>
                  <a:ext cx="111" cy="157"/>
                </a:xfrm>
                <a:custGeom>
                  <a:avLst/>
                  <a:gdLst>
                    <a:gd name="T0" fmla="*/ 115 w 78"/>
                    <a:gd name="T1" fmla="*/ 0 h 110"/>
                    <a:gd name="T2" fmla="*/ 81 w 78"/>
                    <a:gd name="T3" fmla="*/ 237 h 110"/>
                    <a:gd name="T4" fmla="*/ 164 w 78"/>
                    <a:gd name="T5" fmla="*/ 515 h 110"/>
                    <a:gd name="T6" fmla="*/ 455 w 78"/>
                    <a:gd name="T7" fmla="*/ 652 h 110"/>
                    <a:gd name="T8" fmla="*/ 444 w 78"/>
                    <a:gd name="T9" fmla="*/ 634 h 110"/>
                    <a:gd name="T10" fmla="*/ 115 w 78"/>
                    <a:gd name="T11" fmla="*/ 39 h 110"/>
                    <a:gd name="T12" fmla="*/ 115 w 78"/>
                    <a:gd name="T13" fmla="*/ 39 h 110"/>
                    <a:gd name="T14" fmla="*/ 115 w 78"/>
                    <a:gd name="T15" fmla="*/ 39 h 110"/>
                    <a:gd name="T16" fmla="*/ 427 w 78"/>
                    <a:gd name="T17" fmla="*/ 605 h 110"/>
                    <a:gd name="T18" fmla="*/ 115 w 78"/>
                    <a:gd name="T19" fmla="*/ 0 h 1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8" h="110">
                      <a:moveTo>
                        <a:pt x="20" y="0"/>
                      </a:moveTo>
                      <a:cubicBezTo>
                        <a:pt x="16" y="14"/>
                        <a:pt x="14" y="28"/>
                        <a:pt x="14" y="40"/>
                      </a:cubicBezTo>
                      <a:cubicBezTo>
                        <a:pt x="14" y="59"/>
                        <a:pt x="18" y="75"/>
                        <a:pt x="28" y="87"/>
                      </a:cubicBezTo>
                      <a:cubicBezTo>
                        <a:pt x="38" y="100"/>
                        <a:pt x="55" y="108"/>
                        <a:pt x="78" y="110"/>
                      </a:cubicBezTo>
                      <a:cubicBezTo>
                        <a:pt x="77" y="109"/>
                        <a:pt x="77" y="108"/>
                        <a:pt x="76" y="107"/>
                      </a:cubicBezTo>
                      <a:cubicBezTo>
                        <a:pt x="34" y="103"/>
                        <a:pt x="0" y="79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48"/>
                        <a:pt x="22" y="91"/>
                        <a:pt x="73" y="102"/>
                      </a:cubicBezTo>
                      <a:cubicBezTo>
                        <a:pt x="54" y="71"/>
                        <a:pt x="34" y="36"/>
                        <a:pt x="20" y="0"/>
                      </a:cubicBezTo>
                    </a:path>
                  </a:pathLst>
                </a:custGeom>
                <a:solidFill>
                  <a:srgbClr val="B38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5" name="Freeform 796"/>
                <p:cNvSpPr>
                  <a:spLocks/>
                </p:cNvSpPr>
                <p:nvPr/>
              </p:nvSpPr>
              <p:spPr bwMode="auto">
                <a:xfrm>
                  <a:off x="3355" y="2328"/>
                  <a:ext cx="100" cy="172"/>
                </a:xfrm>
                <a:custGeom>
                  <a:avLst/>
                  <a:gdLst>
                    <a:gd name="T0" fmla="*/ 47 w 70"/>
                    <a:gd name="T1" fmla="*/ 0 h 120"/>
                    <a:gd name="T2" fmla="*/ 0 w 70"/>
                    <a:gd name="T3" fmla="*/ 280 h 120"/>
                    <a:gd name="T4" fmla="*/ 87 w 70"/>
                    <a:gd name="T5" fmla="*/ 583 h 120"/>
                    <a:gd name="T6" fmla="*/ 416 w 70"/>
                    <a:gd name="T7" fmla="*/ 727 h 120"/>
                    <a:gd name="T8" fmla="*/ 406 w 70"/>
                    <a:gd name="T9" fmla="*/ 701 h 120"/>
                    <a:gd name="T10" fmla="*/ 109 w 70"/>
                    <a:gd name="T11" fmla="*/ 563 h 120"/>
                    <a:gd name="T12" fmla="*/ 27 w 70"/>
                    <a:gd name="T13" fmla="*/ 280 h 120"/>
                    <a:gd name="T14" fmla="*/ 59 w 70"/>
                    <a:gd name="T15" fmla="*/ 39 h 120"/>
                    <a:gd name="T16" fmla="*/ 47 w 70"/>
                    <a:gd name="T17" fmla="*/ 0 h 1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0" h="120">
                      <a:moveTo>
                        <a:pt x="8" y="0"/>
                      </a:moveTo>
                      <a:cubicBezTo>
                        <a:pt x="2" y="16"/>
                        <a:pt x="0" y="32"/>
                        <a:pt x="0" y="46"/>
                      </a:cubicBezTo>
                      <a:cubicBezTo>
                        <a:pt x="0" y="66"/>
                        <a:pt x="4" y="83"/>
                        <a:pt x="15" y="96"/>
                      </a:cubicBezTo>
                      <a:cubicBezTo>
                        <a:pt x="26" y="110"/>
                        <a:pt x="46" y="118"/>
                        <a:pt x="70" y="120"/>
                      </a:cubicBezTo>
                      <a:cubicBezTo>
                        <a:pt x="69" y="119"/>
                        <a:pt x="69" y="117"/>
                        <a:pt x="68" y="116"/>
                      </a:cubicBezTo>
                      <a:cubicBezTo>
                        <a:pt x="45" y="114"/>
                        <a:pt x="28" y="106"/>
                        <a:pt x="18" y="93"/>
                      </a:cubicBezTo>
                      <a:cubicBezTo>
                        <a:pt x="8" y="81"/>
                        <a:pt x="4" y="65"/>
                        <a:pt x="4" y="46"/>
                      </a:cubicBezTo>
                      <a:cubicBezTo>
                        <a:pt x="4" y="34"/>
                        <a:pt x="6" y="20"/>
                        <a:pt x="10" y="6"/>
                      </a:cubicBezTo>
                      <a:cubicBezTo>
                        <a:pt x="9" y="4"/>
                        <a:pt x="8" y="2"/>
                        <a:pt x="8" y="0"/>
                      </a:cubicBezTo>
                    </a:path>
                  </a:pathLst>
                </a:custGeom>
                <a:solidFill>
                  <a:srgbClr val="5D58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6" name="Freeform 797"/>
                <p:cNvSpPr>
                  <a:spLocks/>
                </p:cNvSpPr>
                <p:nvPr/>
              </p:nvSpPr>
              <p:spPr bwMode="auto">
                <a:xfrm>
                  <a:off x="3341" y="2346"/>
                  <a:ext cx="108" cy="144"/>
                </a:xfrm>
                <a:custGeom>
                  <a:avLst/>
                  <a:gdLst>
                    <a:gd name="T0" fmla="*/ 115 w 76"/>
                    <a:gd name="T1" fmla="*/ 0 h 101"/>
                    <a:gd name="T2" fmla="*/ 438 w 76"/>
                    <a:gd name="T3" fmla="*/ 593 h 101"/>
                    <a:gd name="T4" fmla="*/ 423 w 76"/>
                    <a:gd name="T5" fmla="*/ 565 h 101"/>
                    <a:gd name="T6" fmla="*/ 115 w 76"/>
                    <a:gd name="T7" fmla="*/ 0 h 10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101">
                      <a:moveTo>
                        <a:pt x="20" y="0"/>
                      </a:moveTo>
                      <a:cubicBezTo>
                        <a:pt x="0" y="73"/>
                        <a:pt x="34" y="97"/>
                        <a:pt x="76" y="101"/>
                      </a:cubicBezTo>
                      <a:cubicBezTo>
                        <a:pt x="75" y="100"/>
                        <a:pt x="74" y="98"/>
                        <a:pt x="73" y="96"/>
                      </a:cubicBezTo>
                      <a:cubicBezTo>
                        <a:pt x="22" y="85"/>
                        <a:pt x="17" y="42"/>
                        <a:pt x="20" y="0"/>
                      </a:cubicBezTo>
                    </a:path>
                  </a:pathLst>
                </a:custGeom>
                <a:solidFill>
                  <a:srgbClr val="945D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7" name="Oval 798"/>
                <p:cNvSpPr>
                  <a:spLocks noChangeArrowheads="1"/>
                </p:cNvSpPr>
                <p:nvPr/>
              </p:nvSpPr>
              <p:spPr bwMode="auto">
                <a:xfrm>
                  <a:off x="3341" y="2327"/>
                  <a:ext cx="51" cy="5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8" name="Oval 799"/>
                <p:cNvSpPr>
                  <a:spLocks noChangeArrowheads="1"/>
                </p:cNvSpPr>
                <p:nvPr/>
              </p:nvSpPr>
              <p:spPr bwMode="auto">
                <a:xfrm>
                  <a:off x="3329" y="2249"/>
                  <a:ext cx="33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9" name="Oval 800"/>
                <p:cNvSpPr>
                  <a:spLocks noChangeArrowheads="1"/>
                </p:cNvSpPr>
                <p:nvPr/>
              </p:nvSpPr>
              <p:spPr bwMode="auto">
                <a:xfrm>
                  <a:off x="3398" y="2400"/>
                  <a:ext cx="11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8245" name="Group 801"/>
              <p:cNvGrpSpPr>
                <a:grpSpLocks/>
              </p:cNvGrpSpPr>
              <p:nvPr/>
            </p:nvGrpSpPr>
            <p:grpSpPr bwMode="auto">
              <a:xfrm>
                <a:off x="720" y="1776"/>
                <a:ext cx="300" cy="360"/>
                <a:chOff x="639" y="1387"/>
                <a:chExt cx="268" cy="385"/>
              </a:xfrm>
            </p:grpSpPr>
            <p:sp>
              <p:nvSpPr>
                <p:cNvPr id="118246" name="Oval 802"/>
                <p:cNvSpPr>
                  <a:spLocks noChangeArrowheads="1"/>
                </p:cNvSpPr>
                <p:nvPr/>
              </p:nvSpPr>
              <p:spPr bwMode="auto">
                <a:xfrm>
                  <a:off x="836" y="1615"/>
                  <a:ext cx="34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47" name="Oval 803"/>
                <p:cNvSpPr>
                  <a:spLocks noChangeArrowheads="1"/>
                </p:cNvSpPr>
                <p:nvPr/>
              </p:nvSpPr>
              <p:spPr bwMode="auto">
                <a:xfrm>
                  <a:off x="844" y="1624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48" name="Oval 804"/>
                <p:cNvSpPr>
                  <a:spLocks noChangeArrowheads="1"/>
                </p:cNvSpPr>
                <p:nvPr/>
              </p:nvSpPr>
              <p:spPr bwMode="auto">
                <a:xfrm>
                  <a:off x="714" y="1503"/>
                  <a:ext cx="30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49" name="Oval 805"/>
                <p:cNvSpPr>
                  <a:spLocks noChangeArrowheads="1"/>
                </p:cNvSpPr>
                <p:nvPr/>
              </p:nvSpPr>
              <p:spPr bwMode="auto">
                <a:xfrm>
                  <a:off x="718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0" name="Oval 806"/>
                <p:cNvSpPr>
                  <a:spLocks noChangeArrowheads="1"/>
                </p:cNvSpPr>
                <p:nvPr/>
              </p:nvSpPr>
              <p:spPr bwMode="auto">
                <a:xfrm>
                  <a:off x="697" y="1669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1" name="Oval 807"/>
                <p:cNvSpPr>
                  <a:spLocks noChangeArrowheads="1"/>
                </p:cNvSpPr>
                <p:nvPr/>
              </p:nvSpPr>
              <p:spPr bwMode="auto">
                <a:xfrm>
                  <a:off x="702" y="1678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2" name="Oval 808"/>
                <p:cNvSpPr>
                  <a:spLocks noChangeArrowheads="1"/>
                </p:cNvSpPr>
                <p:nvPr/>
              </p:nvSpPr>
              <p:spPr bwMode="auto">
                <a:xfrm>
                  <a:off x="672" y="1503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3" name="Oval 809"/>
                <p:cNvSpPr>
                  <a:spLocks noChangeArrowheads="1"/>
                </p:cNvSpPr>
                <p:nvPr/>
              </p:nvSpPr>
              <p:spPr bwMode="auto">
                <a:xfrm>
                  <a:off x="676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4" name="Oval 810"/>
                <p:cNvSpPr>
                  <a:spLocks noChangeArrowheads="1"/>
                </p:cNvSpPr>
                <p:nvPr/>
              </p:nvSpPr>
              <p:spPr bwMode="auto">
                <a:xfrm>
                  <a:off x="895" y="1763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5" name="Freeform 811"/>
                <p:cNvSpPr>
                  <a:spLocks/>
                </p:cNvSpPr>
                <p:nvPr/>
              </p:nvSpPr>
              <p:spPr bwMode="auto">
                <a:xfrm>
                  <a:off x="891" y="1759"/>
                  <a:ext cx="16" cy="13"/>
                </a:xfrm>
                <a:custGeom>
                  <a:avLst/>
                  <a:gdLst>
                    <a:gd name="T0" fmla="*/ 1024 w 4"/>
                    <a:gd name="T1" fmla="*/ 3172 h 3"/>
                    <a:gd name="T2" fmla="*/ 1024 w 4"/>
                    <a:gd name="T3" fmla="*/ 3172 h 3"/>
                    <a:gd name="T4" fmla="*/ 2048 w 4"/>
                    <a:gd name="T5" fmla="*/ 1391 h 3"/>
                    <a:gd name="T6" fmla="*/ 3072 w 4"/>
                    <a:gd name="T7" fmla="*/ 3172 h 3"/>
                    <a:gd name="T8" fmla="*/ 2048 w 4"/>
                    <a:gd name="T9" fmla="*/ 3172 h 3"/>
                    <a:gd name="T10" fmla="*/ 1024 w 4"/>
                    <a:gd name="T11" fmla="*/ 3172 h 3"/>
                    <a:gd name="T12" fmla="*/ 1024 w 4"/>
                    <a:gd name="T13" fmla="*/ 3172 h 3"/>
                    <a:gd name="T14" fmla="*/ 0 w 4"/>
                    <a:gd name="T15" fmla="*/ 3172 h 3"/>
                    <a:gd name="T16" fmla="*/ 2048 w 4"/>
                    <a:gd name="T17" fmla="*/ 4563 h 3"/>
                    <a:gd name="T18" fmla="*/ 4096 w 4"/>
                    <a:gd name="T19" fmla="*/ 3172 h 3"/>
                    <a:gd name="T20" fmla="*/ 2048 w 4"/>
                    <a:gd name="T21" fmla="*/ 0 h 3"/>
                    <a:gd name="T22" fmla="*/ 0 w 4"/>
                    <a:gd name="T23" fmla="*/ 3172 h 3"/>
                    <a:gd name="T24" fmla="*/ 1024 w 4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6" name="Oval 812"/>
                <p:cNvSpPr>
                  <a:spLocks noChangeArrowheads="1"/>
                </p:cNvSpPr>
                <p:nvPr/>
              </p:nvSpPr>
              <p:spPr bwMode="auto">
                <a:xfrm>
                  <a:off x="681" y="1414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7" name="Oval 813"/>
                <p:cNvSpPr>
                  <a:spLocks noChangeArrowheads="1"/>
                </p:cNvSpPr>
                <p:nvPr/>
              </p:nvSpPr>
              <p:spPr bwMode="auto">
                <a:xfrm>
                  <a:off x="689" y="1423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8" name="Freeform 814"/>
                <p:cNvSpPr>
                  <a:spLocks/>
                </p:cNvSpPr>
                <p:nvPr/>
              </p:nvSpPr>
              <p:spPr bwMode="auto">
                <a:xfrm>
                  <a:off x="685" y="1423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9" name="Oval 815"/>
                <p:cNvSpPr>
                  <a:spLocks noChangeArrowheads="1"/>
                </p:cNvSpPr>
                <p:nvPr/>
              </p:nvSpPr>
              <p:spPr bwMode="auto">
                <a:xfrm>
                  <a:off x="655" y="1642"/>
                  <a:ext cx="38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0" name="Oval 816"/>
                <p:cNvSpPr>
                  <a:spLocks noChangeArrowheads="1"/>
                </p:cNvSpPr>
                <p:nvPr/>
              </p:nvSpPr>
              <p:spPr bwMode="auto">
                <a:xfrm>
                  <a:off x="664" y="1656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1" name="Freeform 817"/>
                <p:cNvSpPr>
                  <a:spLocks/>
                </p:cNvSpPr>
                <p:nvPr/>
              </p:nvSpPr>
              <p:spPr bwMode="auto">
                <a:xfrm>
                  <a:off x="660" y="1651"/>
                  <a:ext cx="12" cy="18"/>
                </a:xfrm>
                <a:custGeom>
                  <a:avLst/>
                  <a:gdLst>
                    <a:gd name="T0" fmla="*/ 1024 w 3"/>
                    <a:gd name="T1" fmla="*/ 3749 h 4"/>
                    <a:gd name="T2" fmla="*/ 1024 w 3"/>
                    <a:gd name="T3" fmla="*/ 3749 h 4"/>
                    <a:gd name="T4" fmla="*/ 2048 w 3"/>
                    <a:gd name="T5" fmla="*/ 2106 h 4"/>
                    <a:gd name="T6" fmla="*/ 2048 w 3"/>
                    <a:gd name="T7" fmla="*/ 3749 h 4"/>
                    <a:gd name="T8" fmla="*/ 2048 w 3"/>
                    <a:gd name="T9" fmla="*/ 5751 h 4"/>
                    <a:gd name="T10" fmla="*/ 1024 w 3"/>
                    <a:gd name="T11" fmla="*/ 3749 h 4"/>
                    <a:gd name="T12" fmla="*/ 1024 w 3"/>
                    <a:gd name="T13" fmla="*/ 3749 h 4"/>
                    <a:gd name="T14" fmla="*/ 0 w 3"/>
                    <a:gd name="T15" fmla="*/ 3749 h 4"/>
                    <a:gd name="T16" fmla="*/ 2048 w 3"/>
                    <a:gd name="T17" fmla="*/ 7394 h 4"/>
                    <a:gd name="T18" fmla="*/ 3072 w 3"/>
                    <a:gd name="T19" fmla="*/ 3749 h 4"/>
                    <a:gd name="T20" fmla="*/ 2048 w 3"/>
                    <a:gd name="T21" fmla="*/ 0 h 4"/>
                    <a:gd name="T22" fmla="*/ 0 w 3"/>
                    <a:gd name="T23" fmla="*/ 3749 h 4"/>
                    <a:gd name="T24" fmla="*/ 1024 w 3"/>
                    <a:gd name="T25" fmla="*/ 3749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2" name="Oval 818"/>
                <p:cNvSpPr>
                  <a:spLocks noChangeArrowheads="1"/>
                </p:cNvSpPr>
                <p:nvPr/>
              </p:nvSpPr>
              <p:spPr bwMode="auto">
                <a:xfrm>
                  <a:off x="639" y="1687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3" name="Oval 819"/>
                <p:cNvSpPr>
                  <a:spLocks noChangeArrowheads="1"/>
                </p:cNvSpPr>
                <p:nvPr/>
              </p:nvSpPr>
              <p:spPr bwMode="auto">
                <a:xfrm>
                  <a:off x="647" y="1696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4" name="Freeform 820"/>
                <p:cNvSpPr>
                  <a:spLocks/>
                </p:cNvSpPr>
                <p:nvPr/>
              </p:nvSpPr>
              <p:spPr bwMode="auto">
                <a:xfrm>
                  <a:off x="643" y="1696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5" name="Oval 821"/>
                <p:cNvSpPr>
                  <a:spLocks noChangeArrowheads="1"/>
                </p:cNvSpPr>
                <p:nvPr/>
              </p:nvSpPr>
              <p:spPr bwMode="auto">
                <a:xfrm>
                  <a:off x="756" y="1687"/>
                  <a:ext cx="42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6" name="Oval 822"/>
                <p:cNvSpPr>
                  <a:spLocks noChangeArrowheads="1"/>
                </p:cNvSpPr>
                <p:nvPr/>
              </p:nvSpPr>
              <p:spPr bwMode="auto">
                <a:xfrm>
                  <a:off x="765" y="1700"/>
                  <a:ext cx="12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7" name="Freeform 823"/>
                <p:cNvSpPr>
                  <a:spLocks/>
                </p:cNvSpPr>
                <p:nvPr/>
              </p:nvSpPr>
              <p:spPr bwMode="auto">
                <a:xfrm>
                  <a:off x="765" y="1696"/>
                  <a:ext cx="12" cy="13"/>
                </a:xfrm>
                <a:custGeom>
                  <a:avLst/>
                  <a:gdLst>
                    <a:gd name="T0" fmla="*/ 0 w 3"/>
                    <a:gd name="T1" fmla="*/ 3172 h 3"/>
                    <a:gd name="T2" fmla="*/ 1024 w 3"/>
                    <a:gd name="T3" fmla="*/ 3172 h 3"/>
                    <a:gd name="T4" fmla="*/ 1024 w 3"/>
                    <a:gd name="T5" fmla="*/ 1391 h 3"/>
                    <a:gd name="T6" fmla="*/ 2048 w 3"/>
                    <a:gd name="T7" fmla="*/ 3172 h 3"/>
                    <a:gd name="T8" fmla="*/ 1024 w 3"/>
                    <a:gd name="T9" fmla="*/ 3172 h 3"/>
                    <a:gd name="T10" fmla="*/ 1024 w 3"/>
                    <a:gd name="T11" fmla="*/ 3172 h 3"/>
                    <a:gd name="T12" fmla="*/ 0 w 3"/>
                    <a:gd name="T13" fmla="*/ 3172 h 3"/>
                    <a:gd name="T14" fmla="*/ 0 w 3"/>
                    <a:gd name="T15" fmla="*/ 3172 h 3"/>
                    <a:gd name="T16" fmla="*/ 1024 w 3"/>
                    <a:gd name="T17" fmla="*/ 4563 h 3"/>
                    <a:gd name="T18" fmla="*/ 3072 w 3"/>
                    <a:gd name="T19" fmla="*/ 3172 h 3"/>
                    <a:gd name="T20" fmla="*/ 1024 w 3"/>
                    <a:gd name="T21" fmla="*/ 0 h 3"/>
                    <a:gd name="T22" fmla="*/ 0 w 3"/>
                    <a:gd name="T23" fmla="*/ 3172 h 3"/>
                    <a:gd name="T24" fmla="*/ 0 w 3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8" name="Oval 824"/>
                <p:cNvSpPr>
                  <a:spLocks noChangeArrowheads="1"/>
                </p:cNvSpPr>
                <p:nvPr/>
              </p:nvSpPr>
              <p:spPr bwMode="auto">
                <a:xfrm>
                  <a:off x="802" y="151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9" name="Oval 825"/>
                <p:cNvSpPr>
                  <a:spLocks noChangeArrowheads="1"/>
                </p:cNvSpPr>
                <p:nvPr/>
              </p:nvSpPr>
              <p:spPr bwMode="auto">
                <a:xfrm>
                  <a:off x="807" y="152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0" name="Oval 826"/>
                <p:cNvSpPr>
                  <a:spLocks noChangeArrowheads="1"/>
                </p:cNvSpPr>
                <p:nvPr/>
              </p:nvSpPr>
              <p:spPr bwMode="auto">
                <a:xfrm>
                  <a:off x="865" y="1458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1" name="Oval 827"/>
                <p:cNvSpPr>
                  <a:spLocks noChangeArrowheads="1"/>
                </p:cNvSpPr>
                <p:nvPr/>
              </p:nvSpPr>
              <p:spPr bwMode="auto">
                <a:xfrm>
                  <a:off x="870" y="146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2" name="Oval 828"/>
                <p:cNvSpPr>
                  <a:spLocks noChangeArrowheads="1"/>
                </p:cNvSpPr>
                <p:nvPr/>
              </p:nvSpPr>
              <p:spPr bwMode="auto">
                <a:xfrm>
                  <a:off x="815" y="138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3" name="Oval 829"/>
                <p:cNvSpPr>
                  <a:spLocks noChangeArrowheads="1"/>
                </p:cNvSpPr>
                <p:nvPr/>
              </p:nvSpPr>
              <p:spPr bwMode="auto">
                <a:xfrm>
                  <a:off x="823" y="139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5786" name="Group 564"/>
            <p:cNvGrpSpPr>
              <a:grpSpLocks/>
            </p:cNvGrpSpPr>
            <p:nvPr/>
          </p:nvGrpSpPr>
          <p:grpSpPr bwMode="auto">
            <a:xfrm>
              <a:off x="1917" y="1056"/>
              <a:ext cx="1935" cy="2271"/>
              <a:chOff x="1917" y="1056"/>
              <a:chExt cx="1935" cy="2271"/>
            </a:xfrm>
          </p:grpSpPr>
          <p:sp>
            <p:nvSpPr>
              <p:cNvPr id="115376" name="Text Box 831"/>
              <p:cNvSpPr txBox="1">
                <a:spLocks noChangeArrowheads="1"/>
              </p:cNvSpPr>
              <p:nvPr/>
            </p:nvSpPr>
            <p:spPr bwMode="auto">
              <a:xfrm>
                <a:off x="2488" y="3096"/>
                <a:ext cx="76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sz="1800">
                    <a:solidFill>
                      <a:srgbClr val="FF0000"/>
                    </a:solidFill>
                  </a:rPr>
                  <a:t>DCIS/IDC</a:t>
                </a:r>
              </a:p>
            </p:txBody>
          </p:sp>
          <p:sp>
            <p:nvSpPr>
              <p:cNvPr id="115377" name="Rectangle 832"/>
              <p:cNvSpPr>
                <a:spLocks noChangeArrowheads="1"/>
              </p:cNvSpPr>
              <p:nvPr/>
            </p:nvSpPr>
            <p:spPr bwMode="auto">
              <a:xfrm>
                <a:off x="1936" y="1056"/>
                <a:ext cx="1872" cy="2064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378" name="Text Box 833"/>
              <p:cNvSpPr txBox="1">
                <a:spLocks noChangeArrowheads="1"/>
              </p:cNvSpPr>
              <p:nvPr/>
            </p:nvSpPr>
            <p:spPr bwMode="auto">
              <a:xfrm>
                <a:off x="2200" y="1080"/>
                <a:ext cx="1344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sz="1600" b="1">
                    <a:solidFill>
                      <a:srgbClr val="800000"/>
                    </a:solidFill>
                  </a:rPr>
                  <a:t>2. Equilibrium</a:t>
                </a:r>
              </a:p>
            </p:txBody>
          </p:sp>
          <p:sp>
            <p:nvSpPr>
              <p:cNvPr id="115379" name="Freeform 835"/>
              <p:cNvSpPr>
                <a:spLocks/>
              </p:cNvSpPr>
              <p:nvPr/>
            </p:nvSpPr>
            <p:spPr bwMode="auto">
              <a:xfrm flipV="1">
                <a:off x="3223" y="2876"/>
                <a:ext cx="53" cy="71"/>
              </a:xfrm>
              <a:custGeom>
                <a:avLst/>
                <a:gdLst>
                  <a:gd name="T0" fmla="*/ 0 w 53"/>
                  <a:gd name="T1" fmla="*/ 34 h 68"/>
                  <a:gd name="T2" fmla="*/ 35 w 53"/>
                  <a:gd name="T3" fmla="*/ 5 h 68"/>
                  <a:gd name="T4" fmla="*/ 49 w 53"/>
                  <a:gd name="T5" fmla="*/ 0 h 68"/>
                  <a:gd name="T6" fmla="*/ 53 w 53"/>
                  <a:gd name="T7" fmla="*/ 29 h 68"/>
                  <a:gd name="T8" fmla="*/ 53 w 53"/>
                  <a:gd name="T9" fmla="*/ 66 h 68"/>
                  <a:gd name="T10" fmla="*/ 53 w 53"/>
                  <a:gd name="T11" fmla="*/ 78 h 68"/>
                  <a:gd name="T12" fmla="*/ 44 w 53"/>
                  <a:gd name="T13" fmla="*/ 84 h 68"/>
                  <a:gd name="T14" fmla="*/ 0 w 53"/>
                  <a:gd name="T15" fmla="*/ 84 h 68"/>
                  <a:gd name="T16" fmla="*/ 0 w 53"/>
                  <a:gd name="T17" fmla="*/ 34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68">
                    <a:moveTo>
                      <a:pt x="0" y="29"/>
                    </a:moveTo>
                    <a:lnTo>
                      <a:pt x="35" y="5"/>
                    </a:lnTo>
                    <a:lnTo>
                      <a:pt x="49" y="0"/>
                    </a:lnTo>
                    <a:lnTo>
                      <a:pt x="53" y="24"/>
                    </a:lnTo>
                    <a:lnTo>
                      <a:pt x="53" y="53"/>
                    </a:lnTo>
                    <a:lnTo>
                      <a:pt x="53" y="63"/>
                    </a:lnTo>
                    <a:lnTo>
                      <a:pt x="44" y="68"/>
                    </a:lnTo>
                    <a:lnTo>
                      <a:pt x="0" y="6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0" name="Freeform 836"/>
              <p:cNvSpPr>
                <a:spLocks/>
              </p:cNvSpPr>
              <p:nvPr/>
            </p:nvSpPr>
            <p:spPr bwMode="auto">
              <a:xfrm>
                <a:off x="2377" y="2745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1" name="Freeform 838"/>
              <p:cNvSpPr>
                <a:spLocks/>
              </p:cNvSpPr>
              <p:nvPr/>
            </p:nvSpPr>
            <p:spPr bwMode="auto">
              <a:xfrm flipV="1">
                <a:off x="1944" y="2238"/>
                <a:ext cx="1870" cy="827"/>
              </a:xfrm>
              <a:custGeom>
                <a:avLst/>
                <a:gdLst>
                  <a:gd name="T0" fmla="*/ 0 w 1864"/>
                  <a:gd name="T1" fmla="*/ 907 h 802"/>
                  <a:gd name="T2" fmla="*/ 146 w 1864"/>
                  <a:gd name="T3" fmla="*/ 923 h 802"/>
                  <a:gd name="T4" fmla="*/ 324 w 1864"/>
                  <a:gd name="T5" fmla="*/ 935 h 802"/>
                  <a:gd name="T6" fmla="*/ 599 w 1864"/>
                  <a:gd name="T7" fmla="*/ 935 h 802"/>
                  <a:gd name="T8" fmla="*/ 918 w 1864"/>
                  <a:gd name="T9" fmla="*/ 929 h 802"/>
                  <a:gd name="T10" fmla="*/ 1299 w 1864"/>
                  <a:gd name="T11" fmla="*/ 913 h 802"/>
                  <a:gd name="T12" fmla="*/ 1468 w 1864"/>
                  <a:gd name="T13" fmla="*/ 907 h 802"/>
                  <a:gd name="T14" fmla="*/ 1632 w 1864"/>
                  <a:gd name="T15" fmla="*/ 913 h 802"/>
                  <a:gd name="T16" fmla="*/ 1783 w 1864"/>
                  <a:gd name="T17" fmla="*/ 918 h 802"/>
                  <a:gd name="T18" fmla="*/ 1894 w 1864"/>
                  <a:gd name="T19" fmla="*/ 907 h 802"/>
                  <a:gd name="T20" fmla="*/ 1894 w 1864"/>
                  <a:gd name="T21" fmla="*/ 0 h 802"/>
                  <a:gd name="T22" fmla="*/ 1739 w 1864"/>
                  <a:gd name="T23" fmla="*/ 0 h 802"/>
                  <a:gd name="T24" fmla="*/ 1557 w 1864"/>
                  <a:gd name="T25" fmla="*/ 5 h 802"/>
                  <a:gd name="T26" fmla="*/ 936 w 1864"/>
                  <a:gd name="T27" fmla="*/ 24 h 802"/>
                  <a:gd name="T28" fmla="*/ 564 w 1864"/>
                  <a:gd name="T29" fmla="*/ 29 h 802"/>
                  <a:gd name="T30" fmla="*/ 342 w 1864"/>
                  <a:gd name="T31" fmla="*/ 24 h 802"/>
                  <a:gd name="T32" fmla="*/ 0 w 1864"/>
                  <a:gd name="T33" fmla="*/ 0 h 802"/>
                  <a:gd name="T34" fmla="*/ 0 w 1864"/>
                  <a:gd name="T35" fmla="*/ 907 h 80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64" h="802">
                    <a:moveTo>
                      <a:pt x="0" y="778"/>
                    </a:moveTo>
                    <a:lnTo>
                      <a:pt x="146" y="792"/>
                    </a:lnTo>
                    <a:lnTo>
                      <a:pt x="319" y="802"/>
                    </a:lnTo>
                    <a:lnTo>
                      <a:pt x="589" y="802"/>
                    </a:lnTo>
                    <a:lnTo>
                      <a:pt x="903" y="797"/>
                    </a:lnTo>
                    <a:lnTo>
                      <a:pt x="1279" y="783"/>
                    </a:lnTo>
                    <a:lnTo>
                      <a:pt x="1443" y="778"/>
                    </a:lnTo>
                    <a:lnTo>
                      <a:pt x="1607" y="783"/>
                    </a:lnTo>
                    <a:lnTo>
                      <a:pt x="1753" y="787"/>
                    </a:lnTo>
                    <a:lnTo>
                      <a:pt x="1864" y="778"/>
                    </a:lnTo>
                    <a:lnTo>
                      <a:pt x="1864" y="0"/>
                    </a:lnTo>
                    <a:lnTo>
                      <a:pt x="1709" y="0"/>
                    </a:lnTo>
                    <a:lnTo>
                      <a:pt x="1532" y="5"/>
                    </a:lnTo>
                    <a:lnTo>
                      <a:pt x="921" y="19"/>
                    </a:lnTo>
                    <a:lnTo>
                      <a:pt x="554" y="24"/>
                    </a:lnTo>
                    <a:lnTo>
                      <a:pt x="337" y="19"/>
                    </a:lnTo>
                    <a:lnTo>
                      <a:pt x="0" y="0"/>
                    </a:lnTo>
                    <a:lnTo>
                      <a:pt x="0" y="778"/>
                    </a:lnTo>
                    <a:close/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2" name="Freeform 839"/>
              <p:cNvSpPr>
                <a:spLocks/>
              </p:cNvSpPr>
              <p:nvPr/>
            </p:nvSpPr>
            <p:spPr bwMode="auto">
              <a:xfrm flipV="1">
                <a:off x="2277" y="2332"/>
                <a:ext cx="1091" cy="797"/>
              </a:xfrm>
              <a:custGeom>
                <a:avLst/>
                <a:gdLst>
                  <a:gd name="T0" fmla="*/ 1039 w 1102"/>
                  <a:gd name="T1" fmla="*/ 78 h 908"/>
                  <a:gd name="T2" fmla="*/ 1015 w 1102"/>
                  <a:gd name="T3" fmla="*/ 12 h 908"/>
                  <a:gd name="T4" fmla="*/ 986 w 1102"/>
                  <a:gd name="T5" fmla="*/ 0 h 908"/>
                  <a:gd name="T6" fmla="*/ 926 w 1102"/>
                  <a:gd name="T7" fmla="*/ 8 h 908"/>
                  <a:gd name="T8" fmla="*/ 906 w 1102"/>
                  <a:gd name="T9" fmla="*/ 25 h 908"/>
                  <a:gd name="T10" fmla="*/ 880 w 1102"/>
                  <a:gd name="T11" fmla="*/ 20 h 908"/>
                  <a:gd name="T12" fmla="*/ 863 w 1102"/>
                  <a:gd name="T13" fmla="*/ 32 h 908"/>
                  <a:gd name="T14" fmla="*/ 841 w 1102"/>
                  <a:gd name="T15" fmla="*/ 50 h 908"/>
                  <a:gd name="T16" fmla="*/ 813 w 1102"/>
                  <a:gd name="T17" fmla="*/ 62 h 908"/>
                  <a:gd name="T18" fmla="*/ 775 w 1102"/>
                  <a:gd name="T19" fmla="*/ 87 h 908"/>
                  <a:gd name="T20" fmla="*/ 729 w 1102"/>
                  <a:gd name="T21" fmla="*/ 97 h 908"/>
                  <a:gd name="T22" fmla="*/ 704 w 1102"/>
                  <a:gd name="T23" fmla="*/ 87 h 908"/>
                  <a:gd name="T24" fmla="*/ 709 w 1102"/>
                  <a:gd name="T25" fmla="*/ 55 h 908"/>
                  <a:gd name="T26" fmla="*/ 678 w 1102"/>
                  <a:gd name="T27" fmla="*/ 42 h 908"/>
                  <a:gd name="T28" fmla="*/ 616 w 1102"/>
                  <a:gd name="T29" fmla="*/ 50 h 908"/>
                  <a:gd name="T30" fmla="*/ 581 w 1102"/>
                  <a:gd name="T31" fmla="*/ 50 h 908"/>
                  <a:gd name="T32" fmla="*/ 502 w 1102"/>
                  <a:gd name="T33" fmla="*/ 97 h 908"/>
                  <a:gd name="T34" fmla="*/ 462 w 1102"/>
                  <a:gd name="T35" fmla="*/ 113 h 908"/>
                  <a:gd name="T36" fmla="*/ 414 w 1102"/>
                  <a:gd name="T37" fmla="*/ 104 h 908"/>
                  <a:gd name="T38" fmla="*/ 348 w 1102"/>
                  <a:gd name="T39" fmla="*/ 90 h 908"/>
                  <a:gd name="T40" fmla="*/ 308 w 1102"/>
                  <a:gd name="T41" fmla="*/ 97 h 908"/>
                  <a:gd name="T42" fmla="*/ 225 w 1102"/>
                  <a:gd name="T43" fmla="*/ 78 h 908"/>
                  <a:gd name="T44" fmla="*/ 119 w 1102"/>
                  <a:gd name="T45" fmla="*/ 111 h 908"/>
                  <a:gd name="T46" fmla="*/ 110 w 1102"/>
                  <a:gd name="T47" fmla="*/ 97 h 908"/>
                  <a:gd name="T48" fmla="*/ 102 w 1102"/>
                  <a:gd name="T49" fmla="*/ 87 h 908"/>
                  <a:gd name="T50" fmla="*/ 31 w 1102"/>
                  <a:gd name="T51" fmla="*/ 115 h 908"/>
                  <a:gd name="T52" fmla="*/ 0 w 1102"/>
                  <a:gd name="T53" fmla="*/ 148 h 908"/>
                  <a:gd name="T54" fmla="*/ 18 w 1102"/>
                  <a:gd name="T55" fmla="*/ 183 h 908"/>
                  <a:gd name="T56" fmla="*/ 53 w 1102"/>
                  <a:gd name="T57" fmla="*/ 207 h 908"/>
                  <a:gd name="T58" fmla="*/ 50 w 1102"/>
                  <a:gd name="T59" fmla="*/ 257 h 908"/>
                  <a:gd name="T60" fmla="*/ 66 w 1102"/>
                  <a:gd name="T61" fmla="*/ 274 h 908"/>
                  <a:gd name="T62" fmla="*/ 102 w 1102"/>
                  <a:gd name="T63" fmla="*/ 300 h 908"/>
                  <a:gd name="T64" fmla="*/ 110 w 1102"/>
                  <a:gd name="T65" fmla="*/ 328 h 908"/>
                  <a:gd name="T66" fmla="*/ 141 w 1102"/>
                  <a:gd name="T67" fmla="*/ 356 h 908"/>
                  <a:gd name="T68" fmla="*/ 194 w 1102"/>
                  <a:gd name="T69" fmla="*/ 373 h 908"/>
                  <a:gd name="T70" fmla="*/ 264 w 1102"/>
                  <a:gd name="T71" fmla="*/ 375 h 908"/>
                  <a:gd name="T72" fmla="*/ 313 w 1102"/>
                  <a:gd name="T73" fmla="*/ 399 h 908"/>
                  <a:gd name="T74" fmla="*/ 365 w 1102"/>
                  <a:gd name="T75" fmla="*/ 440 h 908"/>
                  <a:gd name="T76" fmla="*/ 418 w 1102"/>
                  <a:gd name="T77" fmla="*/ 458 h 908"/>
                  <a:gd name="T78" fmla="*/ 493 w 1102"/>
                  <a:gd name="T79" fmla="*/ 468 h 908"/>
                  <a:gd name="T80" fmla="*/ 608 w 1102"/>
                  <a:gd name="T81" fmla="*/ 465 h 908"/>
                  <a:gd name="T82" fmla="*/ 704 w 1102"/>
                  <a:gd name="T83" fmla="*/ 473 h 908"/>
                  <a:gd name="T84" fmla="*/ 753 w 1102"/>
                  <a:gd name="T85" fmla="*/ 445 h 908"/>
                  <a:gd name="T86" fmla="*/ 779 w 1102"/>
                  <a:gd name="T87" fmla="*/ 395 h 908"/>
                  <a:gd name="T88" fmla="*/ 829 w 1102"/>
                  <a:gd name="T89" fmla="*/ 357 h 908"/>
                  <a:gd name="T90" fmla="*/ 885 w 1102"/>
                  <a:gd name="T91" fmla="*/ 330 h 908"/>
                  <a:gd name="T92" fmla="*/ 906 w 1102"/>
                  <a:gd name="T93" fmla="*/ 298 h 908"/>
                  <a:gd name="T94" fmla="*/ 880 w 1102"/>
                  <a:gd name="T95" fmla="*/ 274 h 908"/>
                  <a:gd name="T96" fmla="*/ 837 w 1102"/>
                  <a:gd name="T97" fmla="*/ 228 h 908"/>
                  <a:gd name="T98" fmla="*/ 845 w 1102"/>
                  <a:gd name="T99" fmla="*/ 196 h 908"/>
                  <a:gd name="T100" fmla="*/ 923 w 1102"/>
                  <a:gd name="T101" fmla="*/ 186 h 908"/>
                  <a:gd name="T102" fmla="*/ 959 w 1102"/>
                  <a:gd name="T103" fmla="*/ 177 h 908"/>
                  <a:gd name="T104" fmla="*/ 995 w 1102"/>
                  <a:gd name="T105" fmla="*/ 155 h 908"/>
                  <a:gd name="T106" fmla="*/ 1035 w 1102"/>
                  <a:gd name="T107" fmla="*/ 146 h 908"/>
                  <a:gd name="T108" fmla="*/ 1043 w 1102"/>
                  <a:gd name="T109" fmla="*/ 125 h 90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2" h="908">
                    <a:moveTo>
                      <a:pt x="1089" y="197"/>
                    </a:moveTo>
                    <a:lnTo>
                      <a:pt x="1093" y="149"/>
                    </a:lnTo>
                    <a:lnTo>
                      <a:pt x="1085" y="82"/>
                    </a:lnTo>
                    <a:lnTo>
                      <a:pt x="1067" y="24"/>
                    </a:lnTo>
                    <a:lnTo>
                      <a:pt x="1049" y="5"/>
                    </a:lnTo>
                    <a:lnTo>
                      <a:pt x="1036" y="0"/>
                    </a:lnTo>
                    <a:lnTo>
                      <a:pt x="1005" y="5"/>
                    </a:lnTo>
                    <a:lnTo>
                      <a:pt x="974" y="15"/>
                    </a:lnTo>
                    <a:lnTo>
                      <a:pt x="956" y="39"/>
                    </a:lnTo>
                    <a:lnTo>
                      <a:pt x="952" y="48"/>
                    </a:lnTo>
                    <a:lnTo>
                      <a:pt x="939" y="39"/>
                    </a:lnTo>
                    <a:lnTo>
                      <a:pt x="925" y="39"/>
                    </a:lnTo>
                    <a:lnTo>
                      <a:pt x="912" y="48"/>
                    </a:lnTo>
                    <a:lnTo>
                      <a:pt x="908" y="63"/>
                    </a:lnTo>
                    <a:lnTo>
                      <a:pt x="899" y="87"/>
                    </a:lnTo>
                    <a:lnTo>
                      <a:pt x="885" y="96"/>
                    </a:lnTo>
                    <a:lnTo>
                      <a:pt x="872" y="101"/>
                    </a:lnTo>
                    <a:lnTo>
                      <a:pt x="854" y="120"/>
                    </a:lnTo>
                    <a:lnTo>
                      <a:pt x="837" y="144"/>
                    </a:lnTo>
                    <a:lnTo>
                      <a:pt x="815" y="168"/>
                    </a:lnTo>
                    <a:lnTo>
                      <a:pt x="784" y="188"/>
                    </a:lnTo>
                    <a:lnTo>
                      <a:pt x="766" y="188"/>
                    </a:lnTo>
                    <a:lnTo>
                      <a:pt x="748" y="183"/>
                    </a:lnTo>
                    <a:lnTo>
                      <a:pt x="739" y="168"/>
                    </a:lnTo>
                    <a:lnTo>
                      <a:pt x="744" y="130"/>
                    </a:lnTo>
                    <a:lnTo>
                      <a:pt x="744" y="106"/>
                    </a:lnTo>
                    <a:lnTo>
                      <a:pt x="739" y="92"/>
                    </a:lnTo>
                    <a:lnTo>
                      <a:pt x="713" y="82"/>
                    </a:lnTo>
                    <a:lnTo>
                      <a:pt x="682" y="87"/>
                    </a:lnTo>
                    <a:lnTo>
                      <a:pt x="646" y="96"/>
                    </a:lnTo>
                    <a:lnTo>
                      <a:pt x="629" y="92"/>
                    </a:lnTo>
                    <a:lnTo>
                      <a:pt x="611" y="96"/>
                    </a:lnTo>
                    <a:lnTo>
                      <a:pt x="567" y="140"/>
                    </a:lnTo>
                    <a:lnTo>
                      <a:pt x="527" y="188"/>
                    </a:lnTo>
                    <a:lnTo>
                      <a:pt x="505" y="207"/>
                    </a:lnTo>
                    <a:lnTo>
                      <a:pt x="487" y="216"/>
                    </a:lnTo>
                    <a:lnTo>
                      <a:pt x="461" y="212"/>
                    </a:lnTo>
                    <a:lnTo>
                      <a:pt x="434" y="202"/>
                    </a:lnTo>
                    <a:lnTo>
                      <a:pt x="381" y="178"/>
                    </a:lnTo>
                    <a:lnTo>
                      <a:pt x="368" y="173"/>
                    </a:lnTo>
                    <a:lnTo>
                      <a:pt x="354" y="183"/>
                    </a:lnTo>
                    <a:lnTo>
                      <a:pt x="323" y="188"/>
                    </a:lnTo>
                    <a:lnTo>
                      <a:pt x="279" y="168"/>
                    </a:lnTo>
                    <a:lnTo>
                      <a:pt x="235" y="149"/>
                    </a:lnTo>
                    <a:lnTo>
                      <a:pt x="129" y="207"/>
                    </a:lnTo>
                    <a:lnTo>
                      <a:pt x="124" y="212"/>
                    </a:lnTo>
                    <a:lnTo>
                      <a:pt x="120" y="207"/>
                    </a:lnTo>
                    <a:lnTo>
                      <a:pt x="115" y="188"/>
                    </a:lnTo>
                    <a:lnTo>
                      <a:pt x="111" y="168"/>
                    </a:lnTo>
                    <a:lnTo>
                      <a:pt x="107" y="168"/>
                    </a:lnTo>
                    <a:lnTo>
                      <a:pt x="67" y="202"/>
                    </a:lnTo>
                    <a:lnTo>
                      <a:pt x="31" y="221"/>
                    </a:lnTo>
                    <a:lnTo>
                      <a:pt x="9" y="250"/>
                    </a:lnTo>
                    <a:lnTo>
                      <a:pt x="0" y="284"/>
                    </a:lnTo>
                    <a:lnTo>
                      <a:pt x="0" y="322"/>
                    </a:lnTo>
                    <a:lnTo>
                      <a:pt x="18" y="351"/>
                    </a:lnTo>
                    <a:lnTo>
                      <a:pt x="49" y="384"/>
                    </a:lnTo>
                    <a:lnTo>
                      <a:pt x="58" y="399"/>
                    </a:lnTo>
                    <a:lnTo>
                      <a:pt x="62" y="423"/>
                    </a:lnTo>
                    <a:lnTo>
                      <a:pt x="53" y="495"/>
                    </a:lnTo>
                    <a:lnTo>
                      <a:pt x="62" y="514"/>
                    </a:lnTo>
                    <a:lnTo>
                      <a:pt x="71" y="528"/>
                    </a:lnTo>
                    <a:lnTo>
                      <a:pt x="98" y="552"/>
                    </a:lnTo>
                    <a:lnTo>
                      <a:pt x="107" y="576"/>
                    </a:lnTo>
                    <a:lnTo>
                      <a:pt x="111" y="605"/>
                    </a:lnTo>
                    <a:lnTo>
                      <a:pt x="115" y="629"/>
                    </a:lnTo>
                    <a:lnTo>
                      <a:pt x="120" y="653"/>
                    </a:lnTo>
                    <a:lnTo>
                      <a:pt x="146" y="682"/>
                    </a:lnTo>
                    <a:lnTo>
                      <a:pt x="177" y="711"/>
                    </a:lnTo>
                    <a:lnTo>
                      <a:pt x="204" y="716"/>
                    </a:lnTo>
                    <a:lnTo>
                      <a:pt x="230" y="720"/>
                    </a:lnTo>
                    <a:lnTo>
                      <a:pt x="279" y="720"/>
                    </a:lnTo>
                    <a:lnTo>
                      <a:pt x="310" y="735"/>
                    </a:lnTo>
                    <a:lnTo>
                      <a:pt x="328" y="764"/>
                    </a:lnTo>
                    <a:lnTo>
                      <a:pt x="363" y="821"/>
                    </a:lnTo>
                    <a:lnTo>
                      <a:pt x="385" y="845"/>
                    </a:lnTo>
                    <a:lnTo>
                      <a:pt x="407" y="869"/>
                    </a:lnTo>
                    <a:lnTo>
                      <a:pt x="438" y="879"/>
                    </a:lnTo>
                    <a:lnTo>
                      <a:pt x="469" y="879"/>
                    </a:lnTo>
                    <a:lnTo>
                      <a:pt x="518" y="898"/>
                    </a:lnTo>
                    <a:lnTo>
                      <a:pt x="580" y="893"/>
                    </a:lnTo>
                    <a:lnTo>
                      <a:pt x="638" y="893"/>
                    </a:lnTo>
                    <a:lnTo>
                      <a:pt x="708" y="908"/>
                    </a:lnTo>
                    <a:lnTo>
                      <a:pt x="739" y="908"/>
                    </a:lnTo>
                    <a:lnTo>
                      <a:pt x="770" y="893"/>
                    </a:lnTo>
                    <a:lnTo>
                      <a:pt x="793" y="855"/>
                    </a:lnTo>
                    <a:lnTo>
                      <a:pt x="806" y="807"/>
                    </a:lnTo>
                    <a:lnTo>
                      <a:pt x="819" y="759"/>
                    </a:lnTo>
                    <a:lnTo>
                      <a:pt x="850" y="725"/>
                    </a:lnTo>
                    <a:lnTo>
                      <a:pt x="872" y="687"/>
                    </a:lnTo>
                    <a:lnTo>
                      <a:pt x="903" y="653"/>
                    </a:lnTo>
                    <a:lnTo>
                      <a:pt x="930" y="634"/>
                    </a:lnTo>
                    <a:lnTo>
                      <a:pt x="947" y="605"/>
                    </a:lnTo>
                    <a:lnTo>
                      <a:pt x="952" y="572"/>
                    </a:lnTo>
                    <a:lnTo>
                      <a:pt x="947" y="543"/>
                    </a:lnTo>
                    <a:lnTo>
                      <a:pt x="925" y="524"/>
                    </a:lnTo>
                    <a:lnTo>
                      <a:pt x="899" y="476"/>
                    </a:lnTo>
                    <a:lnTo>
                      <a:pt x="881" y="437"/>
                    </a:lnTo>
                    <a:lnTo>
                      <a:pt x="877" y="404"/>
                    </a:lnTo>
                    <a:lnTo>
                      <a:pt x="890" y="375"/>
                    </a:lnTo>
                    <a:lnTo>
                      <a:pt x="925" y="360"/>
                    </a:lnTo>
                    <a:lnTo>
                      <a:pt x="970" y="356"/>
                    </a:lnTo>
                    <a:lnTo>
                      <a:pt x="992" y="351"/>
                    </a:lnTo>
                    <a:lnTo>
                      <a:pt x="1009" y="341"/>
                    </a:lnTo>
                    <a:lnTo>
                      <a:pt x="1027" y="322"/>
                    </a:lnTo>
                    <a:lnTo>
                      <a:pt x="1045" y="298"/>
                    </a:lnTo>
                    <a:lnTo>
                      <a:pt x="1067" y="288"/>
                    </a:lnTo>
                    <a:lnTo>
                      <a:pt x="1089" y="279"/>
                    </a:lnTo>
                    <a:lnTo>
                      <a:pt x="1102" y="260"/>
                    </a:lnTo>
                    <a:lnTo>
                      <a:pt x="1098" y="240"/>
                    </a:lnTo>
                    <a:lnTo>
                      <a:pt x="1089" y="197"/>
                    </a:lnTo>
                    <a:close/>
                  </a:path>
                </a:pathLst>
              </a:custGeom>
              <a:solidFill>
                <a:srgbClr val="8950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3" name="Freeform 840"/>
              <p:cNvSpPr>
                <a:spLocks/>
              </p:cNvSpPr>
              <p:nvPr/>
            </p:nvSpPr>
            <p:spPr bwMode="auto">
              <a:xfrm flipV="1">
                <a:off x="2797" y="2827"/>
                <a:ext cx="168" cy="194"/>
              </a:xfrm>
              <a:custGeom>
                <a:avLst/>
                <a:gdLst>
                  <a:gd name="T0" fmla="*/ 106 w 168"/>
                  <a:gd name="T1" fmla="*/ 0 h 188"/>
                  <a:gd name="T2" fmla="*/ 124 w 168"/>
                  <a:gd name="T3" fmla="*/ 15 h 188"/>
                  <a:gd name="T4" fmla="*/ 137 w 168"/>
                  <a:gd name="T5" fmla="*/ 34 h 188"/>
                  <a:gd name="T6" fmla="*/ 155 w 168"/>
                  <a:gd name="T7" fmla="*/ 44 h 188"/>
                  <a:gd name="T8" fmla="*/ 168 w 168"/>
                  <a:gd name="T9" fmla="*/ 63 h 188"/>
                  <a:gd name="T10" fmla="*/ 168 w 168"/>
                  <a:gd name="T11" fmla="*/ 111 h 188"/>
                  <a:gd name="T12" fmla="*/ 159 w 168"/>
                  <a:gd name="T13" fmla="*/ 140 h 188"/>
                  <a:gd name="T14" fmla="*/ 159 w 168"/>
                  <a:gd name="T15" fmla="*/ 169 h 188"/>
                  <a:gd name="T16" fmla="*/ 128 w 168"/>
                  <a:gd name="T17" fmla="*/ 208 h 188"/>
                  <a:gd name="T18" fmla="*/ 97 w 168"/>
                  <a:gd name="T19" fmla="*/ 220 h 188"/>
                  <a:gd name="T20" fmla="*/ 67 w 168"/>
                  <a:gd name="T21" fmla="*/ 220 h 188"/>
                  <a:gd name="T22" fmla="*/ 49 w 168"/>
                  <a:gd name="T23" fmla="*/ 197 h 188"/>
                  <a:gd name="T24" fmla="*/ 27 w 168"/>
                  <a:gd name="T25" fmla="*/ 192 h 188"/>
                  <a:gd name="T26" fmla="*/ 22 w 168"/>
                  <a:gd name="T27" fmla="*/ 180 h 188"/>
                  <a:gd name="T28" fmla="*/ 18 w 168"/>
                  <a:gd name="T29" fmla="*/ 164 h 188"/>
                  <a:gd name="T30" fmla="*/ 5 w 168"/>
                  <a:gd name="T31" fmla="*/ 152 h 188"/>
                  <a:gd name="T32" fmla="*/ 0 w 168"/>
                  <a:gd name="T33" fmla="*/ 136 h 188"/>
                  <a:gd name="T34" fmla="*/ 5 w 168"/>
                  <a:gd name="T35" fmla="*/ 107 h 188"/>
                  <a:gd name="T36" fmla="*/ 13 w 168"/>
                  <a:gd name="T37" fmla="*/ 83 h 188"/>
                  <a:gd name="T38" fmla="*/ 18 w 168"/>
                  <a:gd name="T39" fmla="*/ 63 h 188"/>
                  <a:gd name="T40" fmla="*/ 22 w 168"/>
                  <a:gd name="T41" fmla="*/ 39 h 188"/>
                  <a:gd name="T42" fmla="*/ 36 w 168"/>
                  <a:gd name="T43" fmla="*/ 25 h 188"/>
                  <a:gd name="T44" fmla="*/ 67 w 168"/>
                  <a:gd name="T45" fmla="*/ 5 h 188"/>
                  <a:gd name="T46" fmla="*/ 106 w 168"/>
                  <a:gd name="T47" fmla="*/ 0 h 18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8" h="188">
                    <a:moveTo>
                      <a:pt x="106" y="0"/>
                    </a:moveTo>
                    <a:lnTo>
                      <a:pt x="124" y="15"/>
                    </a:lnTo>
                    <a:lnTo>
                      <a:pt x="137" y="29"/>
                    </a:lnTo>
                    <a:lnTo>
                      <a:pt x="155" y="39"/>
                    </a:lnTo>
                    <a:lnTo>
                      <a:pt x="168" y="53"/>
                    </a:lnTo>
                    <a:lnTo>
                      <a:pt x="168" y="96"/>
                    </a:lnTo>
                    <a:lnTo>
                      <a:pt x="159" y="120"/>
                    </a:lnTo>
                    <a:lnTo>
                      <a:pt x="159" y="144"/>
                    </a:lnTo>
                    <a:lnTo>
                      <a:pt x="128" y="178"/>
                    </a:lnTo>
                    <a:lnTo>
                      <a:pt x="97" y="188"/>
                    </a:lnTo>
                    <a:lnTo>
                      <a:pt x="67" y="188"/>
                    </a:lnTo>
                    <a:lnTo>
                      <a:pt x="49" y="168"/>
                    </a:lnTo>
                    <a:lnTo>
                      <a:pt x="27" y="164"/>
                    </a:lnTo>
                    <a:lnTo>
                      <a:pt x="22" y="154"/>
                    </a:lnTo>
                    <a:lnTo>
                      <a:pt x="18" y="140"/>
                    </a:lnTo>
                    <a:lnTo>
                      <a:pt x="5" y="130"/>
                    </a:lnTo>
                    <a:lnTo>
                      <a:pt x="0" y="116"/>
                    </a:lnTo>
                    <a:lnTo>
                      <a:pt x="5" y="92"/>
                    </a:lnTo>
                    <a:lnTo>
                      <a:pt x="13" y="72"/>
                    </a:lnTo>
                    <a:lnTo>
                      <a:pt x="18" y="53"/>
                    </a:lnTo>
                    <a:lnTo>
                      <a:pt x="22" y="34"/>
                    </a:lnTo>
                    <a:lnTo>
                      <a:pt x="36" y="20"/>
                    </a:lnTo>
                    <a:lnTo>
                      <a:pt x="67" y="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4" name="Freeform 841"/>
              <p:cNvSpPr>
                <a:spLocks/>
              </p:cNvSpPr>
              <p:nvPr/>
            </p:nvSpPr>
            <p:spPr bwMode="auto">
              <a:xfrm flipV="1">
                <a:off x="2841" y="2852"/>
                <a:ext cx="98" cy="109"/>
              </a:xfrm>
              <a:custGeom>
                <a:avLst/>
                <a:gdLst>
                  <a:gd name="T0" fmla="*/ 76 w 98"/>
                  <a:gd name="T1" fmla="*/ 0 h 106"/>
                  <a:gd name="T2" fmla="*/ 45 w 98"/>
                  <a:gd name="T3" fmla="*/ 5 h 106"/>
                  <a:gd name="T4" fmla="*/ 36 w 98"/>
                  <a:gd name="T5" fmla="*/ 10 h 106"/>
                  <a:gd name="T6" fmla="*/ 27 w 98"/>
                  <a:gd name="T7" fmla="*/ 14 h 106"/>
                  <a:gd name="T8" fmla="*/ 9 w 98"/>
                  <a:gd name="T9" fmla="*/ 34 h 106"/>
                  <a:gd name="T10" fmla="*/ 0 w 98"/>
                  <a:gd name="T11" fmla="*/ 48 h 106"/>
                  <a:gd name="T12" fmla="*/ 0 w 98"/>
                  <a:gd name="T13" fmla="*/ 68 h 106"/>
                  <a:gd name="T14" fmla="*/ 5 w 98"/>
                  <a:gd name="T15" fmla="*/ 77 h 106"/>
                  <a:gd name="T16" fmla="*/ 14 w 98"/>
                  <a:gd name="T17" fmla="*/ 87 h 106"/>
                  <a:gd name="T18" fmla="*/ 18 w 98"/>
                  <a:gd name="T19" fmla="*/ 99 h 106"/>
                  <a:gd name="T20" fmla="*/ 31 w 98"/>
                  <a:gd name="T21" fmla="*/ 116 h 106"/>
                  <a:gd name="T22" fmla="*/ 49 w 98"/>
                  <a:gd name="T23" fmla="*/ 121 h 106"/>
                  <a:gd name="T24" fmla="*/ 62 w 98"/>
                  <a:gd name="T25" fmla="*/ 121 h 106"/>
                  <a:gd name="T26" fmla="*/ 76 w 98"/>
                  <a:gd name="T27" fmla="*/ 116 h 106"/>
                  <a:gd name="T28" fmla="*/ 84 w 98"/>
                  <a:gd name="T29" fmla="*/ 99 h 106"/>
                  <a:gd name="T30" fmla="*/ 93 w 98"/>
                  <a:gd name="T31" fmla="*/ 82 h 106"/>
                  <a:gd name="T32" fmla="*/ 98 w 98"/>
                  <a:gd name="T33" fmla="*/ 68 h 106"/>
                  <a:gd name="T34" fmla="*/ 98 w 98"/>
                  <a:gd name="T35" fmla="*/ 43 h 106"/>
                  <a:gd name="T36" fmla="*/ 89 w 98"/>
                  <a:gd name="T37" fmla="*/ 24 h 106"/>
                  <a:gd name="T38" fmla="*/ 84 w 98"/>
                  <a:gd name="T39" fmla="*/ 10 h 106"/>
                  <a:gd name="T40" fmla="*/ 76 w 98"/>
                  <a:gd name="T41" fmla="*/ 0 h 1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8" h="106">
                    <a:moveTo>
                      <a:pt x="76" y="0"/>
                    </a:moveTo>
                    <a:lnTo>
                      <a:pt x="45" y="5"/>
                    </a:lnTo>
                    <a:lnTo>
                      <a:pt x="36" y="10"/>
                    </a:lnTo>
                    <a:lnTo>
                      <a:pt x="27" y="14"/>
                    </a:lnTo>
                    <a:lnTo>
                      <a:pt x="9" y="29"/>
                    </a:lnTo>
                    <a:lnTo>
                      <a:pt x="0" y="43"/>
                    </a:lnTo>
                    <a:lnTo>
                      <a:pt x="0" y="58"/>
                    </a:lnTo>
                    <a:lnTo>
                      <a:pt x="5" y="67"/>
                    </a:lnTo>
                    <a:lnTo>
                      <a:pt x="14" y="77"/>
                    </a:lnTo>
                    <a:lnTo>
                      <a:pt x="18" y="86"/>
                    </a:lnTo>
                    <a:lnTo>
                      <a:pt x="31" y="101"/>
                    </a:lnTo>
                    <a:lnTo>
                      <a:pt x="49" y="106"/>
                    </a:lnTo>
                    <a:lnTo>
                      <a:pt x="62" y="106"/>
                    </a:lnTo>
                    <a:lnTo>
                      <a:pt x="76" y="101"/>
                    </a:lnTo>
                    <a:lnTo>
                      <a:pt x="84" y="86"/>
                    </a:lnTo>
                    <a:lnTo>
                      <a:pt x="93" y="72"/>
                    </a:lnTo>
                    <a:lnTo>
                      <a:pt x="98" y="58"/>
                    </a:lnTo>
                    <a:lnTo>
                      <a:pt x="98" y="38"/>
                    </a:lnTo>
                    <a:lnTo>
                      <a:pt x="89" y="19"/>
                    </a:lnTo>
                    <a:lnTo>
                      <a:pt x="84" y="1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5" name="Freeform 842"/>
              <p:cNvSpPr>
                <a:spLocks/>
              </p:cNvSpPr>
              <p:nvPr/>
            </p:nvSpPr>
            <p:spPr bwMode="auto">
              <a:xfrm flipV="1">
                <a:off x="2837" y="2862"/>
                <a:ext cx="97" cy="109"/>
              </a:xfrm>
              <a:custGeom>
                <a:avLst/>
                <a:gdLst>
                  <a:gd name="T0" fmla="*/ 75 w 97"/>
                  <a:gd name="T1" fmla="*/ 0 h 106"/>
                  <a:gd name="T2" fmla="*/ 44 w 97"/>
                  <a:gd name="T3" fmla="*/ 5 h 106"/>
                  <a:gd name="T4" fmla="*/ 35 w 97"/>
                  <a:gd name="T5" fmla="*/ 10 h 106"/>
                  <a:gd name="T6" fmla="*/ 27 w 97"/>
                  <a:gd name="T7" fmla="*/ 25 h 106"/>
                  <a:gd name="T8" fmla="*/ 4 w 97"/>
                  <a:gd name="T9" fmla="*/ 39 h 106"/>
                  <a:gd name="T10" fmla="*/ 0 w 97"/>
                  <a:gd name="T11" fmla="*/ 49 h 106"/>
                  <a:gd name="T12" fmla="*/ 0 w 97"/>
                  <a:gd name="T13" fmla="*/ 68 h 106"/>
                  <a:gd name="T14" fmla="*/ 4 w 97"/>
                  <a:gd name="T15" fmla="*/ 78 h 106"/>
                  <a:gd name="T16" fmla="*/ 13 w 97"/>
                  <a:gd name="T17" fmla="*/ 87 h 106"/>
                  <a:gd name="T18" fmla="*/ 18 w 97"/>
                  <a:gd name="T19" fmla="*/ 107 h 106"/>
                  <a:gd name="T20" fmla="*/ 31 w 97"/>
                  <a:gd name="T21" fmla="*/ 116 h 106"/>
                  <a:gd name="T22" fmla="*/ 44 w 97"/>
                  <a:gd name="T23" fmla="*/ 121 h 106"/>
                  <a:gd name="T24" fmla="*/ 62 w 97"/>
                  <a:gd name="T25" fmla="*/ 121 h 106"/>
                  <a:gd name="T26" fmla="*/ 71 w 97"/>
                  <a:gd name="T27" fmla="*/ 116 h 106"/>
                  <a:gd name="T28" fmla="*/ 80 w 97"/>
                  <a:gd name="T29" fmla="*/ 101 h 106"/>
                  <a:gd name="T30" fmla="*/ 88 w 97"/>
                  <a:gd name="T31" fmla="*/ 87 h 106"/>
                  <a:gd name="T32" fmla="*/ 97 w 97"/>
                  <a:gd name="T33" fmla="*/ 73 h 106"/>
                  <a:gd name="T34" fmla="*/ 97 w 97"/>
                  <a:gd name="T35" fmla="*/ 44 h 106"/>
                  <a:gd name="T36" fmla="*/ 88 w 97"/>
                  <a:gd name="T37" fmla="*/ 25 h 106"/>
                  <a:gd name="T38" fmla="*/ 75 w 97"/>
                  <a:gd name="T39" fmla="*/ 0 h 10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106">
                    <a:moveTo>
                      <a:pt x="75" y="0"/>
                    </a:moveTo>
                    <a:lnTo>
                      <a:pt x="44" y="5"/>
                    </a:lnTo>
                    <a:lnTo>
                      <a:pt x="35" y="10"/>
                    </a:lnTo>
                    <a:lnTo>
                      <a:pt x="27" y="20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13" y="77"/>
                    </a:lnTo>
                    <a:lnTo>
                      <a:pt x="18" y="92"/>
                    </a:lnTo>
                    <a:lnTo>
                      <a:pt x="31" y="101"/>
                    </a:lnTo>
                    <a:lnTo>
                      <a:pt x="44" y="106"/>
                    </a:lnTo>
                    <a:lnTo>
                      <a:pt x="62" y="106"/>
                    </a:lnTo>
                    <a:lnTo>
                      <a:pt x="71" y="101"/>
                    </a:lnTo>
                    <a:lnTo>
                      <a:pt x="80" y="87"/>
                    </a:lnTo>
                    <a:lnTo>
                      <a:pt x="88" y="77"/>
                    </a:lnTo>
                    <a:lnTo>
                      <a:pt x="97" y="63"/>
                    </a:lnTo>
                    <a:lnTo>
                      <a:pt x="97" y="39"/>
                    </a:lnTo>
                    <a:lnTo>
                      <a:pt x="88" y="2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6" name="Freeform 843"/>
              <p:cNvSpPr>
                <a:spLocks/>
              </p:cNvSpPr>
              <p:nvPr/>
            </p:nvSpPr>
            <p:spPr bwMode="auto">
              <a:xfrm flipV="1">
                <a:off x="2802" y="2867"/>
                <a:ext cx="146" cy="149"/>
              </a:xfrm>
              <a:custGeom>
                <a:avLst/>
                <a:gdLst>
                  <a:gd name="T0" fmla="*/ 84 w 146"/>
                  <a:gd name="T1" fmla="*/ 0 h 144"/>
                  <a:gd name="T2" fmla="*/ 53 w 146"/>
                  <a:gd name="T3" fmla="*/ 10 h 144"/>
                  <a:gd name="T4" fmla="*/ 31 w 146"/>
                  <a:gd name="T5" fmla="*/ 29 h 144"/>
                  <a:gd name="T6" fmla="*/ 22 w 146"/>
                  <a:gd name="T7" fmla="*/ 52 h 144"/>
                  <a:gd name="T8" fmla="*/ 17 w 146"/>
                  <a:gd name="T9" fmla="*/ 79 h 144"/>
                  <a:gd name="T10" fmla="*/ 8 w 146"/>
                  <a:gd name="T11" fmla="*/ 102 h 144"/>
                  <a:gd name="T12" fmla="*/ 0 w 146"/>
                  <a:gd name="T13" fmla="*/ 131 h 144"/>
                  <a:gd name="T14" fmla="*/ 17 w 146"/>
                  <a:gd name="T15" fmla="*/ 148 h 144"/>
                  <a:gd name="T16" fmla="*/ 17 w 146"/>
                  <a:gd name="T17" fmla="*/ 160 h 144"/>
                  <a:gd name="T18" fmla="*/ 22 w 146"/>
                  <a:gd name="T19" fmla="*/ 171 h 144"/>
                  <a:gd name="T20" fmla="*/ 35 w 146"/>
                  <a:gd name="T21" fmla="*/ 165 h 144"/>
                  <a:gd name="T22" fmla="*/ 26 w 146"/>
                  <a:gd name="T23" fmla="*/ 165 h 144"/>
                  <a:gd name="T24" fmla="*/ 22 w 146"/>
                  <a:gd name="T25" fmla="*/ 148 h 144"/>
                  <a:gd name="T26" fmla="*/ 13 w 146"/>
                  <a:gd name="T27" fmla="*/ 131 h 144"/>
                  <a:gd name="T28" fmla="*/ 22 w 146"/>
                  <a:gd name="T29" fmla="*/ 121 h 144"/>
                  <a:gd name="T30" fmla="*/ 26 w 146"/>
                  <a:gd name="T31" fmla="*/ 107 h 144"/>
                  <a:gd name="T32" fmla="*/ 26 w 146"/>
                  <a:gd name="T33" fmla="*/ 73 h 144"/>
                  <a:gd name="T34" fmla="*/ 35 w 146"/>
                  <a:gd name="T35" fmla="*/ 52 h 144"/>
                  <a:gd name="T36" fmla="*/ 44 w 146"/>
                  <a:gd name="T37" fmla="*/ 44 h 144"/>
                  <a:gd name="T38" fmla="*/ 53 w 146"/>
                  <a:gd name="T39" fmla="*/ 52 h 144"/>
                  <a:gd name="T40" fmla="*/ 66 w 146"/>
                  <a:gd name="T41" fmla="*/ 44 h 144"/>
                  <a:gd name="T42" fmla="*/ 70 w 146"/>
                  <a:gd name="T43" fmla="*/ 24 h 144"/>
                  <a:gd name="T44" fmla="*/ 88 w 146"/>
                  <a:gd name="T45" fmla="*/ 20 h 144"/>
                  <a:gd name="T46" fmla="*/ 110 w 146"/>
                  <a:gd name="T47" fmla="*/ 24 h 144"/>
                  <a:gd name="T48" fmla="*/ 119 w 146"/>
                  <a:gd name="T49" fmla="*/ 44 h 144"/>
                  <a:gd name="T50" fmla="*/ 132 w 146"/>
                  <a:gd name="T51" fmla="*/ 52 h 144"/>
                  <a:gd name="T52" fmla="*/ 146 w 146"/>
                  <a:gd name="T53" fmla="*/ 58 h 144"/>
                  <a:gd name="T54" fmla="*/ 128 w 146"/>
                  <a:gd name="T55" fmla="*/ 39 h 144"/>
                  <a:gd name="T56" fmla="*/ 115 w 146"/>
                  <a:gd name="T57" fmla="*/ 24 h 144"/>
                  <a:gd name="T58" fmla="*/ 101 w 146"/>
                  <a:gd name="T59" fmla="*/ 5 h 144"/>
                  <a:gd name="T60" fmla="*/ 88 w 146"/>
                  <a:gd name="T61" fmla="*/ 0 h 144"/>
                  <a:gd name="T62" fmla="*/ 84 w 146"/>
                  <a:gd name="T63" fmla="*/ 0 h 1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6" h="144">
                    <a:moveTo>
                      <a:pt x="84" y="0"/>
                    </a:moveTo>
                    <a:lnTo>
                      <a:pt x="53" y="10"/>
                    </a:lnTo>
                    <a:lnTo>
                      <a:pt x="31" y="24"/>
                    </a:lnTo>
                    <a:lnTo>
                      <a:pt x="22" y="43"/>
                    </a:lnTo>
                    <a:lnTo>
                      <a:pt x="17" y="67"/>
                    </a:lnTo>
                    <a:lnTo>
                      <a:pt x="8" y="87"/>
                    </a:lnTo>
                    <a:lnTo>
                      <a:pt x="0" y="111"/>
                    </a:lnTo>
                    <a:lnTo>
                      <a:pt x="17" y="125"/>
                    </a:lnTo>
                    <a:lnTo>
                      <a:pt x="17" y="135"/>
                    </a:lnTo>
                    <a:lnTo>
                      <a:pt x="22" y="144"/>
                    </a:lnTo>
                    <a:lnTo>
                      <a:pt x="35" y="139"/>
                    </a:lnTo>
                    <a:lnTo>
                      <a:pt x="26" y="139"/>
                    </a:lnTo>
                    <a:lnTo>
                      <a:pt x="22" y="125"/>
                    </a:lnTo>
                    <a:lnTo>
                      <a:pt x="13" y="111"/>
                    </a:lnTo>
                    <a:lnTo>
                      <a:pt x="22" y="101"/>
                    </a:lnTo>
                    <a:lnTo>
                      <a:pt x="26" y="91"/>
                    </a:lnTo>
                    <a:lnTo>
                      <a:pt x="26" y="63"/>
                    </a:lnTo>
                    <a:lnTo>
                      <a:pt x="35" y="43"/>
                    </a:lnTo>
                    <a:lnTo>
                      <a:pt x="44" y="39"/>
                    </a:lnTo>
                    <a:lnTo>
                      <a:pt x="53" y="43"/>
                    </a:lnTo>
                    <a:lnTo>
                      <a:pt x="66" y="39"/>
                    </a:lnTo>
                    <a:lnTo>
                      <a:pt x="70" y="19"/>
                    </a:lnTo>
                    <a:lnTo>
                      <a:pt x="88" y="15"/>
                    </a:lnTo>
                    <a:lnTo>
                      <a:pt x="110" y="19"/>
                    </a:lnTo>
                    <a:lnTo>
                      <a:pt x="119" y="39"/>
                    </a:lnTo>
                    <a:lnTo>
                      <a:pt x="132" y="43"/>
                    </a:lnTo>
                    <a:lnTo>
                      <a:pt x="146" y="48"/>
                    </a:lnTo>
                    <a:lnTo>
                      <a:pt x="128" y="34"/>
                    </a:lnTo>
                    <a:lnTo>
                      <a:pt x="115" y="19"/>
                    </a:lnTo>
                    <a:lnTo>
                      <a:pt x="101" y="5"/>
                    </a:lnTo>
                    <a:lnTo>
                      <a:pt x="88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7" name="Freeform 844"/>
              <p:cNvSpPr>
                <a:spLocks/>
              </p:cNvSpPr>
              <p:nvPr/>
            </p:nvSpPr>
            <p:spPr bwMode="auto">
              <a:xfrm flipV="1">
                <a:off x="2802" y="2887"/>
                <a:ext cx="79" cy="124"/>
              </a:xfrm>
              <a:custGeom>
                <a:avLst/>
                <a:gdLst>
                  <a:gd name="T0" fmla="*/ 4 w 79"/>
                  <a:gd name="T1" fmla="*/ 130 h 120"/>
                  <a:gd name="T2" fmla="*/ 0 w 79"/>
                  <a:gd name="T3" fmla="*/ 119 h 120"/>
                  <a:gd name="T4" fmla="*/ 8 w 79"/>
                  <a:gd name="T5" fmla="*/ 92 h 120"/>
                  <a:gd name="T6" fmla="*/ 17 w 79"/>
                  <a:gd name="T7" fmla="*/ 78 h 120"/>
                  <a:gd name="T8" fmla="*/ 17 w 79"/>
                  <a:gd name="T9" fmla="*/ 58 h 120"/>
                  <a:gd name="T10" fmla="*/ 22 w 79"/>
                  <a:gd name="T11" fmla="*/ 39 h 120"/>
                  <a:gd name="T12" fmla="*/ 31 w 79"/>
                  <a:gd name="T13" fmla="*/ 14 h 120"/>
                  <a:gd name="T14" fmla="*/ 57 w 79"/>
                  <a:gd name="T15" fmla="*/ 5 h 120"/>
                  <a:gd name="T16" fmla="*/ 79 w 79"/>
                  <a:gd name="T17" fmla="*/ 0 h 120"/>
                  <a:gd name="T18" fmla="*/ 66 w 79"/>
                  <a:gd name="T19" fmla="*/ 5 h 120"/>
                  <a:gd name="T20" fmla="*/ 57 w 79"/>
                  <a:gd name="T21" fmla="*/ 14 h 120"/>
                  <a:gd name="T22" fmla="*/ 48 w 79"/>
                  <a:gd name="T23" fmla="*/ 24 h 120"/>
                  <a:gd name="T24" fmla="*/ 35 w 79"/>
                  <a:gd name="T25" fmla="*/ 29 h 120"/>
                  <a:gd name="T26" fmla="*/ 26 w 79"/>
                  <a:gd name="T27" fmla="*/ 43 h 120"/>
                  <a:gd name="T28" fmla="*/ 22 w 79"/>
                  <a:gd name="T29" fmla="*/ 68 h 120"/>
                  <a:gd name="T30" fmla="*/ 13 w 79"/>
                  <a:gd name="T31" fmla="*/ 92 h 120"/>
                  <a:gd name="T32" fmla="*/ 8 w 79"/>
                  <a:gd name="T33" fmla="*/ 101 h 120"/>
                  <a:gd name="T34" fmla="*/ 4 w 79"/>
                  <a:gd name="T35" fmla="*/ 113 h 120"/>
                  <a:gd name="T36" fmla="*/ 13 w 79"/>
                  <a:gd name="T37" fmla="*/ 141 h 120"/>
                  <a:gd name="T38" fmla="*/ 4 w 79"/>
                  <a:gd name="T39" fmla="*/ 130 h 1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9" h="120">
                    <a:moveTo>
                      <a:pt x="4" y="110"/>
                    </a:moveTo>
                    <a:lnTo>
                      <a:pt x="0" y="101"/>
                    </a:lnTo>
                    <a:lnTo>
                      <a:pt x="8" y="77"/>
                    </a:lnTo>
                    <a:lnTo>
                      <a:pt x="17" y="67"/>
                    </a:lnTo>
                    <a:lnTo>
                      <a:pt x="17" y="48"/>
                    </a:lnTo>
                    <a:lnTo>
                      <a:pt x="22" y="34"/>
                    </a:lnTo>
                    <a:lnTo>
                      <a:pt x="31" y="14"/>
                    </a:lnTo>
                    <a:lnTo>
                      <a:pt x="57" y="5"/>
                    </a:lnTo>
                    <a:lnTo>
                      <a:pt x="79" y="0"/>
                    </a:lnTo>
                    <a:lnTo>
                      <a:pt x="66" y="5"/>
                    </a:lnTo>
                    <a:lnTo>
                      <a:pt x="57" y="14"/>
                    </a:lnTo>
                    <a:lnTo>
                      <a:pt x="48" y="19"/>
                    </a:lnTo>
                    <a:lnTo>
                      <a:pt x="35" y="24"/>
                    </a:lnTo>
                    <a:lnTo>
                      <a:pt x="26" y="38"/>
                    </a:lnTo>
                    <a:lnTo>
                      <a:pt x="22" y="58"/>
                    </a:lnTo>
                    <a:lnTo>
                      <a:pt x="13" y="77"/>
                    </a:lnTo>
                    <a:lnTo>
                      <a:pt x="8" y="86"/>
                    </a:lnTo>
                    <a:lnTo>
                      <a:pt x="4" y="96"/>
                    </a:lnTo>
                    <a:lnTo>
                      <a:pt x="13" y="120"/>
                    </a:lnTo>
                    <a:lnTo>
                      <a:pt x="4" y="110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8" name="Freeform 845"/>
              <p:cNvSpPr>
                <a:spLocks/>
              </p:cNvSpPr>
              <p:nvPr/>
            </p:nvSpPr>
            <p:spPr bwMode="auto">
              <a:xfrm flipV="1">
                <a:off x="2841" y="2882"/>
                <a:ext cx="84" cy="79"/>
              </a:xfrm>
              <a:custGeom>
                <a:avLst/>
                <a:gdLst>
                  <a:gd name="T0" fmla="*/ 0 w 84"/>
                  <a:gd name="T1" fmla="*/ 58 h 77"/>
                  <a:gd name="T2" fmla="*/ 0 w 84"/>
                  <a:gd name="T3" fmla="*/ 43 h 77"/>
                  <a:gd name="T4" fmla="*/ 9 w 84"/>
                  <a:gd name="T5" fmla="*/ 29 h 77"/>
                  <a:gd name="T6" fmla="*/ 27 w 84"/>
                  <a:gd name="T7" fmla="*/ 10 h 77"/>
                  <a:gd name="T8" fmla="*/ 58 w 84"/>
                  <a:gd name="T9" fmla="*/ 0 h 77"/>
                  <a:gd name="T10" fmla="*/ 76 w 84"/>
                  <a:gd name="T11" fmla="*/ 5 h 77"/>
                  <a:gd name="T12" fmla="*/ 84 w 84"/>
                  <a:gd name="T13" fmla="*/ 29 h 77"/>
                  <a:gd name="T14" fmla="*/ 71 w 84"/>
                  <a:gd name="T15" fmla="*/ 14 h 77"/>
                  <a:gd name="T16" fmla="*/ 53 w 84"/>
                  <a:gd name="T17" fmla="*/ 10 h 77"/>
                  <a:gd name="T18" fmla="*/ 45 w 84"/>
                  <a:gd name="T19" fmla="*/ 14 h 77"/>
                  <a:gd name="T20" fmla="*/ 36 w 84"/>
                  <a:gd name="T21" fmla="*/ 34 h 77"/>
                  <a:gd name="T22" fmla="*/ 18 w 84"/>
                  <a:gd name="T23" fmla="*/ 39 h 77"/>
                  <a:gd name="T24" fmla="*/ 5 w 84"/>
                  <a:gd name="T25" fmla="*/ 53 h 77"/>
                  <a:gd name="T26" fmla="*/ 18 w 84"/>
                  <a:gd name="T27" fmla="*/ 87 h 77"/>
                  <a:gd name="T28" fmla="*/ 5 w 84"/>
                  <a:gd name="T29" fmla="*/ 72 h 77"/>
                  <a:gd name="T30" fmla="*/ 0 w 84"/>
                  <a:gd name="T31" fmla="*/ 58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4" h="77">
                    <a:moveTo>
                      <a:pt x="0" y="53"/>
                    </a:moveTo>
                    <a:lnTo>
                      <a:pt x="0" y="38"/>
                    </a:lnTo>
                    <a:lnTo>
                      <a:pt x="9" y="24"/>
                    </a:lnTo>
                    <a:lnTo>
                      <a:pt x="27" y="10"/>
                    </a:lnTo>
                    <a:lnTo>
                      <a:pt x="58" y="0"/>
                    </a:lnTo>
                    <a:lnTo>
                      <a:pt x="76" y="5"/>
                    </a:lnTo>
                    <a:lnTo>
                      <a:pt x="84" y="24"/>
                    </a:lnTo>
                    <a:lnTo>
                      <a:pt x="71" y="14"/>
                    </a:lnTo>
                    <a:lnTo>
                      <a:pt x="53" y="10"/>
                    </a:lnTo>
                    <a:lnTo>
                      <a:pt x="45" y="14"/>
                    </a:lnTo>
                    <a:lnTo>
                      <a:pt x="36" y="29"/>
                    </a:lnTo>
                    <a:lnTo>
                      <a:pt x="18" y="34"/>
                    </a:lnTo>
                    <a:lnTo>
                      <a:pt x="5" y="48"/>
                    </a:lnTo>
                    <a:lnTo>
                      <a:pt x="18" y="77"/>
                    </a:lnTo>
                    <a:lnTo>
                      <a:pt x="5" y="6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9" name="Freeform 846"/>
              <p:cNvSpPr>
                <a:spLocks/>
              </p:cNvSpPr>
              <p:nvPr/>
            </p:nvSpPr>
            <p:spPr bwMode="auto">
              <a:xfrm flipV="1">
                <a:off x="2864" y="2862"/>
                <a:ext cx="66" cy="69"/>
              </a:xfrm>
              <a:custGeom>
                <a:avLst/>
                <a:gdLst>
                  <a:gd name="T0" fmla="*/ 0 w 66"/>
                  <a:gd name="T1" fmla="*/ 63 h 67"/>
                  <a:gd name="T2" fmla="*/ 17 w 66"/>
                  <a:gd name="T3" fmla="*/ 77 h 67"/>
                  <a:gd name="T4" fmla="*/ 30 w 66"/>
                  <a:gd name="T5" fmla="*/ 77 h 67"/>
                  <a:gd name="T6" fmla="*/ 44 w 66"/>
                  <a:gd name="T7" fmla="*/ 67 h 67"/>
                  <a:gd name="T8" fmla="*/ 48 w 66"/>
                  <a:gd name="T9" fmla="*/ 55 h 67"/>
                  <a:gd name="T10" fmla="*/ 57 w 66"/>
                  <a:gd name="T11" fmla="*/ 43 h 67"/>
                  <a:gd name="T12" fmla="*/ 66 w 66"/>
                  <a:gd name="T13" fmla="*/ 24 h 67"/>
                  <a:gd name="T14" fmla="*/ 61 w 66"/>
                  <a:gd name="T15" fmla="*/ 0 h 67"/>
                  <a:gd name="T16" fmla="*/ 61 w 66"/>
                  <a:gd name="T17" fmla="*/ 9 h 67"/>
                  <a:gd name="T18" fmla="*/ 57 w 66"/>
                  <a:gd name="T19" fmla="*/ 24 h 67"/>
                  <a:gd name="T20" fmla="*/ 48 w 66"/>
                  <a:gd name="T21" fmla="*/ 29 h 67"/>
                  <a:gd name="T22" fmla="*/ 44 w 66"/>
                  <a:gd name="T23" fmla="*/ 34 h 67"/>
                  <a:gd name="T24" fmla="*/ 44 w 66"/>
                  <a:gd name="T25" fmla="*/ 43 h 67"/>
                  <a:gd name="T26" fmla="*/ 35 w 66"/>
                  <a:gd name="T27" fmla="*/ 43 h 67"/>
                  <a:gd name="T28" fmla="*/ 26 w 66"/>
                  <a:gd name="T29" fmla="*/ 43 h 67"/>
                  <a:gd name="T30" fmla="*/ 30 w 66"/>
                  <a:gd name="T31" fmla="*/ 55 h 67"/>
                  <a:gd name="T32" fmla="*/ 30 w 66"/>
                  <a:gd name="T33" fmla="*/ 67 h 67"/>
                  <a:gd name="T34" fmla="*/ 22 w 66"/>
                  <a:gd name="T35" fmla="*/ 67 h 67"/>
                  <a:gd name="T36" fmla="*/ 13 w 66"/>
                  <a:gd name="T37" fmla="*/ 63 h 67"/>
                  <a:gd name="T38" fmla="*/ 4 w 66"/>
                  <a:gd name="T39" fmla="*/ 67 h 67"/>
                  <a:gd name="T40" fmla="*/ 0 w 66"/>
                  <a:gd name="T41" fmla="*/ 63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67">
                    <a:moveTo>
                      <a:pt x="0" y="53"/>
                    </a:moveTo>
                    <a:lnTo>
                      <a:pt x="17" y="67"/>
                    </a:lnTo>
                    <a:lnTo>
                      <a:pt x="30" y="67"/>
                    </a:lnTo>
                    <a:lnTo>
                      <a:pt x="44" y="57"/>
                    </a:lnTo>
                    <a:lnTo>
                      <a:pt x="48" y="48"/>
                    </a:lnTo>
                    <a:lnTo>
                      <a:pt x="57" y="38"/>
                    </a:lnTo>
                    <a:lnTo>
                      <a:pt x="66" y="19"/>
                    </a:lnTo>
                    <a:lnTo>
                      <a:pt x="61" y="0"/>
                    </a:lnTo>
                    <a:lnTo>
                      <a:pt x="61" y="9"/>
                    </a:lnTo>
                    <a:lnTo>
                      <a:pt x="57" y="19"/>
                    </a:lnTo>
                    <a:lnTo>
                      <a:pt x="48" y="24"/>
                    </a:lnTo>
                    <a:lnTo>
                      <a:pt x="44" y="29"/>
                    </a:lnTo>
                    <a:lnTo>
                      <a:pt x="44" y="38"/>
                    </a:lnTo>
                    <a:lnTo>
                      <a:pt x="35" y="38"/>
                    </a:lnTo>
                    <a:lnTo>
                      <a:pt x="26" y="38"/>
                    </a:lnTo>
                    <a:lnTo>
                      <a:pt x="30" y="48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3" y="53"/>
                    </a:lnTo>
                    <a:lnTo>
                      <a:pt x="4" y="5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0" name="Freeform 847"/>
              <p:cNvSpPr>
                <a:spLocks/>
              </p:cNvSpPr>
              <p:nvPr/>
            </p:nvSpPr>
            <p:spPr bwMode="auto">
              <a:xfrm flipV="1">
                <a:off x="2837" y="2917"/>
                <a:ext cx="66" cy="44"/>
              </a:xfrm>
              <a:custGeom>
                <a:avLst/>
                <a:gdLst>
                  <a:gd name="T0" fmla="*/ 4 w 66"/>
                  <a:gd name="T1" fmla="*/ 48 h 43"/>
                  <a:gd name="T2" fmla="*/ 9 w 66"/>
                  <a:gd name="T3" fmla="*/ 19 h 43"/>
                  <a:gd name="T4" fmla="*/ 27 w 66"/>
                  <a:gd name="T5" fmla="*/ 14 h 43"/>
                  <a:gd name="T6" fmla="*/ 44 w 66"/>
                  <a:gd name="T7" fmla="*/ 0 h 43"/>
                  <a:gd name="T8" fmla="*/ 66 w 66"/>
                  <a:gd name="T9" fmla="*/ 0 h 43"/>
                  <a:gd name="T10" fmla="*/ 44 w 66"/>
                  <a:gd name="T11" fmla="*/ 5 h 43"/>
                  <a:gd name="T12" fmla="*/ 35 w 66"/>
                  <a:gd name="T13" fmla="*/ 14 h 43"/>
                  <a:gd name="T14" fmla="*/ 27 w 66"/>
                  <a:gd name="T15" fmla="*/ 19 h 43"/>
                  <a:gd name="T16" fmla="*/ 18 w 66"/>
                  <a:gd name="T17" fmla="*/ 29 h 43"/>
                  <a:gd name="T18" fmla="*/ 13 w 66"/>
                  <a:gd name="T19" fmla="*/ 39 h 43"/>
                  <a:gd name="T20" fmla="*/ 0 w 66"/>
                  <a:gd name="T21" fmla="*/ 48 h 43"/>
                  <a:gd name="T22" fmla="*/ 4 w 66"/>
                  <a:gd name="T23" fmla="*/ 48 h 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43">
                    <a:moveTo>
                      <a:pt x="4" y="43"/>
                    </a:moveTo>
                    <a:lnTo>
                      <a:pt x="9" y="19"/>
                    </a:lnTo>
                    <a:lnTo>
                      <a:pt x="27" y="14"/>
                    </a:lnTo>
                    <a:lnTo>
                      <a:pt x="44" y="0"/>
                    </a:lnTo>
                    <a:lnTo>
                      <a:pt x="66" y="0"/>
                    </a:lnTo>
                    <a:lnTo>
                      <a:pt x="44" y="5"/>
                    </a:lnTo>
                    <a:lnTo>
                      <a:pt x="35" y="14"/>
                    </a:lnTo>
                    <a:lnTo>
                      <a:pt x="27" y="19"/>
                    </a:lnTo>
                    <a:lnTo>
                      <a:pt x="18" y="24"/>
                    </a:lnTo>
                    <a:lnTo>
                      <a:pt x="13" y="34"/>
                    </a:lnTo>
                    <a:lnTo>
                      <a:pt x="0" y="43"/>
                    </a:lnTo>
                    <a:lnTo>
                      <a:pt x="4" y="43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1" name="Freeform 848"/>
              <p:cNvSpPr>
                <a:spLocks/>
              </p:cNvSpPr>
              <p:nvPr/>
            </p:nvSpPr>
            <p:spPr bwMode="auto">
              <a:xfrm flipV="1">
                <a:off x="2850" y="2827"/>
                <a:ext cx="111" cy="134"/>
              </a:xfrm>
              <a:custGeom>
                <a:avLst/>
                <a:gdLst>
                  <a:gd name="T0" fmla="*/ 0 w 111"/>
                  <a:gd name="T1" fmla="*/ 128 h 130"/>
                  <a:gd name="T2" fmla="*/ 36 w 111"/>
                  <a:gd name="T3" fmla="*/ 150 h 130"/>
                  <a:gd name="T4" fmla="*/ 62 w 111"/>
                  <a:gd name="T5" fmla="*/ 140 h 130"/>
                  <a:gd name="T6" fmla="*/ 89 w 111"/>
                  <a:gd name="T7" fmla="*/ 123 h 130"/>
                  <a:gd name="T8" fmla="*/ 102 w 111"/>
                  <a:gd name="T9" fmla="*/ 97 h 130"/>
                  <a:gd name="T10" fmla="*/ 102 w 111"/>
                  <a:gd name="T11" fmla="*/ 68 h 130"/>
                  <a:gd name="T12" fmla="*/ 111 w 111"/>
                  <a:gd name="T13" fmla="*/ 39 h 130"/>
                  <a:gd name="T14" fmla="*/ 111 w 111"/>
                  <a:gd name="T15" fmla="*/ 0 h 130"/>
                  <a:gd name="T16" fmla="*/ 111 w 111"/>
                  <a:gd name="T17" fmla="*/ 24 h 130"/>
                  <a:gd name="T18" fmla="*/ 106 w 111"/>
                  <a:gd name="T19" fmla="*/ 39 h 130"/>
                  <a:gd name="T20" fmla="*/ 98 w 111"/>
                  <a:gd name="T21" fmla="*/ 48 h 130"/>
                  <a:gd name="T22" fmla="*/ 93 w 111"/>
                  <a:gd name="T23" fmla="*/ 68 h 130"/>
                  <a:gd name="T24" fmla="*/ 93 w 111"/>
                  <a:gd name="T25" fmla="*/ 82 h 130"/>
                  <a:gd name="T26" fmla="*/ 89 w 111"/>
                  <a:gd name="T27" fmla="*/ 101 h 130"/>
                  <a:gd name="T28" fmla="*/ 75 w 111"/>
                  <a:gd name="T29" fmla="*/ 101 h 130"/>
                  <a:gd name="T30" fmla="*/ 71 w 111"/>
                  <a:gd name="T31" fmla="*/ 106 h 130"/>
                  <a:gd name="T32" fmla="*/ 67 w 111"/>
                  <a:gd name="T33" fmla="*/ 116 h 130"/>
                  <a:gd name="T34" fmla="*/ 62 w 111"/>
                  <a:gd name="T35" fmla="*/ 128 h 130"/>
                  <a:gd name="T36" fmla="*/ 53 w 111"/>
                  <a:gd name="T37" fmla="*/ 135 h 130"/>
                  <a:gd name="T38" fmla="*/ 40 w 111"/>
                  <a:gd name="T39" fmla="*/ 140 h 130"/>
                  <a:gd name="T40" fmla="*/ 27 w 111"/>
                  <a:gd name="T41" fmla="*/ 140 h 130"/>
                  <a:gd name="T42" fmla="*/ 14 w 111"/>
                  <a:gd name="T43" fmla="*/ 135 h 130"/>
                  <a:gd name="T44" fmla="*/ 0 w 111"/>
                  <a:gd name="T45" fmla="*/ 128 h 1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1" h="130">
                    <a:moveTo>
                      <a:pt x="0" y="110"/>
                    </a:moveTo>
                    <a:lnTo>
                      <a:pt x="36" y="130"/>
                    </a:lnTo>
                    <a:lnTo>
                      <a:pt x="62" y="120"/>
                    </a:lnTo>
                    <a:lnTo>
                      <a:pt x="89" y="106"/>
                    </a:lnTo>
                    <a:lnTo>
                      <a:pt x="102" y="82"/>
                    </a:lnTo>
                    <a:lnTo>
                      <a:pt x="102" y="58"/>
                    </a:lnTo>
                    <a:lnTo>
                      <a:pt x="111" y="34"/>
                    </a:lnTo>
                    <a:lnTo>
                      <a:pt x="111" y="0"/>
                    </a:lnTo>
                    <a:lnTo>
                      <a:pt x="111" y="19"/>
                    </a:lnTo>
                    <a:lnTo>
                      <a:pt x="106" y="34"/>
                    </a:lnTo>
                    <a:lnTo>
                      <a:pt x="98" y="43"/>
                    </a:lnTo>
                    <a:lnTo>
                      <a:pt x="93" y="58"/>
                    </a:lnTo>
                    <a:lnTo>
                      <a:pt x="93" y="72"/>
                    </a:lnTo>
                    <a:lnTo>
                      <a:pt x="89" y="86"/>
                    </a:lnTo>
                    <a:lnTo>
                      <a:pt x="75" y="86"/>
                    </a:lnTo>
                    <a:lnTo>
                      <a:pt x="71" y="91"/>
                    </a:lnTo>
                    <a:lnTo>
                      <a:pt x="67" y="101"/>
                    </a:lnTo>
                    <a:lnTo>
                      <a:pt x="62" y="110"/>
                    </a:lnTo>
                    <a:lnTo>
                      <a:pt x="53" y="115"/>
                    </a:lnTo>
                    <a:lnTo>
                      <a:pt x="40" y="120"/>
                    </a:lnTo>
                    <a:lnTo>
                      <a:pt x="27" y="120"/>
                    </a:lnTo>
                    <a:lnTo>
                      <a:pt x="14" y="115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2" name="Freeform 849"/>
              <p:cNvSpPr>
                <a:spLocks/>
              </p:cNvSpPr>
              <p:nvPr/>
            </p:nvSpPr>
            <p:spPr bwMode="auto">
              <a:xfrm flipV="1">
                <a:off x="2881" y="2827"/>
                <a:ext cx="71" cy="55"/>
              </a:xfrm>
              <a:custGeom>
                <a:avLst/>
                <a:gdLst>
                  <a:gd name="T0" fmla="*/ 0 w 71"/>
                  <a:gd name="T1" fmla="*/ 63 h 53"/>
                  <a:gd name="T2" fmla="*/ 22 w 71"/>
                  <a:gd name="T3" fmla="*/ 58 h 53"/>
                  <a:gd name="T4" fmla="*/ 44 w 71"/>
                  <a:gd name="T5" fmla="*/ 46 h 53"/>
                  <a:gd name="T6" fmla="*/ 62 w 71"/>
                  <a:gd name="T7" fmla="*/ 29 h 53"/>
                  <a:gd name="T8" fmla="*/ 71 w 71"/>
                  <a:gd name="T9" fmla="*/ 0 h 53"/>
                  <a:gd name="T10" fmla="*/ 62 w 71"/>
                  <a:gd name="T11" fmla="*/ 19 h 53"/>
                  <a:gd name="T12" fmla="*/ 53 w 71"/>
                  <a:gd name="T13" fmla="*/ 29 h 53"/>
                  <a:gd name="T14" fmla="*/ 40 w 71"/>
                  <a:gd name="T15" fmla="*/ 38 h 53"/>
                  <a:gd name="T16" fmla="*/ 22 w 71"/>
                  <a:gd name="T17" fmla="*/ 53 h 53"/>
                  <a:gd name="T18" fmla="*/ 9 w 71"/>
                  <a:gd name="T19" fmla="*/ 58 h 53"/>
                  <a:gd name="T20" fmla="*/ 0 w 71"/>
                  <a:gd name="T21" fmla="*/ 63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53">
                    <a:moveTo>
                      <a:pt x="0" y="53"/>
                    </a:moveTo>
                    <a:lnTo>
                      <a:pt x="22" y="48"/>
                    </a:lnTo>
                    <a:lnTo>
                      <a:pt x="44" y="38"/>
                    </a:lnTo>
                    <a:lnTo>
                      <a:pt x="62" y="24"/>
                    </a:lnTo>
                    <a:lnTo>
                      <a:pt x="71" y="0"/>
                    </a:lnTo>
                    <a:lnTo>
                      <a:pt x="62" y="14"/>
                    </a:lnTo>
                    <a:lnTo>
                      <a:pt x="53" y="24"/>
                    </a:lnTo>
                    <a:lnTo>
                      <a:pt x="40" y="33"/>
                    </a:lnTo>
                    <a:lnTo>
                      <a:pt x="22" y="43"/>
                    </a:lnTo>
                    <a:lnTo>
                      <a:pt x="9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3" name="Freeform 850"/>
              <p:cNvSpPr>
                <a:spLocks/>
              </p:cNvSpPr>
              <p:nvPr/>
            </p:nvSpPr>
            <p:spPr bwMode="auto">
              <a:xfrm flipV="1">
                <a:off x="2837" y="2931"/>
                <a:ext cx="9" cy="16"/>
              </a:xfrm>
              <a:custGeom>
                <a:avLst/>
                <a:gdLst>
                  <a:gd name="T0" fmla="*/ 0 w 9"/>
                  <a:gd name="T1" fmla="*/ 15 h 15"/>
                  <a:gd name="T2" fmla="*/ 4 w 9"/>
                  <a:gd name="T3" fmla="*/ 0 h 15"/>
                  <a:gd name="T4" fmla="*/ 9 w 9"/>
                  <a:gd name="T5" fmla="*/ 15 h 15"/>
                  <a:gd name="T6" fmla="*/ 4 w 9"/>
                  <a:gd name="T7" fmla="*/ 20 h 15"/>
                  <a:gd name="T8" fmla="*/ 0 w 9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10"/>
                    </a:moveTo>
                    <a:lnTo>
                      <a:pt x="4" y="0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4" name="Freeform 851"/>
              <p:cNvSpPr>
                <a:spLocks/>
              </p:cNvSpPr>
              <p:nvPr/>
            </p:nvSpPr>
            <p:spPr bwMode="auto">
              <a:xfrm flipV="1">
                <a:off x="2846" y="2941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5" name="Freeform 852"/>
              <p:cNvSpPr>
                <a:spLocks/>
              </p:cNvSpPr>
              <p:nvPr/>
            </p:nvSpPr>
            <p:spPr bwMode="auto">
              <a:xfrm flipV="1">
                <a:off x="2406" y="2510"/>
                <a:ext cx="182" cy="239"/>
              </a:xfrm>
              <a:custGeom>
                <a:avLst/>
                <a:gdLst>
                  <a:gd name="T0" fmla="*/ 66 w 181"/>
                  <a:gd name="T1" fmla="*/ 73 h 231"/>
                  <a:gd name="T2" fmla="*/ 70 w 181"/>
                  <a:gd name="T3" fmla="*/ 39 h 231"/>
                  <a:gd name="T4" fmla="*/ 84 w 181"/>
                  <a:gd name="T5" fmla="*/ 10 h 231"/>
                  <a:gd name="T6" fmla="*/ 106 w 181"/>
                  <a:gd name="T7" fmla="*/ 0 h 231"/>
                  <a:gd name="T8" fmla="*/ 133 w 181"/>
                  <a:gd name="T9" fmla="*/ 10 h 231"/>
                  <a:gd name="T10" fmla="*/ 155 w 181"/>
                  <a:gd name="T11" fmla="*/ 29 h 231"/>
                  <a:gd name="T12" fmla="*/ 173 w 181"/>
                  <a:gd name="T13" fmla="*/ 58 h 231"/>
                  <a:gd name="T14" fmla="*/ 186 w 181"/>
                  <a:gd name="T15" fmla="*/ 92 h 231"/>
                  <a:gd name="T16" fmla="*/ 186 w 181"/>
                  <a:gd name="T17" fmla="*/ 126 h 231"/>
                  <a:gd name="T18" fmla="*/ 177 w 181"/>
                  <a:gd name="T19" fmla="*/ 148 h 231"/>
                  <a:gd name="T20" fmla="*/ 168 w 181"/>
                  <a:gd name="T21" fmla="*/ 183 h 231"/>
                  <a:gd name="T22" fmla="*/ 160 w 181"/>
                  <a:gd name="T23" fmla="*/ 239 h 231"/>
                  <a:gd name="T24" fmla="*/ 146 w 181"/>
                  <a:gd name="T25" fmla="*/ 262 h 231"/>
                  <a:gd name="T26" fmla="*/ 129 w 181"/>
                  <a:gd name="T27" fmla="*/ 262 h 231"/>
                  <a:gd name="T28" fmla="*/ 106 w 181"/>
                  <a:gd name="T29" fmla="*/ 262 h 231"/>
                  <a:gd name="T30" fmla="*/ 70 w 181"/>
                  <a:gd name="T31" fmla="*/ 256 h 231"/>
                  <a:gd name="T32" fmla="*/ 48 w 181"/>
                  <a:gd name="T33" fmla="*/ 256 h 231"/>
                  <a:gd name="T34" fmla="*/ 35 w 181"/>
                  <a:gd name="T35" fmla="*/ 274 h 231"/>
                  <a:gd name="T36" fmla="*/ 17 w 181"/>
                  <a:gd name="T37" fmla="*/ 274 h 231"/>
                  <a:gd name="T38" fmla="*/ 4 w 181"/>
                  <a:gd name="T39" fmla="*/ 256 h 231"/>
                  <a:gd name="T40" fmla="*/ 0 w 181"/>
                  <a:gd name="T41" fmla="*/ 228 h 231"/>
                  <a:gd name="T42" fmla="*/ 0 w 181"/>
                  <a:gd name="T43" fmla="*/ 211 h 231"/>
                  <a:gd name="T44" fmla="*/ 13 w 181"/>
                  <a:gd name="T45" fmla="*/ 195 h 231"/>
                  <a:gd name="T46" fmla="*/ 35 w 181"/>
                  <a:gd name="T47" fmla="*/ 166 h 231"/>
                  <a:gd name="T48" fmla="*/ 40 w 181"/>
                  <a:gd name="T49" fmla="*/ 120 h 231"/>
                  <a:gd name="T50" fmla="*/ 44 w 181"/>
                  <a:gd name="T51" fmla="*/ 97 h 231"/>
                  <a:gd name="T52" fmla="*/ 48 w 181"/>
                  <a:gd name="T53" fmla="*/ 86 h 231"/>
                  <a:gd name="T54" fmla="*/ 66 w 181"/>
                  <a:gd name="T55" fmla="*/ 73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1" h="231">
                    <a:moveTo>
                      <a:pt x="66" y="63"/>
                    </a:moveTo>
                    <a:lnTo>
                      <a:pt x="70" y="34"/>
                    </a:lnTo>
                    <a:lnTo>
                      <a:pt x="84" y="10"/>
                    </a:lnTo>
                    <a:lnTo>
                      <a:pt x="101" y="0"/>
                    </a:lnTo>
                    <a:lnTo>
                      <a:pt x="128" y="10"/>
                    </a:lnTo>
                    <a:lnTo>
                      <a:pt x="150" y="24"/>
                    </a:lnTo>
                    <a:lnTo>
                      <a:pt x="168" y="48"/>
                    </a:lnTo>
                    <a:lnTo>
                      <a:pt x="181" y="77"/>
                    </a:lnTo>
                    <a:lnTo>
                      <a:pt x="181" y="106"/>
                    </a:lnTo>
                    <a:lnTo>
                      <a:pt x="172" y="125"/>
                    </a:lnTo>
                    <a:lnTo>
                      <a:pt x="163" y="154"/>
                    </a:lnTo>
                    <a:lnTo>
                      <a:pt x="155" y="202"/>
                    </a:lnTo>
                    <a:lnTo>
                      <a:pt x="141" y="221"/>
                    </a:lnTo>
                    <a:lnTo>
                      <a:pt x="124" y="221"/>
                    </a:lnTo>
                    <a:lnTo>
                      <a:pt x="101" y="221"/>
                    </a:lnTo>
                    <a:lnTo>
                      <a:pt x="70" y="216"/>
                    </a:lnTo>
                    <a:lnTo>
                      <a:pt x="48" y="216"/>
                    </a:lnTo>
                    <a:lnTo>
                      <a:pt x="35" y="231"/>
                    </a:lnTo>
                    <a:lnTo>
                      <a:pt x="17" y="231"/>
                    </a:lnTo>
                    <a:lnTo>
                      <a:pt x="4" y="216"/>
                    </a:lnTo>
                    <a:lnTo>
                      <a:pt x="0" y="192"/>
                    </a:lnTo>
                    <a:lnTo>
                      <a:pt x="0" y="178"/>
                    </a:lnTo>
                    <a:lnTo>
                      <a:pt x="13" y="164"/>
                    </a:lnTo>
                    <a:lnTo>
                      <a:pt x="35" y="140"/>
                    </a:lnTo>
                    <a:lnTo>
                      <a:pt x="40" y="101"/>
                    </a:lnTo>
                    <a:lnTo>
                      <a:pt x="44" y="82"/>
                    </a:lnTo>
                    <a:lnTo>
                      <a:pt x="48" y="72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6" name="Freeform 853"/>
              <p:cNvSpPr>
                <a:spLocks/>
              </p:cNvSpPr>
              <p:nvPr/>
            </p:nvSpPr>
            <p:spPr bwMode="auto">
              <a:xfrm flipV="1">
                <a:off x="2447" y="2530"/>
                <a:ext cx="132" cy="134"/>
              </a:xfrm>
              <a:custGeom>
                <a:avLst/>
                <a:gdLst>
                  <a:gd name="T0" fmla="*/ 0 w 132"/>
                  <a:gd name="T1" fmla="*/ 150 h 130"/>
                  <a:gd name="T2" fmla="*/ 13 w 132"/>
                  <a:gd name="T3" fmla="*/ 140 h 130"/>
                  <a:gd name="T4" fmla="*/ 26 w 132"/>
                  <a:gd name="T5" fmla="*/ 140 h 130"/>
                  <a:gd name="T6" fmla="*/ 61 w 132"/>
                  <a:gd name="T7" fmla="*/ 145 h 130"/>
                  <a:gd name="T8" fmla="*/ 84 w 132"/>
                  <a:gd name="T9" fmla="*/ 150 h 130"/>
                  <a:gd name="T10" fmla="*/ 106 w 132"/>
                  <a:gd name="T11" fmla="*/ 140 h 130"/>
                  <a:gd name="T12" fmla="*/ 110 w 132"/>
                  <a:gd name="T13" fmla="*/ 111 h 130"/>
                  <a:gd name="T14" fmla="*/ 119 w 132"/>
                  <a:gd name="T15" fmla="*/ 77 h 130"/>
                  <a:gd name="T16" fmla="*/ 128 w 132"/>
                  <a:gd name="T17" fmla="*/ 39 h 130"/>
                  <a:gd name="T18" fmla="*/ 132 w 132"/>
                  <a:gd name="T19" fmla="*/ 24 h 130"/>
                  <a:gd name="T20" fmla="*/ 128 w 132"/>
                  <a:gd name="T21" fmla="*/ 0 h 130"/>
                  <a:gd name="T22" fmla="*/ 128 w 132"/>
                  <a:gd name="T23" fmla="*/ 24 h 130"/>
                  <a:gd name="T24" fmla="*/ 123 w 132"/>
                  <a:gd name="T25" fmla="*/ 39 h 130"/>
                  <a:gd name="T26" fmla="*/ 110 w 132"/>
                  <a:gd name="T27" fmla="*/ 48 h 130"/>
                  <a:gd name="T28" fmla="*/ 106 w 132"/>
                  <a:gd name="T29" fmla="*/ 72 h 130"/>
                  <a:gd name="T30" fmla="*/ 101 w 132"/>
                  <a:gd name="T31" fmla="*/ 82 h 130"/>
                  <a:gd name="T32" fmla="*/ 92 w 132"/>
                  <a:gd name="T33" fmla="*/ 89 h 130"/>
                  <a:gd name="T34" fmla="*/ 70 w 132"/>
                  <a:gd name="T35" fmla="*/ 106 h 130"/>
                  <a:gd name="T36" fmla="*/ 57 w 132"/>
                  <a:gd name="T37" fmla="*/ 116 h 130"/>
                  <a:gd name="T38" fmla="*/ 39 w 132"/>
                  <a:gd name="T39" fmla="*/ 111 h 130"/>
                  <a:gd name="T40" fmla="*/ 26 w 132"/>
                  <a:gd name="T41" fmla="*/ 101 h 130"/>
                  <a:gd name="T42" fmla="*/ 30 w 132"/>
                  <a:gd name="T43" fmla="*/ 116 h 130"/>
                  <a:gd name="T44" fmla="*/ 26 w 132"/>
                  <a:gd name="T45" fmla="*/ 128 h 130"/>
                  <a:gd name="T46" fmla="*/ 4 w 132"/>
                  <a:gd name="T47" fmla="*/ 140 h 130"/>
                  <a:gd name="T48" fmla="*/ 0 w 132"/>
                  <a:gd name="T49" fmla="*/ 150 h 1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2" h="130">
                    <a:moveTo>
                      <a:pt x="0" y="130"/>
                    </a:moveTo>
                    <a:lnTo>
                      <a:pt x="13" y="120"/>
                    </a:lnTo>
                    <a:lnTo>
                      <a:pt x="26" y="120"/>
                    </a:lnTo>
                    <a:lnTo>
                      <a:pt x="61" y="125"/>
                    </a:lnTo>
                    <a:lnTo>
                      <a:pt x="84" y="130"/>
                    </a:lnTo>
                    <a:lnTo>
                      <a:pt x="106" y="120"/>
                    </a:lnTo>
                    <a:lnTo>
                      <a:pt x="110" y="96"/>
                    </a:lnTo>
                    <a:lnTo>
                      <a:pt x="119" y="67"/>
                    </a:lnTo>
                    <a:lnTo>
                      <a:pt x="128" y="34"/>
                    </a:lnTo>
                    <a:lnTo>
                      <a:pt x="132" y="19"/>
                    </a:lnTo>
                    <a:lnTo>
                      <a:pt x="128" y="0"/>
                    </a:lnTo>
                    <a:lnTo>
                      <a:pt x="128" y="19"/>
                    </a:lnTo>
                    <a:lnTo>
                      <a:pt x="123" y="34"/>
                    </a:lnTo>
                    <a:lnTo>
                      <a:pt x="110" y="43"/>
                    </a:lnTo>
                    <a:lnTo>
                      <a:pt x="106" y="62"/>
                    </a:lnTo>
                    <a:lnTo>
                      <a:pt x="101" y="72"/>
                    </a:lnTo>
                    <a:lnTo>
                      <a:pt x="92" y="77"/>
                    </a:lnTo>
                    <a:lnTo>
                      <a:pt x="70" y="91"/>
                    </a:lnTo>
                    <a:lnTo>
                      <a:pt x="57" y="101"/>
                    </a:lnTo>
                    <a:lnTo>
                      <a:pt x="39" y="96"/>
                    </a:lnTo>
                    <a:lnTo>
                      <a:pt x="26" y="86"/>
                    </a:lnTo>
                    <a:lnTo>
                      <a:pt x="30" y="101"/>
                    </a:lnTo>
                    <a:lnTo>
                      <a:pt x="26" y="110"/>
                    </a:lnTo>
                    <a:lnTo>
                      <a:pt x="4" y="12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7" name="Freeform 854"/>
              <p:cNvSpPr>
                <a:spLocks/>
              </p:cNvSpPr>
              <p:nvPr/>
            </p:nvSpPr>
            <p:spPr bwMode="auto">
              <a:xfrm flipV="1">
                <a:off x="2797" y="2827"/>
                <a:ext cx="168" cy="194"/>
              </a:xfrm>
              <a:custGeom>
                <a:avLst/>
                <a:gdLst>
                  <a:gd name="T0" fmla="*/ 106 w 168"/>
                  <a:gd name="T1" fmla="*/ 0 h 188"/>
                  <a:gd name="T2" fmla="*/ 124 w 168"/>
                  <a:gd name="T3" fmla="*/ 15 h 188"/>
                  <a:gd name="T4" fmla="*/ 137 w 168"/>
                  <a:gd name="T5" fmla="*/ 34 h 188"/>
                  <a:gd name="T6" fmla="*/ 155 w 168"/>
                  <a:gd name="T7" fmla="*/ 44 h 188"/>
                  <a:gd name="T8" fmla="*/ 168 w 168"/>
                  <a:gd name="T9" fmla="*/ 63 h 188"/>
                  <a:gd name="T10" fmla="*/ 168 w 168"/>
                  <a:gd name="T11" fmla="*/ 111 h 188"/>
                  <a:gd name="T12" fmla="*/ 159 w 168"/>
                  <a:gd name="T13" fmla="*/ 140 h 188"/>
                  <a:gd name="T14" fmla="*/ 159 w 168"/>
                  <a:gd name="T15" fmla="*/ 169 h 188"/>
                  <a:gd name="T16" fmla="*/ 128 w 168"/>
                  <a:gd name="T17" fmla="*/ 208 h 188"/>
                  <a:gd name="T18" fmla="*/ 97 w 168"/>
                  <a:gd name="T19" fmla="*/ 220 h 188"/>
                  <a:gd name="T20" fmla="*/ 67 w 168"/>
                  <a:gd name="T21" fmla="*/ 220 h 188"/>
                  <a:gd name="T22" fmla="*/ 49 w 168"/>
                  <a:gd name="T23" fmla="*/ 197 h 188"/>
                  <a:gd name="T24" fmla="*/ 27 w 168"/>
                  <a:gd name="T25" fmla="*/ 192 h 188"/>
                  <a:gd name="T26" fmla="*/ 22 w 168"/>
                  <a:gd name="T27" fmla="*/ 180 h 188"/>
                  <a:gd name="T28" fmla="*/ 18 w 168"/>
                  <a:gd name="T29" fmla="*/ 164 h 188"/>
                  <a:gd name="T30" fmla="*/ 5 w 168"/>
                  <a:gd name="T31" fmla="*/ 152 h 188"/>
                  <a:gd name="T32" fmla="*/ 0 w 168"/>
                  <a:gd name="T33" fmla="*/ 136 h 188"/>
                  <a:gd name="T34" fmla="*/ 5 w 168"/>
                  <a:gd name="T35" fmla="*/ 107 h 188"/>
                  <a:gd name="T36" fmla="*/ 13 w 168"/>
                  <a:gd name="T37" fmla="*/ 83 h 188"/>
                  <a:gd name="T38" fmla="*/ 18 w 168"/>
                  <a:gd name="T39" fmla="*/ 63 h 188"/>
                  <a:gd name="T40" fmla="*/ 22 w 168"/>
                  <a:gd name="T41" fmla="*/ 39 h 188"/>
                  <a:gd name="T42" fmla="*/ 36 w 168"/>
                  <a:gd name="T43" fmla="*/ 25 h 188"/>
                  <a:gd name="T44" fmla="*/ 67 w 168"/>
                  <a:gd name="T45" fmla="*/ 5 h 188"/>
                  <a:gd name="T46" fmla="*/ 106 w 168"/>
                  <a:gd name="T47" fmla="*/ 0 h 188"/>
                  <a:gd name="T48" fmla="*/ 106 w 168"/>
                  <a:gd name="T49" fmla="*/ 0 h 1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8" h="188">
                    <a:moveTo>
                      <a:pt x="106" y="0"/>
                    </a:moveTo>
                    <a:lnTo>
                      <a:pt x="124" y="15"/>
                    </a:lnTo>
                    <a:lnTo>
                      <a:pt x="137" y="29"/>
                    </a:lnTo>
                    <a:lnTo>
                      <a:pt x="155" y="39"/>
                    </a:lnTo>
                    <a:lnTo>
                      <a:pt x="168" y="53"/>
                    </a:lnTo>
                    <a:lnTo>
                      <a:pt x="168" y="96"/>
                    </a:lnTo>
                    <a:lnTo>
                      <a:pt x="159" y="120"/>
                    </a:lnTo>
                    <a:lnTo>
                      <a:pt x="159" y="144"/>
                    </a:lnTo>
                    <a:lnTo>
                      <a:pt x="128" y="178"/>
                    </a:lnTo>
                    <a:lnTo>
                      <a:pt x="97" y="188"/>
                    </a:lnTo>
                    <a:lnTo>
                      <a:pt x="67" y="188"/>
                    </a:lnTo>
                    <a:lnTo>
                      <a:pt x="49" y="168"/>
                    </a:lnTo>
                    <a:lnTo>
                      <a:pt x="27" y="164"/>
                    </a:lnTo>
                    <a:lnTo>
                      <a:pt x="22" y="154"/>
                    </a:lnTo>
                    <a:lnTo>
                      <a:pt x="18" y="140"/>
                    </a:lnTo>
                    <a:lnTo>
                      <a:pt x="5" y="130"/>
                    </a:lnTo>
                    <a:lnTo>
                      <a:pt x="0" y="116"/>
                    </a:lnTo>
                    <a:lnTo>
                      <a:pt x="5" y="92"/>
                    </a:lnTo>
                    <a:lnTo>
                      <a:pt x="13" y="72"/>
                    </a:lnTo>
                    <a:lnTo>
                      <a:pt x="18" y="53"/>
                    </a:lnTo>
                    <a:lnTo>
                      <a:pt x="22" y="34"/>
                    </a:lnTo>
                    <a:lnTo>
                      <a:pt x="36" y="20"/>
                    </a:lnTo>
                    <a:lnTo>
                      <a:pt x="67" y="5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8" name="Freeform 855"/>
              <p:cNvSpPr>
                <a:spLocks/>
              </p:cNvSpPr>
              <p:nvPr/>
            </p:nvSpPr>
            <p:spPr bwMode="auto">
              <a:xfrm flipV="1">
                <a:off x="2406" y="2510"/>
                <a:ext cx="182" cy="239"/>
              </a:xfrm>
              <a:custGeom>
                <a:avLst/>
                <a:gdLst>
                  <a:gd name="T0" fmla="*/ 66 w 181"/>
                  <a:gd name="T1" fmla="*/ 73 h 231"/>
                  <a:gd name="T2" fmla="*/ 70 w 181"/>
                  <a:gd name="T3" fmla="*/ 39 h 231"/>
                  <a:gd name="T4" fmla="*/ 84 w 181"/>
                  <a:gd name="T5" fmla="*/ 10 h 231"/>
                  <a:gd name="T6" fmla="*/ 106 w 181"/>
                  <a:gd name="T7" fmla="*/ 0 h 231"/>
                  <a:gd name="T8" fmla="*/ 133 w 181"/>
                  <a:gd name="T9" fmla="*/ 10 h 231"/>
                  <a:gd name="T10" fmla="*/ 155 w 181"/>
                  <a:gd name="T11" fmla="*/ 29 h 231"/>
                  <a:gd name="T12" fmla="*/ 173 w 181"/>
                  <a:gd name="T13" fmla="*/ 58 h 231"/>
                  <a:gd name="T14" fmla="*/ 186 w 181"/>
                  <a:gd name="T15" fmla="*/ 92 h 231"/>
                  <a:gd name="T16" fmla="*/ 186 w 181"/>
                  <a:gd name="T17" fmla="*/ 126 h 231"/>
                  <a:gd name="T18" fmla="*/ 177 w 181"/>
                  <a:gd name="T19" fmla="*/ 148 h 231"/>
                  <a:gd name="T20" fmla="*/ 168 w 181"/>
                  <a:gd name="T21" fmla="*/ 183 h 231"/>
                  <a:gd name="T22" fmla="*/ 160 w 181"/>
                  <a:gd name="T23" fmla="*/ 239 h 231"/>
                  <a:gd name="T24" fmla="*/ 146 w 181"/>
                  <a:gd name="T25" fmla="*/ 262 h 231"/>
                  <a:gd name="T26" fmla="*/ 129 w 181"/>
                  <a:gd name="T27" fmla="*/ 262 h 231"/>
                  <a:gd name="T28" fmla="*/ 106 w 181"/>
                  <a:gd name="T29" fmla="*/ 262 h 231"/>
                  <a:gd name="T30" fmla="*/ 70 w 181"/>
                  <a:gd name="T31" fmla="*/ 256 h 231"/>
                  <a:gd name="T32" fmla="*/ 48 w 181"/>
                  <a:gd name="T33" fmla="*/ 256 h 231"/>
                  <a:gd name="T34" fmla="*/ 35 w 181"/>
                  <a:gd name="T35" fmla="*/ 274 h 231"/>
                  <a:gd name="T36" fmla="*/ 17 w 181"/>
                  <a:gd name="T37" fmla="*/ 274 h 231"/>
                  <a:gd name="T38" fmla="*/ 4 w 181"/>
                  <a:gd name="T39" fmla="*/ 256 h 231"/>
                  <a:gd name="T40" fmla="*/ 0 w 181"/>
                  <a:gd name="T41" fmla="*/ 228 h 231"/>
                  <a:gd name="T42" fmla="*/ 0 w 181"/>
                  <a:gd name="T43" fmla="*/ 211 h 231"/>
                  <a:gd name="T44" fmla="*/ 13 w 181"/>
                  <a:gd name="T45" fmla="*/ 195 h 231"/>
                  <a:gd name="T46" fmla="*/ 35 w 181"/>
                  <a:gd name="T47" fmla="*/ 166 h 231"/>
                  <a:gd name="T48" fmla="*/ 40 w 181"/>
                  <a:gd name="T49" fmla="*/ 120 h 231"/>
                  <a:gd name="T50" fmla="*/ 44 w 181"/>
                  <a:gd name="T51" fmla="*/ 97 h 231"/>
                  <a:gd name="T52" fmla="*/ 48 w 181"/>
                  <a:gd name="T53" fmla="*/ 86 h 231"/>
                  <a:gd name="T54" fmla="*/ 66 w 181"/>
                  <a:gd name="T55" fmla="*/ 73 h 231"/>
                  <a:gd name="T56" fmla="*/ 66 w 181"/>
                  <a:gd name="T57" fmla="*/ 73 h 2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81" h="231">
                    <a:moveTo>
                      <a:pt x="66" y="63"/>
                    </a:moveTo>
                    <a:lnTo>
                      <a:pt x="70" y="34"/>
                    </a:lnTo>
                    <a:lnTo>
                      <a:pt x="84" y="10"/>
                    </a:lnTo>
                    <a:lnTo>
                      <a:pt x="101" y="0"/>
                    </a:lnTo>
                    <a:lnTo>
                      <a:pt x="128" y="10"/>
                    </a:lnTo>
                    <a:lnTo>
                      <a:pt x="150" y="24"/>
                    </a:lnTo>
                    <a:lnTo>
                      <a:pt x="168" y="48"/>
                    </a:lnTo>
                    <a:lnTo>
                      <a:pt x="181" y="77"/>
                    </a:lnTo>
                    <a:lnTo>
                      <a:pt x="181" y="106"/>
                    </a:lnTo>
                    <a:lnTo>
                      <a:pt x="172" y="125"/>
                    </a:lnTo>
                    <a:lnTo>
                      <a:pt x="163" y="154"/>
                    </a:lnTo>
                    <a:lnTo>
                      <a:pt x="155" y="202"/>
                    </a:lnTo>
                    <a:lnTo>
                      <a:pt x="141" y="221"/>
                    </a:lnTo>
                    <a:lnTo>
                      <a:pt x="124" y="221"/>
                    </a:lnTo>
                    <a:lnTo>
                      <a:pt x="101" y="221"/>
                    </a:lnTo>
                    <a:lnTo>
                      <a:pt x="70" y="216"/>
                    </a:lnTo>
                    <a:lnTo>
                      <a:pt x="48" y="216"/>
                    </a:lnTo>
                    <a:lnTo>
                      <a:pt x="35" y="231"/>
                    </a:lnTo>
                    <a:lnTo>
                      <a:pt x="17" y="231"/>
                    </a:lnTo>
                    <a:lnTo>
                      <a:pt x="4" y="216"/>
                    </a:lnTo>
                    <a:lnTo>
                      <a:pt x="0" y="192"/>
                    </a:lnTo>
                    <a:lnTo>
                      <a:pt x="0" y="178"/>
                    </a:lnTo>
                    <a:lnTo>
                      <a:pt x="13" y="164"/>
                    </a:lnTo>
                    <a:lnTo>
                      <a:pt x="35" y="140"/>
                    </a:lnTo>
                    <a:lnTo>
                      <a:pt x="40" y="101"/>
                    </a:lnTo>
                    <a:lnTo>
                      <a:pt x="44" y="82"/>
                    </a:lnTo>
                    <a:lnTo>
                      <a:pt x="48" y="72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9" name="Freeform 856"/>
              <p:cNvSpPr>
                <a:spLocks/>
              </p:cNvSpPr>
              <p:nvPr/>
            </p:nvSpPr>
            <p:spPr bwMode="auto">
              <a:xfrm flipV="1">
                <a:off x="2464" y="2555"/>
                <a:ext cx="93" cy="114"/>
              </a:xfrm>
              <a:custGeom>
                <a:avLst/>
                <a:gdLst>
                  <a:gd name="T0" fmla="*/ 53 w 93"/>
                  <a:gd name="T1" fmla="*/ 0 h 111"/>
                  <a:gd name="T2" fmla="*/ 31 w 93"/>
                  <a:gd name="T3" fmla="*/ 0 h 111"/>
                  <a:gd name="T4" fmla="*/ 13 w 93"/>
                  <a:gd name="T5" fmla="*/ 10 h 111"/>
                  <a:gd name="T6" fmla="*/ 0 w 93"/>
                  <a:gd name="T7" fmla="*/ 44 h 111"/>
                  <a:gd name="T8" fmla="*/ 9 w 93"/>
                  <a:gd name="T9" fmla="*/ 68 h 111"/>
                  <a:gd name="T10" fmla="*/ 5 w 93"/>
                  <a:gd name="T11" fmla="*/ 87 h 111"/>
                  <a:gd name="T12" fmla="*/ 13 w 93"/>
                  <a:gd name="T13" fmla="*/ 111 h 111"/>
                  <a:gd name="T14" fmla="*/ 36 w 93"/>
                  <a:gd name="T15" fmla="*/ 126 h 111"/>
                  <a:gd name="T16" fmla="*/ 62 w 93"/>
                  <a:gd name="T17" fmla="*/ 121 h 111"/>
                  <a:gd name="T18" fmla="*/ 75 w 93"/>
                  <a:gd name="T19" fmla="*/ 99 h 111"/>
                  <a:gd name="T20" fmla="*/ 89 w 93"/>
                  <a:gd name="T21" fmla="*/ 82 h 111"/>
                  <a:gd name="T22" fmla="*/ 93 w 93"/>
                  <a:gd name="T23" fmla="*/ 68 h 111"/>
                  <a:gd name="T24" fmla="*/ 89 w 93"/>
                  <a:gd name="T25" fmla="*/ 48 h 111"/>
                  <a:gd name="T26" fmla="*/ 89 w 93"/>
                  <a:gd name="T27" fmla="*/ 24 h 111"/>
                  <a:gd name="T28" fmla="*/ 75 w 93"/>
                  <a:gd name="T29" fmla="*/ 5 h 111"/>
                  <a:gd name="T30" fmla="*/ 58 w 93"/>
                  <a:gd name="T31" fmla="*/ 5 h 111"/>
                  <a:gd name="T32" fmla="*/ 53 w 93"/>
                  <a:gd name="T33" fmla="*/ 0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11">
                    <a:moveTo>
                      <a:pt x="53" y="0"/>
                    </a:moveTo>
                    <a:lnTo>
                      <a:pt x="31" y="0"/>
                    </a:lnTo>
                    <a:lnTo>
                      <a:pt x="13" y="10"/>
                    </a:lnTo>
                    <a:lnTo>
                      <a:pt x="0" y="39"/>
                    </a:lnTo>
                    <a:lnTo>
                      <a:pt x="9" y="58"/>
                    </a:lnTo>
                    <a:lnTo>
                      <a:pt x="5" y="77"/>
                    </a:lnTo>
                    <a:lnTo>
                      <a:pt x="13" y="96"/>
                    </a:lnTo>
                    <a:lnTo>
                      <a:pt x="36" y="111"/>
                    </a:lnTo>
                    <a:lnTo>
                      <a:pt x="62" y="106"/>
                    </a:lnTo>
                    <a:lnTo>
                      <a:pt x="75" y="87"/>
                    </a:lnTo>
                    <a:lnTo>
                      <a:pt x="89" y="72"/>
                    </a:lnTo>
                    <a:lnTo>
                      <a:pt x="93" y="58"/>
                    </a:lnTo>
                    <a:lnTo>
                      <a:pt x="89" y="43"/>
                    </a:lnTo>
                    <a:lnTo>
                      <a:pt x="89" y="19"/>
                    </a:lnTo>
                    <a:lnTo>
                      <a:pt x="75" y="5"/>
                    </a:lnTo>
                    <a:lnTo>
                      <a:pt x="58" y="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0" name="Freeform 857"/>
              <p:cNvSpPr>
                <a:spLocks/>
              </p:cNvSpPr>
              <p:nvPr/>
            </p:nvSpPr>
            <p:spPr bwMode="auto">
              <a:xfrm flipV="1">
                <a:off x="2482" y="2570"/>
                <a:ext cx="66" cy="80"/>
              </a:xfrm>
              <a:custGeom>
                <a:avLst/>
                <a:gdLst>
                  <a:gd name="T0" fmla="*/ 0 w 66"/>
                  <a:gd name="T1" fmla="*/ 77 h 77"/>
                  <a:gd name="T2" fmla="*/ 13 w 66"/>
                  <a:gd name="T3" fmla="*/ 92 h 77"/>
                  <a:gd name="T4" fmla="*/ 31 w 66"/>
                  <a:gd name="T5" fmla="*/ 92 h 77"/>
                  <a:gd name="T6" fmla="*/ 49 w 66"/>
                  <a:gd name="T7" fmla="*/ 87 h 77"/>
                  <a:gd name="T8" fmla="*/ 62 w 66"/>
                  <a:gd name="T9" fmla="*/ 63 h 77"/>
                  <a:gd name="T10" fmla="*/ 66 w 66"/>
                  <a:gd name="T11" fmla="*/ 49 h 77"/>
                  <a:gd name="T12" fmla="*/ 62 w 66"/>
                  <a:gd name="T13" fmla="*/ 25 h 77"/>
                  <a:gd name="T14" fmla="*/ 62 w 66"/>
                  <a:gd name="T15" fmla="*/ 5 h 77"/>
                  <a:gd name="T16" fmla="*/ 49 w 66"/>
                  <a:gd name="T17" fmla="*/ 0 h 77"/>
                  <a:gd name="T18" fmla="*/ 53 w 66"/>
                  <a:gd name="T19" fmla="*/ 20 h 77"/>
                  <a:gd name="T20" fmla="*/ 49 w 66"/>
                  <a:gd name="T21" fmla="*/ 34 h 77"/>
                  <a:gd name="T22" fmla="*/ 35 w 66"/>
                  <a:gd name="T23" fmla="*/ 39 h 77"/>
                  <a:gd name="T24" fmla="*/ 31 w 66"/>
                  <a:gd name="T25" fmla="*/ 54 h 77"/>
                  <a:gd name="T26" fmla="*/ 35 w 66"/>
                  <a:gd name="T27" fmla="*/ 69 h 77"/>
                  <a:gd name="T28" fmla="*/ 26 w 66"/>
                  <a:gd name="T29" fmla="*/ 83 h 77"/>
                  <a:gd name="T30" fmla="*/ 4 w 66"/>
                  <a:gd name="T31" fmla="*/ 77 h 77"/>
                  <a:gd name="T32" fmla="*/ 0 w 66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77">
                    <a:moveTo>
                      <a:pt x="0" y="63"/>
                    </a:moveTo>
                    <a:lnTo>
                      <a:pt x="13" y="77"/>
                    </a:lnTo>
                    <a:lnTo>
                      <a:pt x="31" y="77"/>
                    </a:lnTo>
                    <a:lnTo>
                      <a:pt x="49" y="72"/>
                    </a:lnTo>
                    <a:lnTo>
                      <a:pt x="62" y="53"/>
                    </a:lnTo>
                    <a:lnTo>
                      <a:pt x="66" y="39"/>
                    </a:lnTo>
                    <a:lnTo>
                      <a:pt x="62" y="20"/>
                    </a:lnTo>
                    <a:lnTo>
                      <a:pt x="62" y="5"/>
                    </a:lnTo>
                    <a:lnTo>
                      <a:pt x="49" y="0"/>
                    </a:lnTo>
                    <a:lnTo>
                      <a:pt x="53" y="15"/>
                    </a:lnTo>
                    <a:lnTo>
                      <a:pt x="49" y="29"/>
                    </a:lnTo>
                    <a:lnTo>
                      <a:pt x="35" y="34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26" y="68"/>
                    </a:lnTo>
                    <a:lnTo>
                      <a:pt x="4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1" name="Freeform 858"/>
              <p:cNvSpPr>
                <a:spLocks/>
              </p:cNvSpPr>
              <p:nvPr/>
            </p:nvSpPr>
            <p:spPr bwMode="auto">
              <a:xfrm flipV="1">
                <a:off x="2477" y="2600"/>
                <a:ext cx="49" cy="59"/>
              </a:xfrm>
              <a:custGeom>
                <a:avLst/>
                <a:gdLst>
                  <a:gd name="T0" fmla="*/ 0 w 49"/>
                  <a:gd name="T1" fmla="*/ 67 h 57"/>
                  <a:gd name="T2" fmla="*/ 0 w 49"/>
                  <a:gd name="T3" fmla="*/ 34 h 57"/>
                  <a:gd name="T4" fmla="*/ 5 w 49"/>
                  <a:gd name="T5" fmla="*/ 9 h 57"/>
                  <a:gd name="T6" fmla="*/ 27 w 49"/>
                  <a:gd name="T7" fmla="*/ 0 h 57"/>
                  <a:gd name="T8" fmla="*/ 49 w 49"/>
                  <a:gd name="T9" fmla="*/ 9 h 57"/>
                  <a:gd name="T10" fmla="*/ 40 w 49"/>
                  <a:gd name="T11" fmla="*/ 9 h 57"/>
                  <a:gd name="T12" fmla="*/ 31 w 49"/>
                  <a:gd name="T13" fmla="*/ 9 h 57"/>
                  <a:gd name="T14" fmla="*/ 27 w 49"/>
                  <a:gd name="T15" fmla="*/ 29 h 57"/>
                  <a:gd name="T16" fmla="*/ 27 w 49"/>
                  <a:gd name="T17" fmla="*/ 34 h 57"/>
                  <a:gd name="T18" fmla="*/ 23 w 49"/>
                  <a:gd name="T19" fmla="*/ 34 h 57"/>
                  <a:gd name="T20" fmla="*/ 18 w 49"/>
                  <a:gd name="T21" fmla="*/ 29 h 57"/>
                  <a:gd name="T22" fmla="*/ 9 w 49"/>
                  <a:gd name="T23" fmla="*/ 34 h 57"/>
                  <a:gd name="T24" fmla="*/ 5 w 49"/>
                  <a:gd name="T25" fmla="*/ 53 h 57"/>
                  <a:gd name="T26" fmla="*/ 0 w 49"/>
                  <a:gd name="T27" fmla="*/ 6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57">
                    <a:moveTo>
                      <a:pt x="0" y="57"/>
                    </a:moveTo>
                    <a:lnTo>
                      <a:pt x="0" y="29"/>
                    </a:lnTo>
                    <a:lnTo>
                      <a:pt x="5" y="9"/>
                    </a:lnTo>
                    <a:lnTo>
                      <a:pt x="27" y="0"/>
                    </a:lnTo>
                    <a:lnTo>
                      <a:pt x="49" y="9"/>
                    </a:lnTo>
                    <a:lnTo>
                      <a:pt x="40" y="9"/>
                    </a:lnTo>
                    <a:lnTo>
                      <a:pt x="31" y="9"/>
                    </a:lnTo>
                    <a:lnTo>
                      <a:pt x="27" y="24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18" y="24"/>
                    </a:lnTo>
                    <a:lnTo>
                      <a:pt x="9" y="29"/>
                    </a:lnTo>
                    <a:lnTo>
                      <a:pt x="5" y="43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2" name="Freeform 859"/>
              <p:cNvSpPr>
                <a:spLocks/>
              </p:cNvSpPr>
              <p:nvPr/>
            </p:nvSpPr>
            <p:spPr bwMode="auto">
              <a:xfrm flipV="1">
                <a:off x="2477" y="2625"/>
                <a:ext cx="40" cy="34"/>
              </a:xfrm>
              <a:custGeom>
                <a:avLst/>
                <a:gdLst>
                  <a:gd name="T0" fmla="*/ 0 w 40"/>
                  <a:gd name="T1" fmla="*/ 38 h 33"/>
                  <a:gd name="T2" fmla="*/ 0 w 40"/>
                  <a:gd name="T3" fmla="*/ 24 h 33"/>
                  <a:gd name="T4" fmla="*/ 14 w 40"/>
                  <a:gd name="T5" fmla="*/ 5 h 33"/>
                  <a:gd name="T6" fmla="*/ 27 w 40"/>
                  <a:gd name="T7" fmla="*/ 0 h 33"/>
                  <a:gd name="T8" fmla="*/ 40 w 40"/>
                  <a:gd name="T9" fmla="*/ 5 h 33"/>
                  <a:gd name="T10" fmla="*/ 23 w 40"/>
                  <a:gd name="T11" fmla="*/ 5 h 33"/>
                  <a:gd name="T12" fmla="*/ 18 w 40"/>
                  <a:gd name="T13" fmla="*/ 24 h 33"/>
                  <a:gd name="T14" fmla="*/ 5 w 40"/>
                  <a:gd name="T15" fmla="*/ 24 h 33"/>
                  <a:gd name="T16" fmla="*/ 0 w 40"/>
                  <a:gd name="T17" fmla="*/ 38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3">
                    <a:moveTo>
                      <a:pt x="0" y="33"/>
                    </a:moveTo>
                    <a:lnTo>
                      <a:pt x="0" y="19"/>
                    </a:lnTo>
                    <a:lnTo>
                      <a:pt x="14" y="5"/>
                    </a:lnTo>
                    <a:lnTo>
                      <a:pt x="27" y="0"/>
                    </a:lnTo>
                    <a:lnTo>
                      <a:pt x="40" y="5"/>
                    </a:lnTo>
                    <a:lnTo>
                      <a:pt x="23" y="5"/>
                    </a:lnTo>
                    <a:lnTo>
                      <a:pt x="18" y="19"/>
                    </a:lnTo>
                    <a:lnTo>
                      <a:pt x="5" y="1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3" name="Freeform 860"/>
              <p:cNvSpPr>
                <a:spLocks/>
              </p:cNvSpPr>
              <p:nvPr/>
            </p:nvSpPr>
            <p:spPr bwMode="auto">
              <a:xfrm flipV="1">
                <a:off x="2473" y="2650"/>
                <a:ext cx="13" cy="14"/>
              </a:xfrm>
              <a:custGeom>
                <a:avLst/>
                <a:gdLst>
                  <a:gd name="T0" fmla="*/ 0 w 13"/>
                  <a:gd name="T1" fmla="*/ 5 h 14"/>
                  <a:gd name="T2" fmla="*/ 9 w 13"/>
                  <a:gd name="T3" fmla="*/ 0 h 14"/>
                  <a:gd name="T4" fmla="*/ 13 w 13"/>
                  <a:gd name="T5" fmla="*/ 5 h 14"/>
                  <a:gd name="T6" fmla="*/ 9 w 13"/>
                  <a:gd name="T7" fmla="*/ 14 h 14"/>
                  <a:gd name="T8" fmla="*/ 0 w 13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9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4" name="Freeform 861"/>
              <p:cNvSpPr>
                <a:spLocks/>
              </p:cNvSpPr>
              <p:nvPr/>
            </p:nvSpPr>
            <p:spPr bwMode="auto">
              <a:xfrm flipV="1">
                <a:off x="2486" y="2664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5" name="Freeform 862"/>
              <p:cNvSpPr>
                <a:spLocks/>
              </p:cNvSpPr>
              <p:nvPr/>
            </p:nvSpPr>
            <p:spPr bwMode="auto">
              <a:xfrm flipV="1">
                <a:off x="2473" y="2639"/>
                <a:ext cx="4" cy="11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  <a:gd name="T6" fmla="*/ 0 w 4"/>
                  <a:gd name="T7" fmla="*/ 15 h 10"/>
                  <a:gd name="T8" fmla="*/ 0 w 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6" name="Freeform 863"/>
              <p:cNvSpPr>
                <a:spLocks/>
              </p:cNvSpPr>
              <p:nvPr/>
            </p:nvSpPr>
            <p:spPr bwMode="auto">
              <a:xfrm flipV="1">
                <a:off x="2455" y="2644"/>
                <a:ext cx="102" cy="89"/>
              </a:xfrm>
              <a:custGeom>
                <a:avLst/>
                <a:gdLst>
                  <a:gd name="T0" fmla="*/ 0 w 102"/>
                  <a:gd name="T1" fmla="*/ 101 h 86"/>
                  <a:gd name="T2" fmla="*/ 5 w 102"/>
                  <a:gd name="T3" fmla="*/ 79 h 86"/>
                  <a:gd name="T4" fmla="*/ 18 w 102"/>
                  <a:gd name="T5" fmla="*/ 67 h 86"/>
                  <a:gd name="T6" fmla="*/ 27 w 102"/>
                  <a:gd name="T7" fmla="*/ 53 h 86"/>
                  <a:gd name="T8" fmla="*/ 31 w 102"/>
                  <a:gd name="T9" fmla="*/ 29 h 86"/>
                  <a:gd name="T10" fmla="*/ 49 w 102"/>
                  <a:gd name="T11" fmla="*/ 0 h 86"/>
                  <a:gd name="T12" fmla="*/ 62 w 102"/>
                  <a:gd name="T13" fmla="*/ 0 h 86"/>
                  <a:gd name="T14" fmla="*/ 80 w 102"/>
                  <a:gd name="T15" fmla="*/ 5 h 86"/>
                  <a:gd name="T16" fmla="*/ 93 w 102"/>
                  <a:gd name="T17" fmla="*/ 29 h 86"/>
                  <a:gd name="T18" fmla="*/ 102 w 102"/>
                  <a:gd name="T19" fmla="*/ 58 h 86"/>
                  <a:gd name="T20" fmla="*/ 102 w 102"/>
                  <a:gd name="T21" fmla="*/ 67 h 86"/>
                  <a:gd name="T22" fmla="*/ 93 w 102"/>
                  <a:gd name="T23" fmla="*/ 58 h 86"/>
                  <a:gd name="T24" fmla="*/ 84 w 102"/>
                  <a:gd name="T25" fmla="*/ 38 h 86"/>
                  <a:gd name="T26" fmla="*/ 71 w 102"/>
                  <a:gd name="T27" fmla="*/ 29 h 86"/>
                  <a:gd name="T28" fmla="*/ 67 w 102"/>
                  <a:gd name="T29" fmla="*/ 34 h 86"/>
                  <a:gd name="T30" fmla="*/ 62 w 102"/>
                  <a:gd name="T31" fmla="*/ 43 h 86"/>
                  <a:gd name="T32" fmla="*/ 58 w 102"/>
                  <a:gd name="T33" fmla="*/ 43 h 86"/>
                  <a:gd name="T34" fmla="*/ 49 w 102"/>
                  <a:gd name="T35" fmla="*/ 38 h 86"/>
                  <a:gd name="T36" fmla="*/ 45 w 102"/>
                  <a:gd name="T37" fmla="*/ 38 h 86"/>
                  <a:gd name="T38" fmla="*/ 40 w 102"/>
                  <a:gd name="T39" fmla="*/ 53 h 86"/>
                  <a:gd name="T40" fmla="*/ 31 w 102"/>
                  <a:gd name="T41" fmla="*/ 63 h 86"/>
                  <a:gd name="T42" fmla="*/ 0 w 102"/>
                  <a:gd name="T43" fmla="*/ 10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2" h="86">
                    <a:moveTo>
                      <a:pt x="0" y="86"/>
                    </a:moveTo>
                    <a:lnTo>
                      <a:pt x="5" y="67"/>
                    </a:lnTo>
                    <a:lnTo>
                      <a:pt x="18" y="57"/>
                    </a:lnTo>
                    <a:lnTo>
                      <a:pt x="27" y="43"/>
                    </a:lnTo>
                    <a:lnTo>
                      <a:pt x="31" y="24"/>
                    </a:lnTo>
                    <a:lnTo>
                      <a:pt x="49" y="0"/>
                    </a:lnTo>
                    <a:lnTo>
                      <a:pt x="62" y="0"/>
                    </a:lnTo>
                    <a:lnTo>
                      <a:pt x="80" y="5"/>
                    </a:lnTo>
                    <a:lnTo>
                      <a:pt x="93" y="24"/>
                    </a:lnTo>
                    <a:lnTo>
                      <a:pt x="102" y="48"/>
                    </a:lnTo>
                    <a:lnTo>
                      <a:pt x="102" y="57"/>
                    </a:lnTo>
                    <a:lnTo>
                      <a:pt x="93" y="48"/>
                    </a:lnTo>
                    <a:lnTo>
                      <a:pt x="84" y="33"/>
                    </a:lnTo>
                    <a:lnTo>
                      <a:pt x="71" y="24"/>
                    </a:lnTo>
                    <a:lnTo>
                      <a:pt x="67" y="29"/>
                    </a:lnTo>
                    <a:lnTo>
                      <a:pt x="62" y="38"/>
                    </a:lnTo>
                    <a:lnTo>
                      <a:pt x="58" y="38"/>
                    </a:lnTo>
                    <a:lnTo>
                      <a:pt x="49" y="33"/>
                    </a:lnTo>
                    <a:lnTo>
                      <a:pt x="45" y="33"/>
                    </a:lnTo>
                    <a:lnTo>
                      <a:pt x="40" y="43"/>
                    </a:lnTo>
                    <a:lnTo>
                      <a:pt x="31" y="53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7" name="Freeform 864"/>
              <p:cNvSpPr>
                <a:spLocks/>
              </p:cNvSpPr>
              <p:nvPr/>
            </p:nvSpPr>
            <p:spPr bwMode="auto">
              <a:xfrm flipV="1">
                <a:off x="2416" y="2521"/>
                <a:ext cx="22" cy="69"/>
              </a:xfrm>
              <a:custGeom>
                <a:avLst/>
                <a:gdLst>
                  <a:gd name="T0" fmla="*/ 22 w 22"/>
                  <a:gd name="T1" fmla="*/ 0 h 67"/>
                  <a:gd name="T2" fmla="*/ 0 w 22"/>
                  <a:gd name="T3" fmla="*/ 34 h 67"/>
                  <a:gd name="T4" fmla="*/ 0 w 22"/>
                  <a:gd name="T5" fmla="*/ 63 h 67"/>
                  <a:gd name="T6" fmla="*/ 17 w 22"/>
                  <a:gd name="T7" fmla="*/ 77 h 67"/>
                  <a:gd name="T8" fmla="*/ 4 w 22"/>
                  <a:gd name="T9" fmla="*/ 55 h 67"/>
                  <a:gd name="T10" fmla="*/ 13 w 22"/>
                  <a:gd name="T11" fmla="*/ 39 h 67"/>
                  <a:gd name="T12" fmla="*/ 22 w 22"/>
                  <a:gd name="T13" fmla="*/ 24 h 67"/>
                  <a:gd name="T14" fmla="*/ 22 w 22"/>
                  <a:gd name="T15" fmla="*/ 5 h 67"/>
                  <a:gd name="T16" fmla="*/ 22 w 22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7">
                    <a:moveTo>
                      <a:pt x="22" y="0"/>
                    </a:moveTo>
                    <a:lnTo>
                      <a:pt x="0" y="29"/>
                    </a:lnTo>
                    <a:lnTo>
                      <a:pt x="0" y="53"/>
                    </a:lnTo>
                    <a:lnTo>
                      <a:pt x="17" y="67"/>
                    </a:lnTo>
                    <a:lnTo>
                      <a:pt x="4" y="48"/>
                    </a:lnTo>
                    <a:lnTo>
                      <a:pt x="13" y="34"/>
                    </a:lnTo>
                    <a:lnTo>
                      <a:pt x="22" y="19"/>
                    </a:lnTo>
                    <a:lnTo>
                      <a:pt x="22" y="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8" name="Freeform 865"/>
              <p:cNvSpPr>
                <a:spLocks/>
              </p:cNvSpPr>
              <p:nvPr/>
            </p:nvSpPr>
            <p:spPr bwMode="auto">
              <a:xfrm flipV="1">
                <a:off x="2447" y="2530"/>
                <a:ext cx="110" cy="55"/>
              </a:xfrm>
              <a:custGeom>
                <a:avLst/>
                <a:gdLst>
                  <a:gd name="T0" fmla="*/ 0 w 110"/>
                  <a:gd name="T1" fmla="*/ 63 h 53"/>
                  <a:gd name="T2" fmla="*/ 17 w 110"/>
                  <a:gd name="T3" fmla="*/ 58 h 53"/>
                  <a:gd name="T4" fmla="*/ 35 w 110"/>
                  <a:gd name="T5" fmla="*/ 58 h 53"/>
                  <a:gd name="T6" fmla="*/ 75 w 110"/>
                  <a:gd name="T7" fmla="*/ 63 h 53"/>
                  <a:gd name="T8" fmla="*/ 88 w 110"/>
                  <a:gd name="T9" fmla="*/ 63 h 53"/>
                  <a:gd name="T10" fmla="*/ 106 w 110"/>
                  <a:gd name="T11" fmla="*/ 53 h 53"/>
                  <a:gd name="T12" fmla="*/ 110 w 110"/>
                  <a:gd name="T13" fmla="*/ 29 h 53"/>
                  <a:gd name="T14" fmla="*/ 110 w 110"/>
                  <a:gd name="T15" fmla="*/ 0 h 53"/>
                  <a:gd name="T16" fmla="*/ 110 w 110"/>
                  <a:gd name="T17" fmla="*/ 19 h 53"/>
                  <a:gd name="T18" fmla="*/ 106 w 110"/>
                  <a:gd name="T19" fmla="*/ 34 h 53"/>
                  <a:gd name="T20" fmla="*/ 97 w 110"/>
                  <a:gd name="T21" fmla="*/ 38 h 53"/>
                  <a:gd name="T22" fmla="*/ 88 w 110"/>
                  <a:gd name="T23" fmla="*/ 34 h 53"/>
                  <a:gd name="T24" fmla="*/ 84 w 110"/>
                  <a:gd name="T25" fmla="*/ 46 h 53"/>
                  <a:gd name="T26" fmla="*/ 79 w 110"/>
                  <a:gd name="T27" fmla="*/ 53 h 53"/>
                  <a:gd name="T28" fmla="*/ 61 w 110"/>
                  <a:gd name="T29" fmla="*/ 46 h 53"/>
                  <a:gd name="T30" fmla="*/ 44 w 110"/>
                  <a:gd name="T31" fmla="*/ 53 h 53"/>
                  <a:gd name="T32" fmla="*/ 22 w 110"/>
                  <a:gd name="T33" fmla="*/ 53 h 53"/>
                  <a:gd name="T34" fmla="*/ 0 w 110"/>
                  <a:gd name="T35" fmla="*/ 63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0" h="53">
                    <a:moveTo>
                      <a:pt x="0" y="53"/>
                    </a:moveTo>
                    <a:lnTo>
                      <a:pt x="17" y="48"/>
                    </a:lnTo>
                    <a:lnTo>
                      <a:pt x="35" y="48"/>
                    </a:lnTo>
                    <a:lnTo>
                      <a:pt x="75" y="53"/>
                    </a:lnTo>
                    <a:lnTo>
                      <a:pt x="88" y="53"/>
                    </a:lnTo>
                    <a:lnTo>
                      <a:pt x="106" y="43"/>
                    </a:lnTo>
                    <a:lnTo>
                      <a:pt x="110" y="24"/>
                    </a:lnTo>
                    <a:lnTo>
                      <a:pt x="110" y="0"/>
                    </a:lnTo>
                    <a:lnTo>
                      <a:pt x="110" y="14"/>
                    </a:lnTo>
                    <a:lnTo>
                      <a:pt x="106" y="29"/>
                    </a:lnTo>
                    <a:lnTo>
                      <a:pt x="97" y="33"/>
                    </a:lnTo>
                    <a:lnTo>
                      <a:pt x="88" y="29"/>
                    </a:lnTo>
                    <a:lnTo>
                      <a:pt x="84" y="38"/>
                    </a:lnTo>
                    <a:lnTo>
                      <a:pt x="79" y="43"/>
                    </a:lnTo>
                    <a:lnTo>
                      <a:pt x="61" y="38"/>
                    </a:lnTo>
                    <a:lnTo>
                      <a:pt x="44" y="43"/>
                    </a:lnTo>
                    <a:lnTo>
                      <a:pt x="22" y="4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9" name="Freeform 866"/>
              <p:cNvSpPr>
                <a:spLocks/>
              </p:cNvSpPr>
              <p:nvPr/>
            </p:nvSpPr>
            <p:spPr bwMode="auto">
              <a:xfrm flipV="1">
                <a:off x="2477" y="2684"/>
                <a:ext cx="62" cy="54"/>
              </a:xfrm>
              <a:custGeom>
                <a:avLst/>
                <a:gdLst>
                  <a:gd name="T0" fmla="*/ 0 w 62"/>
                  <a:gd name="T1" fmla="*/ 58 h 53"/>
                  <a:gd name="T2" fmla="*/ 9 w 62"/>
                  <a:gd name="T3" fmla="*/ 24 h 53"/>
                  <a:gd name="T4" fmla="*/ 18 w 62"/>
                  <a:gd name="T5" fmla="*/ 5 h 53"/>
                  <a:gd name="T6" fmla="*/ 31 w 62"/>
                  <a:gd name="T7" fmla="*/ 0 h 53"/>
                  <a:gd name="T8" fmla="*/ 40 w 62"/>
                  <a:gd name="T9" fmla="*/ 0 h 53"/>
                  <a:gd name="T10" fmla="*/ 62 w 62"/>
                  <a:gd name="T11" fmla="*/ 14 h 53"/>
                  <a:gd name="T12" fmla="*/ 45 w 62"/>
                  <a:gd name="T13" fmla="*/ 10 h 53"/>
                  <a:gd name="T14" fmla="*/ 27 w 62"/>
                  <a:gd name="T15" fmla="*/ 14 h 53"/>
                  <a:gd name="T16" fmla="*/ 14 w 62"/>
                  <a:gd name="T17" fmla="*/ 34 h 53"/>
                  <a:gd name="T18" fmla="*/ 5 w 62"/>
                  <a:gd name="T19" fmla="*/ 53 h 53"/>
                  <a:gd name="T20" fmla="*/ 0 w 62"/>
                  <a:gd name="T21" fmla="*/ 58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53">
                    <a:moveTo>
                      <a:pt x="0" y="53"/>
                    </a:moveTo>
                    <a:lnTo>
                      <a:pt x="9" y="24"/>
                    </a:lnTo>
                    <a:lnTo>
                      <a:pt x="18" y="5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62" y="14"/>
                    </a:lnTo>
                    <a:lnTo>
                      <a:pt x="45" y="10"/>
                    </a:lnTo>
                    <a:lnTo>
                      <a:pt x="27" y="14"/>
                    </a:lnTo>
                    <a:lnTo>
                      <a:pt x="14" y="29"/>
                    </a:lnTo>
                    <a:lnTo>
                      <a:pt x="5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0" name="Freeform 867"/>
              <p:cNvSpPr>
                <a:spLocks/>
              </p:cNvSpPr>
              <p:nvPr/>
            </p:nvSpPr>
            <p:spPr bwMode="auto">
              <a:xfrm flipV="1">
                <a:off x="2566" y="2749"/>
                <a:ext cx="218" cy="198"/>
              </a:xfrm>
              <a:custGeom>
                <a:avLst/>
                <a:gdLst>
                  <a:gd name="T0" fmla="*/ 173 w 217"/>
                  <a:gd name="T1" fmla="*/ 83 h 192"/>
                  <a:gd name="T2" fmla="*/ 160 w 217"/>
                  <a:gd name="T3" fmla="*/ 58 h 192"/>
                  <a:gd name="T4" fmla="*/ 142 w 217"/>
                  <a:gd name="T5" fmla="*/ 29 h 192"/>
                  <a:gd name="T6" fmla="*/ 116 w 217"/>
                  <a:gd name="T7" fmla="*/ 15 h 192"/>
                  <a:gd name="T8" fmla="*/ 93 w 217"/>
                  <a:gd name="T9" fmla="*/ 5 h 192"/>
                  <a:gd name="T10" fmla="*/ 75 w 217"/>
                  <a:gd name="T11" fmla="*/ 0 h 192"/>
                  <a:gd name="T12" fmla="*/ 58 w 217"/>
                  <a:gd name="T13" fmla="*/ 29 h 192"/>
                  <a:gd name="T14" fmla="*/ 35 w 217"/>
                  <a:gd name="T15" fmla="*/ 39 h 192"/>
                  <a:gd name="T16" fmla="*/ 22 w 217"/>
                  <a:gd name="T17" fmla="*/ 58 h 192"/>
                  <a:gd name="T18" fmla="*/ 9 w 217"/>
                  <a:gd name="T19" fmla="*/ 102 h 192"/>
                  <a:gd name="T20" fmla="*/ 0 w 217"/>
                  <a:gd name="T21" fmla="*/ 140 h 192"/>
                  <a:gd name="T22" fmla="*/ 9 w 217"/>
                  <a:gd name="T23" fmla="*/ 169 h 192"/>
                  <a:gd name="T24" fmla="*/ 13 w 217"/>
                  <a:gd name="T25" fmla="*/ 191 h 192"/>
                  <a:gd name="T26" fmla="*/ 44 w 217"/>
                  <a:gd name="T27" fmla="*/ 213 h 192"/>
                  <a:gd name="T28" fmla="*/ 66 w 217"/>
                  <a:gd name="T29" fmla="*/ 224 h 192"/>
                  <a:gd name="T30" fmla="*/ 93 w 217"/>
                  <a:gd name="T31" fmla="*/ 224 h 192"/>
                  <a:gd name="T32" fmla="*/ 129 w 217"/>
                  <a:gd name="T33" fmla="*/ 224 h 192"/>
                  <a:gd name="T34" fmla="*/ 178 w 217"/>
                  <a:gd name="T35" fmla="*/ 208 h 192"/>
                  <a:gd name="T36" fmla="*/ 204 w 217"/>
                  <a:gd name="T37" fmla="*/ 196 h 192"/>
                  <a:gd name="T38" fmla="*/ 217 w 217"/>
                  <a:gd name="T39" fmla="*/ 174 h 192"/>
                  <a:gd name="T40" fmla="*/ 222 w 217"/>
                  <a:gd name="T41" fmla="*/ 140 h 192"/>
                  <a:gd name="T42" fmla="*/ 204 w 217"/>
                  <a:gd name="T43" fmla="*/ 117 h 192"/>
                  <a:gd name="T44" fmla="*/ 186 w 217"/>
                  <a:gd name="T45" fmla="*/ 102 h 192"/>
                  <a:gd name="T46" fmla="*/ 173 w 217"/>
                  <a:gd name="T47" fmla="*/ 83 h 19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7" h="192">
                    <a:moveTo>
                      <a:pt x="168" y="72"/>
                    </a:moveTo>
                    <a:lnTo>
                      <a:pt x="155" y="48"/>
                    </a:lnTo>
                    <a:lnTo>
                      <a:pt x="137" y="24"/>
                    </a:lnTo>
                    <a:lnTo>
                      <a:pt x="111" y="15"/>
                    </a:lnTo>
                    <a:lnTo>
                      <a:pt x="93" y="5"/>
                    </a:lnTo>
                    <a:lnTo>
                      <a:pt x="75" y="0"/>
                    </a:lnTo>
                    <a:lnTo>
                      <a:pt x="58" y="24"/>
                    </a:lnTo>
                    <a:lnTo>
                      <a:pt x="35" y="34"/>
                    </a:lnTo>
                    <a:lnTo>
                      <a:pt x="22" y="48"/>
                    </a:lnTo>
                    <a:lnTo>
                      <a:pt x="9" y="87"/>
                    </a:lnTo>
                    <a:lnTo>
                      <a:pt x="0" y="120"/>
                    </a:lnTo>
                    <a:lnTo>
                      <a:pt x="9" y="144"/>
                    </a:lnTo>
                    <a:lnTo>
                      <a:pt x="13" y="164"/>
                    </a:lnTo>
                    <a:lnTo>
                      <a:pt x="44" y="183"/>
                    </a:lnTo>
                    <a:lnTo>
                      <a:pt x="66" y="192"/>
                    </a:lnTo>
                    <a:lnTo>
                      <a:pt x="93" y="192"/>
                    </a:lnTo>
                    <a:lnTo>
                      <a:pt x="124" y="192"/>
                    </a:lnTo>
                    <a:lnTo>
                      <a:pt x="173" y="178"/>
                    </a:lnTo>
                    <a:lnTo>
                      <a:pt x="199" y="168"/>
                    </a:lnTo>
                    <a:lnTo>
                      <a:pt x="212" y="149"/>
                    </a:lnTo>
                    <a:lnTo>
                      <a:pt x="217" y="120"/>
                    </a:lnTo>
                    <a:lnTo>
                      <a:pt x="199" y="101"/>
                    </a:lnTo>
                    <a:lnTo>
                      <a:pt x="181" y="87"/>
                    </a:lnTo>
                    <a:lnTo>
                      <a:pt x="168" y="72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1" name="Freeform 868"/>
              <p:cNvSpPr>
                <a:spLocks/>
              </p:cNvSpPr>
              <p:nvPr/>
            </p:nvSpPr>
            <p:spPr bwMode="auto">
              <a:xfrm flipV="1">
                <a:off x="2615" y="2783"/>
                <a:ext cx="93" cy="99"/>
              </a:xfrm>
              <a:custGeom>
                <a:avLst/>
                <a:gdLst>
                  <a:gd name="T0" fmla="*/ 79 w 93"/>
                  <a:gd name="T1" fmla="*/ 14 h 96"/>
                  <a:gd name="T2" fmla="*/ 70 w 93"/>
                  <a:gd name="T3" fmla="*/ 5 h 96"/>
                  <a:gd name="T4" fmla="*/ 57 w 93"/>
                  <a:gd name="T5" fmla="*/ 0 h 96"/>
                  <a:gd name="T6" fmla="*/ 35 w 93"/>
                  <a:gd name="T7" fmla="*/ 9 h 96"/>
                  <a:gd name="T8" fmla="*/ 22 w 93"/>
                  <a:gd name="T9" fmla="*/ 9 h 96"/>
                  <a:gd name="T10" fmla="*/ 9 w 93"/>
                  <a:gd name="T11" fmla="*/ 29 h 96"/>
                  <a:gd name="T12" fmla="*/ 4 w 93"/>
                  <a:gd name="T13" fmla="*/ 58 h 96"/>
                  <a:gd name="T14" fmla="*/ 0 w 93"/>
                  <a:gd name="T15" fmla="*/ 83 h 96"/>
                  <a:gd name="T16" fmla="*/ 9 w 93"/>
                  <a:gd name="T17" fmla="*/ 106 h 96"/>
                  <a:gd name="T18" fmla="*/ 40 w 93"/>
                  <a:gd name="T19" fmla="*/ 111 h 96"/>
                  <a:gd name="T20" fmla="*/ 75 w 93"/>
                  <a:gd name="T21" fmla="*/ 106 h 96"/>
                  <a:gd name="T22" fmla="*/ 84 w 93"/>
                  <a:gd name="T23" fmla="*/ 90 h 96"/>
                  <a:gd name="T24" fmla="*/ 93 w 93"/>
                  <a:gd name="T25" fmla="*/ 58 h 96"/>
                  <a:gd name="T26" fmla="*/ 88 w 93"/>
                  <a:gd name="T27" fmla="*/ 29 h 96"/>
                  <a:gd name="T28" fmla="*/ 79 w 93"/>
                  <a:gd name="T29" fmla="*/ 14 h 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3" h="96">
                    <a:moveTo>
                      <a:pt x="79" y="14"/>
                    </a:moveTo>
                    <a:lnTo>
                      <a:pt x="70" y="5"/>
                    </a:lnTo>
                    <a:lnTo>
                      <a:pt x="57" y="0"/>
                    </a:lnTo>
                    <a:lnTo>
                      <a:pt x="35" y="9"/>
                    </a:lnTo>
                    <a:lnTo>
                      <a:pt x="22" y="9"/>
                    </a:lnTo>
                    <a:lnTo>
                      <a:pt x="9" y="24"/>
                    </a:lnTo>
                    <a:lnTo>
                      <a:pt x="4" y="48"/>
                    </a:lnTo>
                    <a:lnTo>
                      <a:pt x="0" y="72"/>
                    </a:lnTo>
                    <a:lnTo>
                      <a:pt x="9" y="91"/>
                    </a:lnTo>
                    <a:lnTo>
                      <a:pt x="40" y="96"/>
                    </a:lnTo>
                    <a:lnTo>
                      <a:pt x="75" y="91"/>
                    </a:lnTo>
                    <a:lnTo>
                      <a:pt x="84" y="77"/>
                    </a:lnTo>
                    <a:lnTo>
                      <a:pt x="93" y="48"/>
                    </a:lnTo>
                    <a:lnTo>
                      <a:pt x="88" y="24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2" name="Freeform 869"/>
              <p:cNvSpPr>
                <a:spLocks/>
              </p:cNvSpPr>
              <p:nvPr/>
            </p:nvSpPr>
            <p:spPr bwMode="auto">
              <a:xfrm flipV="1">
                <a:off x="2606" y="2793"/>
                <a:ext cx="93" cy="94"/>
              </a:xfrm>
              <a:custGeom>
                <a:avLst/>
                <a:gdLst>
                  <a:gd name="T0" fmla="*/ 79 w 93"/>
                  <a:gd name="T1" fmla="*/ 10 h 91"/>
                  <a:gd name="T2" fmla="*/ 71 w 93"/>
                  <a:gd name="T3" fmla="*/ 0 h 91"/>
                  <a:gd name="T4" fmla="*/ 57 w 93"/>
                  <a:gd name="T5" fmla="*/ 0 h 91"/>
                  <a:gd name="T6" fmla="*/ 35 w 93"/>
                  <a:gd name="T7" fmla="*/ 5 h 91"/>
                  <a:gd name="T8" fmla="*/ 22 w 93"/>
                  <a:gd name="T9" fmla="*/ 10 h 91"/>
                  <a:gd name="T10" fmla="*/ 13 w 93"/>
                  <a:gd name="T11" fmla="*/ 24 h 91"/>
                  <a:gd name="T12" fmla="*/ 4 w 93"/>
                  <a:gd name="T13" fmla="*/ 50 h 91"/>
                  <a:gd name="T14" fmla="*/ 0 w 93"/>
                  <a:gd name="T15" fmla="*/ 85 h 91"/>
                  <a:gd name="T16" fmla="*/ 9 w 93"/>
                  <a:gd name="T17" fmla="*/ 106 h 91"/>
                  <a:gd name="T18" fmla="*/ 40 w 93"/>
                  <a:gd name="T19" fmla="*/ 106 h 91"/>
                  <a:gd name="T20" fmla="*/ 57 w 93"/>
                  <a:gd name="T21" fmla="*/ 106 h 91"/>
                  <a:gd name="T22" fmla="*/ 75 w 93"/>
                  <a:gd name="T23" fmla="*/ 101 h 91"/>
                  <a:gd name="T24" fmla="*/ 84 w 93"/>
                  <a:gd name="T25" fmla="*/ 85 h 91"/>
                  <a:gd name="T26" fmla="*/ 93 w 93"/>
                  <a:gd name="T27" fmla="*/ 58 h 91"/>
                  <a:gd name="T28" fmla="*/ 88 w 93"/>
                  <a:gd name="T29" fmla="*/ 29 h 91"/>
                  <a:gd name="T30" fmla="*/ 79 w 93"/>
                  <a:gd name="T31" fmla="*/ 10 h 9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3" h="91">
                    <a:moveTo>
                      <a:pt x="79" y="10"/>
                    </a:moveTo>
                    <a:lnTo>
                      <a:pt x="71" y="0"/>
                    </a:lnTo>
                    <a:lnTo>
                      <a:pt x="57" y="0"/>
                    </a:lnTo>
                    <a:lnTo>
                      <a:pt x="35" y="5"/>
                    </a:lnTo>
                    <a:lnTo>
                      <a:pt x="22" y="10"/>
                    </a:lnTo>
                    <a:lnTo>
                      <a:pt x="13" y="19"/>
                    </a:lnTo>
                    <a:lnTo>
                      <a:pt x="4" y="43"/>
                    </a:lnTo>
                    <a:lnTo>
                      <a:pt x="0" y="72"/>
                    </a:lnTo>
                    <a:lnTo>
                      <a:pt x="9" y="91"/>
                    </a:lnTo>
                    <a:lnTo>
                      <a:pt x="40" y="91"/>
                    </a:lnTo>
                    <a:lnTo>
                      <a:pt x="57" y="91"/>
                    </a:lnTo>
                    <a:lnTo>
                      <a:pt x="75" y="86"/>
                    </a:lnTo>
                    <a:lnTo>
                      <a:pt x="84" y="72"/>
                    </a:lnTo>
                    <a:lnTo>
                      <a:pt x="93" y="48"/>
                    </a:lnTo>
                    <a:lnTo>
                      <a:pt x="88" y="24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3" name="Freeform 870"/>
              <p:cNvSpPr>
                <a:spLocks/>
              </p:cNvSpPr>
              <p:nvPr/>
            </p:nvSpPr>
            <p:spPr bwMode="auto">
              <a:xfrm flipV="1">
                <a:off x="2570" y="2788"/>
                <a:ext cx="120" cy="153"/>
              </a:xfrm>
              <a:custGeom>
                <a:avLst/>
                <a:gdLst>
                  <a:gd name="T0" fmla="*/ 76 w 120"/>
                  <a:gd name="T1" fmla="*/ 0 h 149"/>
                  <a:gd name="T2" fmla="*/ 58 w 120"/>
                  <a:gd name="T3" fmla="*/ 24 h 149"/>
                  <a:gd name="T4" fmla="*/ 36 w 120"/>
                  <a:gd name="T5" fmla="*/ 39 h 149"/>
                  <a:gd name="T6" fmla="*/ 18 w 120"/>
                  <a:gd name="T7" fmla="*/ 60 h 149"/>
                  <a:gd name="T8" fmla="*/ 9 w 120"/>
                  <a:gd name="T9" fmla="*/ 87 h 149"/>
                  <a:gd name="T10" fmla="*/ 0 w 120"/>
                  <a:gd name="T11" fmla="*/ 121 h 149"/>
                  <a:gd name="T12" fmla="*/ 5 w 120"/>
                  <a:gd name="T13" fmla="*/ 149 h 149"/>
                  <a:gd name="T14" fmla="*/ 14 w 120"/>
                  <a:gd name="T15" fmla="*/ 169 h 149"/>
                  <a:gd name="T16" fmla="*/ 14 w 120"/>
                  <a:gd name="T17" fmla="*/ 136 h 149"/>
                  <a:gd name="T18" fmla="*/ 18 w 120"/>
                  <a:gd name="T19" fmla="*/ 126 h 149"/>
                  <a:gd name="T20" fmla="*/ 27 w 120"/>
                  <a:gd name="T21" fmla="*/ 121 h 149"/>
                  <a:gd name="T22" fmla="*/ 31 w 120"/>
                  <a:gd name="T23" fmla="*/ 104 h 149"/>
                  <a:gd name="T24" fmla="*/ 27 w 120"/>
                  <a:gd name="T25" fmla="*/ 87 h 149"/>
                  <a:gd name="T26" fmla="*/ 27 w 120"/>
                  <a:gd name="T27" fmla="*/ 77 h 149"/>
                  <a:gd name="T28" fmla="*/ 31 w 120"/>
                  <a:gd name="T29" fmla="*/ 68 h 149"/>
                  <a:gd name="T30" fmla="*/ 49 w 120"/>
                  <a:gd name="T31" fmla="*/ 44 h 149"/>
                  <a:gd name="T32" fmla="*/ 58 w 120"/>
                  <a:gd name="T33" fmla="*/ 48 h 149"/>
                  <a:gd name="T34" fmla="*/ 71 w 120"/>
                  <a:gd name="T35" fmla="*/ 53 h 149"/>
                  <a:gd name="T36" fmla="*/ 80 w 120"/>
                  <a:gd name="T37" fmla="*/ 44 h 149"/>
                  <a:gd name="T38" fmla="*/ 85 w 120"/>
                  <a:gd name="T39" fmla="*/ 29 h 149"/>
                  <a:gd name="T40" fmla="*/ 93 w 120"/>
                  <a:gd name="T41" fmla="*/ 24 h 149"/>
                  <a:gd name="T42" fmla="*/ 102 w 120"/>
                  <a:gd name="T43" fmla="*/ 24 h 149"/>
                  <a:gd name="T44" fmla="*/ 111 w 120"/>
                  <a:gd name="T45" fmla="*/ 29 h 149"/>
                  <a:gd name="T46" fmla="*/ 120 w 120"/>
                  <a:gd name="T47" fmla="*/ 29 h 149"/>
                  <a:gd name="T48" fmla="*/ 120 w 120"/>
                  <a:gd name="T49" fmla="*/ 24 h 149"/>
                  <a:gd name="T50" fmla="*/ 102 w 120"/>
                  <a:gd name="T51" fmla="*/ 15 h 149"/>
                  <a:gd name="T52" fmla="*/ 80 w 120"/>
                  <a:gd name="T53" fmla="*/ 0 h 149"/>
                  <a:gd name="T54" fmla="*/ 76 w 120"/>
                  <a:gd name="T55" fmla="*/ 0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0" h="149">
                    <a:moveTo>
                      <a:pt x="76" y="0"/>
                    </a:moveTo>
                    <a:lnTo>
                      <a:pt x="58" y="19"/>
                    </a:lnTo>
                    <a:lnTo>
                      <a:pt x="36" y="34"/>
                    </a:lnTo>
                    <a:lnTo>
                      <a:pt x="18" y="53"/>
                    </a:lnTo>
                    <a:lnTo>
                      <a:pt x="9" y="77"/>
                    </a:lnTo>
                    <a:lnTo>
                      <a:pt x="0" y="106"/>
                    </a:lnTo>
                    <a:lnTo>
                      <a:pt x="5" y="130"/>
                    </a:lnTo>
                    <a:lnTo>
                      <a:pt x="14" y="149"/>
                    </a:lnTo>
                    <a:lnTo>
                      <a:pt x="14" y="120"/>
                    </a:lnTo>
                    <a:lnTo>
                      <a:pt x="18" y="111"/>
                    </a:lnTo>
                    <a:lnTo>
                      <a:pt x="27" y="106"/>
                    </a:lnTo>
                    <a:lnTo>
                      <a:pt x="31" y="91"/>
                    </a:lnTo>
                    <a:lnTo>
                      <a:pt x="27" y="77"/>
                    </a:lnTo>
                    <a:lnTo>
                      <a:pt x="27" y="67"/>
                    </a:lnTo>
                    <a:lnTo>
                      <a:pt x="31" y="58"/>
                    </a:lnTo>
                    <a:lnTo>
                      <a:pt x="49" y="39"/>
                    </a:lnTo>
                    <a:lnTo>
                      <a:pt x="58" y="43"/>
                    </a:lnTo>
                    <a:lnTo>
                      <a:pt x="71" y="48"/>
                    </a:lnTo>
                    <a:lnTo>
                      <a:pt x="80" y="39"/>
                    </a:lnTo>
                    <a:lnTo>
                      <a:pt x="85" y="24"/>
                    </a:lnTo>
                    <a:lnTo>
                      <a:pt x="93" y="19"/>
                    </a:lnTo>
                    <a:lnTo>
                      <a:pt x="102" y="19"/>
                    </a:lnTo>
                    <a:lnTo>
                      <a:pt x="111" y="24"/>
                    </a:lnTo>
                    <a:lnTo>
                      <a:pt x="120" y="24"/>
                    </a:lnTo>
                    <a:lnTo>
                      <a:pt x="120" y="19"/>
                    </a:lnTo>
                    <a:lnTo>
                      <a:pt x="102" y="15"/>
                    </a:lnTo>
                    <a:lnTo>
                      <a:pt x="8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4" name="Freeform 871"/>
              <p:cNvSpPr>
                <a:spLocks/>
              </p:cNvSpPr>
              <p:nvPr/>
            </p:nvSpPr>
            <p:spPr bwMode="auto">
              <a:xfrm flipV="1">
                <a:off x="2610" y="2798"/>
                <a:ext cx="80" cy="84"/>
              </a:xfrm>
              <a:custGeom>
                <a:avLst/>
                <a:gdLst>
                  <a:gd name="T0" fmla="*/ 5 w 80"/>
                  <a:gd name="T1" fmla="*/ 96 h 81"/>
                  <a:gd name="T2" fmla="*/ 0 w 80"/>
                  <a:gd name="T3" fmla="*/ 87 h 81"/>
                  <a:gd name="T4" fmla="*/ 0 w 80"/>
                  <a:gd name="T5" fmla="*/ 74 h 81"/>
                  <a:gd name="T6" fmla="*/ 5 w 80"/>
                  <a:gd name="T7" fmla="*/ 58 h 81"/>
                  <a:gd name="T8" fmla="*/ 5 w 80"/>
                  <a:gd name="T9" fmla="*/ 34 h 81"/>
                  <a:gd name="T10" fmla="*/ 14 w 80"/>
                  <a:gd name="T11" fmla="*/ 9 h 81"/>
                  <a:gd name="T12" fmla="*/ 31 w 80"/>
                  <a:gd name="T13" fmla="*/ 9 h 81"/>
                  <a:gd name="T14" fmla="*/ 49 w 80"/>
                  <a:gd name="T15" fmla="*/ 0 h 81"/>
                  <a:gd name="T16" fmla="*/ 62 w 80"/>
                  <a:gd name="T17" fmla="*/ 0 h 81"/>
                  <a:gd name="T18" fmla="*/ 75 w 80"/>
                  <a:gd name="T19" fmla="*/ 9 h 81"/>
                  <a:gd name="T20" fmla="*/ 80 w 80"/>
                  <a:gd name="T21" fmla="*/ 38 h 81"/>
                  <a:gd name="T22" fmla="*/ 80 w 80"/>
                  <a:gd name="T23" fmla="*/ 45 h 81"/>
                  <a:gd name="T24" fmla="*/ 67 w 80"/>
                  <a:gd name="T25" fmla="*/ 24 h 81"/>
                  <a:gd name="T26" fmla="*/ 58 w 80"/>
                  <a:gd name="T27" fmla="*/ 24 h 81"/>
                  <a:gd name="T28" fmla="*/ 49 w 80"/>
                  <a:gd name="T29" fmla="*/ 29 h 81"/>
                  <a:gd name="T30" fmla="*/ 45 w 80"/>
                  <a:gd name="T31" fmla="*/ 38 h 81"/>
                  <a:gd name="T32" fmla="*/ 40 w 80"/>
                  <a:gd name="T33" fmla="*/ 38 h 81"/>
                  <a:gd name="T34" fmla="*/ 31 w 80"/>
                  <a:gd name="T35" fmla="*/ 34 h 81"/>
                  <a:gd name="T36" fmla="*/ 22 w 80"/>
                  <a:gd name="T37" fmla="*/ 45 h 81"/>
                  <a:gd name="T38" fmla="*/ 18 w 80"/>
                  <a:gd name="T39" fmla="*/ 53 h 81"/>
                  <a:gd name="T40" fmla="*/ 14 w 80"/>
                  <a:gd name="T41" fmla="*/ 58 h 81"/>
                  <a:gd name="T42" fmla="*/ 14 w 80"/>
                  <a:gd name="T43" fmla="*/ 74 h 81"/>
                  <a:gd name="T44" fmla="*/ 9 w 80"/>
                  <a:gd name="T45" fmla="*/ 87 h 81"/>
                  <a:gd name="T46" fmla="*/ 5 w 80"/>
                  <a:gd name="T47" fmla="*/ 92 h 81"/>
                  <a:gd name="T48" fmla="*/ 5 w 80"/>
                  <a:gd name="T49" fmla="*/ 96 h 8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0" h="81">
                    <a:moveTo>
                      <a:pt x="5" y="81"/>
                    </a:moveTo>
                    <a:lnTo>
                      <a:pt x="0" y="72"/>
                    </a:lnTo>
                    <a:lnTo>
                      <a:pt x="0" y="62"/>
                    </a:lnTo>
                    <a:lnTo>
                      <a:pt x="5" y="48"/>
                    </a:lnTo>
                    <a:lnTo>
                      <a:pt x="5" y="29"/>
                    </a:lnTo>
                    <a:lnTo>
                      <a:pt x="14" y="9"/>
                    </a:lnTo>
                    <a:lnTo>
                      <a:pt x="31" y="9"/>
                    </a:lnTo>
                    <a:lnTo>
                      <a:pt x="49" y="0"/>
                    </a:lnTo>
                    <a:lnTo>
                      <a:pt x="62" y="0"/>
                    </a:lnTo>
                    <a:lnTo>
                      <a:pt x="75" y="9"/>
                    </a:lnTo>
                    <a:lnTo>
                      <a:pt x="80" y="33"/>
                    </a:lnTo>
                    <a:lnTo>
                      <a:pt x="80" y="38"/>
                    </a:lnTo>
                    <a:lnTo>
                      <a:pt x="67" y="19"/>
                    </a:lnTo>
                    <a:lnTo>
                      <a:pt x="58" y="19"/>
                    </a:lnTo>
                    <a:lnTo>
                      <a:pt x="49" y="24"/>
                    </a:lnTo>
                    <a:lnTo>
                      <a:pt x="45" y="33"/>
                    </a:lnTo>
                    <a:lnTo>
                      <a:pt x="40" y="33"/>
                    </a:lnTo>
                    <a:lnTo>
                      <a:pt x="31" y="29"/>
                    </a:lnTo>
                    <a:lnTo>
                      <a:pt x="22" y="38"/>
                    </a:lnTo>
                    <a:lnTo>
                      <a:pt x="18" y="43"/>
                    </a:lnTo>
                    <a:lnTo>
                      <a:pt x="14" y="4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77"/>
                    </a:lnTo>
                    <a:lnTo>
                      <a:pt x="5" y="81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5" name="Freeform 872"/>
              <p:cNvSpPr>
                <a:spLocks/>
              </p:cNvSpPr>
              <p:nvPr/>
            </p:nvSpPr>
            <p:spPr bwMode="auto">
              <a:xfrm flipV="1">
                <a:off x="2619" y="2793"/>
                <a:ext cx="71" cy="39"/>
              </a:xfrm>
              <a:custGeom>
                <a:avLst/>
                <a:gdLst>
                  <a:gd name="T0" fmla="*/ 0 w 71"/>
                  <a:gd name="T1" fmla="*/ 43 h 38"/>
                  <a:gd name="T2" fmla="*/ 22 w 71"/>
                  <a:gd name="T3" fmla="*/ 38 h 38"/>
                  <a:gd name="T4" fmla="*/ 44 w 71"/>
                  <a:gd name="T5" fmla="*/ 38 h 38"/>
                  <a:gd name="T6" fmla="*/ 66 w 71"/>
                  <a:gd name="T7" fmla="*/ 29 h 38"/>
                  <a:gd name="T8" fmla="*/ 71 w 71"/>
                  <a:gd name="T9" fmla="*/ 0 h 38"/>
                  <a:gd name="T10" fmla="*/ 71 w 71"/>
                  <a:gd name="T11" fmla="*/ 5 h 38"/>
                  <a:gd name="T12" fmla="*/ 62 w 71"/>
                  <a:gd name="T13" fmla="*/ 9 h 38"/>
                  <a:gd name="T14" fmla="*/ 58 w 71"/>
                  <a:gd name="T15" fmla="*/ 9 h 38"/>
                  <a:gd name="T16" fmla="*/ 53 w 71"/>
                  <a:gd name="T17" fmla="*/ 14 h 38"/>
                  <a:gd name="T18" fmla="*/ 49 w 71"/>
                  <a:gd name="T19" fmla="*/ 29 h 38"/>
                  <a:gd name="T20" fmla="*/ 44 w 71"/>
                  <a:gd name="T21" fmla="*/ 24 h 38"/>
                  <a:gd name="T22" fmla="*/ 40 w 71"/>
                  <a:gd name="T23" fmla="*/ 14 h 38"/>
                  <a:gd name="T24" fmla="*/ 36 w 71"/>
                  <a:gd name="T25" fmla="*/ 14 h 38"/>
                  <a:gd name="T26" fmla="*/ 31 w 71"/>
                  <a:gd name="T27" fmla="*/ 34 h 38"/>
                  <a:gd name="T28" fmla="*/ 18 w 71"/>
                  <a:gd name="T29" fmla="*/ 34 h 38"/>
                  <a:gd name="T30" fmla="*/ 13 w 71"/>
                  <a:gd name="T31" fmla="*/ 38 h 38"/>
                  <a:gd name="T32" fmla="*/ 5 w 71"/>
                  <a:gd name="T33" fmla="*/ 43 h 38"/>
                  <a:gd name="T34" fmla="*/ 0 w 71"/>
                  <a:gd name="T35" fmla="*/ 43 h 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1" h="38">
                    <a:moveTo>
                      <a:pt x="0" y="38"/>
                    </a:moveTo>
                    <a:lnTo>
                      <a:pt x="22" y="33"/>
                    </a:lnTo>
                    <a:lnTo>
                      <a:pt x="44" y="33"/>
                    </a:lnTo>
                    <a:lnTo>
                      <a:pt x="66" y="24"/>
                    </a:lnTo>
                    <a:lnTo>
                      <a:pt x="71" y="0"/>
                    </a:lnTo>
                    <a:lnTo>
                      <a:pt x="71" y="5"/>
                    </a:lnTo>
                    <a:lnTo>
                      <a:pt x="62" y="9"/>
                    </a:lnTo>
                    <a:lnTo>
                      <a:pt x="58" y="9"/>
                    </a:lnTo>
                    <a:lnTo>
                      <a:pt x="53" y="14"/>
                    </a:lnTo>
                    <a:lnTo>
                      <a:pt x="49" y="24"/>
                    </a:lnTo>
                    <a:lnTo>
                      <a:pt x="44" y="19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1" y="29"/>
                    </a:lnTo>
                    <a:lnTo>
                      <a:pt x="18" y="29"/>
                    </a:lnTo>
                    <a:lnTo>
                      <a:pt x="13" y="33"/>
                    </a:lnTo>
                    <a:lnTo>
                      <a:pt x="5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6" name="Freeform 873"/>
              <p:cNvSpPr>
                <a:spLocks/>
              </p:cNvSpPr>
              <p:nvPr/>
            </p:nvSpPr>
            <p:spPr bwMode="auto">
              <a:xfrm flipV="1">
                <a:off x="2597" y="2758"/>
                <a:ext cx="134" cy="118"/>
              </a:xfrm>
              <a:custGeom>
                <a:avLst/>
                <a:gdLst>
                  <a:gd name="T0" fmla="*/ 0 w 133"/>
                  <a:gd name="T1" fmla="*/ 115 h 115"/>
                  <a:gd name="T2" fmla="*/ 18 w 133"/>
                  <a:gd name="T3" fmla="*/ 125 h 115"/>
                  <a:gd name="T4" fmla="*/ 44 w 133"/>
                  <a:gd name="T5" fmla="*/ 130 h 115"/>
                  <a:gd name="T6" fmla="*/ 80 w 133"/>
                  <a:gd name="T7" fmla="*/ 130 h 115"/>
                  <a:gd name="T8" fmla="*/ 102 w 133"/>
                  <a:gd name="T9" fmla="*/ 125 h 115"/>
                  <a:gd name="T10" fmla="*/ 120 w 133"/>
                  <a:gd name="T11" fmla="*/ 111 h 115"/>
                  <a:gd name="T12" fmla="*/ 133 w 133"/>
                  <a:gd name="T13" fmla="*/ 82 h 115"/>
                  <a:gd name="T14" fmla="*/ 138 w 133"/>
                  <a:gd name="T15" fmla="*/ 48 h 115"/>
                  <a:gd name="T16" fmla="*/ 133 w 133"/>
                  <a:gd name="T17" fmla="*/ 19 h 115"/>
                  <a:gd name="T18" fmla="*/ 129 w 133"/>
                  <a:gd name="T19" fmla="*/ 0 h 115"/>
                  <a:gd name="T20" fmla="*/ 129 w 133"/>
                  <a:gd name="T21" fmla="*/ 43 h 115"/>
                  <a:gd name="T22" fmla="*/ 116 w 133"/>
                  <a:gd name="T23" fmla="*/ 77 h 115"/>
                  <a:gd name="T24" fmla="*/ 116 w 133"/>
                  <a:gd name="T25" fmla="*/ 91 h 115"/>
                  <a:gd name="T26" fmla="*/ 102 w 133"/>
                  <a:gd name="T27" fmla="*/ 103 h 115"/>
                  <a:gd name="T28" fmla="*/ 93 w 133"/>
                  <a:gd name="T29" fmla="*/ 103 h 115"/>
                  <a:gd name="T30" fmla="*/ 85 w 133"/>
                  <a:gd name="T31" fmla="*/ 103 h 115"/>
                  <a:gd name="T32" fmla="*/ 80 w 133"/>
                  <a:gd name="T33" fmla="*/ 115 h 115"/>
                  <a:gd name="T34" fmla="*/ 62 w 133"/>
                  <a:gd name="T35" fmla="*/ 120 h 115"/>
                  <a:gd name="T36" fmla="*/ 35 w 133"/>
                  <a:gd name="T37" fmla="*/ 125 h 115"/>
                  <a:gd name="T38" fmla="*/ 22 w 133"/>
                  <a:gd name="T39" fmla="*/ 125 h 115"/>
                  <a:gd name="T40" fmla="*/ 9 w 133"/>
                  <a:gd name="T41" fmla="*/ 120 h 115"/>
                  <a:gd name="T42" fmla="*/ 0 w 133"/>
                  <a:gd name="T43" fmla="*/ 115 h 1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3" h="115">
                    <a:moveTo>
                      <a:pt x="0" y="100"/>
                    </a:moveTo>
                    <a:lnTo>
                      <a:pt x="18" y="110"/>
                    </a:lnTo>
                    <a:lnTo>
                      <a:pt x="44" y="115"/>
                    </a:lnTo>
                    <a:lnTo>
                      <a:pt x="75" y="115"/>
                    </a:lnTo>
                    <a:lnTo>
                      <a:pt x="97" y="110"/>
                    </a:lnTo>
                    <a:lnTo>
                      <a:pt x="115" y="96"/>
                    </a:lnTo>
                    <a:lnTo>
                      <a:pt x="128" y="72"/>
                    </a:lnTo>
                    <a:lnTo>
                      <a:pt x="133" y="43"/>
                    </a:lnTo>
                    <a:lnTo>
                      <a:pt x="128" y="19"/>
                    </a:lnTo>
                    <a:lnTo>
                      <a:pt x="124" y="0"/>
                    </a:lnTo>
                    <a:lnTo>
                      <a:pt x="124" y="38"/>
                    </a:lnTo>
                    <a:lnTo>
                      <a:pt x="111" y="67"/>
                    </a:lnTo>
                    <a:lnTo>
                      <a:pt x="111" y="81"/>
                    </a:lnTo>
                    <a:lnTo>
                      <a:pt x="97" y="91"/>
                    </a:lnTo>
                    <a:lnTo>
                      <a:pt x="88" y="91"/>
                    </a:lnTo>
                    <a:lnTo>
                      <a:pt x="80" y="91"/>
                    </a:lnTo>
                    <a:lnTo>
                      <a:pt x="75" y="100"/>
                    </a:lnTo>
                    <a:lnTo>
                      <a:pt x="62" y="105"/>
                    </a:lnTo>
                    <a:lnTo>
                      <a:pt x="35" y="110"/>
                    </a:lnTo>
                    <a:lnTo>
                      <a:pt x="22" y="110"/>
                    </a:lnTo>
                    <a:lnTo>
                      <a:pt x="9" y="105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7" name="Freeform 874"/>
              <p:cNvSpPr>
                <a:spLocks/>
              </p:cNvSpPr>
              <p:nvPr/>
            </p:nvSpPr>
            <p:spPr bwMode="auto">
              <a:xfrm flipV="1">
                <a:off x="2685" y="2758"/>
                <a:ext cx="90" cy="114"/>
              </a:xfrm>
              <a:custGeom>
                <a:avLst/>
                <a:gdLst>
                  <a:gd name="T0" fmla="*/ 0 w 89"/>
                  <a:gd name="T1" fmla="*/ 126 h 111"/>
                  <a:gd name="T2" fmla="*/ 36 w 89"/>
                  <a:gd name="T3" fmla="*/ 116 h 111"/>
                  <a:gd name="T4" fmla="*/ 59 w 89"/>
                  <a:gd name="T5" fmla="*/ 111 h 111"/>
                  <a:gd name="T6" fmla="*/ 81 w 89"/>
                  <a:gd name="T7" fmla="*/ 99 h 111"/>
                  <a:gd name="T8" fmla="*/ 94 w 89"/>
                  <a:gd name="T9" fmla="*/ 78 h 111"/>
                  <a:gd name="T10" fmla="*/ 94 w 89"/>
                  <a:gd name="T11" fmla="*/ 53 h 111"/>
                  <a:gd name="T12" fmla="*/ 76 w 89"/>
                  <a:gd name="T13" fmla="*/ 39 h 111"/>
                  <a:gd name="T14" fmla="*/ 54 w 89"/>
                  <a:gd name="T15" fmla="*/ 25 h 111"/>
                  <a:gd name="T16" fmla="*/ 36 w 89"/>
                  <a:gd name="T17" fmla="*/ 0 h 111"/>
                  <a:gd name="T18" fmla="*/ 40 w 89"/>
                  <a:gd name="T19" fmla="*/ 44 h 111"/>
                  <a:gd name="T20" fmla="*/ 36 w 89"/>
                  <a:gd name="T21" fmla="*/ 60 h 111"/>
                  <a:gd name="T22" fmla="*/ 31 w 89"/>
                  <a:gd name="T23" fmla="*/ 78 h 111"/>
                  <a:gd name="T24" fmla="*/ 0 w 89"/>
                  <a:gd name="T25" fmla="*/ 126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111">
                    <a:moveTo>
                      <a:pt x="0" y="111"/>
                    </a:moveTo>
                    <a:lnTo>
                      <a:pt x="36" y="101"/>
                    </a:lnTo>
                    <a:lnTo>
                      <a:pt x="54" y="96"/>
                    </a:lnTo>
                    <a:lnTo>
                      <a:pt x="76" y="87"/>
                    </a:lnTo>
                    <a:lnTo>
                      <a:pt x="89" y="68"/>
                    </a:lnTo>
                    <a:lnTo>
                      <a:pt x="89" y="48"/>
                    </a:lnTo>
                    <a:lnTo>
                      <a:pt x="71" y="34"/>
                    </a:lnTo>
                    <a:lnTo>
                      <a:pt x="49" y="20"/>
                    </a:lnTo>
                    <a:lnTo>
                      <a:pt x="36" y="0"/>
                    </a:lnTo>
                    <a:lnTo>
                      <a:pt x="40" y="39"/>
                    </a:lnTo>
                    <a:lnTo>
                      <a:pt x="36" y="53"/>
                    </a:lnTo>
                    <a:lnTo>
                      <a:pt x="31" y="68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8" name="Freeform 875"/>
              <p:cNvSpPr>
                <a:spLocks/>
              </p:cNvSpPr>
              <p:nvPr/>
            </p:nvSpPr>
            <p:spPr bwMode="auto">
              <a:xfrm flipV="1">
                <a:off x="2672" y="2763"/>
                <a:ext cx="99" cy="64"/>
              </a:xfrm>
              <a:custGeom>
                <a:avLst/>
                <a:gdLst>
                  <a:gd name="T0" fmla="*/ 0 w 98"/>
                  <a:gd name="T1" fmla="*/ 72 h 62"/>
                  <a:gd name="T2" fmla="*/ 18 w 98"/>
                  <a:gd name="T3" fmla="*/ 72 h 62"/>
                  <a:gd name="T4" fmla="*/ 36 w 98"/>
                  <a:gd name="T5" fmla="*/ 67 h 62"/>
                  <a:gd name="T6" fmla="*/ 76 w 98"/>
                  <a:gd name="T7" fmla="*/ 62 h 62"/>
                  <a:gd name="T8" fmla="*/ 98 w 98"/>
                  <a:gd name="T9" fmla="*/ 38 h 62"/>
                  <a:gd name="T10" fmla="*/ 103 w 98"/>
                  <a:gd name="T11" fmla="*/ 14 h 62"/>
                  <a:gd name="T12" fmla="*/ 98 w 98"/>
                  <a:gd name="T13" fmla="*/ 0 h 62"/>
                  <a:gd name="T14" fmla="*/ 98 w 98"/>
                  <a:gd name="T15" fmla="*/ 14 h 62"/>
                  <a:gd name="T16" fmla="*/ 89 w 98"/>
                  <a:gd name="T17" fmla="*/ 29 h 62"/>
                  <a:gd name="T18" fmla="*/ 80 w 98"/>
                  <a:gd name="T19" fmla="*/ 24 h 62"/>
                  <a:gd name="T20" fmla="*/ 72 w 98"/>
                  <a:gd name="T21" fmla="*/ 24 h 62"/>
                  <a:gd name="T22" fmla="*/ 72 w 98"/>
                  <a:gd name="T23" fmla="*/ 38 h 62"/>
                  <a:gd name="T24" fmla="*/ 58 w 98"/>
                  <a:gd name="T25" fmla="*/ 49 h 62"/>
                  <a:gd name="T26" fmla="*/ 58 w 98"/>
                  <a:gd name="T27" fmla="*/ 58 h 62"/>
                  <a:gd name="T28" fmla="*/ 44 w 98"/>
                  <a:gd name="T29" fmla="*/ 58 h 62"/>
                  <a:gd name="T30" fmla="*/ 27 w 98"/>
                  <a:gd name="T31" fmla="*/ 67 h 62"/>
                  <a:gd name="T32" fmla="*/ 0 w 98"/>
                  <a:gd name="T33" fmla="*/ 72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62">
                    <a:moveTo>
                      <a:pt x="0" y="62"/>
                    </a:moveTo>
                    <a:lnTo>
                      <a:pt x="18" y="62"/>
                    </a:lnTo>
                    <a:lnTo>
                      <a:pt x="36" y="57"/>
                    </a:lnTo>
                    <a:lnTo>
                      <a:pt x="71" y="52"/>
                    </a:lnTo>
                    <a:lnTo>
                      <a:pt x="93" y="33"/>
                    </a:lnTo>
                    <a:lnTo>
                      <a:pt x="98" y="14"/>
                    </a:lnTo>
                    <a:lnTo>
                      <a:pt x="93" y="0"/>
                    </a:lnTo>
                    <a:lnTo>
                      <a:pt x="93" y="14"/>
                    </a:lnTo>
                    <a:lnTo>
                      <a:pt x="84" y="24"/>
                    </a:lnTo>
                    <a:lnTo>
                      <a:pt x="75" y="19"/>
                    </a:lnTo>
                    <a:lnTo>
                      <a:pt x="67" y="19"/>
                    </a:lnTo>
                    <a:lnTo>
                      <a:pt x="67" y="33"/>
                    </a:lnTo>
                    <a:lnTo>
                      <a:pt x="53" y="43"/>
                    </a:lnTo>
                    <a:lnTo>
                      <a:pt x="53" y="48"/>
                    </a:lnTo>
                    <a:lnTo>
                      <a:pt x="44" y="48"/>
                    </a:lnTo>
                    <a:lnTo>
                      <a:pt x="27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9" name="Freeform 876"/>
              <p:cNvSpPr>
                <a:spLocks/>
              </p:cNvSpPr>
              <p:nvPr/>
            </p:nvSpPr>
            <p:spPr bwMode="auto">
              <a:xfrm flipV="1">
                <a:off x="2771" y="2560"/>
                <a:ext cx="225" cy="247"/>
              </a:xfrm>
              <a:custGeom>
                <a:avLst/>
                <a:gdLst>
                  <a:gd name="T0" fmla="*/ 62 w 225"/>
                  <a:gd name="T1" fmla="*/ 227 h 240"/>
                  <a:gd name="T2" fmla="*/ 79 w 225"/>
                  <a:gd name="T3" fmla="*/ 255 h 240"/>
                  <a:gd name="T4" fmla="*/ 97 w 225"/>
                  <a:gd name="T5" fmla="*/ 271 h 240"/>
                  <a:gd name="T6" fmla="*/ 115 w 225"/>
                  <a:gd name="T7" fmla="*/ 277 h 240"/>
                  <a:gd name="T8" fmla="*/ 132 w 225"/>
                  <a:gd name="T9" fmla="*/ 271 h 240"/>
                  <a:gd name="T10" fmla="*/ 146 w 225"/>
                  <a:gd name="T11" fmla="*/ 255 h 240"/>
                  <a:gd name="T12" fmla="*/ 168 w 225"/>
                  <a:gd name="T13" fmla="*/ 222 h 240"/>
                  <a:gd name="T14" fmla="*/ 177 w 225"/>
                  <a:gd name="T15" fmla="*/ 216 h 240"/>
                  <a:gd name="T16" fmla="*/ 190 w 225"/>
                  <a:gd name="T17" fmla="*/ 216 h 240"/>
                  <a:gd name="T18" fmla="*/ 208 w 225"/>
                  <a:gd name="T19" fmla="*/ 204 h 240"/>
                  <a:gd name="T20" fmla="*/ 216 w 225"/>
                  <a:gd name="T21" fmla="*/ 188 h 240"/>
                  <a:gd name="T22" fmla="*/ 225 w 225"/>
                  <a:gd name="T23" fmla="*/ 133 h 240"/>
                  <a:gd name="T24" fmla="*/ 225 w 225"/>
                  <a:gd name="T25" fmla="*/ 101 h 240"/>
                  <a:gd name="T26" fmla="*/ 216 w 225"/>
                  <a:gd name="T27" fmla="*/ 77 h 240"/>
                  <a:gd name="T28" fmla="*/ 199 w 225"/>
                  <a:gd name="T29" fmla="*/ 54 h 240"/>
                  <a:gd name="T30" fmla="*/ 181 w 225"/>
                  <a:gd name="T31" fmla="*/ 43 h 240"/>
                  <a:gd name="T32" fmla="*/ 137 w 225"/>
                  <a:gd name="T33" fmla="*/ 29 h 240"/>
                  <a:gd name="T34" fmla="*/ 119 w 225"/>
                  <a:gd name="T35" fmla="*/ 14 h 240"/>
                  <a:gd name="T36" fmla="*/ 101 w 225"/>
                  <a:gd name="T37" fmla="*/ 0 h 240"/>
                  <a:gd name="T38" fmla="*/ 75 w 225"/>
                  <a:gd name="T39" fmla="*/ 5 h 240"/>
                  <a:gd name="T40" fmla="*/ 53 w 225"/>
                  <a:gd name="T41" fmla="*/ 29 h 240"/>
                  <a:gd name="T42" fmla="*/ 26 w 225"/>
                  <a:gd name="T43" fmla="*/ 43 h 240"/>
                  <a:gd name="T44" fmla="*/ 13 w 225"/>
                  <a:gd name="T45" fmla="*/ 48 h 240"/>
                  <a:gd name="T46" fmla="*/ 13 w 225"/>
                  <a:gd name="T47" fmla="*/ 67 h 240"/>
                  <a:gd name="T48" fmla="*/ 13 w 225"/>
                  <a:gd name="T49" fmla="*/ 82 h 240"/>
                  <a:gd name="T50" fmla="*/ 8 w 225"/>
                  <a:gd name="T51" fmla="*/ 101 h 240"/>
                  <a:gd name="T52" fmla="*/ 0 w 225"/>
                  <a:gd name="T53" fmla="*/ 149 h 240"/>
                  <a:gd name="T54" fmla="*/ 8 w 225"/>
                  <a:gd name="T55" fmla="*/ 183 h 240"/>
                  <a:gd name="T56" fmla="*/ 31 w 225"/>
                  <a:gd name="T57" fmla="*/ 204 h 240"/>
                  <a:gd name="T58" fmla="*/ 48 w 225"/>
                  <a:gd name="T59" fmla="*/ 210 h 240"/>
                  <a:gd name="T60" fmla="*/ 62 w 225"/>
                  <a:gd name="T61" fmla="*/ 227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25" h="240">
                    <a:moveTo>
                      <a:pt x="62" y="197"/>
                    </a:moveTo>
                    <a:lnTo>
                      <a:pt x="79" y="221"/>
                    </a:lnTo>
                    <a:lnTo>
                      <a:pt x="97" y="235"/>
                    </a:lnTo>
                    <a:lnTo>
                      <a:pt x="115" y="240"/>
                    </a:lnTo>
                    <a:lnTo>
                      <a:pt x="132" y="235"/>
                    </a:lnTo>
                    <a:lnTo>
                      <a:pt x="146" y="221"/>
                    </a:lnTo>
                    <a:lnTo>
                      <a:pt x="168" y="192"/>
                    </a:lnTo>
                    <a:lnTo>
                      <a:pt x="177" y="187"/>
                    </a:lnTo>
                    <a:lnTo>
                      <a:pt x="190" y="187"/>
                    </a:lnTo>
                    <a:lnTo>
                      <a:pt x="208" y="177"/>
                    </a:lnTo>
                    <a:lnTo>
                      <a:pt x="216" y="163"/>
                    </a:lnTo>
                    <a:lnTo>
                      <a:pt x="225" y="115"/>
                    </a:lnTo>
                    <a:lnTo>
                      <a:pt x="225" y="86"/>
                    </a:lnTo>
                    <a:lnTo>
                      <a:pt x="216" y="67"/>
                    </a:lnTo>
                    <a:lnTo>
                      <a:pt x="199" y="48"/>
                    </a:lnTo>
                    <a:lnTo>
                      <a:pt x="181" y="38"/>
                    </a:lnTo>
                    <a:lnTo>
                      <a:pt x="137" y="24"/>
                    </a:lnTo>
                    <a:lnTo>
                      <a:pt x="119" y="14"/>
                    </a:lnTo>
                    <a:lnTo>
                      <a:pt x="101" y="0"/>
                    </a:lnTo>
                    <a:lnTo>
                      <a:pt x="75" y="5"/>
                    </a:lnTo>
                    <a:lnTo>
                      <a:pt x="53" y="24"/>
                    </a:lnTo>
                    <a:lnTo>
                      <a:pt x="26" y="38"/>
                    </a:lnTo>
                    <a:lnTo>
                      <a:pt x="13" y="43"/>
                    </a:lnTo>
                    <a:lnTo>
                      <a:pt x="13" y="57"/>
                    </a:lnTo>
                    <a:lnTo>
                      <a:pt x="13" y="72"/>
                    </a:lnTo>
                    <a:lnTo>
                      <a:pt x="8" y="86"/>
                    </a:lnTo>
                    <a:lnTo>
                      <a:pt x="0" y="129"/>
                    </a:lnTo>
                    <a:lnTo>
                      <a:pt x="8" y="158"/>
                    </a:lnTo>
                    <a:lnTo>
                      <a:pt x="31" y="177"/>
                    </a:lnTo>
                    <a:lnTo>
                      <a:pt x="48" y="182"/>
                    </a:lnTo>
                    <a:lnTo>
                      <a:pt x="62" y="197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0" name="Freeform 877"/>
              <p:cNvSpPr>
                <a:spLocks/>
              </p:cNvSpPr>
              <p:nvPr/>
            </p:nvSpPr>
            <p:spPr bwMode="auto">
              <a:xfrm flipV="1">
                <a:off x="2841" y="2600"/>
                <a:ext cx="107" cy="114"/>
              </a:xfrm>
              <a:custGeom>
                <a:avLst/>
                <a:gdLst>
                  <a:gd name="T0" fmla="*/ 0 w 107"/>
                  <a:gd name="T1" fmla="*/ 58 h 110"/>
                  <a:gd name="T2" fmla="*/ 9 w 107"/>
                  <a:gd name="T3" fmla="*/ 81 h 110"/>
                  <a:gd name="T4" fmla="*/ 14 w 107"/>
                  <a:gd name="T5" fmla="*/ 109 h 110"/>
                  <a:gd name="T6" fmla="*/ 18 w 107"/>
                  <a:gd name="T7" fmla="*/ 126 h 110"/>
                  <a:gd name="T8" fmla="*/ 36 w 107"/>
                  <a:gd name="T9" fmla="*/ 131 h 110"/>
                  <a:gd name="T10" fmla="*/ 58 w 107"/>
                  <a:gd name="T11" fmla="*/ 126 h 110"/>
                  <a:gd name="T12" fmla="*/ 71 w 107"/>
                  <a:gd name="T13" fmla="*/ 109 h 110"/>
                  <a:gd name="T14" fmla="*/ 89 w 107"/>
                  <a:gd name="T15" fmla="*/ 92 h 110"/>
                  <a:gd name="T16" fmla="*/ 98 w 107"/>
                  <a:gd name="T17" fmla="*/ 68 h 110"/>
                  <a:gd name="T18" fmla="*/ 107 w 107"/>
                  <a:gd name="T19" fmla="*/ 29 h 110"/>
                  <a:gd name="T20" fmla="*/ 102 w 107"/>
                  <a:gd name="T21" fmla="*/ 10 h 110"/>
                  <a:gd name="T22" fmla="*/ 93 w 107"/>
                  <a:gd name="T23" fmla="*/ 0 h 110"/>
                  <a:gd name="T24" fmla="*/ 0 w 107"/>
                  <a:gd name="T25" fmla="*/ 58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7" h="110">
                    <a:moveTo>
                      <a:pt x="0" y="48"/>
                    </a:moveTo>
                    <a:lnTo>
                      <a:pt x="9" y="67"/>
                    </a:lnTo>
                    <a:lnTo>
                      <a:pt x="14" y="91"/>
                    </a:lnTo>
                    <a:lnTo>
                      <a:pt x="18" y="106"/>
                    </a:lnTo>
                    <a:lnTo>
                      <a:pt x="36" y="110"/>
                    </a:lnTo>
                    <a:lnTo>
                      <a:pt x="58" y="106"/>
                    </a:lnTo>
                    <a:lnTo>
                      <a:pt x="71" y="91"/>
                    </a:lnTo>
                    <a:lnTo>
                      <a:pt x="89" y="77"/>
                    </a:lnTo>
                    <a:lnTo>
                      <a:pt x="98" y="58"/>
                    </a:lnTo>
                    <a:lnTo>
                      <a:pt x="107" y="24"/>
                    </a:lnTo>
                    <a:lnTo>
                      <a:pt x="102" y="10"/>
                    </a:lnTo>
                    <a:lnTo>
                      <a:pt x="93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1" name="Freeform 878"/>
              <p:cNvSpPr>
                <a:spLocks/>
              </p:cNvSpPr>
              <p:nvPr/>
            </p:nvSpPr>
            <p:spPr bwMode="auto">
              <a:xfrm flipV="1">
                <a:off x="2815" y="2620"/>
                <a:ext cx="124" cy="123"/>
              </a:xfrm>
              <a:custGeom>
                <a:avLst/>
                <a:gdLst>
                  <a:gd name="T0" fmla="*/ 53 w 124"/>
                  <a:gd name="T1" fmla="*/ 5 h 120"/>
                  <a:gd name="T2" fmla="*/ 31 w 124"/>
                  <a:gd name="T3" fmla="*/ 10 h 120"/>
                  <a:gd name="T4" fmla="*/ 22 w 124"/>
                  <a:gd name="T5" fmla="*/ 29 h 120"/>
                  <a:gd name="T6" fmla="*/ 9 w 124"/>
                  <a:gd name="T7" fmla="*/ 48 h 120"/>
                  <a:gd name="T8" fmla="*/ 0 w 124"/>
                  <a:gd name="T9" fmla="*/ 58 h 120"/>
                  <a:gd name="T10" fmla="*/ 0 w 124"/>
                  <a:gd name="T11" fmla="*/ 77 h 120"/>
                  <a:gd name="T12" fmla="*/ 13 w 124"/>
                  <a:gd name="T13" fmla="*/ 87 h 120"/>
                  <a:gd name="T14" fmla="*/ 26 w 124"/>
                  <a:gd name="T15" fmla="*/ 92 h 120"/>
                  <a:gd name="T16" fmla="*/ 40 w 124"/>
                  <a:gd name="T17" fmla="*/ 97 h 120"/>
                  <a:gd name="T18" fmla="*/ 53 w 124"/>
                  <a:gd name="T19" fmla="*/ 108 h 120"/>
                  <a:gd name="T20" fmla="*/ 62 w 124"/>
                  <a:gd name="T21" fmla="*/ 135 h 120"/>
                  <a:gd name="T22" fmla="*/ 75 w 124"/>
                  <a:gd name="T23" fmla="*/ 135 h 120"/>
                  <a:gd name="T24" fmla="*/ 88 w 124"/>
                  <a:gd name="T25" fmla="*/ 130 h 120"/>
                  <a:gd name="T26" fmla="*/ 102 w 124"/>
                  <a:gd name="T27" fmla="*/ 101 h 120"/>
                  <a:gd name="T28" fmla="*/ 119 w 124"/>
                  <a:gd name="T29" fmla="*/ 77 h 120"/>
                  <a:gd name="T30" fmla="*/ 124 w 124"/>
                  <a:gd name="T31" fmla="*/ 44 h 120"/>
                  <a:gd name="T32" fmla="*/ 119 w 124"/>
                  <a:gd name="T33" fmla="*/ 29 h 120"/>
                  <a:gd name="T34" fmla="*/ 110 w 124"/>
                  <a:gd name="T35" fmla="*/ 10 h 120"/>
                  <a:gd name="T36" fmla="*/ 93 w 124"/>
                  <a:gd name="T37" fmla="*/ 0 h 120"/>
                  <a:gd name="T38" fmla="*/ 71 w 124"/>
                  <a:gd name="T39" fmla="*/ 0 h 120"/>
                  <a:gd name="T40" fmla="*/ 53 w 124"/>
                  <a:gd name="T41" fmla="*/ 5 h 1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120">
                    <a:moveTo>
                      <a:pt x="53" y="5"/>
                    </a:moveTo>
                    <a:lnTo>
                      <a:pt x="31" y="10"/>
                    </a:lnTo>
                    <a:lnTo>
                      <a:pt x="22" y="24"/>
                    </a:lnTo>
                    <a:lnTo>
                      <a:pt x="9" y="43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13" y="77"/>
                    </a:lnTo>
                    <a:lnTo>
                      <a:pt x="26" y="82"/>
                    </a:lnTo>
                    <a:lnTo>
                      <a:pt x="40" y="87"/>
                    </a:lnTo>
                    <a:lnTo>
                      <a:pt x="53" y="96"/>
                    </a:lnTo>
                    <a:lnTo>
                      <a:pt x="62" y="120"/>
                    </a:lnTo>
                    <a:lnTo>
                      <a:pt x="75" y="120"/>
                    </a:lnTo>
                    <a:lnTo>
                      <a:pt x="88" y="115"/>
                    </a:lnTo>
                    <a:lnTo>
                      <a:pt x="102" y="91"/>
                    </a:lnTo>
                    <a:lnTo>
                      <a:pt x="119" y="67"/>
                    </a:lnTo>
                    <a:lnTo>
                      <a:pt x="124" y="39"/>
                    </a:lnTo>
                    <a:lnTo>
                      <a:pt x="119" y="24"/>
                    </a:lnTo>
                    <a:lnTo>
                      <a:pt x="110" y="10"/>
                    </a:lnTo>
                    <a:lnTo>
                      <a:pt x="93" y="0"/>
                    </a:lnTo>
                    <a:lnTo>
                      <a:pt x="71" y="0"/>
                    </a:lnTo>
                    <a:lnTo>
                      <a:pt x="53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2" name="Freeform 879"/>
              <p:cNvSpPr>
                <a:spLocks/>
              </p:cNvSpPr>
              <p:nvPr/>
            </p:nvSpPr>
            <p:spPr bwMode="auto">
              <a:xfrm flipV="1">
                <a:off x="2793" y="2570"/>
                <a:ext cx="199" cy="144"/>
              </a:xfrm>
              <a:custGeom>
                <a:avLst/>
                <a:gdLst>
                  <a:gd name="T0" fmla="*/ 17 w 199"/>
                  <a:gd name="T1" fmla="*/ 102 h 139"/>
                  <a:gd name="T2" fmla="*/ 40 w 199"/>
                  <a:gd name="T3" fmla="*/ 102 h 139"/>
                  <a:gd name="T4" fmla="*/ 53 w 199"/>
                  <a:gd name="T5" fmla="*/ 121 h 139"/>
                  <a:gd name="T6" fmla="*/ 57 w 199"/>
                  <a:gd name="T7" fmla="*/ 143 h 139"/>
                  <a:gd name="T8" fmla="*/ 71 w 199"/>
                  <a:gd name="T9" fmla="*/ 160 h 139"/>
                  <a:gd name="T10" fmla="*/ 88 w 199"/>
                  <a:gd name="T11" fmla="*/ 166 h 139"/>
                  <a:gd name="T12" fmla="*/ 101 w 199"/>
                  <a:gd name="T13" fmla="*/ 166 h 139"/>
                  <a:gd name="T14" fmla="*/ 119 w 199"/>
                  <a:gd name="T15" fmla="*/ 149 h 139"/>
                  <a:gd name="T16" fmla="*/ 132 w 199"/>
                  <a:gd name="T17" fmla="*/ 131 h 139"/>
                  <a:gd name="T18" fmla="*/ 137 w 199"/>
                  <a:gd name="T19" fmla="*/ 115 h 139"/>
                  <a:gd name="T20" fmla="*/ 150 w 199"/>
                  <a:gd name="T21" fmla="*/ 102 h 139"/>
                  <a:gd name="T22" fmla="*/ 181 w 199"/>
                  <a:gd name="T23" fmla="*/ 92 h 139"/>
                  <a:gd name="T24" fmla="*/ 190 w 199"/>
                  <a:gd name="T25" fmla="*/ 73 h 139"/>
                  <a:gd name="T26" fmla="*/ 194 w 199"/>
                  <a:gd name="T27" fmla="*/ 58 h 139"/>
                  <a:gd name="T28" fmla="*/ 199 w 199"/>
                  <a:gd name="T29" fmla="*/ 29 h 139"/>
                  <a:gd name="T30" fmla="*/ 194 w 199"/>
                  <a:gd name="T31" fmla="*/ 0 h 139"/>
                  <a:gd name="T32" fmla="*/ 194 w 199"/>
                  <a:gd name="T33" fmla="*/ 29 h 139"/>
                  <a:gd name="T34" fmla="*/ 186 w 199"/>
                  <a:gd name="T35" fmla="*/ 53 h 139"/>
                  <a:gd name="T36" fmla="*/ 163 w 199"/>
                  <a:gd name="T37" fmla="*/ 63 h 139"/>
                  <a:gd name="T38" fmla="*/ 150 w 199"/>
                  <a:gd name="T39" fmla="*/ 80 h 139"/>
                  <a:gd name="T40" fmla="*/ 132 w 199"/>
                  <a:gd name="T41" fmla="*/ 80 h 139"/>
                  <a:gd name="T42" fmla="*/ 124 w 199"/>
                  <a:gd name="T43" fmla="*/ 108 h 139"/>
                  <a:gd name="T44" fmla="*/ 115 w 199"/>
                  <a:gd name="T45" fmla="*/ 126 h 139"/>
                  <a:gd name="T46" fmla="*/ 101 w 199"/>
                  <a:gd name="T47" fmla="*/ 143 h 139"/>
                  <a:gd name="T48" fmla="*/ 88 w 199"/>
                  <a:gd name="T49" fmla="*/ 137 h 139"/>
                  <a:gd name="T50" fmla="*/ 84 w 199"/>
                  <a:gd name="T51" fmla="*/ 121 h 139"/>
                  <a:gd name="T52" fmla="*/ 75 w 199"/>
                  <a:gd name="T53" fmla="*/ 108 h 139"/>
                  <a:gd name="T54" fmla="*/ 66 w 199"/>
                  <a:gd name="T55" fmla="*/ 115 h 139"/>
                  <a:gd name="T56" fmla="*/ 44 w 199"/>
                  <a:gd name="T57" fmla="*/ 92 h 139"/>
                  <a:gd name="T58" fmla="*/ 26 w 199"/>
                  <a:gd name="T59" fmla="*/ 92 h 139"/>
                  <a:gd name="T60" fmla="*/ 13 w 199"/>
                  <a:gd name="T61" fmla="*/ 97 h 139"/>
                  <a:gd name="T62" fmla="*/ 0 w 199"/>
                  <a:gd name="T63" fmla="*/ 87 h 139"/>
                  <a:gd name="T64" fmla="*/ 17 w 199"/>
                  <a:gd name="T65" fmla="*/ 102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9" h="139">
                    <a:moveTo>
                      <a:pt x="17" y="86"/>
                    </a:moveTo>
                    <a:lnTo>
                      <a:pt x="40" y="86"/>
                    </a:lnTo>
                    <a:lnTo>
                      <a:pt x="53" y="101"/>
                    </a:lnTo>
                    <a:lnTo>
                      <a:pt x="57" y="120"/>
                    </a:lnTo>
                    <a:lnTo>
                      <a:pt x="71" y="134"/>
                    </a:lnTo>
                    <a:lnTo>
                      <a:pt x="88" y="139"/>
                    </a:lnTo>
                    <a:lnTo>
                      <a:pt x="101" y="139"/>
                    </a:lnTo>
                    <a:lnTo>
                      <a:pt x="119" y="125"/>
                    </a:lnTo>
                    <a:lnTo>
                      <a:pt x="132" y="110"/>
                    </a:lnTo>
                    <a:lnTo>
                      <a:pt x="137" y="96"/>
                    </a:lnTo>
                    <a:lnTo>
                      <a:pt x="150" y="86"/>
                    </a:lnTo>
                    <a:lnTo>
                      <a:pt x="181" y="77"/>
                    </a:lnTo>
                    <a:lnTo>
                      <a:pt x="190" y="62"/>
                    </a:lnTo>
                    <a:lnTo>
                      <a:pt x="194" y="48"/>
                    </a:lnTo>
                    <a:lnTo>
                      <a:pt x="199" y="24"/>
                    </a:lnTo>
                    <a:lnTo>
                      <a:pt x="194" y="0"/>
                    </a:lnTo>
                    <a:lnTo>
                      <a:pt x="194" y="24"/>
                    </a:lnTo>
                    <a:lnTo>
                      <a:pt x="186" y="43"/>
                    </a:lnTo>
                    <a:lnTo>
                      <a:pt x="163" y="53"/>
                    </a:lnTo>
                    <a:lnTo>
                      <a:pt x="150" y="67"/>
                    </a:lnTo>
                    <a:lnTo>
                      <a:pt x="132" y="67"/>
                    </a:lnTo>
                    <a:lnTo>
                      <a:pt x="124" y="91"/>
                    </a:lnTo>
                    <a:lnTo>
                      <a:pt x="115" y="106"/>
                    </a:lnTo>
                    <a:lnTo>
                      <a:pt x="101" y="120"/>
                    </a:lnTo>
                    <a:lnTo>
                      <a:pt x="88" y="115"/>
                    </a:lnTo>
                    <a:lnTo>
                      <a:pt x="84" y="101"/>
                    </a:lnTo>
                    <a:lnTo>
                      <a:pt x="75" y="91"/>
                    </a:lnTo>
                    <a:lnTo>
                      <a:pt x="66" y="96"/>
                    </a:lnTo>
                    <a:lnTo>
                      <a:pt x="44" y="77"/>
                    </a:lnTo>
                    <a:lnTo>
                      <a:pt x="26" y="77"/>
                    </a:lnTo>
                    <a:lnTo>
                      <a:pt x="13" y="82"/>
                    </a:lnTo>
                    <a:lnTo>
                      <a:pt x="0" y="72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3" name="Freeform 880"/>
              <p:cNvSpPr>
                <a:spLocks/>
              </p:cNvSpPr>
              <p:nvPr/>
            </p:nvSpPr>
            <p:spPr bwMode="auto">
              <a:xfrm flipV="1">
                <a:off x="2855" y="2570"/>
                <a:ext cx="88" cy="55"/>
              </a:xfrm>
              <a:custGeom>
                <a:avLst/>
                <a:gdLst>
                  <a:gd name="T0" fmla="*/ 0 w 88"/>
                  <a:gd name="T1" fmla="*/ 39 h 53"/>
                  <a:gd name="T2" fmla="*/ 13 w 88"/>
                  <a:gd name="T3" fmla="*/ 58 h 53"/>
                  <a:gd name="T4" fmla="*/ 26 w 88"/>
                  <a:gd name="T5" fmla="*/ 63 h 53"/>
                  <a:gd name="T6" fmla="*/ 39 w 88"/>
                  <a:gd name="T7" fmla="*/ 63 h 53"/>
                  <a:gd name="T8" fmla="*/ 53 w 88"/>
                  <a:gd name="T9" fmla="*/ 54 h 53"/>
                  <a:gd name="T10" fmla="*/ 66 w 88"/>
                  <a:gd name="T11" fmla="*/ 25 h 53"/>
                  <a:gd name="T12" fmla="*/ 88 w 88"/>
                  <a:gd name="T13" fmla="*/ 0 h 53"/>
                  <a:gd name="T14" fmla="*/ 66 w 88"/>
                  <a:gd name="T15" fmla="*/ 10 h 53"/>
                  <a:gd name="T16" fmla="*/ 48 w 88"/>
                  <a:gd name="T17" fmla="*/ 34 h 53"/>
                  <a:gd name="T18" fmla="*/ 26 w 88"/>
                  <a:gd name="T19" fmla="*/ 54 h 53"/>
                  <a:gd name="T20" fmla="*/ 4 w 88"/>
                  <a:gd name="T21" fmla="*/ 39 h 53"/>
                  <a:gd name="T22" fmla="*/ 0 w 88"/>
                  <a:gd name="T23" fmla="*/ 39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53">
                    <a:moveTo>
                      <a:pt x="0" y="34"/>
                    </a:moveTo>
                    <a:lnTo>
                      <a:pt x="13" y="48"/>
                    </a:lnTo>
                    <a:lnTo>
                      <a:pt x="26" y="53"/>
                    </a:lnTo>
                    <a:lnTo>
                      <a:pt x="39" y="53"/>
                    </a:lnTo>
                    <a:lnTo>
                      <a:pt x="53" y="44"/>
                    </a:lnTo>
                    <a:lnTo>
                      <a:pt x="66" y="20"/>
                    </a:lnTo>
                    <a:lnTo>
                      <a:pt x="88" y="0"/>
                    </a:lnTo>
                    <a:lnTo>
                      <a:pt x="66" y="10"/>
                    </a:lnTo>
                    <a:lnTo>
                      <a:pt x="48" y="29"/>
                    </a:lnTo>
                    <a:lnTo>
                      <a:pt x="26" y="44"/>
                    </a:lnTo>
                    <a:lnTo>
                      <a:pt x="4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4" name="Freeform 881"/>
              <p:cNvSpPr>
                <a:spLocks/>
              </p:cNvSpPr>
              <p:nvPr/>
            </p:nvSpPr>
            <p:spPr bwMode="auto">
              <a:xfrm flipV="1">
                <a:off x="2775" y="2639"/>
                <a:ext cx="195" cy="159"/>
              </a:xfrm>
              <a:custGeom>
                <a:avLst/>
                <a:gdLst>
                  <a:gd name="T0" fmla="*/ 4 w 195"/>
                  <a:gd name="T1" fmla="*/ 159 h 154"/>
                  <a:gd name="T2" fmla="*/ 0 w 195"/>
                  <a:gd name="T3" fmla="*/ 140 h 154"/>
                  <a:gd name="T4" fmla="*/ 0 w 195"/>
                  <a:gd name="T5" fmla="*/ 125 h 154"/>
                  <a:gd name="T6" fmla="*/ 13 w 195"/>
                  <a:gd name="T7" fmla="*/ 92 h 154"/>
                  <a:gd name="T8" fmla="*/ 13 w 195"/>
                  <a:gd name="T9" fmla="*/ 51 h 154"/>
                  <a:gd name="T10" fmla="*/ 22 w 195"/>
                  <a:gd name="T11" fmla="*/ 39 h 154"/>
                  <a:gd name="T12" fmla="*/ 35 w 195"/>
                  <a:gd name="T13" fmla="*/ 34 h 154"/>
                  <a:gd name="T14" fmla="*/ 62 w 195"/>
                  <a:gd name="T15" fmla="*/ 15 h 154"/>
                  <a:gd name="T16" fmla="*/ 89 w 195"/>
                  <a:gd name="T17" fmla="*/ 0 h 154"/>
                  <a:gd name="T18" fmla="*/ 119 w 195"/>
                  <a:gd name="T19" fmla="*/ 15 h 154"/>
                  <a:gd name="T20" fmla="*/ 155 w 195"/>
                  <a:gd name="T21" fmla="*/ 39 h 154"/>
                  <a:gd name="T22" fmla="*/ 177 w 195"/>
                  <a:gd name="T23" fmla="*/ 51 h 154"/>
                  <a:gd name="T24" fmla="*/ 186 w 195"/>
                  <a:gd name="T25" fmla="*/ 63 h 154"/>
                  <a:gd name="T26" fmla="*/ 195 w 195"/>
                  <a:gd name="T27" fmla="*/ 84 h 154"/>
                  <a:gd name="T28" fmla="*/ 186 w 195"/>
                  <a:gd name="T29" fmla="*/ 68 h 154"/>
                  <a:gd name="T30" fmla="*/ 177 w 195"/>
                  <a:gd name="T31" fmla="*/ 58 h 154"/>
                  <a:gd name="T32" fmla="*/ 155 w 195"/>
                  <a:gd name="T33" fmla="*/ 51 h 154"/>
                  <a:gd name="T34" fmla="*/ 133 w 195"/>
                  <a:gd name="T35" fmla="*/ 51 h 154"/>
                  <a:gd name="T36" fmla="*/ 115 w 195"/>
                  <a:gd name="T37" fmla="*/ 34 h 154"/>
                  <a:gd name="T38" fmla="*/ 102 w 195"/>
                  <a:gd name="T39" fmla="*/ 29 h 154"/>
                  <a:gd name="T40" fmla="*/ 93 w 195"/>
                  <a:gd name="T41" fmla="*/ 39 h 154"/>
                  <a:gd name="T42" fmla="*/ 89 w 195"/>
                  <a:gd name="T43" fmla="*/ 51 h 154"/>
                  <a:gd name="T44" fmla="*/ 66 w 195"/>
                  <a:gd name="T45" fmla="*/ 44 h 154"/>
                  <a:gd name="T46" fmla="*/ 49 w 195"/>
                  <a:gd name="T47" fmla="*/ 58 h 154"/>
                  <a:gd name="T48" fmla="*/ 44 w 195"/>
                  <a:gd name="T49" fmla="*/ 78 h 154"/>
                  <a:gd name="T50" fmla="*/ 40 w 195"/>
                  <a:gd name="T51" fmla="*/ 97 h 154"/>
                  <a:gd name="T52" fmla="*/ 27 w 195"/>
                  <a:gd name="T53" fmla="*/ 107 h 154"/>
                  <a:gd name="T54" fmla="*/ 13 w 195"/>
                  <a:gd name="T55" fmla="*/ 125 h 154"/>
                  <a:gd name="T56" fmla="*/ 18 w 195"/>
                  <a:gd name="T57" fmla="*/ 146 h 154"/>
                  <a:gd name="T58" fmla="*/ 13 w 195"/>
                  <a:gd name="T59" fmla="*/ 165 h 154"/>
                  <a:gd name="T60" fmla="*/ 18 w 195"/>
                  <a:gd name="T61" fmla="*/ 180 h 154"/>
                  <a:gd name="T62" fmla="*/ 4 w 195"/>
                  <a:gd name="T63" fmla="*/ 165 h 154"/>
                  <a:gd name="T64" fmla="*/ 4 w 195"/>
                  <a:gd name="T65" fmla="*/ 159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5" h="154">
                    <a:moveTo>
                      <a:pt x="4" y="135"/>
                    </a:moveTo>
                    <a:lnTo>
                      <a:pt x="0" y="120"/>
                    </a:lnTo>
                    <a:lnTo>
                      <a:pt x="0" y="106"/>
                    </a:lnTo>
                    <a:lnTo>
                      <a:pt x="13" y="77"/>
                    </a:lnTo>
                    <a:lnTo>
                      <a:pt x="13" y="44"/>
                    </a:lnTo>
                    <a:lnTo>
                      <a:pt x="22" y="34"/>
                    </a:lnTo>
                    <a:lnTo>
                      <a:pt x="35" y="29"/>
                    </a:lnTo>
                    <a:lnTo>
                      <a:pt x="62" y="15"/>
                    </a:lnTo>
                    <a:lnTo>
                      <a:pt x="89" y="0"/>
                    </a:lnTo>
                    <a:lnTo>
                      <a:pt x="119" y="15"/>
                    </a:lnTo>
                    <a:lnTo>
                      <a:pt x="155" y="34"/>
                    </a:lnTo>
                    <a:lnTo>
                      <a:pt x="177" y="44"/>
                    </a:lnTo>
                    <a:lnTo>
                      <a:pt x="186" y="53"/>
                    </a:lnTo>
                    <a:lnTo>
                      <a:pt x="195" y="72"/>
                    </a:lnTo>
                    <a:lnTo>
                      <a:pt x="186" y="58"/>
                    </a:lnTo>
                    <a:lnTo>
                      <a:pt x="177" y="48"/>
                    </a:lnTo>
                    <a:lnTo>
                      <a:pt x="155" y="44"/>
                    </a:lnTo>
                    <a:lnTo>
                      <a:pt x="133" y="44"/>
                    </a:lnTo>
                    <a:lnTo>
                      <a:pt x="115" y="29"/>
                    </a:lnTo>
                    <a:lnTo>
                      <a:pt x="102" y="24"/>
                    </a:lnTo>
                    <a:lnTo>
                      <a:pt x="93" y="34"/>
                    </a:lnTo>
                    <a:lnTo>
                      <a:pt x="89" y="44"/>
                    </a:lnTo>
                    <a:lnTo>
                      <a:pt x="66" y="39"/>
                    </a:lnTo>
                    <a:lnTo>
                      <a:pt x="49" y="48"/>
                    </a:lnTo>
                    <a:lnTo>
                      <a:pt x="44" y="68"/>
                    </a:lnTo>
                    <a:lnTo>
                      <a:pt x="40" y="82"/>
                    </a:lnTo>
                    <a:lnTo>
                      <a:pt x="27" y="92"/>
                    </a:lnTo>
                    <a:lnTo>
                      <a:pt x="13" y="106"/>
                    </a:lnTo>
                    <a:lnTo>
                      <a:pt x="18" y="125"/>
                    </a:lnTo>
                    <a:lnTo>
                      <a:pt x="13" y="140"/>
                    </a:lnTo>
                    <a:lnTo>
                      <a:pt x="18" y="154"/>
                    </a:lnTo>
                    <a:lnTo>
                      <a:pt x="4" y="140"/>
                    </a:lnTo>
                    <a:lnTo>
                      <a:pt x="4" y="135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5" name="Freeform 882"/>
              <p:cNvSpPr>
                <a:spLocks/>
              </p:cNvSpPr>
              <p:nvPr/>
            </p:nvSpPr>
            <p:spPr bwMode="auto">
              <a:xfrm flipV="1">
                <a:off x="2775" y="2689"/>
                <a:ext cx="124" cy="109"/>
              </a:xfrm>
              <a:custGeom>
                <a:avLst/>
                <a:gdLst>
                  <a:gd name="T0" fmla="*/ 0 w 124"/>
                  <a:gd name="T1" fmla="*/ 121 h 106"/>
                  <a:gd name="T2" fmla="*/ 13 w 124"/>
                  <a:gd name="T3" fmla="*/ 68 h 106"/>
                  <a:gd name="T4" fmla="*/ 18 w 124"/>
                  <a:gd name="T5" fmla="*/ 44 h 106"/>
                  <a:gd name="T6" fmla="*/ 35 w 124"/>
                  <a:gd name="T7" fmla="*/ 34 h 106"/>
                  <a:gd name="T8" fmla="*/ 49 w 124"/>
                  <a:gd name="T9" fmla="*/ 29 h 106"/>
                  <a:gd name="T10" fmla="*/ 75 w 124"/>
                  <a:gd name="T11" fmla="*/ 5 h 106"/>
                  <a:gd name="T12" fmla="*/ 97 w 124"/>
                  <a:gd name="T13" fmla="*/ 0 h 106"/>
                  <a:gd name="T14" fmla="*/ 106 w 124"/>
                  <a:gd name="T15" fmla="*/ 10 h 106"/>
                  <a:gd name="T16" fmla="*/ 124 w 124"/>
                  <a:gd name="T17" fmla="*/ 25 h 106"/>
                  <a:gd name="T18" fmla="*/ 106 w 124"/>
                  <a:gd name="T19" fmla="*/ 15 h 106"/>
                  <a:gd name="T20" fmla="*/ 89 w 124"/>
                  <a:gd name="T21" fmla="*/ 15 h 106"/>
                  <a:gd name="T22" fmla="*/ 75 w 124"/>
                  <a:gd name="T23" fmla="*/ 29 h 106"/>
                  <a:gd name="T24" fmla="*/ 53 w 124"/>
                  <a:gd name="T25" fmla="*/ 34 h 106"/>
                  <a:gd name="T26" fmla="*/ 40 w 124"/>
                  <a:gd name="T27" fmla="*/ 44 h 106"/>
                  <a:gd name="T28" fmla="*/ 27 w 124"/>
                  <a:gd name="T29" fmla="*/ 53 h 106"/>
                  <a:gd name="T30" fmla="*/ 18 w 124"/>
                  <a:gd name="T31" fmla="*/ 68 h 106"/>
                  <a:gd name="T32" fmla="*/ 13 w 124"/>
                  <a:gd name="T33" fmla="*/ 82 h 106"/>
                  <a:gd name="T34" fmla="*/ 0 w 124"/>
                  <a:gd name="T35" fmla="*/ 121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4" h="106">
                    <a:moveTo>
                      <a:pt x="0" y="106"/>
                    </a:moveTo>
                    <a:lnTo>
                      <a:pt x="13" y="58"/>
                    </a:lnTo>
                    <a:lnTo>
                      <a:pt x="18" y="39"/>
                    </a:lnTo>
                    <a:lnTo>
                      <a:pt x="35" y="29"/>
                    </a:lnTo>
                    <a:lnTo>
                      <a:pt x="49" y="24"/>
                    </a:lnTo>
                    <a:lnTo>
                      <a:pt x="75" y="5"/>
                    </a:lnTo>
                    <a:lnTo>
                      <a:pt x="97" y="0"/>
                    </a:lnTo>
                    <a:lnTo>
                      <a:pt x="106" y="10"/>
                    </a:lnTo>
                    <a:lnTo>
                      <a:pt x="124" y="20"/>
                    </a:lnTo>
                    <a:lnTo>
                      <a:pt x="106" y="15"/>
                    </a:lnTo>
                    <a:lnTo>
                      <a:pt x="89" y="15"/>
                    </a:lnTo>
                    <a:lnTo>
                      <a:pt x="75" y="24"/>
                    </a:lnTo>
                    <a:lnTo>
                      <a:pt x="53" y="29"/>
                    </a:lnTo>
                    <a:lnTo>
                      <a:pt x="40" y="39"/>
                    </a:lnTo>
                    <a:lnTo>
                      <a:pt x="27" y="48"/>
                    </a:lnTo>
                    <a:lnTo>
                      <a:pt x="18" y="58"/>
                    </a:lnTo>
                    <a:lnTo>
                      <a:pt x="13" y="72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6" name="Freeform 883"/>
              <p:cNvSpPr>
                <a:spLocks/>
              </p:cNvSpPr>
              <p:nvPr/>
            </p:nvSpPr>
            <p:spPr bwMode="auto">
              <a:xfrm flipV="1">
                <a:off x="2824" y="2629"/>
                <a:ext cx="106" cy="90"/>
              </a:xfrm>
              <a:custGeom>
                <a:avLst/>
                <a:gdLst>
                  <a:gd name="T0" fmla="*/ 0 w 106"/>
                  <a:gd name="T1" fmla="*/ 44 h 87"/>
                  <a:gd name="T2" fmla="*/ 22 w 106"/>
                  <a:gd name="T3" fmla="*/ 58 h 87"/>
                  <a:gd name="T4" fmla="*/ 40 w 106"/>
                  <a:gd name="T5" fmla="*/ 68 h 87"/>
                  <a:gd name="T6" fmla="*/ 53 w 106"/>
                  <a:gd name="T7" fmla="*/ 92 h 87"/>
                  <a:gd name="T8" fmla="*/ 62 w 106"/>
                  <a:gd name="T9" fmla="*/ 102 h 87"/>
                  <a:gd name="T10" fmla="*/ 70 w 106"/>
                  <a:gd name="T11" fmla="*/ 102 h 87"/>
                  <a:gd name="T12" fmla="*/ 79 w 106"/>
                  <a:gd name="T13" fmla="*/ 79 h 87"/>
                  <a:gd name="T14" fmla="*/ 93 w 106"/>
                  <a:gd name="T15" fmla="*/ 58 h 87"/>
                  <a:gd name="T16" fmla="*/ 106 w 106"/>
                  <a:gd name="T17" fmla="*/ 34 h 87"/>
                  <a:gd name="T18" fmla="*/ 101 w 106"/>
                  <a:gd name="T19" fmla="*/ 0 h 87"/>
                  <a:gd name="T20" fmla="*/ 101 w 106"/>
                  <a:gd name="T21" fmla="*/ 29 h 87"/>
                  <a:gd name="T22" fmla="*/ 93 w 106"/>
                  <a:gd name="T23" fmla="*/ 34 h 87"/>
                  <a:gd name="T24" fmla="*/ 84 w 106"/>
                  <a:gd name="T25" fmla="*/ 39 h 87"/>
                  <a:gd name="T26" fmla="*/ 79 w 106"/>
                  <a:gd name="T27" fmla="*/ 39 h 87"/>
                  <a:gd name="T28" fmla="*/ 75 w 106"/>
                  <a:gd name="T29" fmla="*/ 44 h 87"/>
                  <a:gd name="T30" fmla="*/ 70 w 106"/>
                  <a:gd name="T31" fmla="*/ 63 h 87"/>
                  <a:gd name="T32" fmla="*/ 66 w 106"/>
                  <a:gd name="T33" fmla="*/ 68 h 87"/>
                  <a:gd name="T34" fmla="*/ 57 w 106"/>
                  <a:gd name="T35" fmla="*/ 63 h 87"/>
                  <a:gd name="T36" fmla="*/ 53 w 106"/>
                  <a:gd name="T37" fmla="*/ 52 h 87"/>
                  <a:gd name="T38" fmla="*/ 44 w 106"/>
                  <a:gd name="T39" fmla="*/ 44 h 87"/>
                  <a:gd name="T40" fmla="*/ 35 w 106"/>
                  <a:gd name="T41" fmla="*/ 52 h 87"/>
                  <a:gd name="T42" fmla="*/ 9 w 106"/>
                  <a:gd name="T43" fmla="*/ 44 h 87"/>
                  <a:gd name="T44" fmla="*/ 0 w 106"/>
                  <a:gd name="T45" fmla="*/ 44 h 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6" h="87">
                    <a:moveTo>
                      <a:pt x="0" y="39"/>
                    </a:moveTo>
                    <a:lnTo>
                      <a:pt x="22" y="48"/>
                    </a:lnTo>
                    <a:lnTo>
                      <a:pt x="40" y="58"/>
                    </a:lnTo>
                    <a:lnTo>
                      <a:pt x="53" y="77"/>
                    </a:lnTo>
                    <a:lnTo>
                      <a:pt x="62" y="87"/>
                    </a:lnTo>
                    <a:lnTo>
                      <a:pt x="70" y="87"/>
                    </a:lnTo>
                    <a:lnTo>
                      <a:pt x="79" y="67"/>
                    </a:lnTo>
                    <a:lnTo>
                      <a:pt x="93" y="48"/>
                    </a:lnTo>
                    <a:lnTo>
                      <a:pt x="106" y="29"/>
                    </a:lnTo>
                    <a:lnTo>
                      <a:pt x="101" y="0"/>
                    </a:lnTo>
                    <a:lnTo>
                      <a:pt x="101" y="24"/>
                    </a:lnTo>
                    <a:lnTo>
                      <a:pt x="93" y="29"/>
                    </a:lnTo>
                    <a:lnTo>
                      <a:pt x="84" y="34"/>
                    </a:lnTo>
                    <a:lnTo>
                      <a:pt x="79" y="34"/>
                    </a:lnTo>
                    <a:lnTo>
                      <a:pt x="75" y="39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57" y="53"/>
                    </a:lnTo>
                    <a:lnTo>
                      <a:pt x="53" y="43"/>
                    </a:lnTo>
                    <a:lnTo>
                      <a:pt x="44" y="39"/>
                    </a:lnTo>
                    <a:lnTo>
                      <a:pt x="35" y="43"/>
                    </a:lnTo>
                    <a:lnTo>
                      <a:pt x="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7" name="Freeform 884"/>
              <p:cNvSpPr>
                <a:spLocks/>
              </p:cNvSpPr>
              <p:nvPr/>
            </p:nvSpPr>
            <p:spPr bwMode="auto">
              <a:xfrm flipV="1">
                <a:off x="2828" y="2689"/>
                <a:ext cx="93" cy="44"/>
              </a:xfrm>
              <a:custGeom>
                <a:avLst/>
                <a:gdLst>
                  <a:gd name="T0" fmla="*/ 0 w 93"/>
                  <a:gd name="T1" fmla="*/ 48 h 43"/>
                  <a:gd name="T2" fmla="*/ 18 w 93"/>
                  <a:gd name="T3" fmla="*/ 19 h 43"/>
                  <a:gd name="T4" fmla="*/ 22 w 93"/>
                  <a:gd name="T5" fmla="*/ 5 h 43"/>
                  <a:gd name="T6" fmla="*/ 36 w 93"/>
                  <a:gd name="T7" fmla="*/ 0 h 43"/>
                  <a:gd name="T8" fmla="*/ 44 w 93"/>
                  <a:gd name="T9" fmla="*/ 5 h 43"/>
                  <a:gd name="T10" fmla="*/ 58 w 93"/>
                  <a:gd name="T11" fmla="*/ 0 h 43"/>
                  <a:gd name="T12" fmla="*/ 75 w 93"/>
                  <a:gd name="T13" fmla="*/ 0 h 43"/>
                  <a:gd name="T14" fmla="*/ 93 w 93"/>
                  <a:gd name="T15" fmla="*/ 9 h 43"/>
                  <a:gd name="T16" fmla="*/ 75 w 93"/>
                  <a:gd name="T17" fmla="*/ 5 h 43"/>
                  <a:gd name="T18" fmla="*/ 66 w 93"/>
                  <a:gd name="T19" fmla="*/ 14 h 43"/>
                  <a:gd name="T20" fmla="*/ 66 w 93"/>
                  <a:gd name="T21" fmla="*/ 29 h 43"/>
                  <a:gd name="T22" fmla="*/ 49 w 93"/>
                  <a:gd name="T23" fmla="*/ 14 h 43"/>
                  <a:gd name="T24" fmla="*/ 44 w 93"/>
                  <a:gd name="T25" fmla="*/ 14 h 43"/>
                  <a:gd name="T26" fmla="*/ 40 w 93"/>
                  <a:gd name="T27" fmla="*/ 19 h 43"/>
                  <a:gd name="T28" fmla="*/ 36 w 93"/>
                  <a:gd name="T29" fmla="*/ 34 h 43"/>
                  <a:gd name="T30" fmla="*/ 31 w 93"/>
                  <a:gd name="T31" fmla="*/ 38 h 43"/>
                  <a:gd name="T32" fmla="*/ 27 w 93"/>
                  <a:gd name="T33" fmla="*/ 34 h 43"/>
                  <a:gd name="T34" fmla="*/ 22 w 93"/>
                  <a:gd name="T35" fmla="*/ 29 h 43"/>
                  <a:gd name="T36" fmla="*/ 18 w 93"/>
                  <a:gd name="T37" fmla="*/ 43 h 43"/>
                  <a:gd name="T38" fmla="*/ 0 w 93"/>
                  <a:gd name="T39" fmla="*/ 48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3" h="43">
                    <a:moveTo>
                      <a:pt x="0" y="43"/>
                    </a:moveTo>
                    <a:lnTo>
                      <a:pt x="18" y="19"/>
                    </a:lnTo>
                    <a:lnTo>
                      <a:pt x="22" y="5"/>
                    </a:lnTo>
                    <a:lnTo>
                      <a:pt x="36" y="0"/>
                    </a:lnTo>
                    <a:lnTo>
                      <a:pt x="44" y="5"/>
                    </a:lnTo>
                    <a:lnTo>
                      <a:pt x="58" y="0"/>
                    </a:lnTo>
                    <a:lnTo>
                      <a:pt x="75" y="0"/>
                    </a:lnTo>
                    <a:lnTo>
                      <a:pt x="93" y="9"/>
                    </a:lnTo>
                    <a:lnTo>
                      <a:pt x="75" y="5"/>
                    </a:lnTo>
                    <a:lnTo>
                      <a:pt x="66" y="14"/>
                    </a:lnTo>
                    <a:lnTo>
                      <a:pt x="66" y="24"/>
                    </a:lnTo>
                    <a:lnTo>
                      <a:pt x="49" y="14"/>
                    </a:lnTo>
                    <a:lnTo>
                      <a:pt x="44" y="14"/>
                    </a:lnTo>
                    <a:lnTo>
                      <a:pt x="40" y="19"/>
                    </a:lnTo>
                    <a:lnTo>
                      <a:pt x="36" y="29"/>
                    </a:lnTo>
                    <a:lnTo>
                      <a:pt x="31" y="33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8" name="Freeform 885"/>
              <p:cNvSpPr>
                <a:spLocks/>
              </p:cNvSpPr>
              <p:nvPr/>
            </p:nvSpPr>
            <p:spPr bwMode="auto">
              <a:xfrm flipV="1">
                <a:off x="2833" y="2694"/>
                <a:ext cx="57" cy="39"/>
              </a:xfrm>
              <a:custGeom>
                <a:avLst/>
                <a:gdLst>
                  <a:gd name="T0" fmla="*/ 0 w 57"/>
                  <a:gd name="T1" fmla="*/ 43 h 38"/>
                  <a:gd name="T2" fmla="*/ 13 w 57"/>
                  <a:gd name="T3" fmla="*/ 14 h 38"/>
                  <a:gd name="T4" fmla="*/ 26 w 57"/>
                  <a:gd name="T5" fmla="*/ 0 h 38"/>
                  <a:gd name="T6" fmla="*/ 39 w 57"/>
                  <a:gd name="T7" fmla="*/ 0 h 38"/>
                  <a:gd name="T8" fmla="*/ 48 w 57"/>
                  <a:gd name="T9" fmla="*/ 0 h 38"/>
                  <a:gd name="T10" fmla="*/ 57 w 57"/>
                  <a:gd name="T11" fmla="*/ 0 h 38"/>
                  <a:gd name="T12" fmla="*/ 53 w 57"/>
                  <a:gd name="T13" fmla="*/ 5 h 38"/>
                  <a:gd name="T14" fmla="*/ 53 w 57"/>
                  <a:gd name="T15" fmla="*/ 9 h 38"/>
                  <a:gd name="T16" fmla="*/ 35 w 57"/>
                  <a:gd name="T17" fmla="*/ 9 h 38"/>
                  <a:gd name="T18" fmla="*/ 26 w 57"/>
                  <a:gd name="T19" fmla="*/ 24 h 38"/>
                  <a:gd name="T20" fmla="*/ 13 w 57"/>
                  <a:gd name="T21" fmla="*/ 24 h 38"/>
                  <a:gd name="T22" fmla="*/ 4 w 57"/>
                  <a:gd name="T23" fmla="*/ 38 h 38"/>
                  <a:gd name="T24" fmla="*/ 0 w 57"/>
                  <a:gd name="T25" fmla="*/ 4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38">
                    <a:moveTo>
                      <a:pt x="0" y="38"/>
                    </a:moveTo>
                    <a:lnTo>
                      <a:pt x="13" y="14"/>
                    </a:lnTo>
                    <a:lnTo>
                      <a:pt x="26" y="0"/>
                    </a:lnTo>
                    <a:lnTo>
                      <a:pt x="39" y="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53" y="5"/>
                    </a:lnTo>
                    <a:lnTo>
                      <a:pt x="53" y="9"/>
                    </a:lnTo>
                    <a:lnTo>
                      <a:pt x="35" y="9"/>
                    </a:lnTo>
                    <a:lnTo>
                      <a:pt x="26" y="19"/>
                    </a:lnTo>
                    <a:lnTo>
                      <a:pt x="13" y="19"/>
                    </a:lnTo>
                    <a:lnTo>
                      <a:pt x="4" y="3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9" name="Freeform 886"/>
              <p:cNvSpPr>
                <a:spLocks/>
              </p:cNvSpPr>
              <p:nvPr/>
            </p:nvSpPr>
            <p:spPr bwMode="auto">
              <a:xfrm flipV="1">
                <a:off x="2833" y="2719"/>
                <a:ext cx="13" cy="19"/>
              </a:xfrm>
              <a:custGeom>
                <a:avLst/>
                <a:gdLst>
                  <a:gd name="T0" fmla="*/ 0 w 13"/>
                  <a:gd name="T1" fmla="*/ 10 h 19"/>
                  <a:gd name="T2" fmla="*/ 8 w 13"/>
                  <a:gd name="T3" fmla="*/ 0 h 19"/>
                  <a:gd name="T4" fmla="*/ 13 w 13"/>
                  <a:gd name="T5" fmla="*/ 10 h 19"/>
                  <a:gd name="T6" fmla="*/ 8 w 13"/>
                  <a:gd name="T7" fmla="*/ 19 h 19"/>
                  <a:gd name="T8" fmla="*/ 0 w 13"/>
                  <a:gd name="T9" fmla="*/ 1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lnTo>
                      <a:pt x="8" y="0"/>
                    </a:lnTo>
                    <a:lnTo>
                      <a:pt x="13" y="10"/>
                    </a:lnTo>
                    <a:lnTo>
                      <a:pt x="8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0" name="Freeform 887"/>
              <p:cNvSpPr>
                <a:spLocks/>
              </p:cNvSpPr>
              <p:nvPr/>
            </p:nvSpPr>
            <p:spPr bwMode="auto">
              <a:xfrm flipV="1">
                <a:off x="2846" y="2733"/>
                <a:ext cx="13" cy="10"/>
              </a:xfrm>
              <a:custGeom>
                <a:avLst/>
                <a:gdLst>
                  <a:gd name="T0" fmla="*/ 0 w 13"/>
                  <a:gd name="T1" fmla="*/ 5 h 10"/>
                  <a:gd name="T2" fmla="*/ 9 w 13"/>
                  <a:gd name="T3" fmla="*/ 0 h 10"/>
                  <a:gd name="T4" fmla="*/ 13 w 13"/>
                  <a:gd name="T5" fmla="*/ 5 h 10"/>
                  <a:gd name="T6" fmla="*/ 4 w 13"/>
                  <a:gd name="T7" fmla="*/ 10 h 10"/>
                  <a:gd name="T8" fmla="*/ 0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1" name="Freeform 888"/>
              <p:cNvSpPr>
                <a:spLocks/>
              </p:cNvSpPr>
              <p:nvPr/>
            </p:nvSpPr>
            <p:spPr bwMode="auto">
              <a:xfrm flipV="1">
                <a:off x="2828" y="2708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2" name="Freeform 889"/>
              <p:cNvSpPr>
                <a:spLocks/>
              </p:cNvSpPr>
              <p:nvPr/>
            </p:nvSpPr>
            <p:spPr bwMode="auto">
              <a:xfrm flipV="1">
                <a:off x="2566" y="2749"/>
                <a:ext cx="218" cy="198"/>
              </a:xfrm>
              <a:custGeom>
                <a:avLst/>
                <a:gdLst>
                  <a:gd name="T0" fmla="*/ 173 w 217"/>
                  <a:gd name="T1" fmla="*/ 83 h 192"/>
                  <a:gd name="T2" fmla="*/ 160 w 217"/>
                  <a:gd name="T3" fmla="*/ 58 h 192"/>
                  <a:gd name="T4" fmla="*/ 142 w 217"/>
                  <a:gd name="T5" fmla="*/ 29 h 192"/>
                  <a:gd name="T6" fmla="*/ 116 w 217"/>
                  <a:gd name="T7" fmla="*/ 15 h 192"/>
                  <a:gd name="T8" fmla="*/ 93 w 217"/>
                  <a:gd name="T9" fmla="*/ 5 h 192"/>
                  <a:gd name="T10" fmla="*/ 75 w 217"/>
                  <a:gd name="T11" fmla="*/ 0 h 192"/>
                  <a:gd name="T12" fmla="*/ 58 w 217"/>
                  <a:gd name="T13" fmla="*/ 29 h 192"/>
                  <a:gd name="T14" fmla="*/ 35 w 217"/>
                  <a:gd name="T15" fmla="*/ 39 h 192"/>
                  <a:gd name="T16" fmla="*/ 22 w 217"/>
                  <a:gd name="T17" fmla="*/ 58 h 192"/>
                  <a:gd name="T18" fmla="*/ 9 w 217"/>
                  <a:gd name="T19" fmla="*/ 102 h 192"/>
                  <a:gd name="T20" fmla="*/ 0 w 217"/>
                  <a:gd name="T21" fmla="*/ 140 h 192"/>
                  <a:gd name="T22" fmla="*/ 9 w 217"/>
                  <a:gd name="T23" fmla="*/ 169 h 192"/>
                  <a:gd name="T24" fmla="*/ 13 w 217"/>
                  <a:gd name="T25" fmla="*/ 191 h 192"/>
                  <a:gd name="T26" fmla="*/ 44 w 217"/>
                  <a:gd name="T27" fmla="*/ 213 h 192"/>
                  <a:gd name="T28" fmla="*/ 66 w 217"/>
                  <a:gd name="T29" fmla="*/ 224 h 192"/>
                  <a:gd name="T30" fmla="*/ 93 w 217"/>
                  <a:gd name="T31" fmla="*/ 224 h 192"/>
                  <a:gd name="T32" fmla="*/ 129 w 217"/>
                  <a:gd name="T33" fmla="*/ 224 h 192"/>
                  <a:gd name="T34" fmla="*/ 178 w 217"/>
                  <a:gd name="T35" fmla="*/ 208 h 192"/>
                  <a:gd name="T36" fmla="*/ 204 w 217"/>
                  <a:gd name="T37" fmla="*/ 196 h 192"/>
                  <a:gd name="T38" fmla="*/ 217 w 217"/>
                  <a:gd name="T39" fmla="*/ 174 h 192"/>
                  <a:gd name="T40" fmla="*/ 222 w 217"/>
                  <a:gd name="T41" fmla="*/ 140 h 192"/>
                  <a:gd name="T42" fmla="*/ 204 w 217"/>
                  <a:gd name="T43" fmla="*/ 117 h 192"/>
                  <a:gd name="T44" fmla="*/ 186 w 217"/>
                  <a:gd name="T45" fmla="*/ 102 h 192"/>
                  <a:gd name="T46" fmla="*/ 173 w 217"/>
                  <a:gd name="T47" fmla="*/ 83 h 192"/>
                  <a:gd name="T48" fmla="*/ 173 w 217"/>
                  <a:gd name="T49" fmla="*/ 83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7" h="192">
                    <a:moveTo>
                      <a:pt x="168" y="72"/>
                    </a:moveTo>
                    <a:lnTo>
                      <a:pt x="155" y="48"/>
                    </a:lnTo>
                    <a:lnTo>
                      <a:pt x="137" y="24"/>
                    </a:lnTo>
                    <a:lnTo>
                      <a:pt x="111" y="15"/>
                    </a:lnTo>
                    <a:lnTo>
                      <a:pt x="93" y="5"/>
                    </a:lnTo>
                    <a:lnTo>
                      <a:pt x="75" y="0"/>
                    </a:lnTo>
                    <a:lnTo>
                      <a:pt x="58" y="24"/>
                    </a:lnTo>
                    <a:lnTo>
                      <a:pt x="35" y="34"/>
                    </a:lnTo>
                    <a:lnTo>
                      <a:pt x="22" y="48"/>
                    </a:lnTo>
                    <a:lnTo>
                      <a:pt x="9" y="87"/>
                    </a:lnTo>
                    <a:lnTo>
                      <a:pt x="0" y="120"/>
                    </a:lnTo>
                    <a:lnTo>
                      <a:pt x="9" y="144"/>
                    </a:lnTo>
                    <a:lnTo>
                      <a:pt x="13" y="164"/>
                    </a:lnTo>
                    <a:lnTo>
                      <a:pt x="44" y="183"/>
                    </a:lnTo>
                    <a:lnTo>
                      <a:pt x="66" y="192"/>
                    </a:lnTo>
                    <a:lnTo>
                      <a:pt x="93" y="192"/>
                    </a:lnTo>
                    <a:lnTo>
                      <a:pt x="124" y="192"/>
                    </a:lnTo>
                    <a:lnTo>
                      <a:pt x="173" y="178"/>
                    </a:lnTo>
                    <a:lnTo>
                      <a:pt x="199" y="168"/>
                    </a:lnTo>
                    <a:lnTo>
                      <a:pt x="212" y="149"/>
                    </a:lnTo>
                    <a:lnTo>
                      <a:pt x="217" y="120"/>
                    </a:lnTo>
                    <a:lnTo>
                      <a:pt x="199" y="101"/>
                    </a:lnTo>
                    <a:lnTo>
                      <a:pt x="181" y="87"/>
                    </a:lnTo>
                    <a:lnTo>
                      <a:pt x="168" y="72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3" name="Freeform 890"/>
              <p:cNvSpPr>
                <a:spLocks/>
              </p:cNvSpPr>
              <p:nvPr/>
            </p:nvSpPr>
            <p:spPr bwMode="auto">
              <a:xfrm flipV="1">
                <a:off x="2771" y="2560"/>
                <a:ext cx="225" cy="247"/>
              </a:xfrm>
              <a:custGeom>
                <a:avLst/>
                <a:gdLst>
                  <a:gd name="T0" fmla="*/ 62 w 225"/>
                  <a:gd name="T1" fmla="*/ 227 h 240"/>
                  <a:gd name="T2" fmla="*/ 79 w 225"/>
                  <a:gd name="T3" fmla="*/ 255 h 240"/>
                  <a:gd name="T4" fmla="*/ 97 w 225"/>
                  <a:gd name="T5" fmla="*/ 271 h 240"/>
                  <a:gd name="T6" fmla="*/ 115 w 225"/>
                  <a:gd name="T7" fmla="*/ 277 h 240"/>
                  <a:gd name="T8" fmla="*/ 132 w 225"/>
                  <a:gd name="T9" fmla="*/ 271 h 240"/>
                  <a:gd name="T10" fmla="*/ 146 w 225"/>
                  <a:gd name="T11" fmla="*/ 255 h 240"/>
                  <a:gd name="T12" fmla="*/ 168 w 225"/>
                  <a:gd name="T13" fmla="*/ 222 h 240"/>
                  <a:gd name="T14" fmla="*/ 177 w 225"/>
                  <a:gd name="T15" fmla="*/ 216 h 240"/>
                  <a:gd name="T16" fmla="*/ 190 w 225"/>
                  <a:gd name="T17" fmla="*/ 216 h 240"/>
                  <a:gd name="T18" fmla="*/ 208 w 225"/>
                  <a:gd name="T19" fmla="*/ 204 h 240"/>
                  <a:gd name="T20" fmla="*/ 216 w 225"/>
                  <a:gd name="T21" fmla="*/ 188 h 240"/>
                  <a:gd name="T22" fmla="*/ 225 w 225"/>
                  <a:gd name="T23" fmla="*/ 133 h 240"/>
                  <a:gd name="T24" fmla="*/ 225 w 225"/>
                  <a:gd name="T25" fmla="*/ 101 h 240"/>
                  <a:gd name="T26" fmla="*/ 216 w 225"/>
                  <a:gd name="T27" fmla="*/ 77 h 240"/>
                  <a:gd name="T28" fmla="*/ 199 w 225"/>
                  <a:gd name="T29" fmla="*/ 54 h 240"/>
                  <a:gd name="T30" fmla="*/ 181 w 225"/>
                  <a:gd name="T31" fmla="*/ 43 h 240"/>
                  <a:gd name="T32" fmla="*/ 137 w 225"/>
                  <a:gd name="T33" fmla="*/ 29 h 240"/>
                  <a:gd name="T34" fmla="*/ 119 w 225"/>
                  <a:gd name="T35" fmla="*/ 14 h 240"/>
                  <a:gd name="T36" fmla="*/ 101 w 225"/>
                  <a:gd name="T37" fmla="*/ 0 h 240"/>
                  <a:gd name="T38" fmla="*/ 75 w 225"/>
                  <a:gd name="T39" fmla="*/ 5 h 240"/>
                  <a:gd name="T40" fmla="*/ 53 w 225"/>
                  <a:gd name="T41" fmla="*/ 29 h 240"/>
                  <a:gd name="T42" fmla="*/ 26 w 225"/>
                  <a:gd name="T43" fmla="*/ 43 h 240"/>
                  <a:gd name="T44" fmla="*/ 13 w 225"/>
                  <a:gd name="T45" fmla="*/ 48 h 240"/>
                  <a:gd name="T46" fmla="*/ 13 w 225"/>
                  <a:gd name="T47" fmla="*/ 67 h 240"/>
                  <a:gd name="T48" fmla="*/ 13 w 225"/>
                  <a:gd name="T49" fmla="*/ 82 h 240"/>
                  <a:gd name="T50" fmla="*/ 8 w 225"/>
                  <a:gd name="T51" fmla="*/ 101 h 240"/>
                  <a:gd name="T52" fmla="*/ 0 w 225"/>
                  <a:gd name="T53" fmla="*/ 149 h 240"/>
                  <a:gd name="T54" fmla="*/ 8 w 225"/>
                  <a:gd name="T55" fmla="*/ 183 h 240"/>
                  <a:gd name="T56" fmla="*/ 31 w 225"/>
                  <a:gd name="T57" fmla="*/ 204 h 240"/>
                  <a:gd name="T58" fmla="*/ 48 w 225"/>
                  <a:gd name="T59" fmla="*/ 210 h 240"/>
                  <a:gd name="T60" fmla="*/ 62 w 225"/>
                  <a:gd name="T61" fmla="*/ 227 h 240"/>
                  <a:gd name="T62" fmla="*/ 62 w 225"/>
                  <a:gd name="T63" fmla="*/ 227 h 2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5" h="240">
                    <a:moveTo>
                      <a:pt x="62" y="197"/>
                    </a:moveTo>
                    <a:lnTo>
                      <a:pt x="79" y="221"/>
                    </a:lnTo>
                    <a:lnTo>
                      <a:pt x="97" y="235"/>
                    </a:lnTo>
                    <a:lnTo>
                      <a:pt x="115" y="240"/>
                    </a:lnTo>
                    <a:lnTo>
                      <a:pt x="132" y="235"/>
                    </a:lnTo>
                    <a:lnTo>
                      <a:pt x="146" y="221"/>
                    </a:lnTo>
                    <a:lnTo>
                      <a:pt x="168" y="192"/>
                    </a:lnTo>
                    <a:lnTo>
                      <a:pt x="177" y="187"/>
                    </a:lnTo>
                    <a:lnTo>
                      <a:pt x="190" y="187"/>
                    </a:lnTo>
                    <a:lnTo>
                      <a:pt x="208" y="177"/>
                    </a:lnTo>
                    <a:lnTo>
                      <a:pt x="216" y="163"/>
                    </a:lnTo>
                    <a:lnTo>
                      <a:pt x="225" y="115"/>
                    </a:lnTo>
                    <a:lnTo>
                      <a:pt x="225" y="86"/>
                    </a:lnTo>
                    <a:lnTo>
                      <a:pt x="216" y="67"/>
                    </a:lnTo>
                    <a:lnTo>
                      <a:pt x="199" y="48"/>
                    </a:lnTo>
                    <a:lnTo>
                      <a:pt x="181" y="38"/>
                    </a:lnTo>
                    <a:lnTo>
                      <a:pt x="137" y="24"/>
                    </a:lnTo>
                    <a:lnTo>
                      <a:pt x="119" y="14"/>
                    </a:lnTo>
                    <a:lnTo>
                      <a:pt x="101" y="0"/>
                    </a:lnTo>
                    <a:lnTo>
                      <a:pt x="75" y="5"/>
                    </a:lnTo>
                    <a:lnTo>
                      <a:pt x="53" y="24"/>
                    </a:lnTo>
                    <a:lnTo>
                      <a:pt x="26" y="38"/>
                    </a:lnTo>
                    <a:lnTo>
                      <a:pt x="13" y="43"/>
                    </a:lnTo>
                    <a:lnTo>
                      <a:pt x="13" y="57"/>
                    </a:lnTo>
                    <a:lnTo>
                      <a:pt x="13" y="72"/>
                    </a:lnTo>
                    <a:lnTo>
                      <a:pt x="8" y="86"/>
                    </a:lnTo>
                    <a:lnTo>
                      <a:pt x="0" y="129"/>
                    </a:lnTo>
                    <a:lnTo>
                      <a:pt x="8" y="158"/>
                    </a:lnTo>
                    <a:lnTo>
                      <a:pt x="31" y="177"/>
                    </a:lnTo>
                    <a:lnTo>
                      <a:pt x="48" y="182"/>
                    </a:lnTo>
                    <a:lnTo>
                      <a:pt x="62" y="197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4" name="Freeform 891"/>
              <p:cNvSpPr>
                <a:spLocks/>
              </p:cNvSpPr>
              <p:nvPr/>
            </p:nvSpPr>
            <p:spPr bwMode="auto">
              <a:xfrm flipV="1">
                <a:off x="2784" y="2912"/>
                <a:ext cx="195" cy="222"/>
              </a:xfrm>
              <a:custGeom>
                <a:avLst/>
                <a:gdLst>
                  <a:gd name="T0" fmla="*/ 88 w 195"/>
                  <a:gd name="T1" fmla="*/ 0 h 216"/>
                  <a:gd name="T2" fmla="*/ 62 w 195"/>
                  <a:gd name="T3" fmla="*/ 10 h 216"/>
                  <a:gd name="T4" fmla="*/ 40 w 195"/>
                  <a:gd name="T5" fmla="*/ 34 h 216"/>
                  <a:gd name="T6" fmla="*/ 9 w 195"/>
                  <a:gd name="T7" fmla="*/ 77 h 216"/>
                  <a:gd name="T8" fmla="*/ 0 w 195"/>
                  <a:gd name="T9" fmla="*/ 111 h 216"/>
                  <a:gd name="T10" fmla="*/ 4 w 195"/>
                  <a:gd name="T11" fmla="*/ 144 h 216"/>
                  <a:gd name="T12" fmla="*/ 9 w 195"/>
                  <a:gd name="T13" fmla="*/ 170 h 216"/>
                  <a:gd name="T14" fmla="*/ 18 w 195"/>
                  <a:gd name="T15" fmla="*/ 198 h 216"/>
                  <a:gd name="T16" fmla="*/ 49 w 195"/>
                  <a:gd name="T17" fmla="*/ 220 h 216"/>
                  <a:gd name="T18" fmla="*/ 84 w 195"/>
                  <a:gd name="T19" fmla="*/ 247 h 216"/>
                  <a:gd name="T20" fmla="*/ 110 w 195"/>
                  <a:gd name="T21" fmla="*/ 247 h 216"/>
                  <a:gd name="T22" fmla="*/ 137 w 195"/>
                  <a:gd name="T23" fmla="*/ 242 h 216"/>
                  <a:gd name="T24" fmla="*/ 159 w 195"/>
                  <a:gd name="T25" fmla="*/ 236 h 216"/>
                  <a:gd name="T26" fmla="*/ 177 w 195"/>
                  <a:gd name="T27" fmla="*/ 220 h 216"/>
                  <a:gd name="T28" fmla="*/ 181 w 195"/>
                  <a:gd name="T29" fmla="*/ 181 h 216"/>
                  <a:gd name="T30" fmla="*/ 186 w 195"/>
                  <a:gd name="T31" fmla="*/ 159 h 216"/>
                  <a:gd name="T32" fmla="*/ 195 w 195"/>
                  <a:gd name="T33" fmla="*/ 144 h 216"/>
                  <a:gd name="T34" fmla="*/ 195 w 195"/>
                  <a:gd name="T35" fmla="*/ 87 h 216"/>
                  <a:gd name="T36" fmla="*/ 186 w 195"/>
                  <a:gd name="T37" fmla="*/ 68 h 216"/>
                  <a:gd name="T38" fmla="*/ 172 w 195"/>
                  <a:gd name="T39" fmla="*/ 43 h 216"/>
                  <a:gd name="T40" fmla="*/ 150 w 195"/>
                  <a:gd name="T41" fmla="*/ 34 h 216"/>
                  <a:gd name="T42" fmla="*/ 128 w 195"/>
                  <a:gd name="T43" fmla="*/ 29 h 216"/>
                  <a:gd name="T44" fmla="*/ 88 w 195"/>
                  <a:gd name="T45" fmla="*/ 0 h 2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5" h="216">
                    <a:moveTo>
                      <a:pt x="88" y="0"/>
                    </a:moveTo>
                    <a:lnTo>
                      <a:pt x="62" y="10"/>
                    </a:lnTo>
                    <a:lnTo>
                      <a:pt x="40" y="29"/>
                    </a:lnTo>
                    <a:lnTo>
                      <a:pt x="9" y="67"/>
                    </a:lnTo>
                    <a:lnTo>
                      <a:pt x="0" y="96"/>
                    </a:lnTo>
                    <a:lnTo>
                      <a:pt x="4" y="125"/>
                    </a:lnTo>
                    <a:lnTo>
                      <a:pt x="9" y="149"/>
                    </a:lnTo>
                    <a:lnTo>
                      <a:pt x="18" y="173"/>
                    </a:lnTo>
                    <a:lnTo>
                      <a:pt x="49" y="192"/>
                    </a:lnTo>
                    <a:lnTo>
                      <a:pt x="84" y="216"/>
                    </a:lnTo>
                    <a:lnTo>
                      <a:pt x="110" y="216"/>
                    </a:lnTo>
                    <a:lnTo>
                      <a:pt x="137" y="211"/>
                    </a:lnTo>
                    <a:lnTo>
                      <a:pt x="159" y="206"/>
                    </a:lnTo>
                    <a:lnTo>
                      <a:pt x="177" y="192"/>
                    </a:lnTo>
                    <a:lnTo>
                      <a:pt x="181" y="158"/>
                    </a:lnTo>
                    <a:lnTo>
                      <a:pt x="186" y="139"/>
                    </a:lnTo>
                    <a:lnTo>
                      <a:pt x="195" y="125"/>
                    </a:lnTo>
                    <a:lnTo>
                      <a:pt x="195" y="77"/>
                    </a:lnTo>
                    <a:lnTo>
                      <a:pt x="186" y="58"/>
                    </a:lnTo>
                    <a:lnTo>
                      <a:pt x="172" y="38"/>
                    </a:lnTo>
                    <a:lnTo>
                      <a:pt x="150" y="29"/>
                    </a:lnTo>
                    <a:lnTo>
                      <a:pt x="128" y="24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5" name="Freeform 892"/>
              <p:cNvSpPr>
                <a:spLocks/>
              </p:cNvSpPr>
              <p:nvPr/>
            </p:nvSpPr>
            <p:spPr bwMode="auto">
              <a:xfrm flipV="1">
                <a:off x="2846" y="2947"/>
                <a:ext cx="102" cy="123"/>
              </a:xfrm>
              <a:custGeom>
                <a:avLst/>
                <a:gdLst>
                  <a:gd name="T0" fmla="*/ 0 w 102"/>
                  <a:gd name="T1" fmla="*/ 58 h 120"/>
                  <a:gd name="T2" fmla="*/ 0 w 102"/>
                  <a:gd name="T3" fmla="*/ 78 h 120"/>
                  <a:gd name="T4" fmla="*/ 0 w 102"/>
                  <a:gd name="T5" fmla="*/ 92 h 120"/>
                  <a:gd name="T6" fmla="*/ 22 w 102"/>
                  <a:gd name="T7" fmla="*/ 121 h 120"/>
                  <a:gd name="T8" fmla="*/ 26 w 102"/>
                  <a:gd name="T9" fmla="*/ 131 h 120"/>
                  <a:gd name="T10" fmla="*/ 35 w 102"/>
                  <a:gd name="T11" fmla="*/ 135 h 120"/>
                  <a:gd name="T12" fmla="*/ 62 w 102"/>
                  <a:gd name="T13" fmla="*/ 126 h 120"/>
                  <a:gd name="T14" fmla="*/ 75 w 102"/>
                  <a:gd name="T15" fmla="*/ 108 h 120"/>
                  <a:gd name="T16" fmla="*/ 84 w 102"/>
                  <a:gd name="T17" fmla="*/ 97 h 120"/>
                  <a:gd name="T18" fmla="*/ 93 w 102"/>
                  <a:gd name="T19" fmla="*/ 87 h 120"/>
                  <a:gd name="T20" fmla="*/ 102 w 102"/>
                  <a:gd name="T21" fmla="*/ 73 h 120"/>
                  <a:gd name="T22" fmla="*/ 102 w 102"/>
                  <a:gd name="T23" fmla="*/ 53 h 120"/>
                  <a:gd name="T24" fmla="*/ 102 w 102"/>
                  <a:gd name="T25" fmla="*/ 25 h 120"/>
                  <a:gd name="T26" fmla="*/ 88 w 102"/>
                  <a:gd name="T27" fmla="*/ 0 h 120"/>
                  <a:gd name="T28" fmla="*/ 0 w 102"/>
                  <a:gd name="T29" fmla="*/ 58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120">
                    <a:moveTo>
                      <a:pt x="0" y="53"/>
                    </a:moveTo>
                    <a:lnTo>
                      <a:pt x="0" y="68"/>
                    </a:lnTo>
                    <a:lnTo>
                      <a:pt x="0" y="82"/>
                    </a:lnTo>
                    <a:lnTo>
                      <a:pt x="22" y="106"/>
                    </a:lnTo>
                    <a:lnTo>
                      <a:pt x="26" y="116"/>
                    </a:lnTo>
                    <a:lnTo>
                      <a:pt x="35" y="120"/>
                    </a:lnTo>
                    <a:lnTo>
                      <a:pt x="62" y="111"/>
                    </a:lnTo>
                    <a:lnTo>
                      <a:pt x="75" y="96"/>
                    </a:lnTo>
                    <a:lnTo>
                      <a:pt x="84" y="87"/>
                    </a:lnTo>
                    <a:lnTo>
                      <a:pt x="93" y="77"/>
                    </a:lnTo>
                    <a:lnTo>
                      <a:pt x="102" y="63"/>
                    </a:lnTo>
                    <a:lnTo>
                      <a:pt x="102" y="48"/>
                    </a:lnTo>
                    <a:lnTo>
                      <a:pt x="102" y="20"/>
                    </a:lnTo>
                    <a:lnTo>
                      <a:pt x="8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6" name="Freeform 893"/>
              <p:cNvSpPr>
                <a:spLocks/>
              </p:cNvSpPr>
              <p:nvPr/>
            </p:nvSpPr>
            <p:spPr bwMode="auto">
              <a:xfrm flipV="1">
                <a:off x="2833" y="2971"/>
                <a:ext cx="110" cy="124"/>
              </a:xfrm>
              <a:custGeom>
                <a:avLst/>
                <a:gdLst>
                  <a:gd name="T0" fmla="*/ 31 w 110"/>
                  <a:gd name="T1" fmla="*/ 5 h 120"/>
                  <a:gd name="T2" fmla="*/ 13 w 110"/>
                  <a:gd name="T3" fmla="*/ 25 h 120"/>
                  <a:gd name="T4" fmla="*/ 0 w 110"/>
                  <a:gd name="T5" fmla="*/ 44 h 120"/>
                  <a:gd name="T6" fmla="*/ 0 w 110"/>
                  <a:gd name="T7" fmla="*/ 73 h 120"/>
                  <a:gd name="T8" fmla="*/ 8 w 110"/>
                  <a:gd name="T9" fmla="*/ 97 h 120"/>
                  <a:gd name="T10" fmla="*/ 17 w 110"/>
                  <a:gd name="T11" fmla="*/ 119 h 120"/>
                  <a:gd name="T12" fmla="*/ 35 w 110"/>
                  <a:gd name="T13" fmla="*/ 131 h 120"/>
                  <a:gd name="T14" fmla="*/ 53 w 110"/>
                  <a:gd name="T15" fmla="*/ 141 h 120"/>
                  <a:gd name="T16" fmla="*/ 66 w 110"/>
                  <a:gd name="T17" fmla="*/ 141 h 120"/>
                  <a:gd name="T18" fmla="*/ 75 w 110"/>
                  <a:gd name="T19" fmla="*/ 136 h 120"/>
                  <a:gd name="T20" fmla="*/ 88 w 110"/>
                  <a:gd name="T21" fmla="*/ 113 h 120"/>
                  <a:gd name="T22" fmla="*/ 106 w 110"/>
                  <a:gd name="T23" fmla="*/ 85 h 120"/>
                  <a:gd name="T24" fmla="*/ 110 w 110"/>
                  <a:gd name="T25" fmla="*/ 53 h 120"/>
                  <a:gd name="T26" fmla="*/ 92 w 110"/>
                  <a:gd name="T27" fmla="*/ 20 h 120"/>
                  <a:gd name="T28" fmla="*/ 75 w 110"/>
                  <a:gd name="T29" fmla="*/ 5 h 120"/>
                  <a:gd name="T30" fmla="*/ 53 w 110"/>
                  <a:gd name="T31" fmla="*/ 0 h 120"/>
                  <a:gd name="T32" fmla="*/ 31 w 110"/>
                  <a:gd name="T33" fmla="*/ 5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120">
                    <a:moveTo>
                      <a:pt x="31" y="5"/>
                    </a:moveTo>
                    <a:lnTo>
                      <a:pt x="13" y="20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8" y="82"/>
                    </a:lnTo>
                    <a:lnTo>
                      <a:pt x="17" y="101"/>
                    </a:lnTo>
                    <a:lnTo>
                      <a:pt x="35" y="111"/>
                    </a:lnTo>
                    <a:lnTo>
                      <a:pt x="53" y="120"/>
                    </a:lnTo>
                    <a:lnTo>
                      <a:pt x="66" y="120"/>
                    </a:lnTo>
                    <a:lnTo>
                      <a:pt x="75" y="116"/>
                    </a:lnTo>
                    <a:lnTo>
                      <a:pt x="88" y="96"/>
                    </a:lnTo>
                    <a:lnTo>
                      <a:pt x="106" y="72"/>
                    </a:lnTo>
                    <a:lnTo>
                      <a:pt x="110" y="44"/>
                    </a:lnTo>
                    <a:lnTo>
                      <a:pt x="92" y="15"/>
                    </a:lnTo>
                    <a:lnTo>
                      <a:pt x="75" y="5"/>
                    </a:lnTo>
                    <a:lnTo>
                      <a:pt x="53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7" name="Freeform 894"/>
              <p:cNvSpPr>
                <a:spLocks/>
              </p:cNvSpPr>
              <p:nvPr/>
            </p:nvSpPr>
            <p:spPr bwMode="auto">
              <a:xfrm flipV="1">
                <a:off x="2793" y="2917"/>
                <a:ext cx="181" cy="148"/>
              </a:xfrm>
              <a:custGeom>
                <a:avLst/>
                <a:gdLst>
                  <a:gd name="T0" fmla="*/ 0 w 181"/>
                  <a:gd name="T1" fmla="*/ 73 h 144"/>
                  <a:gd name="T2" fmla="*/ 4 w 181"/>
                  <a:gd name="T3" fmla="*/ 92 h 144"/>
                  <a:gd name="T4" fmla="*/ 9 w 181"/>
                  <a:gd name="T5" fmla="*/ 111 h 144"/>
                  <a:gd name="T6" fmla="*/ 35 w 181"/>
                  <a:gd name="T7" fmla="*/ 121 h 144"/>
                  <a:gd name="T8" fmla="*/ 48 w 181"/>
                  <a:gd name="T9" fmla="*/ 126 h 144"/>
                  <a:gd name="T10" fmla="*/ 62 w 181"/>
                  <a:gd name="T11" fmla="*/ 144 h 144"/>
                  <a:gd name="T12" fmla="*/ 79 w 181"/>
                  <a:gd name="T13" fmla="*/ 159 h 144"/>
                  <a:gd name="T14" fmla="*/ 101 w 181"/>
                  <a:gd name="T15" fmla="*/ 164 h 144"/>
                  <a:gd name="T16" fmla="*/ 119 w 181"/>
                  <a:gd name="T17" fmla="*/ 159 h 144"/>
                  <a:gd name="T18" fmla="*/ 155 w 181"/>
                  <a:gd name="T19" fmla="*/ 150 h 144"/>
                  <a:gd name="T20" fmla="*/ 163 w 181"/>
                  <a:gd name="T21" fmla="*/ 131 h 144"/>
                  <a:gd name="T22" fmla="*/ 168 w 181"/>
                  <a:gd name="T23" fmla="*/ 111 h 144"/>
                  <a:gd name="T24" fmla="*/ 172 w 181"/>
                  <a:gd name="T25" fmla="*/ 82 h 144"/>
                  <a:gd name="T26" fmla="*/ 181 w 181"/>
                  <a:gd name="T27" fmla="*/ 53 h 144"/>
                  <a:gd name="T28" fmla="*/ 181 w 181"/>
                  <a:gd name="T29" fmla="*/ 29 h 144"/>
                  <a:gd name="T30" fmla="*/ 177 w 181"/>
                  <a:gd name="T31" fmla="*/ 0 h 144"/>
                  <a:gd name="T32" fmla="*/ 181 w 181"/>
                  <a:gd name="T33" fmla="*/ 39 h 144"/>
                  <a:gd name="T34" fmla="*/ 172 w 181"/>
                  <a:gd name="T35" fmla="*/ 61 h 144"/>
                  <a:gd name="T36" fmla="*/ 159 w 181"/>
                  <a:gd name="T37" fmla="*/ 61 h 144"/>
                  <a:gd name="T38" fmla="*/ 155 w 181"/>
                  <a:gd name="T39" fmla="*/ 73 h 144"/>
                  <a:gd name="T40" fmla="*/ 155 w 181"/>
                  <a:gd name="T41" fmla="*/ 82 h 144"/>
                  <a:gd name="T42" fmla="*/ 155 w 181"/>
                  <a:gd name="T43" fmla="*/ 100 h 144"/>
                  <a:gd name="T44" fmla="*/ 150 w 181"/>
                  <a:gd name="T45" fmla="*/ 111 h 144"/>
                  <a:gd name="T46" fmla="*/ 132 w 181"/>
                  <a:gd name="T47" fmla="*/ 106 h 144"/>
                  <a:gd name="T48" fmla="*/ 128 w 181"/>
                  <a:gd name="T49" fmla="*/ 116 h 144"/>
                  <a:gd name="T50" fmla="*/ 132 w 181"/>
                  <a:gd name="T51" fmla="*/ 121 h 144"/>
                  <a:gd name="T52" fmla="*/ 137 w 181"/>
                  <a:gd name="T53" fmla="*/ 131 h 144"/>
                  <a:gd name="T54" fmla="*/ 137 w 181"/>
                  <a:gd name="T55" fmla="*/ 144 h 144"/>
                  <a:gd name="T56" fmla="*/ 128 w 181"/>
                  <a:gd name="T57" fmla="*/ 144 h 144"/>
                  <a:gd name="T58" fmla="*/ 119 w 181"/>
                  <a:gd name="T59" fmla="*/ 138 h 144"/>
                  <a:gd name="T60" fmla="*/ 106 w 181"/>
                  <a:gd name="T61" fmla="*/ 144 h 144"/>
                  <a:gd name="T62" fmla="*/ 97 w 181"/>
                  <a:gd name="T63" fmla="*/ 150 h 144"/>
                  <a:gd name="T64" fmla="*/ 93 w 181"/>
                  <a:gd name="T65" fmla="*/ 144 h 144"/>
                  <a:gd name="T66" fmla="*/ 79 w 181"/>
                  <a:gd name="T67" fmla="*/ 116 h 144"/>
                  <a:gd name="T68" fmla="*/ 62 w 181"/>
                  <a:gd name="T69" fmla="*/ 100 h 144"/>
                  <a:gd name="T70" fmla="*/ 26 w 181"/>
                  <a:gd name="T71" fmla="*/ 100 h 144"/>
                  <a:gd name="T72" fmla="*/ 9 w 181"/>
                  <a:gd name="T73" fmla="*/ 92 h 144"/>
                  <a:gd name="T74" fmla="*/ 4 w 181"/>
                  <a:gd name="T75" fmla="*/ 77 h 144"/>
                  <a:gd name="T76" fmla="*/ 0 w 181"/>
                  <a:gd name="T77" fmla="*/ 73 h 1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81" h="144">
                    <a:moveTo>
                      <a:pt x="0" y="63"/>
                    </a:moveTo>
                    <a:lnTo>
                      <a:pt x="4" y="82"/>
                    </a:lnTo>
                    <a:lnTo>
                      <a:pt x="9" y="96"/>
                    </a:lnTo>
                    <a:lnTo>
                      <a:pt x="35" y="106"/>
                    </a:lnTo>
                    <a:lnTo>
                      <a:pt x="48" y="111"/>
                    </a:lnTo>
                    <a:lnTo>
                      <a:pt x="62" y="125"/>
                    </a:lnTo>
                    <a:lnTo>
                      <a:pt x="79" y="139"/>
                    </a:lnTo>
                    <a:lnTo>
                      <a:pt x="101" y="144"/>
                    </a:lnTo>
                    <a:lnTo>
                      <a:pt x="119" y="139"/>
                    </a:lnTo>
                    <a:lnTo>
                      <a:pt x="155" y="130"/>
                    </a:lnTo>
                    <a:lnTo>
                      <a:pt x="163" y="115"/>
                    </a:lnTo>
                    <a:lnTo>
                      <a:pt x="168" y="96"/>
                    </a:lnTo>
                    <a:lnTo>
                      <a:pt x="172" y="72"/>
                    </a:lnTo>
                    <a:lnTo>
                      <a:pt x="181" y="48"/>
                    </a:lnTo>
                    <a:lnTo>
                      <a:pt x="181" y="24"/>
                    </a:lnTo>
                    <a:lnTo>
                      <a:pt x="177" y="0"/>
                    </a:lnTo>
                    <a:lnTo>
                      <a:pt x="181" y="34"/>
                    </a:lnTo>
                    <a:lnTo>
                      <a:pt x="172" y="53"/>
                    </a:lnTo>
                    <a:lnTo>
                      <a:pt x="159" y="53"/>
                    </a:lnTo>
                    <a:lnTo>
                      <a:pt x="155" y="63"/>
                    </a:lnTo>
                    <a:lnTo>
                      <a:pt x="155" y="72"/>
                    </a:lnTo>
                    <a:lnTo>
                      <a:pt x="155" y="87"/>
                    </a:lnTo>
                    <a:lnTo>
                      <a:pt x="150" y="96"/>
                    </a:lnTo>
                    <a:lnTo>
                      <a:pt x="132" y="91"/>
                    </a:lnTo>
                    <a:lnTo>
                      <a:pt x="128" y="101"/>
                    </a:lnTo>
                    <a:lnTo>
                      <a:pt x="132" y="106"/>
                    </a:lnTo>
                    <a:lnTo>
                      <a:pt x="137" y="115"/>
                    </a:lnTo>
                    <a:lnTo>
                      <a:pt x="137" y="125"/>
                    </a:lnTo>
                    <a:lnTo>
                      <a:pt x="128" y="125"/>
                    </a:lnTo>
                    <a:lnTo>
                      <a:pt x="119" y="120"/>
                    </a:lnTo>
                    <a:lnTo>
                      <a:pt x="106" y="125"/>
                    </a:lnTo>
                    <a:lnTo>
                      <a:pt x="97" y="130"/>
                    </a:lnTo>
                    <a:lnTo>
                      <a:pt x="93" y="125"/>
                    </a:lnTo>
                    <a:lnTo>
                      <a:pt x="79" y="101"/>
                    </a:lnTo>
                    <a:lnTo>
                      <a:pt x="62" y="87"/>
                    </a:lnTo>
                    <a:lnTo>
                      <a:pt x="26" y="87"/>
                    </a:lnTo>
                    <a:lnTo>
                      <a:pt x="9" y="82"/>
                    </a:lnTo>
                    <a:lnTo>
                      <a:pt x="4" y="67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8" name="Freeform 895"/>
              <p:cNvSpPr>
                <a:spLocks/>
              </p:cNvSpPr>
              <p:nvPr/>
            </p:nvSpPr>
            <p:spPr bwMode="auto">
              <a:xfrm flipV="1">
                <a:off x="2864" y="2922"/>
                <a:ext cx="97" cy="44"/>
              </a:xfrm>
              <a:custGeom>
                <a:avLst/>
                <a:gdLst>
                  <a:gd name="T0" fmla="*/ 0 w 97"/>
                  <a:gd name="T1" fmla="*/ 29 h 43"/>
                  <a:gd name="T2" fmla="*/ 8 w 97"/>
                  <a:gd name="T3" fmla="*/ 44 h 43"/>
                  <a:gd name="T4" fmla="*/ 26 w 97"/>
                  <a:gd name="T5" fmla="*/ 48 h 43"/>
                  <a:gd name="T6" fmla="*/ 61 w 97"/>
                  <a:gd name="T7" fmla="*/ 44 h 43"/>
                  <a:gd name="T8" fmla="*/ 88 w 97"/>
                  <a:gd name="T9" fmla="*/ 34 h 43"/>
                  <a:gd name="T10" fmla="*/ 97 w 97"/>
                  <a:gd name="T11" fmla="*/ 15 h 43"/>
                  <a:gd name="T12" fmla="*/ 97 w 97"/>
                  <a:gd name="T13" fmla="*/ 0 h 43"/>
                  <a:gd name="T14" fmla="*/ 92 w 97"/>
                  <a:gd name="T15" fmla="*/ 10 h 43"/>
                  <a:gd name="T16" fmla="*/ 88 w 97"/>
                  <a:gd name="T17" fmla="*/ 19 h 43"/>
                  <a:gd name="T18" fmla="*/ 75 w 97"/>
                  <a:gd name="T19" fmla="*/ 19 h 43"/>
                  <a:gd name="T20" fmla="*/ 75 w 97"/>
                  <a:gd name="T21" fmla="*/ 34 h 43"/>
                  <a:gd name="T22" fmla="*/ 66 w 97"/>
                  <a:gd name="T23" fmla="*/ 39 h 43"/>
                  <a:gd name="T24" fmla="*/ 44 w 97"/>
                  <a:gd name="T25" fmla="*/ 39 h 43"/>
                  <a:gd name="T26" fmla="*/ 26 w 97"/>
                  <a:gd name="T27" fmla="*/ 44 h 43"/>
                  <a:gd name="T28" fmla="*/ 17 w 97"/>
                  <a:gd name="T29" fmla="*/ 44 h 43"/>
                  <a:gd name="T30" fmla="*/ 8 w 97"/>
                  <a:gd name="T31" fmla="*/ 39 h 43"/>
                  <a:gd name="T32" fmla="*/ 4 w 97"/>
                  <a:gd name="T33" fmla="*/ 34 h 43"/>
                  <a:gd name="T34" fmla="*/ 0 w 97"/>
                  <a:gd name="T35" fmla="*/ 2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7" h="43">
                    <a:moveTo>
                      <a:pt x="0" y="24"/>
                    </a:moveTo>
                    <a:lnTo>
                      <a:pt x="8" y="39"/>
                    </a:lnTo>
                    <a:lnTo>
                      <a:pt x="26" y="43"/>
                    </a:lnTo>
                    <a:lnTo>
                      <a:pt x="61" y="39"/>
                    </a:lnTo>
                    <a:lnTo>
                      <a:pt x="88" y="29"/>
                    </a:lnTo>
                    <a:lnTo>
                      <a:pt x="97" y="15"/>
                    </a:lnTo>
                    <a:lnTo>
                      <a:pt x="97" y="0"/>
                    </a:lnTo>
                    <a:lnTo>
                      <a:pt x="92" y="10"/>
                    </a:lnTo>
                    <a:lnTo>
                      <a:pt x="88" y="19"/>
                    </a:lnTo>
                    <a:lnTo>
                      <a:pt x="75" y="19"/>
                    </a:lnTo>
                    <a:lnTo>
                      <a:pt x="75" y="29"/>
                    </a:lnTo>
                    <a:lnTo>
                      <a:pt x="66" y="34"/>
                    </a:lnTo>
                    <a:lnTo>
                      <a:pt x="44" y="34"/>
                    </a:lnTo>
                    <a:lnTo>
                      <a:pt x="26" y="39"/>
                    </a:lnTo>
                    <a:lnTo>
                      <a:pt x="17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9" name="Freeform 896"/>
              <p:cNvSpPr>
                <a:spLocks/>
              </p:cNvSpPr>
              <p:nvPr/>
            </p:nvSpPr>
            <p:spPr bwMode="auto">
              <a:xfrm flipV="1">
                <a:off x="2793" y="3011"/>
                <a:ext cx="137" cy="118"/>
              </a:xfrm>
              <a:custGeom>
                <a:avLst/>
                <a:gdLst>
                  <a:gd name="T0" fmla="*/ 0 w 137"/>
                  <a:gd name="T1" fmla="*/ 130 h 115"/>
                  <a:gd name="T2" fmla="*/ 0 w 137"/>
                  <a:gd name="T3" fmla="*/ 91 h 115"/>
                  <a:gd name="T4" fmla="*/ 9 w 137"/>
                  <a:gd name="T5" fmla="*/ 58 h 115"/>
                  <a:gd name="T6" fmla="*/ 53 w 137"/>
                  <a:gd name="T7" fmla="*/ 9 h 115"/>
                  <a:gd name="T8" fmla="*/ 75 w 137"/>
                  <a:gd name="T9" fmla="*/ 0 h 115"/>
                  <a:gd name="T10" fmla="*/ 97 w 137"/>
                  <a:gd name="T11" fmla="*/ 9 h 115"/>
                  <a:gd name="T12" fmla="*/ 115 w 137"/>
                  <a:gd name="T13" fmla="*/ 29 h 115"/>
                  <a:gd name="T14" fmla="*/ 137 w 137"/>
                  <a:gd name="T15" fmla="*/ 38 h 115"/>
                  <a:gd name="T16" fmla="*/ 106 w 137"/>
                  <a:gd name="T17" fmla="*/ 34 h 115"/>
                  <a:gd name="T18" fmla="*/ 93 w 137"/>
                  <a:gd name="T19" fmla="*/ 19 h 115"/>
                  <a:gd name="T20" fmla="*/ 75 w 137"/>
                  <a:gd name="T21" fmla="*/ 19 h 115"/>
                  <a:gd name="T22" fmla="*/ 62 w 137"/>
                  <a:gd name="T23" fmla="*/ 34 h 115"/>
                  <a:gd name="T24" fmla="*/ 40 w 137"/>
                  <a:gd name="T25" fmla="*/ 43 h 115"/>
                  <a:gd name="T26" fmla="*/ 31 w 137"/>
                  <a:gd name="T27" fmla="*/ 66 h 115"/>
                  <a:gd name="T28" fmla="*/ 17 w 137"/>
                  <a:gd name="T29" fmla="*/ 91 h 115"/>
                  <a:gd name="T30" fmla="*/ 0 w 137"/>
                  <a:gd name="T31" fmla="*/ 125 h 115"/>
                  <a:gd name="T32" fmla="*/ 0 w 137"/>
                  <a:gd name="T33" fmla="*/ 130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7" h="115">
                    <a:moveTo>
                      <a:pt x="0" y="115"/>
                    </a:moveTo>
                    <a:lnTo>
                      <a:pt x="0" y="81"/>
                    </a:lnTo>
                    <a:lnTo>
                      <a:pt x="9" y="53"/>
                    </a:lnTo>
                    <a:lnTo>
                      <a:pt x="53" y="9"/>
                    </a:lnTo>
                    <a:lnTo>
                      <a:pt x="75" y="0"/>
                    </a:lnTo>
                    <a:lnTo>
                      <a:pt x="97" y="9"/>
                    </a:lnTo>
                    <a:lnTo>
                      <a:pt x="115" y="24"/>
                    </a:lnTo>
                    <a:lnTo>
                      <a:pt x="137" y="33"/>
                    </a:lnTo>
                    <a:lnTo>
                      <a:pt x="106" y="29"/>
                    </a:lnTo>
                    <a:lnTo>
                      <a:pt x="93" y="19"/>
                    </a:lnTo>
                    <a:lnTo>
                      <a:pt x="75" y="19"/>
                    </a:lnTo>
                    <a:lnTo>
                      <a:pt x="62" y="29"/>
                    </a:lnTo>
                    <a:lnTo>
                      <a:pt x="40" y="38"/>
                    </a:lnTo>
                    <a:lnTo>
                      <a:pt x="31" y="57"/>
                    </a:lnTo>
                    <a:lnTo>
                      <a:pt x="17" y="81"/>
                    </a:lnTo>
                    <a:lnTo>
                      <a:pt x="0" y="11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0" name="Freeform 897"/>
              <p:cNvSpPr>
                <a:spLocks/>
              </p:cNvSpPr>
              <p:nvPr/>
            </p:nvSpPr>
            <p:spPr bwMode="auto">
              <a:xfrm flipV="1">
                <a:off x="2788" y="3035"/>
                <a:ext cx="98" cy="89"/>
              </a:xfrm>
              <a:custGeom>
                <a:avLst/>
                <a:gdLst>
                  <a:gd name="T0" fmla="*/ 0 w 98"/>
                  <a:gd name="T1" fmla="*/ 101 h 86"/>
                  <a:gd name="T2" fmla="*/ 5 w 98"/>
                  <a:gd name="T3" fmla="*/ 72 h 86"/>
                  <a:gd name="T4" fmla="*/ 18 w 98"/>
                  <a:gd name="T5" fmla="*/ 53 h 86"/>
                  <a:gd name="T6" fmla="*/ 45 w 98"/>
                  <a:gd name="T7" fmla="*/ 14 h 86"/>
                  <a:gd name="T8" fmla="*/ 71 w 98"/>
                  <a:gd name="T9" fmla="*/ 0 h 86"/>
                  <a:gd name="T10" fmla="*/ 84 w 98"/>
                  <a:gd name="T11" fmla="*/ 0 h 86"/>
                  <a:gd name="T12" fmla="*/ 98 w 98"/>
                  <a:gd name="T13" fmla="*/ 9 h 86"/>
                  <a:gd name="T14" fmla="*/ 80 w 98"/>
                  <a:gd name="T15" fmla="*/ 4 h 86"/>
                  <a:gd name="T16" fmla="*/ 67 w 98"/>
                  <a:gd name="T17" fmla="*/ 9 h 86"/>
                  <a:gd name="T18" fmla="*/ 58 w 98"/>
                  <a:gd name="T19" fmla="*/ 29 h 86"/>
                  <a:gd name="T20" fmla="*/ 45 w 98"/>
                  <a:gd name="T21" fmla="*/ 29 h 86"/>
                  <a:gd name="T22" fmla="*/ 27 w 98"/>
                  <a:gd name="T23" fmla="*/ 53 h 86"/>
                  <a:gd name="T24" fmla="*/ 9 w 98"/>
                  <a:gd name="T25" fmla="*/ 79 h 86"/>
                  <a:gd name="T26" fmla="*/ 0 w 98"/>
                  <a:gd name="T27" fmla="*/ 101 h 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8" h="86">
                    <a:moveTo>
                      <a:pt x="0" y="86"/>
                    </a:moveTo>
                    <a:lnTo>
                      <a:pt x="5" y="62"/>
                    </a:lnTo>
                    <a:lnTo>
                      <a:pt x="18" y="43"/>
                    </a:lnTo>
                    <a:lnTo>
                      <a:pt x="45" y="14"/>
                    </a:lnTo>
                    <a:lnTo>
                      <a:pt x="71" y="0"/>
                    </a:lnTo>
                    <a:lnTo>
                      <a:pt x="84" y="0"/>
                    </a:lnTo>
                    <a:lnTo>
                      <a:pt x="98" y="9"/>
                    </a:lnTo>
                    <a:lnTo>
                      <a:pt x="80" y="4"/>
                    </a:lnTo>
                    <a:lnTo>
                      <a:pt x="67" y="9"/>
                    </a:lnTo>
                    <a:lnTo>
                      <a:pt x="58" y="24"/>
                    </a:lnTo>
                    <a:lnTo>
                      <a:pt x="45" y="24"/>
                    </a:lnTo>
                    <a:lnTo>
                      <a:pt x="27" y="43"/>
                    </a:lnTo>
                    <a:lnTo>
                      <a:pt x="9" y="6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1" name="Freeform 898"/>
              <p:cNvSpPr>
                <a:spLocks/>
              </p:cNvSpPr>
              <p:nvPr/>
            </p:nvSpPr>
            <p:spPr bwMode="auto">
              <a:xfrm flipV="1">
                <a:off x="2846" y="2981"/>
                <a:ext cx="88" cy="69"/>
              </a:xfrm>
              <a:custGeom>
                <a:avLst/>
                <a:gdLst>
                  <a:gd name="T0" fmla="*/ 0 w 88"/>
                  <a:gd name="T1" fmla="*/ 33 h 67"/>
                  <a:gd name="T2" fmla="*/ 9 w 88"/>
                  <a:gd name="T3" fmla="*/ 55 h 67"/>
                  <a:gd name="T4" fmla="*/ 22 w 88"/>
                  <a:gd name="T5" fmla="*/ 67 h 67"/>
                  <a:gd name="T6" fmla="*/ 35 w 88"/>
                  <a:gd name="T7" fmla="*/ 77 h 67"/>
                  <a:gd name="T8" fmla="*/ 53 w 88"/>
                  <a:gd name="T9" fmla="*/ 77 h 67"/>
                  <a:gd name="T10" fmla="*/ 62 w 88"/>
                  <a:gd name="T11" fmla="*/ 62 h 67"/>
                  <a:gd name="T12" fmla="*/ 75 w 88"/>
                  <a:gd name="T13" fmla="*/ 48 h 67"/>
                  <a:gd name="T14" fmla="*/ 88 w 88"/>
                  <a:gd name="T15" fmla="*/ 29 h 67"/>
                  <a:gd name="T16" fmla="*/ 84 w 88"/>
                  <a:gd name="T17" fmla="*/ 0 h 67"/>
                  <a:gd name="T18" fmla="*/ 84 w 88"/>
                  <a:gd name="T19" fmla="*/ 9 h 67"/>
                  <a:gd name="T20" fmla="*/ 79 w 88"/>
                  <a:gd name="T21" fmla="*/ 24 h 67"/>
                  <a:gd name="T22" fmla="*/ 71 w 88"/>
                  <a:gd name="T23" fmla="*/ 33 h 67"/>
                  <a:gd name="T24" fmla="*/ 62 w 88"/>
                  <a:gd name="T25" fmla="*/ 33 h 67"/>
                  <a:gd name="T26" fmla="*/ 53 w 88"/>
                  <a:gd name="T27" fmla="*/ 38 h 67"/>
                  <a:gd name="T28" fmla="*/ 53 w 88"/>
                  <a:gd name="T29" fmla="*/ 55 h 67"/>
                  <a:gd name="T30" fmla="*/ 44 w 88"/>
                  <a:gd name="T31" fmla="*/ 62 h 67"/>
                  <a:gd name="T32" fmla="*/ 35 w 88"/>
                  <a:gd name="T33" fmla="*/ 48 h 67"/>
                  <a:gd name="T34" fmla="*/ 26 w 88"/>
                  <a:gd name="T35" fmla="*/ 55 h 67"/>
                  <a:gd name="T36" fmla="*/ 18 w 88"/>
                  <a:gd name="T37" fmla="*/ 48 h 67"/>
                  <a:gd name="T38" fmla="*/ 13 w 88"/>
                  <a:gd name="T39" fmla="*/ 38 h 67"/>
                  <a:gd name="T40" fmla="*/ 4 w 88"/>
                  <a:gd name="T41" fmla="*/ 33 h 67"/>
                  <a:gd name="T42" fmla="*/ 0 w 88"/>
                  <a:gd name="T43" fmla="*/ 33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8" h="67">
                    <a:moveTo>
                      <a:pt x="0" y="28"/>
                    </a:moveTo>
                    <a:lnTo>
                      <a:pt x="9" y="48"/>
                    </a:lnTo>
                    <a:lnTo>
                      <a:pt x="22" y="57"/>
                    </a:lnTo>
                    <a:lnTo>
                      <a:pt x="35" y="67"/>
                    </a:lnTo>
                    <a:lnTo>
                      <a:pt x="53" y="67"/>
                    </a:lnTo>
                    <a:lnTo>
                      <a:pt x="62" y="52"/>
                    </a:lnTo>
                    <a:lnTo>
                      <a:pt x="75" y="43"/>
                    </a:lnTo>
                    <a:lnTo>
                      <a:pt x="88" y="24"/>
                    </a:lnTo>
                    <a:lnTo>
                      <a:pt x="84" y="0"/>
                    </a:lnTo>
                    <a:lnTo>
                      <a:pt x="84" y="9"/>
                    </a:lnTo>
                    <a:lnTo>
                      <a:pt x="79" y="19"/>
                    </a:lnTo>
                    <a:lnTo>
                      <a:pt x="71" y="28"/>
                    </a:lnTo>
                    <a:lnTo>
                      <a:pt x="62" y="28"/>
                    </a:lnTo>
                    <a:lnTo>
                      <a:pt x="53" y="33"/>
                    </a:lnTo>
                    <a:lnTo>
                      <a:pt x="53" y="48"/>
                    </a:lnTo>
                    <a:lnTo>
                      <a:pt x="44" y="52"/>
                    </a:lnTo>
                    <a:lnTo>
                      <a:pt x="35" y="43"/>
                    </a:lnTo>
                    <a:lnTo>
                      <a:pt x="26" y="48"/>
                    </a:lnTo>
                    <a:lnTo>
                      <a:pt x="18" y="43"/>
                    </a:lnTo>
                    <a:lnTo>
                      <a:pt x="13" y="33"/>
                    </a:lnTo>
                    <a:lnTo>
                      <a:pt x="4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2" name="Freeform 899"/>
              <p:cNvSpPr>
                <a:spLocks/>
              </p:cNvSpPr>
              <p:nvPr/>
            </p:nvSpPr>
            <p:spPr bwMode="auto">
              <a:xfrm flipV="1">
                <a:off x="2837" y="3030"/>
                <a:ext cx="84" cy="55"/>
              </a:xfrm>
              <a:custGeom>
                <a:avLst/>
                <a:gdLst>
                  <a:gd name="T0" fmla="*/ 4 w 84"/>
                  <a:gd name="T1" fmla="*/ 63 h 53"/>
                  <a:gd name="T2" fmla="*/ 0 w 84"/>
                  <a:gd name="T3" fmla="*/ 46 h 53"/>
                  <a:gd name="T4" fmla="*/ 4 w 84"/>
                  <a:gd name="T5" fmla="*/ 29 h 53"/>
                  <a:gd name="T6" fmla="*/ 27 w 84"/>
                  <a:gd name="T7" fmla="*/ 5 h 53"/>
                  <a:gd name="T8" fmla="*/ 57 w 84"/>
                  <a:gd name="T9" fmla="*/ 0 h 53"/>
                  <a:gd name="T10" fmla="*/ 75 w 84"/>
                  <a:gd name="T11" fmla="*/ 10 h 53"/>
                  <a:gd name="T12" fmla="*/ 84 w 84"/>
                  <a:gd name="T13" fmla="*/ 34 h 53"/>
                  <a:gd name="T14" fmla="*/ 75 w 84"/>
                  <a:gd name="T15" fmla="*/ 19 h 53"/>
                  <a:gd name="T16" fmla="*/ 66 w 84"/>
                  <a:gd name="T17" fmla="*/ 10 h 53"/>
                  <a:gd name="T18" fmla="*/ 62 w 84"/>
                  <a:gd name="T19" fmla="*/ 24 h 53"/>
                  <a:gd name="T20" fmla="*/ 57 w 84"/>
                  <a:gd name="T21" fmla="*/ 29 h 53"/>
                  <a:gd name="T22" fmla="*/ 49 w 84"/>
                  <a:gd name="T23" fmla="*/ 24 h 53"/>
                  <a:gd name="T24" fmla="*/ 35 w 84"/>
                  <a:gd name="T25" fmla="*/ 19 h 53"/>
                  <a:gd name="T26" fmla="*/ 35 w 84"/>
                  <a:gd name="T27" fmla="*/ 29 h 53"/>
                  <a:gd name="T28" fmla="*/ 35 w 84"/>
                  <a:gd name="T29" fmla="*/ 39 h 53"/>
                  <a:gd name="T30" fmla="*/ 31 w 84"/>
                  <a:gd name="T31" fmla="*/ 39 h 53"/>
                  <a:gd name="T32" fmla="*/ 22 w 84"/>
                  <a:gd name="T33" fmla="*/ 34 h 53"/>
                  <a:gd name="T34" fmla="*/ 13 w 84"/>
                  <a:gd name="T35" fmla="*/ 39 h 53"/>
                  <a:gd name="T36" fmla="*/ 4 w 84"/>
                  <a:gd name="T37" fmla="*/ 58 h 53"/>
                  <a:gd name="T38" fmla="*/ 4 w 84"/>
                  <a:gd name="T39" fmla="*/ 63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4" h="53">
                    <a:moveTo>
                      <a:pt x="4" y="53"/>
                    </a:moveTo>
                    <a:lnTo>
                      <a:pt x="0" y="38"/>
                    </a:lnTo>
                    <a:lnTo>
                      <a:pt x="4" y="24"/>
                    </a:lnTo>
                    <a:lnTo>
                      <a:pt x="27" y="5"/>
                    </a:lnTo>
                    <a:lnTo>
                      <a:pt x="57" y="0"/>
                    </a:lnTo>
                    <a:lnTo>
                      <a:pt x="75" y="10"/>
                    </a:lnTo>
                    <a:lnTo>
                      <a:pt x="84" y="29"/>
                    </a:lnTo>
                    <a:lnTo>
                      <a:pt x="75" y="14"/>
                    </a:lnTo>
                    <a:lnTo>
                      <a:pt x="66" y="10"/>
                    </a:lnTo>
                    <a:lnTo>
                      <a:pt x="62" y="19"/>
                    </a:lnTo>
                    <a:lnTo>
                      <a:pt x="57" y="24"/>
                    </a:lnTo>
                    <a:lnTo>
                      <a:pt x="49" y="19"/>
                    </a:lnTo>
                    <a:lnTo>
                      <a:pt x="35" y="14"/>
                    </a:lnTo>
                    <a:lnTo>
                      <a:pt x="35" y="24"/>
                    </a:lnTo>
                    <a:lnTo>
                      <a:pt x="35" y="34"/>
                    </a:lnTo>
                    <a:lnTo>
                      <a:pt x="31" y="34"/>
                    </a:lnTo>
                    <a:lnTo>
                      <a:pt x="22" y="29"/>
                    </a:lnTo>
                    <a:lnTo>
                      <a:pt x="13" y="34"/>
                    </a:lnTo>
                    <a:lnTo>
                      <a:pt x="4" y="48"/>
                    </a:lnTo>
                    <a:lnTo>
                      <a:pt x="4" y="5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3" name="Freeform 900"/>
              <p:cNvSpPr>
                <a:spLocks/>
              </p:cNvSpPr>
              <p:nvPr/>
            </p:nvSpPr>
            <p:spPr bwMode="auto">
              <a:xfrm flipV="1">
                <a:off x="2841" y="3055"/>
                <a:ext cx="62" cy="25"/>
              </a:xfrm>
              <a:custGeom>
                <a:avLst/>
                <a:gdLst>
                  <a:gd name="T0" fmla="*/ 0 w 62"/>
                  <a:gd name="T1" fmla="*/ 24 h 24"/>
                  <a:gd name="T2" fmla="*/ 31 w 62"/>
                  <a:gd name="T3" fmla="*/ 0 h 24"/>
                  <a:gd name="T4" fmla="*/ 62 w 62"/>
                  <a:gd name="T5" fmla="*/ 0 h 24"/>
                  <a:gd name="T6" fmla="*/ 49 w 62"/>
                  <a:gd name="T7" fmla="*/ 0 h 24"/>
                  <a:gd name="T8" fmla="*/ 45 w 62"/>
                  <a:gd name="T9" fmla="*/ 9 h 24"/>
                  <a:gd name="T10" fmla="*/ 36 w 62"/>
                  <a:gd name="T11" fmla="*/ 5 h 24"/>
                  <a:gd name="T12" fmla="*/ 23 w 62"/>
                  <a:gd name="T13" fmla="*/ 9 h 24"/>
                  <a:gd name="T14" fmla="*/ 23 w 62"/>
                  <a:gd name="T15" fmla="*/ 19 h 24"/>
                  <a:gd name="T16" fmla="*/ 14 w 62"/>
                  <a:gd name="T17" fmla="*/ 24 h 24"/>
                  <a:gd name="T18" fmla="*/ 9 w 62"/>
                  <a:gd name="T19" fmla="*/ 24 h 24"/>
                  <a:gd name="T20" fmla="*/ 0 w 62"/>
                  <a:gd name="T21" fmla="*/ 29 h 24"/>
                  <a:gd name="T22" fmla="*/ 0 w 62"/>
                  <a:gd name="T23" fmla="*/ 24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24">
                    <a:moveTo>
                      <a:pt x="0" y="19"/>
                    </a:moveTo>
                    <a:lnTo>
                      <a:pt x="31" y="0"/>
                    </a:lnTo>
                    <a:lnTo>
                      <a:pt x="62" y="0"/>
                    </a:lnTo>
                    <a:lnTo>
                      <a:pt x="49" y="0"/>
                    </a:lnTo>
                    <a:lnTo>
                      <a:pt x="45" y="9"/>
                    </a:lnTo>
                    <a:lnTo>
                      <a:pt x="36" y="5"/>
                    </a:lnTo>
                    <a:lnTo>
                      <a:pt x="23" y="9"/>
                    </a:lnTo>
                    <a:lnTo>
                      <a:pt x="23" y="14"/>
                    </a:lnTo>
                    <a:lnTo>
                      <a:pt x="14" y="19"/>
                    </a:lnTo>
                    <a:lnTo>
                      <a:pt x="9" y="19"/>
                    </a:lnTo>
                    <a:lnTo>
                      <a:pt x="0" y="2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4" name="Freeform 901"/>
              <p:cNvSpPr>
                <a:spLocks/>
              </p:cNvSpPr>
              <p:nvPr/>
            </p:nvSpPr>
            <p:spPr bwMode="auto">
              <a:xfrm flipV="1">
                <a:off x="2837" y="3070"/>
                <a:ext cx="13" cy="15"/>
              </a:xfrm>
              <a:custGeom>
                <a:avLst/>
                <a:gdLst>
                  <a:gd name="T0" fmla="*/ 0 w 13"/>
                  <a:gd name="T1" fmla="*/ 15 h 14"/>
                  <a:gd name="T2" fmla="*/ 9 w 13"/>
                  <a:gd name="T3" fmla="*/ 0 h 14"/>
                  <a:gd name="T4" fmla="*/ 13 w 13"/>
                  <a:gd name="T5" fmla="*/ 15 h 14"/>
                  <a:gd name="T6" fmla="*/ 9 w 13"/>
                  <a:gd name="T7" fmla="*/ 19 h 14"/>
                  <a:gd name="T8" fmla="*/ 0 w 13"/>
                  <a:gd name="T9" fmla="*/ 1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lnTo>
                      <a:pt x="9" y="0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5" name="Freeform 902"/>
              <p:cNvSpPr>
                <a:spLocks/>
              </p:cNvSpPr>
              <p:nvPr/>
            </p:nvSpPr>
            <p:spPr bwMode="auto">
              <a:xfrm flipV="1">
                <a:off x="2855" y="3080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6" name="Freeform 903"/>
              <p:cNvSpPr>
                <a:spLocks/>
              </p:cNvSpPr>
              <p:nvPr/>
            </p:nvSpPr>
            <p:spPr bwMode="auto">
              <a:xfrm flipV="1">
                <a:off x="2837" y="3060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5 h 5"/>
                  <a:gd name="T6" fmla="*/ 0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7" name="Freeform 904"/>
              <p:cNvSpPr>
                <a:spLocks/>
              </p:cNvSpPr>
              <p:nvPr/>
            </p:nvSpPr>
            <p:spPr bwMode="auto">
              <a:xfrm flipV="1">
                <a:off x="2784" y="2912"/>
                <a:ext cx="195" cy="222"/>
              </a:xfrm>
              <a:custGeom>
                <a:avLst/>
                <a:gdLst>
                  <a:gd name="T0" fmla="*/ 88 w 195"/>
                  <a:gd name="T1" fmla="*/ 0 h 216"/>
                  <a:gd name="T2" fmla="*/ 62 w 195"/>
                  <a:gd name="T3" fmla="*/ 10 h 216"/>
                  <a:gd name="T4" fmla="*/ 40 w 195"/>
                  <a:gd name="T5" fmla="*/ 34 h 216"/>
                  <a:gd name="T6" fmla="*/ 9 w 195"/>
                  <a:gd name="T7" fmla="*/ 77 h 216"/>
                  <a:gd name="T8" fmla="*/ 0 w 195"/>
                  <a:gd name="T9" fmla="*/ 111 h 216"/>
                  <a:gd name="T10" fmla="*/ 4 w 195"/>
                  <a:gd name="T11" fmla="*/ 144 h 216"/>
                  <a:gd name="T12" fmla="*/ 9 w 195"/>
                  <a:gd name="T13" fmla="*/ 170 h 216"/>
                  <a:gd name="T14" fmla="*/ 18 w 195"/>
                  <a:gd name="T15" fmla="*/ 198 h 216"/>
                  <a:gd name="T16" fmla="*/ 49 w 195"/>
                  <a:gd name="T17" fmla="*/ 220 h 216"/>
                  <a:gd name="T18" fmla="*/ 84 w 195"/>
                  <a:gd name="T19" fmla="*/ 247 h 216"/>
                  <a:gd name="T20" fmla="*/ 110 w 195"/>
                  <a:gd name="T21" fmla="*/ 247 h 216"/>
                  <a:gd name="T22" fmla="*/ 137 w 195"/>
                  <a:gd name="T23" fmla="*/ 242 h 216"/>
                  <a:gd name="T24" fmla="*/ 159 w 195"/>
                  <a:gd name="T25" fmla="*/ 236 h 216"/>
                  <a:gd name="T26" fmla="*/ 177 w 195"/>
                  <a:gd name="T27" fmla="*/ 220 h 216"/>
                  <a:gd name="T28" fmla="*/ 181 w 195"/>
                  <a:gd name="T29" fmla="*/ 181 h 216"/>
                  <a:gd name="T30" fmla="*/ 186 w 195"/>
                  <a:gd name="T31" fmla="*/ 159 h 216"/>
                  <a:gd name="T32" fmla="*/ 195 w 195"/>
                  <a:gd name="T33" fmla="*/ 144 h 216"/>
                  <a:gd name="T34" fmla="*/ 195 w 195"/>
                  <a:gd name="T35" fmla="*/ 87 h 216"/>
                  <a:gd name="T36" fmla="*/ 186 w 195"/>
                  <a:gd name="T37" fmla="*/ 68 h 216"/>
                  <a:gd name="T38" fmla="*/ 172 w 195"/>
                  <a:gd name="T39" fmla="*/ 43 h 216"/>
                  <a:gd name="T40" fmla="*/ 150 w 195"/>
                  <a:gd name="T41" fmla="*/ 34 h 216"/>
                  <a:gd name="T42" fmla="*/ 128 w 195"/>
                  <a:gd name="T43" fmla="*/ 29 h 216"/>
                  <a:gd name="T44" fmla="*/ 88 w 195"/>
                  <a:gd name="T45" fmla="*/ 0 h 216"/>
                  <a:gd name="T46" fmla="*/ 88 w 195"/>
                  <a:gd name="T47" fmla="*/ 0 h 216"/>
                  <a:gd name="T48" fmla="*/ 88 w 195"/>
                  <a:gd name="T49" fmla="*/ 0 h 216"/>
                  <a:gd name="T50" fmla="*/ 88 w 195"/>
                  <a:gd name="T51" fmla="*/ 0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5" h="216">
                    <a:moveTo>
                      <a:pt x="88" y="0"/>
                    </a:moveTo>
                    <a:lnTo>
                      <a:pt x="62" y="10"/>
                    </a:lnTo>
                    <a:lnTo>
                      <a:pt x="40" y="29"/>
                    </a:lnTo>
                    <a:lnTo>
                      <a:pt x="9" y="67"/>
                    </a:lnTo>
                    <a:lnTo>
                      <a:pt x="0" y="96"/>
                    </a:lnTo>
                    <a:lnTo>
                      <a:pt x="4" y="125"/>
                    </a:lnTo>
                    <a:lnTo>
                      <a:pt x="9" y="149"/>
                    </a:lnTo>
                    <a:lnTo>
                      <a:pt x="18" y="173"/>
                    </a:lnTo>
                    <a:lnTo>
                      <a:pt x="49" y="192"/>
                    </a:lnTo>
                    <a:lnTo>
                      <a:pt x="84" y="216"/>
                    </a:lnTo>
                    <a:lnTo>
                      <a:pt x="110" y="216"/>
                    </a:lnTo>
                    <a:lnTo>
                      <a:pt x="137" y="211"/>
                    </a:lnTo>
                    <a:lnTo>
                      <a:pt x="159" y="206"/>
                    </a:lnTo>
                    <a:lnTo>
                      <a:pt x="177" y="192"/>
                    </a:lnTo>
                    <a:lnTo>
                      <a:pt x="181" y="158"/>
                    </a:lnTo>
                    <a:lnTo>
                      <a:pt x="186" y="139"/>
                    </a:lnTo>
                    <a:lnTo>
                      <a:pt x="195" y="125"/>
                    </a:lnTo>
                    <a:lnTo>
                      <a:pt x="195" y="77"/>
                    </a:lnTo>
                    <a:lnTo>
                      <a:pt x="186" y="58"/>
                    </a:lnTo>
                    <a:lnTo>
                      <a:pt x="172" y="38"/>
                    </a:lnTo>
                    <a:lnTo>
                      <a:pt x="150" y="29"/>
                    </a:lnTo>
                    <a:lnTo>
                      <a:pt x="128" y="24"/>
                    </a:lnTo>
                    <a:lnTo>
                      <a:pt x="88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8" name="Freeform 905"/>
              <p:cNvSpPr>
                <a:spLocks/>
              </p:cNvSpPr>
              <p:nvPr/>
            </p:nvSpPr>
            <p:spPr bwMode="auto">
              <a:xfrm flipV="1">
                <a:off x="2833" y="2971"/>
                <a:ext cx="110" cy="124"/>
              </a:xfrm>
              <a:custGeom>
                <a:avLst/>
                <a:gdLst>
                  <a:gd name="T0" fmla="*/ 31 w 110"/>
                  <a:gd name="T1" fmla="*/ 5 h 120"/>
                  <a:gd name="T2" fmla="*/ 13 w 110"/>
                  <a:gd name="T3" fmla="*/ 25 h 120"/>
                  <a:gd name="T4" fmla="*/ 0 w 110"/>
                  <a:gd name="T5" fmla="*/ 44 h 120"/>
                  <a:gd name="T6" fmla="*/ 0 w 110"/>
                  <a:gd name="T7" fmla="*/ 73 h 120"/>
                  <a:gd name="T8" fmla="*/ 8 w 110"/>
                  <a:gd name="T9" fmla="*/ 97 h 120"/>
                  <a:gd name="T10" fmla="*/ 17 w 110"/>
                  <a:gd name="T11" fmla="*/ 119 h 120"/>
                  <a:gd name="T12" fmla="*/ 35 w 110"/>
                  <a:gd name="T13" fmla="*/ 131 h 120"/>
                  <a:gd name="T14" fmla="*/ 53 w 110"/>
                  <a:gd name="T15" fmla="*/ 141 h 120"/>
                  <a:gd name="T16" fmla="*/ 66 w 110"/>
                  <a:gd name="T17" fmla="*/ 141 h 120"/>
                  <a:gd name="T18" fmla="*/ 75 w 110"/>
                  <a:gd name="T19" fmla="*/ 136 h 120"/>
                  <a:gd name="T20" fmla="*/ 88 w 110"/>
                  <a:gd name="T21" fmla="*/ 113 h 120"/>
                  <a:gd name="T22" fmla="*/ 106 w 110"/>
                  <a:gd name="T23" fmla="*/ 85 h 120"/>
                  <a:gd name="T24" fmla="*/ 110 w 110"/>
                  <a:gd name="T25" fmla="*/ 53 h 120"/>
                  <a:gd name="T26" fmla="*/ 92 w 110"/>
                  <a:gd name="T27" fmla="*/ 20 h 120"/>
                  <a:gd name="T28" fmla="*/ 75 w 110"/>
                  <a:gd name="T29" fmla="*/ 5 h 120"/>
                  <a:gd name="T30" fmla="*/ 53 w 110"/>
                  <a:gd name="T31" fmla="*/ 0 h 120"/>
                  <a:gd name="T32" fmla="*/ 31 w 110"/>
                  <a:gd name="T33" fmla="*/ 5 h 120"/>
                  <a:gd name="T34" fmla="*/ 31 w 110"/>
                  <a:gd name="T35" fmla="*/ 5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0" h="120">
                    <a:moveTo>
                      <a:pt x="31" y="5"/>
                    </a:moveTo>
                    <a:lnTo>
                      <a:pt x="13" y="20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8" y="82"/>
                    </a:lnTo>
                    <a:lnTo>
                      <a:pt x="17" y="101"/>
                    </a:lnTo>
                    <a:lnTo>
                      <a:pt x="35" y="111"/>
                    </a:lnTo>
                    <a:lnTo>
                      <a:pt x="53" y="120"/>
                    </a:lnTo>
                    <a:lnTo>
                      <a:pt x="66" y="120"/>
                    </a:lnTo>
                    <a:lnTo>
                      <a:pt x="75" y="116"/>
                    </a:lnTo>
                    <a:lnTo>
                      <a:pt x="88" y="96"/>
                    </a:lnTo>
                    <a:lnTo>
                      <a:pt x="106" y="72"/>
                    </a:lnTo>
                    <a:lnTo>
                      <a:pt x="110" y="44"/>
                    </a:lnTo>
                    <a:lnTo>
                      <a:pt x="92" y="15"/>
                    </a:lnTo>
                    <a:lnTo>
                      <a:pt x="75" y="5"/>
                    </a:lnTo>
                    <a:lnTo>
                      <a:pt x="53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9" name="Freeform 906"/>
              <p:cNvSpPr>
                <a:spLocks/>
              </p:cNvSpPr>
              <p:nvPr/>
            </p:nvSpPr>
            <p:spPr bwMode="auto">
              <a:xfrm flipV="1">
                <a:off x="2735" y="2689"/>
                <a:ext cx="204" cy="242"/>
              </a:xfrm>
              <a:custGeom>
                <a:avLst/>
                <a:gdLst>
                  <a:gd name="T0" fmla="*/ 67 w 204"/>
                  <a:gd name="T1" fmla="*/ 0 h 235"/>
                  <a:gd name="T2" fmla="*/ 31 w 204"/>
                  <a:gd name="T3" fmla="*/ 24 h 235"/>
                  <a:gd name="T4" fmla="*/ 9 w 204"/>
                  <a:gd name="T5" fmla="*/ 48 h 235"/>
                  <a:gd name="T6" fmla="*/ 0 w 204"/>
                  <a:gd name="T7" fmla="*/ 77 h 235"/>
                  <a:gd name="T8" fmla="*/ 5 w 204"/>
                  <a:gd name="T9" fmla="*/ 140 h 235"/>
                  <a:gd name="T10" fmla="*/ 0 w 204"/>
                  <a:gd name="T11" fmla="*/ 200 h 235"/>
                  <a:gd name="T12" fmla="*/ 5 w 204"/>
                  <a:gd name="T13" fmla="*/ 217 h 235"/>
                  <a:gd name="T14" fmla="*/ 18 w 204"/>
                  <a:gd name="T15" fmla="*/ 228 h 235"/>
                  <a:gd name="T16" fmla="*/ 44 w 204"/>
                  <a:gd name="T17" fmla="*/ 244 h 235"/>
                  <a:gd name="T18" fmla="*/ 75 w 204"/>
                  <a:gd name="T19" fmla="*/ 261 h 235"/>
                  <a:gd name="T20" fmla="*/ 102 w 204"/>
                  <a:gd name="T21" fmla="*/ 266 h 235"/>
                  <a:gd name="T22" fmla="*/ 133 w 204"/>
                  <a:gd name="T23" fmla="*/ 272 h 235"/>
                  <a:gd name="T24" fmla="*/ 151 w 204"/>
                  <a:gd name="T25" fmla="*/ 261 h 235"/>
                  <a:gd name="T26" fmla="*/ 164 w 204"/>
                  <a:gd name="T27" fmla="*/ 250 h 235"/>
                  <a:gd name="T28" fmla="*/ 186 w 204"/>
                  <a:gd name="T29" fmla="*/ 222 h 235"/>
                  <a:gd name="T30" fmla="*/ 204 w 204"/>
                  <a:gd name="T31" fmla="*/ 178 h 235"/>
                  <a:gd name="T32" fmla="*/ 199 w 204"/>
                  <a:gd name="T33" fmla="*/ 154 h 235"/>
                  <a:gd name="T34" fmla="*/ 190 w 204"/>
                  <a:gd name="T35" fmla="*/ 134 h 235"/>
                  <a:gd name="T36" fmla="*/ 190 w 204"/>
                  <a:gd name="T37" fmla="*/ 101 h 235"/>
                  <a:gd name="T38" fmla="*/ 177 w 204"/>
                  <a:gd name="T39" fmla="*/ 77 h 235"/>
                  <a:gd name="T40" fmla="*/ 133 w 204"/>
                  <a:gd name="T41" fmla="*/ 67 h 235"/>
                  <a:gd name="T42" fmla="*/ 115 w 204"/>
                  <a:gd name="T43" fmla="*/ 63 h 235"/>
                  <a:gd name="T44" fmla="*/ 98 w 204"/>
                  <a:gd name="T45" fmla="*/ 48 h 235"/>
                  <a:gd name="T46" fmla="*/ 93 w 204"/>
                  <a:gd name="T47" fmla="*/ 14 h 235"/>
                  <a:gd name="T48" fmla="*/ 80 w 204"/>
                  <a:gd name="T49" fmla="*/ 0 h 235"/>
                  <a:gd name="T50" fmla="*/ 67 w 204"/>
                  <a:gd name="T51" fmla="*/ 0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4" h="235">
                    <a:moveTo>
                      <a:pt x="67" y="0"/>
                    </a:moveTo>
                    <a:lnTo>
                      <a:pt x="31" y="19"/>
                    </a:lnTo>
                    <a:lnTo>
                      <a:pt x="9" y="43"/>
                    </a:lnTo>
                    <a:lnTo>
                      <a:pt x="0" y="67"/>
                    </a:lnTo>
                    <a:lnTo>
                      <a:pt x="5" y="120"/>
                    </a:lnTo>
                    <a:lnTo>
                      <a:pt x="0" y="173"/>
                    </a:lnTo>
                    <a:lnTo>
                      <a:pt x="5" y="187"/>
                    </a:lnTo>
                    <a:lnTo>
                      <a:pt x="18" y="197"/>
                    </a:lnTo>
                    <a:lnTo>
                      <a:pt x="44" y="211"/>
                    </a:lnTo>
                    <a:lnTo>
                      <a:pt x="75" y="225"/>
                    </a:lnTo>
                    <a:lnTo>
                      <a:pt x="102" y="230"/>
                    </a:lnTo>
                    <a:lnTo>
                      <a:pt x="133" y="235"/>
                    </a:lnTo>
                    <a:lnTo>
                      <a:pt x="151" y="225"/>
                    </a:lnTo>
                    <a:lnTo>
                      <a:pt x="164" y="216"/>
                    </a:lnTo>
                    <a:lnTo>
                      <a:pt x="186" y="192"/>
                    </a:lnTo>
                    <a:lnTo>
                      <a:pt x="204" y="153"/>
                    </a:lnTo>
                    <a:lnTo>
                      <a:pt x="199" y="134"/>
                    </a:lnTo>
                    <a:lnTo>
                      <a:pt x="190" y="115"/>
                    </a:lnTo>
                    <a:lnTo>
                      <a:pt x="190" y="86"/>
                    </a:lnTo>
                    <a:lnTo>
                      <a:pt x="177" y="67"/>
                    </a:lnTo>
                    <a:lnTo>
                      <a:pt x="133" y="57"/>
                    </a:lnTo>
                    <a:lnTo>
                      <a:pt x="115" y="53"/>
                    </a:lnTo>
                    <a:lnTo>
                      <a:pt x="98" y="43"/>
                    </a:lnTo>
                    <a:lnTo>
                      <a:pt x="93" y="14"/>
                    </a:lnTo>
                    <a:lnTo>
                      <a:pt x="8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0" name="Freeform 907"/>
              <p:cNvSpPr>
                <a:spLocks/>
              </p:cNvSpPr>
              <p:nvPr/>
            </p:nvSpPr>
            <p:spPr bwMode="auto">
              <a:xfrm flipV="1">
                <a:off x="2771" y="2719"/>
                <a:ext cx="123" cy="108"/>
              </a:xfrm>
              <a:custGeom>
                <a:avLst/>
                <a:gdLst>
                  <a:gd name="T0" fmla="*/ 0 w 123"/>
                  <a:gd name="T1" fmla="*/ 53 h 105"/>
                  <a:gd name="T2" fmla="*/ 4 w 123"/>
                  <a:gd name="T3" fmla="*/ 72 h 105"/>
                  <a:gd name="T4" fmla="*/ 8 w 123"/>
                  <a:gd name="T5" fmla="*/ 82 h 105"/>
                  <a:gd name="T6" fmla="*/ 31 w 123"/>
                  <a:gd name="T7" fmla="*/ 106 h 105"/>
                  <a:gd name="T8" fmla="*/ 53 w 123"/>
                  <a:gd name="T9" fmla="*/ 115 h 105"/>
                  <a:gd name="T10" fmla="*/ 75 w 123"/>
                  <a:gd name="T11" fmla="*/ 120 h 105"/>
                  <a:gd name="T12" fmla="*/ 101 w 123"/>
                  <a:gd name="T13" fmla="*/ 106 h 105"/>
                  <a:gd name="T14" fmla="*/ 115 w 123"/>
                  <a:gd name="T15" fmla="*/ 72 h 105"/>
                  <a:gd name="T16" fmla="*/ 123 w 123"/>
                  <a:gd name="T17" fmla="*/ 53 h 105"/>
                  <a:gd name="T18" fmla="*/ 123 w 123"/>
                  <a:gd name="T19" fmla="*/ 33 h 105"/>
                  <a:gd name="T20" fmla="*/ 119 w 123"/>
                  <a:gd name="T21" fmla="*/ 14 h 105"/>
                  <a:gd name="T22" fmla="*/ 106 w 123"/>
                  <a:gd name="T23" fmla="*/ 0 h 105"/>
                  <a:gd name="T24" fmla="*/ 0 w 123"/>
                  <a:gd name="T25" fmla="*/ 53 h 1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3" h="105">
                    <a:moveTo>
                      <a:pt x="0" y="48"/>
                    </a:moveTo>
                    <a:lnTo>
                      <a:pt x="4" y="62"/>
                    </a:lnTo>
                    <a:lnTo>
                      <a:pt x="8" y="72"/>
                    </a:lnTo>
                    <a:lnTo>
                      <a:pt x="31" y="91"/>
                    </a:lnTo>
                    <a:lnTo>
                      <a:pt x="53" y="100"/>
                    </a:lnTo>
                    <a:lnTo>
                      <a:pt x="75" y="105"/>
                    </a:lnTo>
                    <a:lnTo>
                      <a:pt x="101" y="91"/>
                    </a:lnTo>
                    <a:lnTo>
                      <a:pt x="115" y="62"/>
                    </a:lnTo>
                    <a:lnTo>
                      <a:pt x="123" y="48"/>
                    </a:lnTo>
                    <a:lnTo>
                      <a:pt x="123" y="28"/>
                    </a:lnTo>
                    <a:lnTo>
                      <a:pt x="119" y="14"/>
                    </a:lnTo>
                    <a:lnTo>
                      <a:pt x="106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1" name="Freeform 908"/>
              <p:cNvSpPr>
                <a:spLocks/>
              </p:cNvSpPr>
              <p:nvPr/>
            </p:nvSpPr>
            <p:spPr bwMode="auto">
              <a:xfrm flipV="1">
                <a:off x="2766" y="2733"/>
                <a:ext cx="120" cy="129"/>
              </a:xfrm>
              <a:custGeom>
                <a:avLst/>
                <a:gdLst>
                  <a:gd name="T0" fmla="*/ 40 w 120"/>
                  <a:gd name="T1" fmla="*/ 0 h 125"/>
                  <a:gd name="T2" fmla="*/ 18 w 120"/>
                  <a:gd name="T3" fmla="*/ 14 h 125"/>
                  <a:gd name="T4" fmla="*/ 13 w 120"/>
                  <a:gd name="T5" fmla="*/ 39 h 125"/>
                  <a:gd name="T6" fmla="*/ 0 w 120"/>
                  <a:gd name="T7" fmla="*/ 68 h 125"/>
                  <a:gd name="T8" fmla="*/ 0 w 120"/>
                  <a:gd name="T9" fmla="*/ 91 h 125"/>
                  <a:gd name="T10" fmla="*/ 9 w 120"/>
                  <a:gd name="T11" fmla="*/ 106 h 125"/>
                  <a:gd name="T12" fmla="*/ 27 w 120"/>
                  <a:gd name="T13" fmla="*/ 124 h 125"/>
                  <a:gd name="T14" fmla="*/ 49 w 120"/>
                  <a:gd name="T15" fmla="*/ 135 h 125"/>
                  <a:gd name="T16" fmla="*/ 71 w 120"/>
                  <a:gd name="T17" fmla="*/ 146 h 125"/>
                  <a:gd name="T18" fmla="*/ 98 w 120"/>
                  <a:gd name="T19" fmla="*/ 135 h 125"/>
                  <a:gd name="T20" fmla="*/ 115 w 120"/>
                  <a:gd name="T21" fmla="*/ 97 h 125"/>
                  <a:gd name="T22" fmla="*/ 120 w 120"/>
                  <a:gd name="T23" fmla="*/ 58 h 125"/>
                  <a:gd name="T24" fmla="*/ 106 w 120"/>
                  <a:gd name="T25" fmla="*/ 34 h 125"/>
                  <a:gd name="T26" fmla="*/ 89 w 120"/>
                  <a:gd name="T27" fmla="*/ 14 h 125"/>
                  <a:gd name="T28" fmla="*/ 71 w 120"/>
                  <a:gd name="T29" fmla="*/ 0 h 125"/>
                  <a:gd name="T30" fmla="*/ 53 w 120"/>
                  <a:gd name="T31" fmla="*/ 0 h 125"/>
                  <a:gd name="T32" fmla="*/ 40 w 120"/>
                  <a:gd name="T33" fmla="*/ 0 h 1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0" h="125">
                    <a:moveTo>
                      <a:pt x="40" y="0"/>
                    </a:moveTo>
                    <a:lnTo>
                      <a:pt x="18" y="14"/>
                    </a:lnTo>
                    <a:lnTo>
                      <a:pt x="13" y="34"/>
                    </a:lnTo>
                    <a:lnTo>
                      <a:pt x="0" y="58"/>
                    </a:lnTo>
                    <a:lnTo>
                      <a:pt x="0" y="77"/>
                    </a:lnTo>
                    <a:lnTo>
                      <a:pt x="9" y="91"/>
                    </a:lnTo>
                    <a:lnTo>
                      <a:pt x="27" y="106"/>
                    </a:lnTo>
                    <a:lnTo>
                      <a:pt x="49" y="115"/>
                    </a:lnTo>
                    <a:lnTo>
                      <a:pt x="71" y="125"/>
                    </a:lnTo>
                    <a:lnTo>
                      <a:pt x="98" y="115"/>
                    </a:lnTo>
                    <a:lnTo>
                      <a:pt x="115" y="82"/>
                    </a:lnTo>
                    <a:lnTo>
                      <a:pt x="120" y="48"/>
                    </a:lnTo>
                    <a:lnTo>
                      <a:pt x="106" y="29"/>
                    </a:lnTo>
                    <a:lnTo>
                      <a:pt x="89" y="14"/>
                    </a:lnTo>
                    <a:lnTo>
                      <a:pt x="71" y="0"/>
                    </a:lnTo>
                    <a:lnTo>
                      <a:pt x="53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2" name="Freeform 909"/>
              <p:cNvSpPr>
                <a:spLocks/>
              </p:cNvSpPr>
              <p:nvPr/>
            </p:nvSpPr>
            <p:spPr bwMode="auto">
              <a:xfrm flipV="1">
                <a:off x="2744" y="2694"/>
                <a:ext cx="186" cy="148"/>
              </a:xfrm>
              <a:custGeom>
                <a:avLst/>
                <a:gdLst>
                  <a:gd name="T0" fmla="*/ 0 w 186"/>
                  <a:gd name="T1" fmla="*/ 100 h 144"/>
                  <a:gd name="T2" fmla="*/ 4 w 186"/>
                  <a:gd name="T3" fmla="*/ 116 h 144"/>
                  <a:gd name="T4" fmla="*/ 18 w 186"/>
                  <a:gd name="T5" fmla="*/ 126 h 144"/>
                  <a:gd name="T6" fmla="*/ 58 w 186"/>
                  <a:gd name="T7" fmla="*/ 150 h 144"/>
                  <a:gd name="T8" fmla="*/ 93 w 186"/>
                  <a:gd name="T9" fmla="*/ 159 h 144"/>
                  <a:gd name="T10" fmla="*/ 115 w 186"/>
                  <a:gd name="T11" fmla="*/ 164 h 144"/>
                  <a:gd name="T12" fmla="*/ 133 w 186"/>
                  <a:gd name="T13" fmla="*/ 155 h 144"/>
                  <a:gd name="T14" fmla="*/ 142 w 186"/>
                  <a:gd name="T15" fmla="*/ 138 h 144"/>
                  <a:gd name="T16" fmla="*/ 159 w 186"/>
                  <a:gd name="T17" fmla="*/ 126 h 144"/>
                  <a:gd name="T18" fmla="*/ 186 w 186"/>
                  <a:gd name="T19" fmla="*/ 82 h 144"/>
                  <a:gd name="T20" fmla="*/ 181 w 186"/>
                  <a:gd name="T21" fmla="*/ 68 h 144"/>
                  <a:gd name="T22" fmla="*/ 177 w 186"/>
                  <a:gd name="T23" fmla="*/ 44 h 144"/>
                  <a:gd name="T24" fmla="*/ 173 w 186"/>
                  <a:gd name="T25" fmla="*/ 0 h 144"/>
                  <a:gd name="T26" fmla="*/ 168 w 186"/>
                  <a:gd name="T27" fmla="*/ 44 h 144"/>
                  <a:gd name="T28" fmla="*/ 164 w 186"/>
                  <a:gd name="T29" fmla="*/ 77 h 144"/>
                  <a:gd name="T30" fmla="*/ 150 w 186"/>
                  <a:gd name="T31" fmla="*/ 82 h 144"/>
                  <a:gd name="T32" fmla="*/ 146 w 186"/>
                  <a:gd name="T33" fmla="*/ 100 h 144"/>
                  <a:gd name="T34" fmla="*/ 142 w 186"/>
                  <a:gd name="T35" fmla="*/ 121 h 144"/>
                  <a:gd name="T36" fmla="*/ 128 w 186"/>
                  <a:gd name="T37" fmla="*/ 138 h 144"/>
                  <a:gd name="T38" fmla="*/ 115 w 186"/>
                  <a:gd name="T39" fmla="*/ 138 h 144"/>
                  <a:gd name="T40" fmla="*/ 102 w 186"/>
                  <a:gd name="T41" fmla="*/ 126 h 144"/>
                  <a:gd name="T42" fmla="*/ 84 w 186"/>
                  <a:gd name="T43" fmla="*/ 131 h 144"/>
                  <a:gd name="T44" fmla="*/ 71 w 186"/>
                  <a:gd name="T45" fmla="*/ 126 h 144"/>
                  <a:gd name="T46" fmla="*/ 53 w 186"/>
                  <a:gd name="T47" fmla="*/ 131 h 144"/>
                  <a:gd name="T48" fmla="*/ 22 w 186"/>
                  <a:gd name="T49" fmla="*/ 116 h 144"/>
                  <a:gd name="T50" fmla="*/ 9 w 186"/>
                  <a:gd name="T51" fmla="*/ 111 h 144"/>
                  <a:gd name="T52" fmla="*/ 0 w 186"/>
                  <a:gd name="T53" fmla="*/ 100 h 14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6" h="144">
                    <a:moveTo>
                      <a:pt x="0" y="87"/>
                    </a:moveTo>
                    <a:lnTo>
                      <a:pt x="4" y="101"/>
                    </a:lnTo>
                    <a:lnTo>
                      <a:pt x="18" y="111"/>
                    </a:lnTo>
                    <a:lnTo>
                      <a:pt x="58" y="130"/>
                    </a:lnTo>
                    <a:lnTo>
                      <a:pt x="93" y="139"/>
                    </a:lnTo>
                    <a:lnTo>
                      <a:pt x="115" y="144"/>
                    </a:lnTo>
                    <a:lnTo>
                      <a:pt x="133" y="135"/>
                    </a:lnTo>
                    <a:lnTo>
                      <a:pt x="142" y="120"/>
                    </a:lnTo>
                    <a:lnTo>
                      <a:pt x="159" y="111"/>
                    </a:lnTo>
                    <a:lnTo>
                      <a:pt x="186" y="72"/>
                    </a:lnTo>
                    <a:lnTo>
                      <a:pt x="181" y="58"/>
                    </a:lnTo>
                    <a:lnTo>
                      <a:pt x="177" y="39"/>
                    </a:lnTo>
                    <a:lnTo>
                      <a:pt x="173" y="0"/>
                    </a:lnTo>
                    <a:lnTo>
                      <a:pt x="168" y="39"/>
                    </a:lnTo>
                    <a:lnTo>
                      <a:pt x="164" y="67"/>
                    </a:lnTo>
                    <a:lnTo>
                      <a:pt x="150" y="72"/>
                    </a:lnTo>
                    <a:lnTo>
                      <a:pt x="146" y="87"/>
                    </a:lnTo>
                    <a:lnTo>
                      <a:pt x="142" y="106"/>
                    </a:lnTo>
                    <a:lnTo>
                      <a:pt x="128" y="120"/>
                    </a:lnTo>
                    <a:lnTo>
                      <a:pt x="115" y="120"/>
                    </a:lnTo>
                    <a:lnTo>
                      <a:pt x="102" y="111"/>
                    </a:lnTo>
                    <a:lnTo>
                      <a:pt x="84" y="115"/>
                    </a:lnTo>
                    <a:lnTo>
                      <a:pt x="71" y="111"/>
                    </a:lnTo>
                    <a:lnTo>
                      <a:pt x="53" y="115"/>
                    </a:lnTo>
                    <a:lnTo>
                      <a:pt x="22" y="101"/>
                    </a:lnTo>
                    <a:lnTo>
                      <a:pt x="9" y="96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3" name="Freeform 910"/>
              <p:cNvSpPr>
                <a:spLocks/>
              </p:cNvSpPr>
              <p:nvPr/>
            </p:nvSpPr>
            <p:spPr bwMode="auto">
              <a:xfrm flipV="1">
                <a:off x="2828" y="2699"/>
                <a:ext cx="102" cy="74"/>
              </a:xfrm>
              <a:custGeom>
                <a:avLst/>
                <a:gdLst>
                  <a:gd name="T0" fmla="*/ 0 w 102"/>
                  <a:gd name="T1" fmla="*/ 82 h 72"/>
                  <a:gd name="T2" fmla="*/ 36 w 102"/>
                  <a:gd name="T3" fmla="*/ 82 h 72"/>
                  <a:gd name="T4" fmla="*/ 49 w 102"/>
                  <a:gd name="T5" fmla="*/ 73 h 72"/>
                  <a:gd name="T6" fmla="*/ 62 w 102"/>
                  <a:gd name="T7" fmla="*/ 61 h 72"/>
                  <a:gd name="T8" fmla="*/ 84 w 102"/>
                  <a:gd name="T9" fmla="*/ 44 h 72"/>
                  <a:gd name="T10" fmla="*/ 102 w 102"/>
                  <a:gd name="T11" fmla="*/ 0 h 72"/>
                  <a:gd name="T12" fmla="*/ 89 w 102"/>
                  <a:gd name="T13" fmla="*/ 29 h 72"/>
                  <a:gd name="T14" fmla="*/ 84 w 102"/>
                  <a:gd name="T15" fmla="*/ 39 h 72"/>
                  <a:gd name="T16" fmla="*/ 71 w 102"/>
                  <a:gd name="T17" fmla="*/ 39 h 72"/>
                  <a:gd name="T18" fmla="*/ 66 w 102"/>
                  <a:gd name="T19" fmla="*/ 44 h 72"/>
                  <a:gd name="T20" fmla="*/ 58 w 102"/>
                  <a:gd name="T21" fmla="*/ 53 h 72"/>
                  <a:gd name="T22" fmla="*/ 40 w 102"/>
                  <a:gd name="T23" fmla="*/ 73 h 72"/>
                  <a:gd name="T24" fmla="*/ 27 w 102"/>
                  <a:gd name="T25" fmla="*/ 82 h 72"/>
                  <a:gd name="T26" fmla="*/ 13 w 102"/>
                  <a:gd name="T27" fmla="*/ 82 h 72"/>
                  <a:gd name="T28" fmla="*/ 0 w 102"/>
                  <a:gd name="T29" fmla="*/ 82 h 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72">
                    <a:moveTo>
                      <a:pt x="0" y="72"/>
                    </a:moveTo>
                    <a:lnTo>
                      <a:pt x="36" y="72"/>
                    </a:lnTo>
                    <a:lnTo>
                      <a:pt x="49" y="63"/>
                    </a:lnTo>
                    <a:lnTo>
                      <a:pt x="62" y="53"/>
                    </a:lnTo>
                    <a:lnTo>
                      <a:pt x="84" y="39"/>
                    </a:lnTo>
                    <a:lnTo>
                      <a:pt x="102" y="0"/>
                    </a:lnTo>
                    <a:lnTo>
                      <a:pt x="89" y="24"/>
                    </a:lnTo>
                    <a:lnTo>
                      <a:pt x="84" y="34"/>
                    </a:lnTo>
                    <a:lnTo>
                      <a:pt x="71" y="34"/>
                    </a:lnTo>
                    <a:lnTo>
                      <a:pt x="66" y="39"/>
                    </a:lnTo>
                    <a:lnTo>
                      <a:pt x="58" y="48"/>
                    </a:lnTo>
                    <a:lnTo>
                      <a:pt x="40" y="63"/>
                    </a:lnTo>
                    <a:lnTo>
                      <a:pt x="27" y="72"/>
                    </a:lnTo>
                    <a:lnTo>
                      <a:pt x="13" y="7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4" name="Freeform 911"/>
              <p:cNvSpPr>
                <a:spLocks/>
              </p:cNvSpPr>
              <p:nvPr/>
            </p:nvSpPr>
            <p:spPr bwMode="auto">
              <a:xfrm flipV="1">
                <a:off x="2740" y="2758"/>
                <a:ext cx="88" cy="164"/>
              </a:xfrm>
              <a:custGeom>
                <a:avLst/>
                <a:gdLst>
                  <a:gd name="T0" fmla="*/ 88 w 88"/>
                  <a:gd name="T1" fmla="*/ 44 h 159"/>
                  <a:gd name="T2" fmla="*/ 79 w 88"/>
                  <a:gd name="T3" fmla="*/ 10 h 159"/>
                  <a:gd name="T4" fmla="*/ 70 w 88"/>
                  <a:gd name="T5" fmla="*/ 0 h 159"/>
                  <a:gd name="T6" fmla="*/ 57 w 88"/>
                  <a:gd name="T7" fmla="*/ 0 h 159"/>
                  <a:gd name="T8" fmla="*/ 35 w 88"/>
                  <a:gd name="T9" fmla="*/ 15 h 159"/>
                  <a:gd name="T10" fmla="*/ 17 w 88"/>
                  <a:gd name="T11" fmla="*/ 39 h 159"/>
                  <a:gd name="T12" fmla="*/ 4 w 88"/>
                  <a:gd name="T13" fmla="*/ 63 h 159"/>
                  <a:gd name="T14" fmla="*/ 4 w 88"/>
                  <a:gd name="T15" fmla="*/ 97 h 159"/>
                  <a:gd name="T16" fmla="*/ 0 w 88"/>
                  <a:gd name="T17" fmla="*/ 185 h 159"/>
                  <a:gd name="T18" fmla="*/ 4 w 88"/>
                  <a:gd name="T19" fmla="*/ 164 h 159"/>
                  <a:gd name="T20" fmla="*/ 17 w 88"/>
                  <a:gd name="T21" fmla="*/ 140 h 159"/>
                  <a:gd name="T22" fmla="*/ 22 w 88"/>
                  <a:gd name="T23" fmla="*/ 117 h 159"/>
                  <a:gd name="T24" fmla="*/ 17 w 88"/>
                  <a:gd name="T25" fmla="*/ 97 h 159"/>
                  <a:gd name="T26" fmla="*/ 22 w 88"/>
                  <a:gd name="T27" fmla="*/ 68 h 159"/>
                  <a:gd name="T28" fmla="*/ 22 w 88"/>
                  <a:gd name="T29" fmla="*/ 58 h 159"/>
                  <a:gd name="T30" fmla="*/ 26 w 88"/>
                  <a:gd name="T31" fmla="*/ 44 h 159"/>
                  <a:gd name="T32" fmla="*/ 35 w 88"/>
                  <a:gd name="T33" fmla="*/ 44 h 159"/>
                  <a:gd name="T34" fmla="*/ 48 w 88"/>
                  <a:gd name="T35" fmla="*/ 39 h 159"/>
                  <a:gd name="T36" fmla="*/ 48 w 88"/>
                  <a:gd name="T37" fmla="*/ 29 h 159"/>
                  <a:gd name="T38" fmla="*/ 57 w 88"/>
                  <a:gd name="T39" fmla="*/ 15 h 159"/>
                  <a:gd name="T40" fmla="*/ 66 w 88"/>
                  <a:gd name="T41" fmla="*/ 25 h 159"/>
                  <a:gd name="T42" fmla="*/ 66 w 88"/>
                  <a:gd name="T43" fmla="*/ 34 h 159"/>
                  <a:gd name="T44" fmla="*/ 75 w 88"/>
                  <a:gd name="T45" fmla="*/ 34 h 159"/>
                  <a:gd name="T46" fmla="*/ 88 w 88"/>
                  <a:gd name="T47" fmla="*/ 44 h 1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8" h="159">
                    <a:moveTo>
                      <a:pt x="88" y="39"/>
                    </a:moveTo>
                    <a:lnTo>
                      <a:pt x="79" y="1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35" y="15"/>
                    </a:lnTo>
                    <a:lnTo>
                      <a:pt x="17" y="34"/>
                    </a:lnTo>
                    <a:lnTo>
                      <a:pt x="4" y="53"/>
                    </a:lnTo>
                    <a:lnTo>
                      <a:pt x="4" y="82"/>
                    </a:lnTo>
                    <a:lnTo>
                      <a:pt x="0" y="159"/>
                    </a:lnTo>
                    <a:lnTo>
                      <a:pt x="4" y="140"/>
                    </a:lnTo>
                    <a:lnTo>
                      <a:pt x="17" y="120"/>
                    </a:lnTo>
                    <a:lnTo>
                      <a:pt x="22" y="101"/>
                    </a:lnTo>
                    <a:lnTo>
                      <a:pt x="17" y="82"/>
                    </a:lnTo>
                    <a:lnTo>
                      <a:pt x="22" y="58"/>
                    </a:lnTo>
                    <a:lnTo>
                      <a:pt x="22" y="48"/>
                    </a:lnTo>
                    <a:lnTo>
                      <a:pt x="26" y="39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48" y="24"/>
                    </a:lnTo>
                    <a:lnTo>
                      <a:pt x="57" y="15"/>
                    </a:lnTo>
                    <a:lnTo>
                      <a:pt x="66" y="20"/>
                    </a:lnTo>
                    <a:lnTo>
                      <a:pt x="66" y="29"/>
                    </a:lnTo>
                    <a:lnTo>
                      <a:pt x="75" y="29"/>
                    </a:ln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5" name="Freeform 912"/>
              <p:cNvSpPr>
                <a:spLocks/>
              </p:cNvSpPr>
              <p:nvPr/>
            </p:nvSpPr>
            <p:spPr bwMode="auto">
              <a:xfrm flipV="1">
                <a:off x="2744" y="2813"/>
                <a:ext cx="75" cy="113"/>
              </a:xfrm>
              <a:custGeom>
                <a:avLst/>
                <a:gdLst>
                  <a:gd name="T0" fmla="*/ 0 w 75"/>
                  <a:gd name="T1" fmla="*/ 125 h 110"/>
                  <a:gd name="T2" fmla="*/ 0 w 75"/>
                  <a:gd name="T3" fmla="*/ 98 h 110"/>
                  <a:gd name="T4" fmla="*/ 0 w 75"/>
                  <a:gd name="T5" fmla="*/ 72 h 110"/>
                  <a:gd name="T6" fmla="*/ 9 w 75"/>
                  <a:gd name="T7" fmla="*/ 48 h 110"/>
                  <a:gd name="T8" fmla="*/ 22 w 75"/>
                  <a:gd name="T9" fmla="*/ 33 h 110"/>
                  <a:gd name="T10" fmla="*/ 35 w 75"/>
                  <a:gd name="T11" fmla="*/ 9 h 110"/>
                  <a:gd name="T12" fmla="*/ 53 w 75"/>
                  <a:gd name="T13" fmla="*/ 0 h 110"/>
                  <a:gd name="T14" fmla="*/ 66 w 75"/>
                  <a:gd name="T15" fmla="*/ 4 h 110"/>
                  <a:gd name="T16" fmla="*/ 75 w 75"/>
                  <a:gd name="T17" fmla="*/ 24 h 110"/>
                  <a:gd name="T18" fmla="*/ 62 w 75"/>
                  <a:gd name="T19" fmla="*/ 9 h 110"/>
                  <a:gd name="T20" fmla="*/ 49 w 75"/>
                  <a:gd name="T21" fmla="*/ 9 h 110"/>
                  <a:gd name="T22" fmla="*/ 40 w 75"/>
                  <a:gd name="T23" fmla="*/ 33 h 110"/>
                  <a:gd name="T24" fmla="*/ 35 w 75"/>
                  <a:gd name="T25" fmla="*/ 38 h 110"/>
                  <a:gd name="T26" fmla="*/ 31 w 75"/>
                  <a:gd name="T27" fmla="*/ 38 h 110"/>
                  <a:gd name="T28" fmla="*/ 9 w 75"/>
                  <a:gd name="T29" fmla="*/ 59 h 110"/>
                  <a:gd name="T30" fmla="*/ 4 w 75"/>
                  <a:gd name="T31" fmla="*/ 86 h 110"/>
                  <a:gd name="T32" fmla="*/ 0 w 75"/>
                  <a:gd name="T33" fmla="*/ 125 h 1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10">
                    <a:moveTo>
                      <a:pt x="0" y="110"/>
                    </a:moveTo>
                    <a:lnTo>
                      <a:pt x="0" y="86"/>
                    </a:lnTo>
                    <a:lnTo>
                      <a:pt x="0" y="62"/>
                    </a:lnTo>
                    <a:lnTo>
                      <a:pt x="9" y="43"/>
                    </a:lnTo>
                    <a:lnTo>
                      <a:pt x="22" y="28"/>
                    </a:lnTo>
                    <a:lnTo>
                      <a:pt x="35" y="9"/>
                    </a:lnTo>
                    <a:lnTo>
                      <a:pt x="53" y="0"/>
                    </a:lnTo>
                    <a:lnTo>
                      <a:pt x="66" y="4"/>
                    </a:lnTo>
                    <a:lnTo>
                      <a:pt x="75" y="19"/>
                    </a:lnTo>
                    <a:lnTo>
                      <a:pt x="62" y="9"/>
                    </a:lnTo>
                    <a:lnTo>
                      <a:pt x="49" y="9"/>
                    </a:lnTo>
                    <a:lnTo>
                      <a:pt x="40" y="28"/>
                    </a:lnTo>
                    <a:lnTo>
                      <a:pt x="35" y="33"/>
                    </a:lnTo>
                    <a:lnTo>
                      <a:pt x="31" y="33"/>
                    </a:lnTo>
                    <a:lnTo>
                      <a:pt x="9" y="52"/>
                    </a:lnTo>
                    <a:lnTo>
                      <a:pt x="4" y="7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6" name="Freeform 913"/>
              <p:cNvSpPr>
                <a:spLocks/>
              </p:cNvSpPr>
              <p:nvPr/>
            </p:nvSpPr>
            <p:spPr bwMode="auto">
              <a:xfrm flipV="1">
                <a:off x="2775" y="2749"/>
                <a:ext cx="97" cy="58"/>
              </a:xfrm>
              <a:custGeom>
                <a:avLst/>
                <a:gdLst>
                  <a:gd name="T0" fmla="*/ 0 w 97"/>
                  <a:gd name="T1" fmla="*/ 9 h 57"/>
                  <a:gd name="T2" fmla="*/ 0 w 97"/>
                  <a:gd name="T3" fmla="*/ 34 h 57"/>
                  <a:gd name="T4" fmla="*/ 13 w 97"/>
                  <a:gd name="T5" fmla="*/ 43 h 57"/>
                  <a:gd name="T6" fmla="*/ 35 w 97"/>
                  <a:gd name="T7" fmla="*/ 48 h 57"/>
                  <a:gd name="T8" fmla="*/ 53 w 97"/>
                  <a:gd name="T9" fmla="*/ 62 h 57"/>
                  <a:gd name="T10" fmla="*/ 71 w 97"/>
                  <a:gd name="T11" fmla="*/ 62 h 57"/>
                  <a:gd name="T12" fmla="*/ 89 w 97"/>
                  <a:gd name="T13" fmla="*/ 48 h 57"/>
                  <a:gd name="T14" fmla="*/ 97 w 97"/>
                  <a:gd name="T15" fmla="*/ 24 h 57"/>
                  <a:gd name="T16" fmla="*/ 97 w 97"/>
                  <a:gd name="T17" fmla="*/ 0 h 57"/>
                  <a:gd name="T18" fmla="*/ 97 w 97"/>
                  <a:gd name="T19" fmla="*/ 24 h 57"/>
                  <a:gd name="T20" fmla="*/ 89 w 97"/>
                  <a:gd name="T21" fmla="*/ 34 h 57"/>
                  <a:gd name="T22" fmla="*/ 75 w 97"/>
                  <a:gd name="T23" fmla="*/ 34 h 57"/>
                  <a:gd name="T24" fmla="*/ 66 w 97"/>
                  <a:gd name="T25" fmla="*/ 24 h 57"/>
                  <a:gd name="T26" fmla="*/ 62 w 97"/>
                  <a:gd name="T27" fmla="*/ 34 h 57"/>
                  <a:gd name="T28" fmla="*/ 58 w 97"/>
                  <a:gd name="T29" fmla="*/ 43 h 57"/>
                  <a:gd name="T30" fmla="*/ 53 w 97"/>
                  <a:gd name="T31" fmla="*/ 43 h 57"/>
                  <a:gd name="T32" fmla="*/ 44 w 97"/>
                  <a:gd name="T33" fmla="*/ 38 h 57"/>
                  <a:gd name="T34" fmla="*/ 40 w 97"/>
                  <a:gd name="T35" fmla="*/ 24 h 57"/>
                  <a:gd name="T36" fmla="*/ 31 w 97"/>
                  <a:gd name="T37" fmla="*/ 24 h 57"/>
                  <a:gd name="T38" fmla="*/ 22 w 97"/>
                  <a:gd name="T39" fmla="*/ 34 h 57"/>
                  <a:gd name="T40" fmla="*/ 9 w 97"/>
                  <a:gd name="T41" fmla="*/ 24 h 57"/>
                  <a:gd name="T42" fmla="*/ 0 w 97"/>
                  <a:gd name="T43" fmla="*/ 14 h 57"/>
                  <a:gd name="T44" fmla="*/ 0 w 97"/>
                  <a:gd name="T45" fmla="*/ 9 h 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" h="57">
                    <a:moveTo>
                      <a:pt x="0" y="9"/>
                    </a:moveTo>
                    <a:lnTo>
                      <a:pt x="0" y="29"/>
                    </a:lnTo>
                    <a:lnTo>
                      <a:pt x="13" y="38"/>
                    </a:lnTo>
                    <a:lnTo>
                      <a:pt x="35" y="43"/>
                    </a:lnTo>
                    <a:lnTo>
                      <a:pt x="53" y="57"/>
                    </a:lnTo>
                    <a:lnTo>
                      <a:pt x="71" y="57"/>
                    </a:lnTo>
                    <a:lnTo>
                      <a:pt x="89" y="43"/>
                    </a:lnTo>
                    <a:lnTo>
                      <a:pt x="97" y="24"/>
                    </a:lnTo>
                    <a:lnTo>
                      <a:pt x="97" y="0"/>
                    </a:lnTo>
                    <a:lnTo>
                      <a:pt x="97" y="24"/>
                    </a:lnTo>
                    <a:lnTo>
                      <a:pt x="89" y="29"/>
                    </a:lnTo>
                    <a:lnTo>
                      <a:pt x="75" y="29"/>
                    </a:lnTo>
                    <a:lnTo>
                      <a:pt x="66" y="24"/>
                    </a:lnTo>
                    <a:lnTo>
                      <a:pt x="62" y="29"/>
                    </a:lnTo>
                    <a:lnTo>
                      <a:pt x="58" y="38"/>
                    </a:lnTo>
                    <a:lnTo>
                      <a:pt x="53" y="38"/>
                    </a:lnTo>
                    <a:lnTo>
                      <a:pt x="44" y="33"/>
                    </a:lnTo>
                    <a:lnTo>
                      <a:pt x="40" y="24"/>
                    </a:lnTo>
                    <a:lnTo>
                      <a:pt x="31" y="24"/>
                    </a:lnTo>
                    <a:lnTo>
                      <a:pt x="22" y="29"/>
                    </a:lnTo>
                    <a:lnTo>
                      <a:pt x="9" y="24"/>
                    </a:lnTo>
                    <a:lnTo>
                      <a:pt x="0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7" name="Freeform 914"/>
              <p:cNvSpPr>
                <a:spLocks/>
              </p:cNvSpPr>
              <p:nvPr/>
            </p:nvSpPr>
            <p:spPr bwMode="auto">
              <a:xfrm flipV="1">
                <a:off x="2779" y="2798"/>
                <a:ext cx="89" cy="54"/>
              </a:xfrm>
              <a:custGeom>
                <a:avLst/>
                <a:gdLst>
                  <a:gd name="T0" fmla="*/ 0 w 89"/>
                  <a:gd name="T1" fmla="*/ 58 h 52"/>
                  <a:gd name="T2" fmla="*/ 5 w 89"/>
                  <a:gd name="T3" fmla="*/ 29 h 52"/>
                  <a:gd name="T4" fmla="*/ 9 w 89"/>
                  <a:gd name="T5" fmla="*/ 9 h 52"/>
                  <a:gd name="T6" fmla="*/ 40 w 89"/>
                  <a:gd name="T7" fmla="*/ 0 h 52"/>
                  <a:gd name="T8" fmla="*/ 54 w 89"/>
                  <a:gd name="T9" fmla="*/ 0 h 52"/>
                  <a:gd name="T10" fmla="*/ 62 w 89"/>
                  <a:gd name="T11" fmla="*/ 9 h 52"/>
                  <a:gd name="T12" fmla="*/ 80 w 89"/>
                  <a:gd name="T13" fmla="*/ 24 h 52"/>
                  <a:gd name="T14" fmla="*/ 89 w 89"/>
                  <a:gd name="T15" fmla="*/ 33 h 52"/>
                  <a:gd name="T16" fmla="*/ 89 w 89"/>
                  <a:gd name="T17" fmla="*/ 47 h 52"/>
                  <a:gd name="T18" fmla="*/ 85 w 89"/>
                  <a:gd name="T19" fmla="*/ 33 h 52"/>
                  <a:gd name="T20" fmla="*/ 76 w 89"/>
                  <a:gd name="T21" fmla="*/ 29 h 52"/>
                  <a:gd name="T22" fmla="*/ 67 w 89"/>
                  <a:gd name="T23" fmla="*/ 29 h 52"/>
                  <a:gd name="T24" fmla="*/ 58 w 89"/>
                  <a:gd name="T25" fmla="*/ 33 h 52"/>
                  <a:gd name="T26" fmla="*/ 54 w 89"/>
                  <a:gd name="T27" fmla="*/ 9 h 52"/>
                  <a:gd name="T28" fmla="*/ 49 w 89"/>
                  <a:gd name="T29" fmla="*/ 4 h 52"/>
                  <a:gd name="T30" fmla="*/ 40 w 89"/>
                  <a:gd name="T31" fmla="*/ 4 h 52"/>
                  <a:gd name="T32" fmla="*/ 36 w 89"/>
                  <a:gd name="T33" fmla="*/ 29 h 52"/>
                  <a:gd name="T34" fmla="*/ 31 w 89"/>
                  <a:gd name="T35" fmla="*/ 33 h 52"/>
                  <a:gd name="T36" fmla="*/ 27 w 89"/>
                  <a:gd name="T37" fmla="*/ 29 h 52"/>
                  <a:gd name="T38" fmla="*/ 23 w 89"/>
                  <a:gd name="T39" fmla="*/ 24 h 52"/>
                  <a:gd name="T40" fmla="*/ 18 w 89"/>
                  <a:gd name="T41" fmla="*/ 29 h 52"/>
                  <a:gd name="T42" fmla="*/ 18 w 89"/>
                  <a:gd name="T43" fmla="*/ 38 h 52"/>
                  <a:gd name="T44" fmla="*/ 9 w 89"/>
                  <a:gd name="T45" fmla="*/ 53 h 52"/>
                  <a:gd name="T46" fmla="*/ 0 w 89"/>
                  <a:gd name="T47" fmla="*/ 62 h 52"/>
                  <a:gd name="T48" fmla="*/ 0 w 89"/>
                  <a:gd name="T49" fmla="*/ 58 h 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9" h="52">
                    <a:moveTo>
                      <a:pt x="0" y="48"/>
                    </a:moveTo>
                    <a:lnTo>
                      <a:pt x="5" y="24"/>
                    </a:lnTo>
                    <a:lnTo>
                      <a:pt x="9" y="9"/>
                    </a:lnTo>
                    <a:lnTo>
                      <a:pt x="40" y="0"/>
                    </a:lnTo>
                    <a:lnTo>
                      <a:pt x="54" y="0"/>
                    </a:lnTo>
                    <a:lnTo>
                      <a:pt x="62" y="9"/>
                    </a:lnTo>
                    <a:lnTo>
                      <a:pt x="80" y="19"/>
                    </a:lnTo>
                    <a:lnTo>
                      <a:pt x="89" y="28"/>
                    </a:lnTo>
                    <a:lnTo>
                      <a:pt x="89" y="38"/>
                    </a:lnTo>
                    <a:lnTo>
                      <a:pt x="85" y="28"/>
                    </a:lnTo>
                    <a:lnTo>
                      <a:pt x="76" y="24"/>
                    </a:lnTo>
                    <a:lnTo>
                      <a:pt x="67" y="24"/>
                    </a:lnTo>
                    <a:lnTo>
                      <a:pt x="58" y="28"/>
                    </a:lnTo>
                    <a:lnTo>
                      <a:pt x="54" y="9"/>
                    </a:lnTo>
                    <a:lnTo>
                      <a:pt x="49" y="4"/>
                    </a:lnTo>
                    <a:lnTo>
                      <a:pt x="40" y="4"/>
                    </a:lnTo>
                    <a:lnTo>
                      <a:pt x="36" y="24"/>
                    </a:lnTo>
                    <a:lnTo>
                      <a:pt x="31" y="28"/>
                    </a:lnTo>
                    <a:lnTo>
                      <a:pt x="27" y="24"/>
                    </a:lnTo>
                    <a:lnTo>
                      <a:pt x="23" y="19"/>
                    </a:lnTo>
                    <a:lnTo>
                      <a:pt x="18" y="24"/>
                    </a:lnTo>
                    <a:lnTo>
                      <a:pt x="18" y="33"/>
                    </a:lnTo>
                    <a:lnTo>
                      <a:pt x="9" y="43"/>
                    </a:lnTo>
                    <a:lnTo>
                      <a:pt x="0" y="52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8" name="Freeform 915"/>
              <p:cNvSpPr>
                <a:spLocks/>
              </p:cNvSpPr>
              <p:nvPr/>
            </p:nvSpPr>
            <p:spPr bwMode="auto">
              <a:xfrm flipV="1">
                <a:off x="2784" y="2823"/>
                <a:ext cx="40" cy="29"/>
              </a:xfrm>
              <a:custGeom>
                <a:avLst/>
                <a:gdLst>
                  <a:gd name="T0" fmla="*/ 0 w 40"/>
                  <a:gd name="T1" fmla="*/ 33 h 28"/>
                  <a:gd name="T2" fmla="*/ 4 w 40"/>
                  <a:gd name="T3" fmla="*/ 9 h 28"/>
                  <a:gd name="T4" fmla="*/ 13 w 40"/>
                  <a:gd name="T5" fmla="*/ 4 h 28"/>
                  <a:gd name="T6" fmla="*/ 40 w 40"/>
                  <a:gd name="T7" fmla="*/ 0 h 28"/>
                  <a:gd name="T8" fmla="*/ 26 w 40"/>
                  <a:gd name="T9" fmla="*/ 0 h 28"/>
                  <a:gd name="T10" fmla="*/ 22 w 40"/>
                  <a:gd name="T11" fmla="*/ 19 h 28"/>
                  <a:gd name="T12" fmla="*/ 13 w 40"/>
                  <a:gd name="T13" fmla="*/ 9 h 28"/>
                  <a:gd name="T14" fmla="*/ 4 w 40"/>
                  <a:gd name="T15" fmla="*/ 24 h 28"/>
                  <a:gd name="T16" fmla="*/ 0 w 40"/>
                  <a:gd name="T17" fmla="*/ 33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8">
                    <a:moveTo>
                      <a:pt x="0" y="28"/>
                    </a:moveTo>
                    <a:lnTo>
                      <a:pt x="4" y="9"/>
                    </a:lnTo>
                    <a:lnTo>
                      <a:pt x="13" y="4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2" y="14"/>
                    </a:lnTo>
                    <a:lnTo>
                      <a:pt x="13" y="9"/>
                    </a:lnTo>
                    <a:lnTo>
                      <a:pt x="4" y="1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9" name="Freeform 916"/>
              <p:cNvSpPr>
                <a:spLocks/>
              </p:cNvSpPr>
              <p:nvPr/>
            </p:nvSpPr>
            <p:spPr bwMode="auto">
              <a:xfrm flipV="1">
                <a:off x="2775" y="2842"/>
                <a:ext cx="18" cy="15"/>
              </a:xfrm>
              <a:custGeom>
                <a:avLst/>
                <a:gdLst>
                  <a:gd name="T0" fmla="*/ 0 w 18"/>
                  <a:gd name="T1" fmla="*/ 14 h 14"/>
                  <a:gd name="T2" fmla="*/ 9 w 18"/>
                  <a:gd name="T3" fmla="*/ 0 h 14"/>
                  <a:gd name="T4" fmla="*/ 18 w 18"/>
                  <a:gd name="T5" fmla="*/ 14 h 14"/>
                  <a:gd name="T6" fmla="*/ 9 w 18"/>
                  <a:gd name="T7" fmla="*/ 19 h 14"/>
                  <a:gd name="T8" fmla="*/ 0 w 1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lnTo>
                      <a:pt x="9" y="0"/>
                    </a:lnTo>
                    <a:lnTo>
                      <a:pt x="18" y="9"/>
                    </a:lnTo>
                    <a:lnTo>
                      <a:pt x="9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0" name="Freeform 917"/>
              <p:cNvSpPr>
                <a:spLocks/>
              </p:cNvSpPr>
              <p:nvPr/>
            </p:nvSpPr>
            <p:spPr bwMode="auto">
              <a:xfrm flipV="1">
                <a:off x="2793" y="2852"/>
                <a:ext cx="9" cy="15"/>
              </a:xfrm>
              <a:custGeom>
                <a:avLst/>
                <a:gdLst>
                  <a:gd name="T0" fmla="*/ 0 w 9"/>
                  <a:gd name="T1" fmla="*/ 5 h 15"/>
                  <a:gd name="T2" fmla="*/ 4 w 9"/>
                  <a:gd name="T3" fmla="*/ 0 h 15"/>
                  <a:gd name="T4" fmla="*/ 9 w 9"/>
                  <a:gd name="T5" fmla="*/ 10 h 15"/>
                  <a:gd name="T6" fmla="*/ 4 w 9"/>
                  <a:gd name="T7" fmla="*/ 15 h 15"/>
                  <a:gd name="T8" fmla="*/ 0 w 9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5"/>
                    </a:moveTo>
                    <a:lnTo>
                      <a:pt x="4" y="0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1" name="Freeform 918"/>
              <p:cNvSpPr>
                <a:spLocks/>
              </p:cNvSpPr>
              <p:nvPr/>
            </p:nvSpPr>
            <p:spPr bwMode="auto">
              <a:xfrm flipV="1">
                <a:off x="2735" y="2689"/>
                <a:ext cx="204" cy="242"/>
              </a:xfrm>
              <a:custGeom>
                <a:avLst/>
                <a:gdLst>
                  <a:gd name="T0" fmla="*/ 67 w 204"/>
                  <a:gd name="T1" fmla="*/ 0 h 235"/>
                  <a:gd name="T2" fmla="*/ 31 w 204"/>
                  <a:gd name="T3" fmla="*/ 24 h 235"/>
                  <a:gd name="T4" fmla="*/ 9 w 204"/>
                  <a:gd name="T5" fmla="*/ 48 h 235"/>
                  <a:gd name="T6" fmla="*/ 0 w 204"/>
                  <a:gd name="T7" fmla="*/ 77 h 235"/>
                  <a:gd name="T8" fmla="*/ 5 w 204"/>
                  <a:gd name="T9" fmla="*/ 140 h 235"/>
                  <a:gd name="T10" fmla="*/ 0 w 204"/>
                  <a:gd name="T11" fmla="*/ 200 h 235"/>
                  <a:gd name="T12" fmla="*/ 5 w 204"/>
                  <a:gd name="T13" fmla="*/ 217 h 235"/>
                  <a:gd name="T14" fmla="*/ 18 w 204"/>
                  <a:gd name="T15" fmla="*/ 228 h 235"/>
                  <a:gd name="T16" fmla="*/ 44 w 204"/>
                  <a:gd name="T17" fmla="*/ 244 h 235"/>
                  <a:gd name="T18" fmla="*/ 75 w 204"/>
                  <a:gd name="T19" fmla="*/ 261 h 235"/>
                  <a:gd name="T20" fmla="*/ 102 w 204"/>
                  <a:gd name="T21" fmla="*/ 266 h 235"/>
                  <a:gd name="T22" fmla="*/ 133 w 204"/>
                  <a:gd name="T23" fmla="*/ 272 h 235"/>
                  <a:gd name="T24" fmla="*/ 151 w 204"/>
                  <a:gd name="T25" fmla="*/ 261 h 235"/>
                  <a:gd name="T26" fmla="*/ 164 w 204"/>
                  <a:gd name="T27" fmla="*/ 250 h 235"/>
                  <a:gd name="T28" fmla="*/ 186 w 204"/>
                  <a:gd name="T29" fmla="*/ 222 h 235"/>
                  <a:gd name="T30" fmla="*/ 204 w 204"/>
                  <a:gd name="T31" fmla="*/ 178 h 235"/>
                  <a:gd name="T32" fmla="*/ 199 w 204"/>
                  <a:gd name="T33" fmla="*/ 154 h 235"/>
                  <a:gd name="T34" fmla="*/ 190 w 204"/>
                  <a:gd name="T35" fmla="*/ 134 h 235"/>
                  <a:gd name="T36" fmla="*/ 190 w 204"/>
                  <a:gd name="T37" fmla="*/ 101 h 235"/>
                  <a:gd name="T38" fmla="*/ 177 w 204"/>
                  <a:gd name="T39" fmla="*/ 77 h 235"/>
                  <a:gd name="T40" fmla="*/ 133 w 204"/>
                  <a:gd name="T41" fmla="*/ 67 h 235"/>
                  <a:gd name="T42" fmla="*/ 115 w 204"/>
                  <a:gd name="T43" fmla="*/ 63 h 235"/>
                  <a:gd name="T44" fmla="*/ 98 w 204"/>
                  <a:gd name="T45" fmla="*/ 48 h 235"/>
                  <a:gd name="T46" fmla="*/ 93 w 204"/>
                  <a:gd name="T47" fmla="*/ 14 h 235"/>
                  <a:gd name="T48" fmla="*/ 80 w 204"/>
                  <a:gd name="T49" fmla="*/ 0 h 235"/>
                  <a:gd name="T50" fmla="*/ 67 w 204"/>
                  <a:gd name="T51" fmla="*/ 0 h 235"/>
                  <a:gd name="T52" fmla="*/ 67 w 204"/>
                  <a:gd name="T53" fmla="*/ 0 h 2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4" h="235">
                    <a:moveTo>
                      <a:pt x="67" y="0"/>
                    </a:moveTo>
                    <a:lnTo>
                      <a:pt x="31" y="19"/>
                    </a:lnTo>
                    <a:lnTo>
                      <a:pt x="9" y="43"/>
                    </a:lnTo>
                    <a:lnTo>
                      <a:pt x="0" y="67"/>
                    </a:lnTo>
                    <a:lnTo>
                      <a:pt x="5" y="120"/>
                    </a:lnTo>
                    <a:lnTo>
                      <a:pt x="0" y="173"/>
                    </a:lnTo>
                    <a:lnTo>
                      <a:pt x="5" y="187"/>
                    </a:lnTo>
                    <a:lnTo>
                      <a:pt x="18" y="197"/>
                    </a:lnTo>
                    <a:lnTo>
                      <a:pt x="44" y="211"/>
                    </a:lnTo>
                    <a:lnTo>
                      <a:pt x="75" y="225"/>
                    </a:lnTo>
                    <a:lnTo>
                      <a:pt x="102" y="230"/>
                    </a:lnTo>
                    <a:lnTo>
                      <a:pt x="133" y="235"/>
                    </a:lnTo>
                    <a:lnTo>
                      <a:pt x="151" y="225"/>
                    </a:lnTo>
                    <a:lnTo>
                      <a:pt x="164" y="216"/>
                    </a:lnTo>
                    <a:lnTo>
                      <a:pt x="186" y="192"/>
                    </a:lnTo>
                    <a:lnTo>
                      <a:pt x="204" y="153"/>
                    </a:lnTo>
                    <a:lnTo>
                      <a:pt x="199" y="134"/>
                    </a:lnTo>
                    <a:lnTo>
                      <a:pt x="190" y="115"/>
                    </a:lnTo>
                    <a:lnTo>
                      <a:pt x="190" y="86"/>
                    </a:lnTo>
                    <a:lnTo>
                      <a:pt x="177" y="67"/>
                    </a:lnTo>
                    <a:lnTo>
                      <a:pt x="133" y="57"/>
                    </a:lnTo>
                    <a:lnTo>
                      <a:pt x="115" y="53"/>
                    </a:lnTo>
                    <a:lnTo>
                      <a:pt x="98" y="43"/>
                    </a:lnTo>
                    <a:lnTo>
                      <a:pt x="93" y="14"/>
                    </a:lnTo>
                    <a:lnTo>
                      <a:pt x="80" y="0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2" name="Freeform 919"/>
              <p:cNvSpPr>
                <a:spLocks/>
              </p:cNvSpPr>
              <p:nvPr/>
            </p:nvSpPr>
            <p:spPr bwMode="auto">
              <a:xfrm flipV="1">
                <a:off x="2766" y="2733"/>
                <a:ext cx="120" cy="129"/>
              </a:xfrm>
              <a:custGeom>
                <a:avLst/>
                <a:gdLst>
                  <a:gd name="T0" fmla="*/ 40 w 120"/>
                  <a:gd name="T1" fmla="*/ 0 h 125"/>
                  <a:gd name="T2" fmla="*/ 18 w 120"/>
                  <a:gd name="T3" fmla="*/ 14 h 125"/>
                  <a:gd name="T4" fmla="*/ 13 w 120"/>
                  <a:gd name="T5" fmla="*/ 39 h 125"/>
                  <a:gd name="T6" fmla="*/ 0 w 120"/>
                  <a:gd name="T7" fmla="*/ 68 h 125"/>
                  <a:gd name="T8" fmla="*/ 0 w 120"/>
                  <a:gd name="T9" fmla="*/ 91 h 125"/>
                  <a:gd name="T10" fmla="*/ 9 w 120"/>
                  <a:gd name="T11" fmla="*/ 106 h 125"/>
                  <a:gd name="T12" fmla="*/ 27 w 120"/>
                  <a:gd name="T13" fmla="*/ 124 h 125"/>
                  <a:gd name="T14" fmla="*/ 49 w 120"/>
                  <a:gd name="T15" fmla="*/ 135 h 125"/>
                  <a:gd name="T16" fmla="*/ 71 w 120"/>
                  <a:gd name="T17" fmla="*/ 146 h 125"/>
                  <a:gd name="T18" fmla="*/ 98 w 120"/>
                  <a:gd name="T19" fmla="*/ 135 h 125"/>
                  <a:gd name="T20" fmla="*/ 115 w 120"/>
                  <a:gd name="T21" fmla="*/ 97 h 125"/>
                  <a:gd name="T22" fmla="*/ 120 w 120"/>
                  <a:gd name="T23" fmla="*/ 58 h 125"/>
                  <a:gd name="T24" fmla="*/ 106 w 120"/>
                  <a:gd name="T25" fmla="*/ 34 h 125"/>
                  <a:gd name="T26" fmla="*/ 89 w 120"/>
                  <a:gd name="T27" fmla="*/ 14 h 125"/>
                  <a:gd name="T28" fmla="*/ 71 w 120"/>
                  <a:gd name="T29" fmla="*/ 0 h 125"/>
                  <a:gd name="T30" fmla="*/ 53 w 120"/>
                  <a:gd name="T31" fmla="*/ 0 h 125"/>
                  <a:gd name="T32" fmla="*/ 40 w 120"/>
                  <a:gd name="T33" fmla="*/ 0 h 125"/>
                  <a:gd name="T34" fmla="*/ 40 w 120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0" h="125">
                    <a:moveTo>
                      <a:pt x="40" y="0"/>
                    </a:moveTo>
                    <a:lnTo>
                      <a:pt x="18" y="14"/>
                    </a:lnTo>
                    <a:lnTo>
                      <a:pt x="13" y="34"/>
                    </a:lnTo>
                    <a:lnTo>
                      <a:pt x="0" y="58"/>
                    </a:lnTo>
                    <a:lnTo>
                      <a:pt x="0" y="77"/>
                    </a:lnTo>
                    <a:lnTo>
                      <a:pt x="9" y="91"/>
                    </a:lnTo>
                    <a:lnTo>
                      <a:pt x="27" y="106"/>
                    </a:lnTo>
                    <a:lnTo>
                      <a:pt x="49" y="115"/>
                    </a:lnTo>
                    <a:lnTo>
                      <a:pt x="71" y="125"/>
                    </a:lnTo>
                    <a:lnTo>
                      <a:pt x="98" y="115"/>
                    </a:lnTo>
                    <a:lnTo>
                      <a:pt x="115" y="82"/>
                    </a:lnTo>
                    <a:lnTo>
                      <a:pt x="120" y="48"/>
                    </a:lnTo>
                    <a:lnTo>
                      <a:pt x="106" y="29"/>
                    </a:lnTo>
                    <a:lnTo>
                      <a:pt x="89" y="14"/>
                    </a:lnTo>
                    <a:lnTo>
                      <a:pt x="71" y="0"/>
                    </a:lnTo>
                    <a:lnTo>
                      <a:pt x="53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3" name="Freeform 920"/>
              <p:cNvSpPr>
                <a:spLocks/>
              </p:cNvSpPr>
              <p:nvPr/>
            </p:nvSpPr>
            <p:spPr bwMode="auto">
              <a:xfrm flipV="1">
                <a:off x="2703" y="2452"/>
                <a:ext cx="191" cy="232"/>
              </a:xfrm>
              <a:custGeom>
                <a:avLst/>
                <a:gdLst>
                  <a:gd name="T0" fmla="*/ 49 w 190"/>
                  <a:gd name="T1" fmla="*/ 34 h 225"/>
                  <a:gd name="T2" fmla="*/ 40 w 190"/>
                  <a:gd name="T3" fmla="*/ 43 h 225"/>
                  <a:gd name="T4" fmla="*/ 36 w 190"/>
                  <a:gd name="T5" fmla="*/ 57 h 225"/>
                  <a:gd name="T6" fmla="*/ 31 w 190"/>
                  <a:gd name="T7" fmla="*/ 90 h 225"/>
                  <a:gd name="T8" fmla="*/ 13 w 190"/>
                  <a:gd name="T9" fmla="*/ 106 h 225"/>
                  <a:gd name="T10" fmla="*/ 5 w 190"/>
                  <a:gd name="T11" fmla="*/ 122 h 225"/>
                  <a:gd name="T12" fmla="*/ 0 w 190"/>
                  <a:gd name="T13" fmla="*/ 184 h 225"/>
                  <a:gd name="T14" fmla="*/ 9 w 190"/>
                  <a:gd name="T15" fmla="*/ 230 h 225"/>
                  <a:gd name="T16" fmla="*/ 18 w 190"/>
                  <a:gd name="T17" fmla="*/ 252 h 225"/>
                  <a:gd name="T18" fmla="*/ 31 w 190"/>
                  <a:gd name="T19" fmla="*/ 262 h 225"/>
                  <a:gd name="T20" fmla="*/ 67 w 190"/>
                  <a:gd name="T21" fmla="*/ 262 h 225"/>
                  <a:gd name="T22" fmla="*/ 84 w 190"/>
                  <a:gd name="T23" fmla="*/ 262 h 225"/>
                  <a:gd name="T24" fmla="*/ 93 w 190"/>
                  <a:gd name="T25" fmla="*/ 252 h 225"/>
                  <a:gd name="T26" fmla="*/ 116 w 190"/>
                  <a:gd name="T27" fmla="*/ 240 h 225"/>
                  <a:gd name="T28" fmla="*/ 138 w 190"/>
                  <a:gd name="T29" fmla="*/ 234 h 225"/>
                  <a:gd name="T30" fmla="*/ 156 w 190"/>
                  <a:gd name="T31" fmla="*/ 207 h 225"/>
                  <a:gd name="T32" fmla="*/ 169 w 190"/>
                  <a:gd name="T33" fmla="*/ 184 h 225"/>
                  <a:gd name="T34" fmla="*/ 178 w 190"/>
                  <a:gd name="T35" fmla="*/ 174 h 225"/>
                  <a:gd name="T36" fmla="*/ 187 w 190"/>
                  <a:gd name="T37" fmla="*/ 156 h 225"/>
                  <a:gd name="T38" fmla="*/ 191 w 190"/>
                  <a:gd name="T39" fmla="*/ 117 h 225"/>
                  <a:gd name="T40" fmla="*/ 195 w 190"/>
                  <a:gd name="T41" fmla="*/ 82 h 225"/>
                  <a:gd name="T42" fmla="*/ 187 w 190"/>
                  <a:gd name="T43" fmla="*/ 48 h 225"/>
                  <a:gd name="T44" fmla="*/ 169 w 190"/>
                  <a:gd name="T45" fmla="*/ 24 h 225"/>
                  <a:gd name="T46" fmla="*/ 147 w 190"/>
                  <a:gd name="T47" fmla="*/ 5 h 225"/>
                  <a:gd name="T48" fmla="*/ 116 w 190"/>
                  <a:gd name="T49" fmla="*/ 0 h 225"/>
                  <a:gd name="T50" fmla="*/ 80 w 190"/>
                  <a:gd name="T51" fmla="*/ 9 h 225"/>
                  <a:gd name="T52" fmla="*/ 53 w 190"/>
                  <a:gd name="T53" fmla="*/ 34 h 225"/>
                  <a:gd name="T54" fmla="*/ 49 w 190"/>
                  <a:gd name="T55" fmla="*/ 34 h 2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90" h="225">
                    <a:moveTo>
                      <a:pt x="49" y="29"/>
                    </a:moveTo>
                    <a:lnTo>
                      <a:pt x="40" y="38"/>
                    </a:lnTo>
                    <a:lnTo>
                      <a:pt x="36" y="48"/>
                    </a:lnTo>
                    <a:lnTo>
                      <a:pt x="31" y="77"/>
                    </a:lnTo>
                    <a:lnTo>
                      <a:pt x="13" y="91"/>
                    </a:lnTo>
                    <a:lnTo>
                      <a:pt x="5" y="105"/>
                    </a:lnTo>
                    <a:lnTo>
                      <a:pt x="0" y="158"/>
                    </a:lnTo>
                    <a:lnTo>
                      <a:pt x="9" y="197"/>
                    </a:lnTo>
                    <a:lnTo>
                      <a:pt x="18" y="216"/>
                    </a:lnTo>
                    <a:lnTo>
                      <a:pt x="31" y="225"/>
                    </a:lnTo>
                    <a:lnTo>
                      <a:pt x="67" y="225"/>
                    </a:lnTo>
                    <a:lnTo>
                      <a:pt x="84" y="225"/>
                    </a:lnTo>
                    <a:lnTo>
                      <a:pt x="93" y="216"/>
                    </a:lnTo>
                    <a:lnTo>
                      <a:pt x="111" y="206"/>
                    </a:lnTo>
                    <a:lnTo>
                      <a:pt x="133" y="201"/>
                    </a:lnTo>
                    <a:lnTo>
                      <a:pt x="151" y="177"/>
                    </a:lnTo>
                    <a:lnTo>
                      <a:pt x="164" y="158"/>
                    </a:lnTo>
                    <a:lnTo>
                      <a:pt x="173" y="149"/>
                    </a:lnTo>
                    <a:lnTo>
                      <a:pt x="182" y="134"/>
                    </a:lnTo>
                    <a:lnTo>
                      <a:pt x="186" y="101"/>
                    </a:lnTo>
                    <a:lnTo>
                      <a:pt x="190" y="72"/>
                    </a:lnTo>
                    <a:lnTo>
                      <a:pt x="182" y="43"/>
                    </a:lnTo>
                    <a:lnTo>
                      <a:pt x="164" y="19"/>
                    </a:lnTo>
                    <a:lnTo>
                      <a:pt x="142" y="5"/>
                    </a:lnTo>
                    <a:lnTo>
                      <a:pt x="111" y="0"/>
                    </a:lnTo>
                    <a:lnTo>
                      <a:pt x="80" y="9"/>
                    </a:lnTo>
                    <a:lnTo>
                      <a:pt x="53" y="29"/>
                    </a:lnTo>
                    <a:lnTo>
                      <a:pt x="49" y="29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4" name="Freeform 921"/>
              <p:cNvSpPr>
                <a:spLocks/>
              </p:cNvSpPr>
              <p:nvPr/>
            </p:nvSpPr>
            <p:spPr bwMode="auto">
              <a:xfrm flipV="1">
                <a:off x="2757" y="2516"/>
                <a:ext cx="102" cy="109"/>
              </a:xfrm>
              <a:custGeom>
                <a:avLst/>
                <a:gdLst>
                  <a:gd name="T0" fmla="*/ 0 w 102"/>
                  <a:gd name="T1" fmla="*/ 101 h 106"/>
                  <a:gd name="T2" fmla="*/ 14 w 102"/>
                  <a:gd name="T3" fmla="*/ 121 h 106"/>
                  <a:gd name="T4" fmla="*/ 45 w 102"/>
                  <a:gd name="T5" fmla="*/ 116 h 106"/>
                  <a:gd name="T6" fmla="*/ 71 w 102"/>
                  <a:gd name="T7" fmla="*/ 101 h 106"/>
                  <a:gd name="T8" fmla="*/ 98 w 102"/>
                  <a:gd name="T9" fmla="*/ 73 h 106"/>
                  <a:gd name="T10" fmla="*/ 102 w 102"/>
                  <a:gd name="T11" fmla="*/ 39 h 106"/>
                  <a:gd name="T12" fmla="*/ 93 w 102"/>
                  <a:gd name="T13" fmla="*/ 5 h 106"/>
                  <a:gd name="T14" fmla="*/ 84 w 102"/>
                  <a:gd name="T15" fmla="*/ 0 h 106"/>
                  <a:gd name="T16" fmla="*/ 71 w 102"/>
                  <a:gd name="T17" fmla="*/ 0 h 106"/>
                  <a:gd name="T18" fmla="*/ 0 w 102"/>
                  <a:gd name="T19" fmla="*/ 101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106">
                    <a:moveTo>
                      <a:pt x="0" y="87"/>
                    </a:moveTo>
                    <a:lnTo>
                      <a:pt x="14" y="106"/>
                    </a:lnTo>
                    <a:lnTo>
                      <a:pt x="45" y="101"/>
                    </a:lnTo>
                    <a:lnTo>
                      <a:pt x="71" y="87"/>
                    </a:lnTo>
                    <a:lnTo>
                      <a:pt x="98" y="63"/>
                    </a:lnTo>
                    <a:lnTo>
                      <a:pt x="102" y="34"/>
                    </a:lnTo>
                    <a:lnTo>
                      <a:pt x="93" y="5"/>
                    </a:lnTo>
                    <a:lnTo>
                      <a:pt x="84" y="0"/>
                    </a:lnTo>
                    <a:lnTo>
                      <a:pt x="71" y="0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5" name="Freeform 922"/>
              <p:cNvSpPr>
                <a:spLocks/>
              </p:cNvSpPr>
              <p:nvPr/>
            </p:nvSpPr>
            <p:spPr bwMode="auto">
              <a:xfrm flipV="1">
                <a:off x="2748" y="2526"/>
                <a:ext cx="102" cy="108"/>
              </a:xfrm>
              <a:custGeom>
                <a:avLst/>
                <a:gdLst>
                  <a:gd name="T0" fmla="*/ 54 w 102"/>
                  <a:gd name="T1" fmla="*/ 9 h 105"/>
                  <a:gd name="T2" fmla="*/ 36 w 102"/>
                  <a:gd name="T3" fmla="*/ 14 h 105"/>
                  <a:gd name="T4" fmla="*/ 27 w 102"/>
                  <a:gd name="T5" fmla="*/ 34 h 105"/>
                  <a:gd name="T6" fmla="*/ 14 w 102"/>
                  <a:gd name="T7" fmla="*/ 63 h 105"/>
                  <a:gd name="T8" fmla="*/ 0 w 102"/>
                  <a:gd name="T9" fmla="*/ 82 h 105"/>
                  <a:gd name="T10" fmla="*/ 5 w 102"/>
                  <a:gd name="T11" fmla="*/ 106 h 105"/>
                  <a:gd name="T12" fmla="*/ 14 w 102"/>
                  <a:gd name="T13" fmla="*/ 116 h 105"/>
                  <a:gd name="T14" fmla="*/ 23 w 102"/>
                  <a:gd name="T15" fmla="*/ 120 h 105"/>
                  <a:gd name="T16" fmla="*/ 40 w 102"/>
                  <a:gd name="T17" fmla="*/ 116 h 105"/>
                  <a:gd name="T18" fmla="*/ 62 w 102"/>
                  <a:gd name="T19" fmla="*/ 106 h 105"/>
                  <a:gd name="T20" fmla="*/ 80 w 102"/>
                  <a:gd name="T21" fmla="*/ 87 h 105"/>
                  <a:gd name="T22" fmla="*/ 93 w 102"/>
                  <a:gd name="T23" fmla="*/ 72 h 105"/>
                  <a:gd name="T24" fmla="*/ 102 w 102"/>
                  <a:gd name="T25" fmla="*/ 48 h 105"/>
                  <a:gd name="T26" fmla="*/ 102 w 102"/>
                  <a:gd name="T27" fmla="*/ 29 h 105"/>
                  <a:gd name="T28" fmla="*/ 93 w 102"/>
                  <a:gd name="T29" fmla="*/ 5 h 105"/>
                  <a:gd name="T30" fmla="*/ 71 w 102"/>
                  <a:gd name="T31" fmla="*/ 0 h 105"/>
                  <a:gd name="T32" fmla="*/ 54 w 102"/>
                  <a:gd name="T33" fmla="*/ 9 h 10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105">
                    <a:moveTo>
                      <a:pt x="54" y="9"/>
                    </a:moveTo>
                    <a:lnTo>
                      <a:pt x="36" y="14"/>
                    </a:lnTo>
                    <a:lnTo>
                      <a:pt x="27" y="29"/>
                    </a:lnTo>
                    <a:lnTo>
                      <a:pt x="14" y="53"/>
                    </a:lnTo>
                    <a:lnTo>
                      <a:pt x="0" y="72"/>
                    </a:lnTo>
                    <a:lnTo>
                      <a:pt x="5" y="91"/>
                    </a:lnTo>
                    <a:lnTo>
                      <a:pt x="14" y="101"/>
                    </a:lnTo>
                    <a:lnTo>
                      <a:pt x="23" y="105"/>
                    </a:lnTo>
                    <a:lnTo>
                      <a:pt x="40" y="101"/>
                    </a:lnTo>
                    <a:lnTo>
                      <a:pt x="62" y="91"/>
                    </a:lnTo>
                    <a:lnTo>
                      <a:pt x="80" y="77"/>
                    </a:lnTo>
                    <a:lnTo>
                      <a:pt x="93" y="62"/>
                    </a:lnTo>
                    <a:lnTo>
                      <a:pt x="102" y="43"/>
                    </a:lnTo>
                    <a:lnTo>
                      <a:pt x="102" y="24"/>
                    </a:lnTo>
                    <a:lnTo>
                      <a:pt x="93" y="5"/>
                    </a:lnTo>
                    <a:lnTo>
                      <a:pt x="71" y="0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6" name="Freeform 923"/>
              <p:cNvSpPr>
                <a:spLocks/>
              </p:cNvSpPr>
              <p:nvPr/>
            </p:nvSpPr>
            <p:spPr bwMode="auto">
              <a:xfrm flipV="1">
                <a:off x="2696" y="2457"/>
                <a:ext cx="191" cy="232"/>
              </a:xfrm>
              <a:custGeom>
                <a:avLst/>
                <a:gdLst>
                  <a:gd name="T0" fmla="*/ 49 w 190"/>
                  <a:gd name="T1" fmla="*/ 34 h 225"/>
                  <a:gd name="T2" fmla="*/ 40 w 190"/>
                  <a:gd name="T3" fmla="*/ 43 h 225"/>
                  <a:gd name="T4" fmla="*/ 36 w 190"/>
                  <a:gd name="T5" fmla="*/ 57 h 225"/>
                  <a:gd name="T6" fmla="*/ 31 w 190"/>
                  <a:gd name="T7" fmla="*/ 90 h 225"/>
                  <a:gd name="T8" fmla="*/ 13 w 190"/>
                  <a:gd name="T9" fmla="*/ 106 h 225"/>
                  <a:gd name="T10" fmla="*/ 5 w 190"/>
                  <a:gd name="T11" fmla="*/ 122 h 225"/>
                  <a:gd name="T12" fmla="*/ 0 w 190"/>
                  <a:gd name="T13" fmla="*/ 184 h 225"/>
                  <a:gd name="T14" fmla="*/ 9 w 190"/>
                  <a:gd name="T15" fmla="*/ 230 h 225"/>
                  <a:gd name="T16" fmla="*/ 18 w 190"/>
                  <a:gd name="T17" fmla="*/ 252 h 225"/>
                  <a:gd name="T18" fmla="*/ 31 w 190"/>
                  <a:gd name="T19" fmla="*/ 262 h 225"/>
                  <a:gd name="T20" fmla="*/ 67 w 190"/>
                  <a:gd name="T21" fmla="*/ 262 h 225"/>
                  <a:gd name="T22" fmla="*/ 84 w 190"/>
                  <a:gd name="T23" fmla="*/ 262 h 225"/>
                  <a:gd name="T24" fmla="*/ 93 w 190"/>
                  <a:gd name="T25" fmla="*/ 252 h 225"/>
                  <a:gd name="T26" fmla="*/ 116 w 190"/>
                  <a:gd name="T27" fmla="*/ 240 h 225"/>
                  <a:gd name="T28" fmla="*/ 138 w 190"/>
                  <a:gd name="T29" fmla="*/ 234 h 225"/>
                  <a:gd name="T30" fmla="*/ 156 w 190"/>
                  <a:gd name="T31" fmla="*/ 207 h 225"/>
                  <a:gd name="T32" fmla="*/ 169 w 190"/>
                  <a:gd name="T33" fmla="*/ 184 h 225"/>
                  <a:gd name="T34" fmla="*/ 178 w 190"/>
                  <a:gd name="T35" fmla="*/ 174 h 225"/>
                  <a:gd name="T36" fmla="*/ 187 w 190"/>
                  <a:gd name="T37" fmla="*/ 156 h 225"/>
                  <a:gd name="T38" fmla="*/ 191 w 190"/>
                  <a:gd name="T39" fmla="*/ 117 h 225"/>
                  <a:gd name="T40" fmla="*/ 195 w 190"/>
                  <a:gd name="T41" fmla="*/ 82 h 225"/>
                  <a:gd name="T42" fmla="*/ 187 w 190"/>
                  <a:gd name="T43" fmla="*/ 48 h 225"/>
                  <a:gd name="T44" fmla="*/ 169 w 190"/>
                  <a:gd name="T45" fmla="*/ 24 h 225"/>
                  <a:gd name="T46" fmla="*/ 147 w 190"/>
                  <a:gd name="T47" fmla="*/ 5 h 225"/>
                  <a:gd name="T48" fmla="*/ 116 w 190"/>
                  <a:gd name="T49" fmla="*/ 0 h 225"/>
                  <a:gd name="T50" fmla="*/ 80 w 190"/>
                  <a:gd name="T51" fmla="*/ 9 h 225"/>
                  <a:gd name="T52" fmla="*/ 53 w 190"/>
                  <a:gd name="T53" fmla="*/ 34 h 22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0" h="225">
                    <a:moveTo>
                      <a:pt x="49" y="29"/>
                    </a:moveTo>
                    <a:lnTo>
                      <a:pt x="40" y="38"/>
                    </a:lnTo>
                    <a:lnTo>
                      <a:pt x="36" y="48"/>
                    </a:lnTo>
                    <a:lnTo>
                      <a:pt x="31" y="77"/>
                    </a:lnTo>
                    <a:lnTo>
                      <a:pt x="13" y="91"/>
                    </a:lnTo>
                    <a:lnTo>
                      <a:pt x="5" y="105"/>
                    </a:lnTo>
                    <a:lnTo>
                      <a:pt x="0" y="158"/>
                    </a:lnTo>
                    <a:lnTo>
                      <a:pt x="9" y="197"/>
                    </a:lnTo>
                    <a:lnTo>
                      <a:pt x="18" y="216"/>
                    </a:lnTo>
                    <a:lnTo>
                      <a:pt x="31" y="225"/>
                    </a:lnTo>
                    <a:lnTo>
                      <a:pt x="67" y="225"/>
                    </a:lnTo>
                    <a:lnTo>
                      <a:pt x="84" y="225"/>
                    </a:lnTo>
                    <a:lnTo>
                      <a:pt x="93" y="216"/>
                    </a:lnTo>
                    <a:lnTo>
                      <a:pt x="111" y="206"/>
                    </a:lnTo>
                    <a:lnTo>
                      <a:pt x="133" y="201"/>
                    </a:lnTo>
                    <a:lnTo>
                      <a:pt x="151" y="177"/>
                    </a:lnTo>
                    <a:lnTo>
                      <a:pt x="164" y="158"/>
                    </a:lnTo>
                    <a:lnTo>
                      <a:pt x="173" y="149"/>
                    </a:lnTo>
                    <a:lnTo>
                      <a:pt x="182" y="134"/>
                    </a:lnTo>
                    <a:lnTo>
                      <a:pt x="186" y="101"/>
                    </a:lnTo>
                    <a:lnTo>
                      <a:pt x="190" y="72"/>
                    </a:lnTo>
                    <a:lnTo>
                      <a:pt x="182" y="43"/>
                    </a:lnTo>
                    <a:lnTo>
                      <a:pt x="164" y="19"/>
                    </a:lnTo>
                    <a:lnTo>
                      <a:pt x="142" y="5"/>
                    </a:lnTo>
                    <a:lnTo>
                      <a:pt x="111" y="0"/>
                    </a:lnTo>
                    <a:lnTo>
                      <a:pt x="80" y="9"/>
                    </a:lnTo>
                    <a:lnTo>
                      <a:pt x="53" y="29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7" name="Freeform 924"/>
              <p:cNvSpPr>
                <a:spLocks/>
              </p:cNvSpPr>
              <p:nvPr/>
            </p:nvSpPr>
            <p:spPr bwMode="auto">
              <a:xfrm flipV="1">
                <a:off x="2748" y="2526"/>
                <a:ext cx="102" cy="108"/>
              </a:xfrm>
              <a:custGeom>
                <a:avLst/>
                <a:gdLst>
                  <a:gd name="T0" fmla="*/ 54 w 102"/>
                  <a:gd name="T1" fmla="*/ 9 h 105"/>
                  <a:gd name="T2" fmla="*/ 36 w 102"/>
                  <a:gd name="T3" fmla="*/ 14 h 105"/>
                  <a:gd name="T4" fmla="*/ 27 w 102"/>
                  <a:gd name="T5" fmla="*/ 34 h 105"/>
                  <a:gd name="T6" fmla="*/ 14 w 102"/>
                  <a:gd name="T7" fmla="*/ 63 h 105"/>
                  <a:gd name="T8" fmla="*/ 0 w 102"/>
                  <a:gd name="T9" fmla="*/ 82 h 105"/>
                  <a:gd name="T10" fmla="*/ 5 w 102"/>
                  <a:gd name="T11" fmla="*/ 106 h 105"/>
                  <a:gd name="T12" fmla="*/ 14 w 102"/>
                  <a:gd name="T13" fmla="*/ 116 h 105"/>
                  <a:gd name="T14" fmla="*/ 23 w 102"/>
                  <a:gd name="T15" fmla="*/ 120 h 105"/>
                  <a:gd name="T16" fmla="*/ 40 w 102"/>
                  <a:gd name="T17" fmla="*/ 116 h 105"/>
                  <a:gd name="T18" fmla="*/ 62 w 102"/>
                  <a:gd name="T19" fmla="*/ 106 h 105"/>
                  <a:gd name="T20" fmla="*/ 80 w 102"/>
                  <a:gd name="T21" fmla="*/ 87 h 105"/>
                  <a:gd name="T22" fmla="*/ 93 w 102"/>
                  <a:gd name="T23" fmla="*/ 72 h 105"/>
                  <a:gd name="T24" fmla="*/ 102 w 102"/>
                  <a:gd name="T25" fmla="*/ 48 h 105"/>
                  <a:gd name="T26" fmla="*/ 102 w 102"/>
                  <a:gd name="T27" fmla="*/ 29 h 105"/>
                  <a:gd name="T28" fmla="*/ 93 w 102"/>
                  <a:gd name="T29" fmla="*/ 5 h 105"/>
                  <a:gd name="T30" fmla="*/ 71 w 102"/>
                  <a:gd name="T31" fmla="*/ 0 h 105"/>
                  <a:gd name="T32" fmla="*/ 54 w 102"/>
                  <a:gd name="T33" fmla="*/ 9 h 10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105">
                    <a:moveTo>
                      <a:pt x="54" y="9"/>
                    </a:moveTo>
                    <a:lnTo>
                      <a:pt x="36" y="14"/>
                    </a:lnTo>
                    <a:lnTo>
                      <a:pt x="27" y="29"/>
                    </a:lnTo>
                    <a:lnTo>
                      <a:pt x="14" y="53"/>
                    </a:lnTo>
                    <a:lnTo>
                      <a:pt x="0" y="72"/>
                    </a:lnTo>
                    <a:lnTo>
                      <a:pt x="5" y="91"/>
                    </a:lnTo>
                    <a:lnTo>
                      <a:pt x="14" y="101"/>
                    </a:lnTo>
                    <a:lnTo>
                      <a:pt x="23" y="105"/>
                    </a:lnTo>
                    <a:lnTo>
                      <a:pt x="40" y="101"/>
                    </a:lnTo>
                    <a:lnTo>
                      <a:pt x="62" y="91"/>
                    </a:lnTo>
                    <a:lnTo>
                      <a:pt x="80" y="77"/>
                    </a:lnTo>
                    <a:lnTo>
                      <a:pt x="93" y="62"/>
                    </a:lnTo>
                    <a:lnTo>
                      <a:pt x="102" y="43"/>
                    </a:lnTo>
                    <a:lnTo>
                      <a:pt x="102" y="24"/>
                    </a:lnTo>
                    <a:lnTo>
                      <a:pt x="93" y="5"/>
                    </a:lnTo>
                    <a:lnTo>
                      <a:pt x="71" y="0"/>
                    </a:lnTo>
                    <a:lnTo>
                      <a:pt x="54" y="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8" name="Freeform 925"/>
              <p:cNvSpPr>
                <a:spLocks/>
              </p:cNvSpPr>
              <p:nvPr/>
            </p:nvSpPr>
            <p:spPr bwMode="auto">
              <a:xfrm flipV="1">
                <a:off x="2775" y="2604"/>
                <a:ext cx="13" cy="16"/>
              </a:xfrm>
              <a:custGeom>
                <a:avLst/>
                <a:gdLst>
                  <a:gd name="T0" fmla="*/ 0 w 13"/>
                  <a:gd name="T1" fmla="*/ 5 h 15"/>
                  <a:gd name="T2" fmla="*/ 4 w 13"/>
                  <a:gd name="T3" fmla="*/ 0 h 15"/>
                  <a:gd name="T4" fmla="*/ 13 w 13"/>
                  <a:gd name="T5" fmla="*/ 5 h 15"/>
                  <a:gd name="T6" fmla="*/ 4 w 13"/>
                  <a:gd name="T7" fmla="*/ 20 h 15"/>
                  <a:gd name="T8" fmla="*/ 0 w 13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9" name="Freeform 926"/>
              <p:cNvSpPr>
                <a:spLocks/>
              </p:cNvSpPr>
              <p:nvPr/>
            </p:nvSpPr>
            <p:spPr bwMode="auto">
              <a:xfrm flipV="1">
                <a:off x="2788" y="2620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0 h 9"/>
                  <a:gd name="T4" fmla="*/ 9 w 9"/>
                  <a:gd name="T5" fmla="*/ 4 h 9"/>
                  <a:gd name="T6" fmla="*/ 5 w 9"/>
                  <a:gd name="T7" fmla="*/ 9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0" name="Freeform 927"/>
              <p:cNvSpPr>
                <a:spLocks/>
              </p:cNvSpPr>
              <p:nvPr/>
            </p:nvSpPr>
            <p:spPr bwMode="auto">
              <a:xfrm flipV="1">
                <a:off x="2771" y="2595"/>
                <a:ext cx="8" cy="9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4 w 8"/>
                  <a:gd name="T7" fmla="*/ 9 h 9"/>
                  <a:gd name="T8" fmla="*/ 0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1" name="Freeform 928"/>
              <p:cNvSpPr>
                <a:spLocks/>
              </p:cNvSpPr>
              <p:nvPr/>
            </p:nvSpPr>
            <p:spPr bwMode="auto">
              <a:xfrm flipV="1">
                <a:off x="2757" y="2535"/>
                <a:ext cx="89" cy="80"/>
              </a:xfrm>
              <a:custGeom>
                <a:avLst/>
                <a:gdLst>
                  <a:gd name="T0" fmla="*/ 0 w 89"/>
                  <a:gd name="T1" fmla="*/ 69 h 77"/>
                  <a:gd name="T2" fmla="*/ 0 w 89"/>
                  <a:gd name="T3" fmla="*/ 87 h 77"/>
                  <a:gd name="T4" fmla="*/ 14 w 89"/>
                  <a:gd name="T5" fmla="*/ 92 h 77"/>
                  <a:gd name="T6" fmla="*/ 36 w 89"/>
                  <a:gd name="T7" fmla="*/ 92 h 77"/>
                  <a:gd name="T8" fmla="*/ 49 w 89"/>
                  <a:gd name="T9" fmla="*/ 69 h 77"/>
                  <a:gd name="T10" fmla="*/ 62 w 89"/>
                  <a:gd name="T11" fmla="*/ 58 h 77"/>
                  <a:gd name="T12" fmla="*/ 80 w 89"/>
                  <a:gd name="T13" fmla="*/ 39 h 77"/>
                  <a:gd name="T14" fmla="*/ 84 w 89"/>
                  <a:gd name="T15" fmla="*/ 24 h 77"/>
                  <a:gd name="T16" fmla="*/ 89 w 89"/>
                  <a:gd name="T17" fmla="*/ 0 h 77"/>
                  <a:gd name="T18" fmla="*/ 80 w 89"/>
                  <a:gd name="T19" fmla="*/ 19 h 77"/>
                  <a:gd name="T20" fmla="*/ 71 w 89"/>
                  <a:gd name="T21" fmla="*/ 19 h 77"/>
                  <a:gd name="T22" fmla="*/ 67 w 89"/>
                  <a:gd name="T23" fmla="*/ 19 h 77"/>
                  <a:gd name="T24" fmla="*/ 67 w 89"/>
                  <a:gd name="T25" fmla="*/ 34 h 77"/>
                  <a:gd name="T26" fmla="*/ 58 w 89"/>
                  <a:gd name="T27" fmla="*/ 47 h 77"/>
                  <a:gd name="T28" fmla="*/ 45 w 89"/>
                  <a:gd name="T29" fmla="*/ 47 h 77"/>
                  <a:gd name="T30" fmla="*/ 31 w 89"/>
                  <a:gd name="T31" fmla="*/ 47 h 77"/>
                  <a:gd name="T32" fmla="*/ 22 w 89"/>
                  <a:gd name="T33" fmla="*/ 58 h 77"/>
                  <a:gd name="T34" fmla="*/ 14 w 89"/>
                  <a:gd name="T35" fmla="*/ 63 h 77"/>
                  <a:gd name="T36" fmla="*/ 9 w 89"/>
                  <a:gd name="T37" fmla="*/ 69 h 77"/>
                  <a:gd name="T38" fmla="*/ 0 w 89"/>
                  <a:gd name="T39" fmla="*/ 69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" h="77">
                    <a:moveTo>
                      <a:pt x="0" y="58"/>
                    </a:moveTo>
                    <a:lnTo>
                      <a:pt x="0" y="72"/>
                    </a:lnTo>
                    <a:lnTo>
                      <a:pt x="14" y="77"/>
                    </a:lnTo>
                    <a:lnTo>
                      <a:pt x="36" y="77"/>
                    </a:lnTo>
                    <a:lnTo>
                      <a:pt x="49" y="58"/>
                    </a:lnTo>
                    <a:lnTo>
                      <a:pt x="62" y="48"/>
                    </a:lnTo>
                    <a:lnTo>
                      <a:pt x="80" y="34"/>
                    </a:lnTo>
                    <a:lnTo>
                      <a:pt x="84" y="19"/>
                    </a:lnTo>
                    <a:lnTo>
                      <a:pt x="89" y="0"/>
                    </a:lnTo>
                    <a:lnTo>
                      <a:pt x="80" y="14"/>
                    </a:lnTo>
                    <a:lnTo>
                      <a:pt x="71" y="14"/>
                    </a:lnTo>
                    <a:lnTo>
                      <a:pt x="67" y="14"/>
                    </a:lnTo>
                    <a:lnTo>
                      <a:pt x="67" y="29"/>
                    </a:lnTo>
                    <a:lnTo>
                      <a:pt x="58" y="38"/>
                    </a:lnTo>
                    <a:lnTo>
                      <a:pt x="45" y="38"/>
                    </a:lnTo>
                    <a:lnTo>
                      <a:pt x="31" y="38"/>
                    </a:lnTo>
                    <a:lnTo>
                      <a:pt x="22" y="48"/>
                    </a:lnTo>
                    <a:lnTo>
                      <a:pt x="14" y="53"/>
                    </a:lnTo>
                    <a:lnTo>
                      <a:pt x="9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2" name="Freeform 929"/>
              <p:cNvSpPr>
                <a:spLocks/>
              </p:cNvSpPr>
              <p:nvPr/>
            </p:nvSpPr>
            <p:spPr bwMode="auto">
              <a:xfrm flipV="1">
                <a:off x="2771" y="2575"/>
                <a:ext cx="66" cy="50"/>
              </a:xfrm>
              <a:custGeom>
                <a:avLst/>
                <a:gdLst>
                  <a:gd name="T0" fmla="*/ 0 w 66"/>
                  <a:gd name="T1" fmla="*/ 58 h 48"/>
                  <a:gd name="T2" fmla="*/ 13 w 66"/>
                  <a:gd name="T3" fmla="*/ 29 h 48"/>
                  <a:gd name="T4" fmla="*/ 17 w 66"/>
                  <a:gd name="T5" fmla="*/ 20 h 48"/>
                  <a:gd name="T6" fmla="*/ 26 w 66"/>
                  <a:gd name="T7" fmla="*/ 10 h 48"/>
                  <a:gd name="T8" fmla="*/ 44 w 66"/>
                  <a:gd name="T9" fmla="*/ 0 h 48"/>
                  <a:gd name="T10" fmla="*/ 57 w 66"/>
                  <a:gd name="T11" fmla="*/ 0 h 48"/>
                  <a:gd name="T12" fmla="*/ 66 w 66"/>
                  <a:gd name="T13" fmla="*/ 20 h 48"/>
                  <a:gd name="T14" fmla="*/ 57 w 66"/>
                  <a:gd name="T15" fmla="*/ 5 h 48"/>
                  <a:gd name="T16" fmla="*/ 48 w 66"/>
                  <a:gd name="T17" fmla="*/ 5 h 48"/>
                  <a:gd name="T18" fmla="*/ 35 w 66"/>
                  <a:gd name="T19" fmla="*/ 20 h 48"/>
                  <a:gd name="T20" fmla="*/ 31 w 66"/>
                  <a:gd name="T21" fmla="*/ 29 h 48"/>
                  <a:gd name="T22" fmla="*/ 17 w 66"/>
                  <a:gd name="T23" fmla="*/ 42 h 48"/>
                  <a:gd name="T24" fmla="*/ 13 w 66"/>
                  <a:gd name="T25" fmla="*/ 54 h 48"/>
                  <a:gd name="T26" fmla="*/ 4 w 66"/>
                  <a:gd name="T27" fmla="*/ 54 h 48"/>
                  <a:gd name="T28" fmla="*/ 0 w 66"/>
                  <a:gd name="T29" fmla="*/ 58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6" h="48">
                    <a:moveTo>
                      <a:pt x="0" y="48"/>
                    </a:moveTo>
                    <a:lnTo>
                      <a:pt x="13" y="24"/>
                    </a:lnTo>
                    <a:lnTo>
                      <a:pt x="17" y="15"/>
                    </a:lnTo>
                    <a:lnTo>
                      <a:pt x="26" y="1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6" y="15"/>
                    </a:lnTo>
                    <a:lnTo>
                      <a:pt x="57" y="5"/>
                    </a:lnTo>
                    <a:lnTo>
                      <a:pt x="48" y="5"/>
                    </a:lnTo>
                    <a:lnTo>
                      <a:pt x="35" y="15"/>
                    </a:lnTo>
                    <a:lnTo>
                      <a:pt x="31" y="24"/>
                    </a:lnTo>
                    <a:lnTo>
                      <a:pt x="17" y="34"/>
                    </a:lnTo>
                    <a:lnTo>
                      <a:pt x="13" y="44"/>
                    </a:lnTo>
                    <a:lnTo>
                      <a:pt x="4" y="4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3" name="Freeform 930"/>
              <p:cNvSpPr>
                <a:spLocks/>
              </p:cNvSpPr>
              <p:nvPr/>
            </p:nvSpPr>
            <p:spPr bwMode="auto">
              <a:xfrm flipV="1">
                <a:off x="2784" y="2595"/>
                <a:ext cx="26" cy="25"/>
              </a:xfrm>
              <a:custGeom>
                <a:avLst/>
                <a:gdLst>
                  <a:gd name="T0" fmla="*/ 0 w 26"/>
                  <a:gd name="T1" fmla="*/ 24 h 24"/>
                  <a:gd name="T2" fmla="*/ 9 w 26"/>
                  <a:gd name="T3" fmla="*/ 5 h 24"/>
                  <a:gd name="T4" fmla="*/ 26 w 26"/>
                  <a:gd name="T5" fmla="*/ 0 h 24"/>
                  <a:gd name="T6" fmla="*/ 18 w 26"/>
                  <a:gd name="T7" fmla="*/ 5 h 24"/>
                  <a:gd name="T8" fmla="*/ 13 w 26"/>
                  <a:gd name="T9" fmla="*/ 20 h 24"/>
                  <a:gd name="T10" fmla="*/ 4 w 26"/>
                  <a:gd name="T11" fmla="*/ 20 h 24"/>
                  <a:gd name="T12" fmla="*/ 0 w 26"/>
                  <a:gd name="T13" fmla="*/ 29 h 24"/>
                  <a:gd name="T14" fmla="*/ 0 w 26"/>
                  <a:gd name="T15" fmla="*/ 24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4">
                    <a:moveTo>
                      <a:pt x="0" y="19"/>
                    </a:moveTo>
                    <a:lnTo>
                      <a:pt x="9" y="5"/>
                    </a:lnTo>
                    <a:lnTo>
                      <a:pt x="26" y="0"/>
                    </a:lnTo>
                    <a:lnTo>
                      <a:pt x="18" y="5"/>
                    </a:lnTo>
                    <a:lnTo>
                      <a:pt x="13" y="15"/>
                    </a:lnTo>
                    <a:lnTo>
                      <a:pt x="4" y="15"/>
                    </a:lnTo>
                    <a:lnTo>
                      <a:pt x="0" y="2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4" name="Freeform 931"/>
              <p:cNvSpPr>
                <a:spLocks/>
              </p:cNvSpPr>
              <p:nvPr/>
            </p:nvSpPr>
            <p:spPr bwMode="auto">
              <a:xfrm flipV="1">
                <a:off x="2712" y="2505"/>
                <a:ext cx="152" cy="169"/>
              </a:xfrm>
              <a:custGeom>
                <a:avLst/>
                <a:gdLst>
                  <a:gd name="T0" fmla="*/ 9 w 151"/>
                  <a:gd name="T1" fmla="*/ 107 h 164"/>
                  <a:gd name="T2" fmla="*/ 0 w 151"/>
                  <a:gd name="T3" fmla="*/ 145 h 164"/>
                  <a:gd name="T4" fmla="*/ 4 w 151"/>
                  <a:gd name="T5" fmla="*/ 190 h 164"/>
                  <a:gd name="T6" fmla="*/ 0 w 151"/>
                  <a:gd name="T7" fmla="*/ 168 h 164"/>
                  <a:gd name="T8" fmla="*/ 9 w 151"/>
                  <a:gd name="T9" fmla="*/ 140 h 164"/>
                  <a:gd name="T10" fmla="*/ 31 w 151"/>
                  <a:gd name="T11" fmla="*/ 102 h 164"/>
                  <a:gd name="T12" fmla="*/ 40 w 151"/>
                  <a:gd name="T13" fmla="*/ 82 h 164"/>
                  <a:gd name="T14" fmla="*/ 40 w 151"/>
                  <a:gd name="T15" fmla="*/ 63 h 164"/>
                  <a:gd name="T16" fmla="*/ 62 w 151"/>
                  <a:gd name="T17" fmla="*/ 34 h 164"/>
                  <a:gd name="T18" fmla="*/ 94 w 151"/>
                  <a:gd name="T19" fmla="*/ 10 h 164"/>
                  <a:gd name="T20" fmla="*/ 107 w 151"/>
                  <a:gd name="T21" fmla="*/ 10 h 164"/>
                  <a:gd name="T22" fmla="*/ 120 w 151"/>
                  <a:gd name="T23" fmla="*/ 10 h 164"/>
                  <a:gd name="T24" fmla="*/ 138 w 151"/>
                  <a:gd name="T25" fmla="*/ 15 h 164"/>
                  <a:gd name="T26" fmla="*/ 156 w 151"/>
                  <a:gd name="T27" fmla="*/ 25 h 164"/>
                  <a:gd name="T28" fmla="*/ 138 w 151"/>
                  <a:gd name="T29" fmla="*/ 5 h 164"/>
                  <a:gd name="T30" fmla="*/ 116 w 151"/>
                  <a:gd name="T31" fmla="*/ 0 h 164"/>
                  <a:gd name="T32" fmla="*/ 85 w 151"/>
                  <a:gd name="T33" fmla="*/ 5 h 164"/>
                  <a:gd name="T34" fmla="*/ 58 w 151"/>
                  <a:gd name="T35" fmla="*/ 25 h 164"/>
                  <a:gd name="T36" fmla="*/ 40 w 151"/>
                  <a:gd name="T37" fmla="*/ 39 h 164"/>
                  <a:gd name="T38" fmla="*/ 35 w 151"/>
                  <a:gd name="T39" fmla="*/ 63 h 164"/>
                  <a:gd name="T40" fmla="*/ 22 w 151"/>
                  <a:gd name="T41" fmla="*/ 89 h 164"/>
                  <a:gd name="T42" fmla="*/ 4 w 151"/>
                  <a:gd name="T43" fmla="*/ 107 h 164"/>
                  <a:gd name="T44" fmla="*/ 9 w 151"/>
                  <a:gd name="T45" fmla="*/ 107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1" h="164">
                    <a:moveTo>
                      <a:pt x="9" y="92"/>
                    </a:moveTo>
                    <a:lnTo>
                      <a:pt x="0" y="125"/>
                    </a:lnTo>
                    <a:lnTo>
                      <a:pt x="4" y="164"/>
                    </a:lnTo>
                    <a:lnTo>
                      <a:pt x="0" y="144"/>
                    </a:lnTo>
                    <a:lnTo>
                      <a:pt x="9" y="120"/>
                    </a:lnTo>
                    <a:lnTo>
                      <a:pt x="31" y="87"/>
                    </a:lnTo>
                    <a:lnTo>
                      <a:pt x="40" y="72"/>
                    </a:lnTo>
                    <a:lnTo>
                      <a:pt x="40" y="53"/>
                    </a:lnTo>
                    <a:lnTo>
                      <a:pt x="62" y="29"/>
                    </a:lnTo>
                    <a:lnTo>
                      <a:pt x="89" y="10"/>
                    </a:lnTo>
                    <a:lnTo>
                      <a:pt x="102" y="10"/>
                    </a:lnTo>
                    <a:lnTo>
                      <a:pt x="115" y="10"/>
                    </a:lnTo>
                    <a:lnTo>
                      <a:pt x="133" y="15"/>
                    </a:lnTo>
                    <a:lnTo>
                      <a:pt x="151" y="20"/>
                    </a:lnTo>
                    <a:lnTo>
                      <a:pt x="133" y="5"/>
                    </a:lnTo>
                    <a:lnTo>
                      <a:pt x="111" y="0"/>
                    </a:lnTo>
                    <a:lnTo>
                      <a:pt x="80" y="5"/>
                    </a:lnTo>
                    <a:lnTo>
                      <a:pt x="58" y="20"/>
                    </a:lnTo>
                    <a:lnTo>
                      <a:pt x="40" y="34"/>
                    </a:lnTo>
                    <a:lnTo>
                      <a:pt x="35" y="53"/>
                    </a:lnTo>
                    <a:lnTo>
                      <a:pt x="22" y="77"/>
                    </a:lnTo>
                    <a:lnTo>
                      <a:pt x="4" y="92"/>
                    </a:lnTo>
                    <a:lnTo>
                      <a:pt x="9" y="92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5" name="Freeform 932"/>
              <p:cNvSpPr>
                <a:spLocks/>
              </p:cNvSpPr>
              <p:nvPr/>
            </p:nvSpPr>
            <p:spPr bwMode="auto">
              <a:xfrm flipV="1">
                <a:off x="2712" y="2575"/>
                <a:ext cx="59" cy="79"/>
              </a:xfrm>
              <a:custGeom>
                <a:avLst/>
                <a:gdLst>
                  <a:gd name="T0" fmla="*/ 0 w 58"/>
                  <a:gd name="T1" fmla="*/ 91 h 76"/>
                  <a:gd name="T2" fmla="*/ 4 w 58"/>
                  <a:gd name="T3" fmla="*/ 82 h 76"/>
                  <a:gd name="T4" fmla="*/ 13 w 58"/>
                  <a:gd name="T5" fmla="*/ 76 h 76"/>
                  <a:gd name="T6" fmla="*/ 27 w 58"/>
                  <a:gd name="T7" fmla="*/ 58 h 76"/>
                  <a:gd name="T8" fmla="*/ 40 w 58"/>
                  <a:gd name="T9" fmla="*/ 24 h 76"/>
                  <a:gd name="T10" fmla="*/ 49 w 58"/>
                  <a:gd name="T11" fmla="*/ 9 h 76"/>
                  <a:gd name="T12" fmla="*/ 63 w 58"/>
                  <a:gd name="T13" fmla="*/ 0 h 76"/>
                  <a:gd name="T14" fmla="*/ 45 w 58"/>
                  <a:gd name="T15" fmla="*/ 24 h 76"/>
                  <a:gd name="T16" fmla="*/ 40 w 58"/>
                  <a:gd name="T17" fmla="*/ 58 h 76"/>
                  <a:gd name="T18" fmla="*/ 18 w 58"/>
                  <a:gd name="T19" fmla="*/ 82 h 76"/>
                  <a:gd name="T20" fmla="*/ 4 w 58"/>
                  <a:gd name="T21" fmla="*/ 91 h 76"/>
                  <a:gd name="T22" fmla="*/ 0 w 58"/>
                  <a:gd name="T23" fmla="*/ 91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76">
                    <a:moveTo>
                      <a:pt x="0" y="76"/>
                    </a:moveTo>
                    <a:lnTo>
                      <a:pt x="4" y="67"/>
                    </a:lnTo>
                    <a:lnTo>
                      <a:pt x="13" y="62"/>
                    </a:lnTo>
                    <a:lnTo>
                      <a:pt x="27" y="48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8" y="0"/>
                    </a:lnTo>
                    <a:lnTo>
                      <a:pt x="40" y="19"/>
                    </a:lnTo>
                    <a:lnTo>
                      <a:pt x="35" y="48"/>
                    </a:lnTo>
                    <a:lnTo>
                      <a:pt x="18" y="67"/>
                    </a:lnTo>
                    <a:lnTo>
                      <a:pt x="4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6" name="Freeform 933"/>
              <p:cNvSpPr>
                <a:spLocks/>
              </p:cNvSpPr>
              <p:nvPr/>
            </p:nvSpPr>
            <p:spPr bwMode="auto">
              <a:xfrm flipV="1">
                <a:off x="2716" y="2456"/>
                <a:ext cx="170" cy="164"/>
              </a:xfrm>
              <a:custGeom>
                <a:avLst/>
                <a:gdLst>
                  <a:gd name="T0" fmla="*/ 0 w 169"/>
                  <a:gd name="T1" fmla="*/ 145 h 159"/>
                  <a:gd name="T2" fmla="*/ 18 w 169"/>
                  <a:gd name="T3" fmla="*/ 174 h 159"/>
                  <a:gd name="T4" fmla="*/ 49 w 169"/>
                  <a:gd name="T5" fmla="*/ 185 h 159"/>
                  <a:gd name="T6" fmla="*/ 62 w 169"/>
                  <a:gd name="T7" fmla="*/ 179 h 159"/>
                  <a:gd name="T8" fmla="*/ 71 w 169"/>
                  <a:gd name="T9" fmla="*/ 169 h 159"/>
                  <a:gd name="T10" fmla="*/ 94 w 169"/>
                  <a:gd name="T11" fmla="*/ 162 h 159"/>
                  <a:gd name="T12" fmla="*/ 116 w 169"/>
                  <a:gd name="T13" fmla="*/ 157 h 159"/>
                  <a:gd name="T14" fmla="*/ 129 w 169"/>
                  <a:gd name="T15" fmla="*/ 145 h 159"/>
                  <a:gd name="T16" fmla="*/ 138 w 169"/>
                  <a:gd name="T17" fmla="*/ 124 h 159"/>
                  <a:gd name="T18" fmla="*/ 156 w 169"/>
                  <a:gd name="T19" fmla="*/ 102 h 159"/>
                  <a:gd name="T20" fmla="*/ 169 w 169"/>
                  <a:gd name="T21" fmla="*/ 63 h 159"/>
                  <a:gd name="T22" fmla="*/ 174 w 169"/>
                  <a:gd name="T23" fmla="*/ 29 h 159"/>
                  <a:gd name="T24" fmla="*/ 169 w 169"/>
                  <a:gd name="T25" fmla="*/ 0 h 159"/>
                  <a:gd name="T26" fmla="*/ 169 w 169"/>
                  <a:gd name="T27" fmla="*/ 34 h 159"/>
                  <a:gd name="T28" fmla="*/ 156 w 169"/>
                  <a:gd name="T29" fmla="*/ 73 h 159"/>
                  <a:gd name="T30" fmla="*/ 143 w 169"/>
                  <a:gd name="T31" fmla="*/ 77 h 159"/>
                  <a:gd name="T32" fmla="*/ 134 w 169"/>
                  <a:gd name="T33" fmla="*/ 83 h 159"/>
                  <a:gd name="T34" fmla="*/ 129 w 169"/>
                  <a:gd name="T35" fmla="*/ 90 h 159"/>
                  <a:gd name="T36" fmla="*/ 125 w 169"/>
                  <a:gd name="T37" fmla="*/ 102 h 159"/>
                  <a:gd name="T38" fmla="*/ 116 w 169"/>
                  <a:gd name="T39" fmla="*/ 117 h 159"/>
                  <a:gd name="T40" fmla="*/ 103 w 169"/>
                  <a:gd name="T41" fmla="*/ 124 h 159"/>
                  <a:gd name="T42" fmla="*/ 90 w 169"/>
                  <a:gd name="T43" fmla="*/ 111 h 159"/>
                  <a:gd name="T44" fmla="*/ 80 w 169"/>
                  <a:gd name="T45" fmla="*/ 111 h 159"/>
                  <a:gd name="T46" fmla="*/ 76 w 169"/>
                  <a:gd name="T47" fmla="*/ 124 h 159"/>
                  <a:gd name="T48" fmla="*/ 62 w 169"/>
                  <a:gd name="T49" fmla="*/ 151 h 159"/>
                  <a:gd name="T50" fmla="*/ 49 w 169"/>
                  <a:gd name="T51" fmla="*/ 162 h 159"/>
                  <a:gd name="T52" fmla="*/ 36 w 169"/>
                  <a:gd name="T53" fmla="*/ 157 h 159"/>
                  <a:gd name="T54" fmla="*/ 18 w 169"/>
                  <a:gd name="T55" fmla="*/ 162 h 159"/>
                  <a:gd name="T56" fmla="*/ 9 w 169"/>
                  <a:gd name="T57" fmla="*/ 157 h 159"/>
                  <a:gd name="T58" fmla="*/ 5 w 169"/>
                  <a:gd name="T59" fmla="*/ 151 h 159"/>
                  <a:gd name="T60" fmla="*/ 0 w 169"/>
                  <a:gd name="T61" fmla="*/ 145 h 1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9" h="159">
                    <a:moveTo>
                      <a:pt x="0" y="125"/>
                    </a:moveTo>
                    <a:lnTo>
                      <a:pt x="18" y="149"/>
                    </a:lnTo>
                    <a:lnTo>
                      <a:pt x="49" y="159"/>
                    </a:lnTo>
                    <a:lnTo>
                      <a:pt x="62" y="154"/>
                    </a:lnTo>
                    <a:lnTo>
                      <a:pt x="71" y="144"/>
                    </a:lnTo>
                    <a:lnTo>
                      <a:pt x="89" y="139"/>
                    </a:lnTo>
                    <a:lnTo>
                      <a:pt x="111" y="135"/>
                    </a:lnTo>
                    <a:lnTo>
                      <a:pt x="124" y="125"/>
                    </a:lnTo>
                    <a:lnTo>
                      <a:pt x="133" y="106"/>
                    </a:lnTo>
                    <a:lnTo>
                      <a:pt x="151" y="87"/>
                    </a:lnTo>
                    <a:lnTo>
                      <a:pt x="164" y="53"/>
                    </a:lnTo>
                    <a:lnTo>
                      <a:pt x="169" y="24"/>
                    </a:lnTo>
                    <a:lnTo>
                      <a:pt x="164" y="0"/>
                    </a:lnTo>
                    <a:lnTo>
                      <a:pt x="164" y="29"/>
                    </a:lnTo>
                    <a:lnTo>
                      <a:pt x="151" y="63"/>
                    </a:lnTo>
                    <a:lnTo>
                      <a:pt x="138" y="67"/>
                    </a:lnTo>
                    <a:lnTo>
                      <a:pt x="129" y="72"/>
                    </a:lnTo>
                    <a:lnTo>
                      <a:pt x="124" y="77"/>
                    </a:lnTo>
                    <a:lnTo>
                      <a:pt x="120" y="87"/>
                    </a:lnTo>
                    <a:lnTo>
                      <a:pt x="111" y="101"/>
                    </a:lnTo>
                    <a:lnTo>
                      <a:pt x="98" y="106"/>
                    </a:lnTo>
                    <a:lnTo>
                      <a:pt x="85" y="96"/>
                    </a:lnTo>
                    <a:lnTo>
                      <a:pt x="80" y="96"/>
                    </a:lnTo>
                    <a:lnTo>
                      <a:pt x="76" y="106"/>
                    </a:lnTo>
                    <a:lnTo>
                      <a:pt x="62" y="130"/>
                    </a:lnTo>
                    <a:lnTo>
                      <a:pt x="49" y="139"/>
                    </a:lnTo>
                    <a:lnTo>
                      <a:pt x="36" y="135"/>
                    </a:lnTo>
                    <a:lnTo>
                      <a:pt x="18" y="139"/>
                    </a:lnTo>
                    <a:lnTo>
                      <a:pt x="9" y="135"/>
                    </a:lnTo>
                    <a:lnTo>
                      <a:pt x="5" y="130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7" name="Freeform 934"/>
              <p:cNvSpPr>
                <a:spLocks/>
              </p:cNvSpPr>
              <p:nvPr/>
            </p:nvSpPr>
            <p:spPr bwMode="auto">
              <a:xfrm flipV="1">
                <a:off x="2766" y="2456"/>
                <a:ext cx="89" cy="65"/>
              </a:xfrm>
              <a:custGeom>
                <a:avLst/>
                <a:gdLst>
                  <a:gd name="T0" fmla="*/ 0 w 89"/>
                  <a:gd name="T1" fmla="*/ 73 h 63"/>
                  <a:gd name="T2" fmla="*/ 18 w 89"/>
                  <a:gd name="T3" fmla="*/ 68 h 63"/>
                  <a:gd name="T4" fmla="*/ 31 w 89"/>
                  <a:gd name="T5" fmla="*/ 58 h 63"/>
                  <a:gd name="T6" fmla="*/ 58 w 89"/>
                  <a:gd name="T7" fmla="*/ 44 h 63"/>
                  <a:gd name="T8" fmla="*/ 75 w 89"/>
                  <a:gd name="T9" fmla="*/ 34 h 63"/>
                  <a:gd name="T10" fmla="*/ 80 w 89"/>
                  <a:gd name="T11" fmla="*/ 15 h 63"/>
                  <a:gd name="T12" fmla="*/ 89 w 89"/>
                  <a:gd name="T13" fmla="*/ 0 h 63"/>
                  <a:gd name="T14" fmla="*/ 80 w 89"/>
                  <a:gd name="T15" fmla="*/ 5 h 63"/>
                  <a:gd name="T16" fmla="*/ 71 w 89"/>
                  <a:gd name="T17" fmla="*/ 15 h 63"/>
                  <a:gd name="T18" fmla="*/ 62 w 89"/>
                  <a:gd name="T19" fmla="*/ 34 h 63"/>
                  <a:gd name="T20" fmla="*/ 44 w 89"/>
                  <a:gd name="T21" fmla="*/ 34 h 63"/>
                  <a:gd name="T22" fmla="*/ 31 w 89"/>
                  <a:gd name="T23" fmla="*/ 39 h 63"/>
                  <a:gd name="T24" fmla="*/ 22 w 89"/>
                  <a:gd name="T25" fmla="*/ 48 h 63"/>
                  <a:gd name="T26" fmla="*/ 13 w 89"/>
                  <a:gd name="T27" fmla="*/ 63 h 63"/>
                  <a:gd name="T28" fmla="*/ 0 w 89"/>
                  <a:gd name="T29" fmla="*/ 68 h 63"/>
                  <a:gd name="T30" fmla="*/ 0 w 89"/>
                  <a:gd name="T31" fmla="*/ 73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" h="63">
                    <a:moveTo>
                      <a:pt x="0" y="63"/>
                    </a:moveTo>
                    <a:lnTo>
                      <a:pt x="18" y="58"/>
                    </a:lnTo>
                    <a:lnTo>
                      <a:pt x="31" y="48"/>
                    </a:lnTo>
                    <a:lnTo>
                      <a:pt x="58" y="39"/>
                    </a:lnTo>
                    <a:lnTo>
                      <a:pt x="75" y="29"/>
                    </a:lnTo>
                    <a:lnTo>
                      <a:pt x="80" y="15"/>
                    </a:lnTo>
                    <a:lnTo>
                      <a:pt x="89" y="0"/>
                    </a:lnTo>
                    <a:lnTo>
                      <a:pt x="80" y="5"/>
                    </a:lnTo>
                    <a:lnTo>
                      <a:pt x="71" y="15"/>
                    </a:lnTo>
                    <a:lnTo>
                      <a:pt x="62" y="29"/>
                    </a:lnTo>
                    <a:lnTo>
                      <a:pt x="44" y="29"/>
                    </a:lnTo>
                    <a:lnTo>
                      <a:pt x="31" y="34"/>
                    </a:lnTo>
                    <a:lnTo>
                      <a:pt x="22" y="43"/>
                    </a:lnTo>
                    <a:lnTo>
                      <a:pt x="13" y="53"/>
                    </a:lnTo>
                    <a:lnTo>
                      <a:pt x="0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8" name="Freeform 935"/>
              <p:cNvSpPr>
                <a:spLocks/>
              </p:cNvSpPr>
              <p:nvPr/>
            </p:nvSpPr>
            <p:spPr bwMode="auto">
              <a:xfrm flipV="1">
                <a:off x="2548" y="2579"/>
                <a:ext cx="205" cy="223"/>
              </a:xfrm>
              <a:custGeom>
                <a:avLst/>
                <a:gdLst>
                  <a:gd name="T0" fmla="*/ 129 w 204"/>
                  <a:gd name="T1" fmla="*/ 9 h 216"/>
                  <a:gd name="T2" fmla="*/ 98 w 204"/>
                  <a:gd name="T3" fmla="*/ 0 h 216"/>
                  <a:gd name="T4" fmla="*/ 76 w 204"/>
                  <a:gd name="T5" fmla="*/ 0 h 216"/>
                  <a:gd name="T6" fmla="*/ 62 w 204"/>
                  <a:gd name="T7" fmla="*/ 9 h 216"/>
                  <a:gd name="T8" fmla="*/ 53 w 204"/>
                  <a:gd name="T9" fmla="*/ 29 h 216"/>
                  <a:gd name="T10" fmla="*/ 22 w 204"/>
                  <a:gd name="T11" fmla="*/ 62 h 216"/>
                  <a:gd name="T12" fmla="*/ 14 w 204"/>
                  <a:gd name="T13" fmla="*/ 84 h 216"/>
                  <a:gd name="T14" fmla="*/ 9 w 204"/>
                  <a:gd name="T15" fmla="*/ 106 h 216"/>
                  <a:gd name="T16" fmla="*/ 0 w 204"/>
                  <a:gd name="T17" fmla="*/ 135 h 216"/>
                  <a:gd name="T18" fmla="*/ 0 w 204"/>
                  <a:gd name="T19" fmla="*/ 164 h 216"/>
                  <a:gd name="T20" fmla="*/ 9 w 204"/>
                  <a:gd name="T21" fmla="*/ 185 h 216"/>
                  <a:gd name="T22" fmla="*/ 22 w 204"/>
                  <a:gd name="T23" fmla="*/ 208 h 216"/>
                  <a:gd name="T24" fmla="*/ 40 w 204"/>
                  <a:gd name="T25" fmla="*/ 242 h 216"/>
                  <a:gd name="T26" fmla="*/ 58 w 204"/>
                  <a:gd name="T27" fmla="*/ 253 h 216"/>
                  <a:gd name="T28" fmla="*/ 84 w 204"/>
                  <a:gd name="T29" fmla="*/ 253 h 216"/>
                  <a:gd name="T30" fmla="*/ 125 w 204"/>
                  <a:gd name="T31" fmla="*/ 253 h 216"/>
                  <a:gd name="T32" fmla="*/ 160 w 204"/>
                  <a:gd name="T33" fmla="*/ 242 h 216"/>
                  <a:gd name="T34" fmla="*/ 173 w 204"/>
                  <a:gd name="T35" fmla="*/ 225 h 216"/>
                  <a:gd name="T36" fmla="*/ 191 w 204"/>
                  <a:gd name="T37" fmla="*/ 202 h 216"/>
                  <a:gd name="T38" fmla="*/ 196 w 204"/>
                  <a:gd name="T39" fmla="*/ 169 h 216"/>
                  <a:gd name="T40" fmla="*/ 196 w 204"/>
                  <a:gd name="T41" fmla="*/ 145 h 216"/>
                  <a:gd name="T42" fmla="*/ 204 w 204"/>
                  <a:gd name="T43" fmla="*/ 130 h 216"/>
                  <a:gd name="T44" fmla="*/ 209 w 204"/>
                  <a:gd name="T45" fmla="*/ 112 h 216"/>
                  <a:gd name="T46" fmla="*/ 204 w 204"/>
                  <a:gd name="T47" fmla="*/ 84 h 216"/>
                  <a:gd name="T48" fmla="*/ 191 w 204"/>
                  <a:gd name="T49" fmla="*/ 62 h 216"/>
                  <a:gd name="T50" fmla="*/ 169 w 204"/>
                  <a:gd name="T51" fmla="*/ 24 h 216"/>
                  <a:gd name="T52" fmla="*/ 151 w 204"/>
                  <a:gd name="T53" fmla="*/ 9 h 216"/>
                  <a:gd name="T54" fmla="*/ 129 w 204"/>
                  <a:gd name="T55" fmla="*/ 9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4" h="216">
                    <a:moveTo>
                      <a:pt x="124" y="9"/>
                    </a:moveTo>
                    <a:lnTo>
                      <a:pt x="98" y="0"/>
                    </a:lnTo>
                    <a:lnTo>
                      <a:pt x="76" y="0"/>
                    </a:lnTo>
                    <a:lnTo>
                      <a:pt x="62" y="9"/>
                    </a:lnTo>
                    <a:lnTo>
                      <a:pt x="53" y="24"/>
                    </a:lnTo>
                    <a:lnTo>
                      <a:pt x="22" y="52"/>
                    </a:lnTo>
                    <a:lnTo>
                      <a:pt x="14" y="72"/>
                    </a:lnTo>
                    <a:lnTo>
                      <a:pt x="9" y="91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2" y="177"/>
                    </a:lnTo>
                    <a:lnTo>
                      <a:pt x="40" y="206"/>
                    </a:lnTo>
                    <a:lnTo>
                      <a:pt x="58" y="216"/>
                    </a:lnTo>
                    <a:lnTo>
                      <a:pt x="84" y="216"/>
                    </a:lnTo>
                    <a:lnTo>
                      <a:pt x="120" y="216"/>
                    </a:lnTo>
                    <a:lnTo>
                      <a:pt x="155" y="206"/>
                    </a:lnTo>
                    <a:lnTo>
                      <a:pt x="168" y="192"/>
                    </a:lnTo>
                    <a:lnTo>
                      <a:pt x="186" y="172"/>
                    </a:lnTo>
                    <a:lnTo>
                      <a:pt x="191" y="144"/>
                    </a:lnTo>
                    <a:lnTo>
                      <a:pt x="191" y="124"/>
                    </a:lnTo>
                    <a:lnTo>
                      <a:pt x="199" y="110"/>
                    </a:lnTo>
                    <a:lnTo>
                      <a:pt x="204" y="96"/>
                    </a:lnTo>
                    <a:lnTo>
                      <a:pt x="199" y="72"/>
                    </a:lnTo>
                    <a:lnTo>
                      <a:pt x="186" y="52"/>
                    </a:lnTo>
                    <a:lnTo>
                      <a:pt x="164" y="19"/>
                    </a:lnTo>
                    <a:lnTo>
                      <a:pt x="146" y="9"/>
                    </a:ln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9" name="Freeform 936"/>
              <p:cNvSpPr>
                <a:spLocks/>
              </p:cNvSpPr>
              <p:nvPr/>
            </p:nvSpPr>
            <p:spPr bwMode="auto">
              <a:xfrm flipV="1">
                <a:off x="2606" y="2609"/>
                <a:ext cx="110" cy="134"/>
              </a:xfrm>
              <a:custGeom>
                <a:avLst/>
                <a:gdLst>
                  <a:gd name="T0" fmla="*/ 0 w 110"/>
                  <a:gd name="T1" fmla="*/ 57 h 130"/>
                  <a:gd name="T2" fmla="*/ 13 w 110"/>
                  <a:gd name="T3" fmla="*/ 102 h 130"/>
                  <a:gd name="T4" fmla="*/ 31 w 110"/>
                  <a:gd name="T5" fmla="*/ 123 h 130"/>
                  <a:gd name="T6" fmla="*/ 40 w 110"/>
                  <a:gd name="T7" fmla="*/ 140 h 130"/>
                  <a:gd name="T8" fmla="*/ 53 w 110"/>
                  <a:gd name="T9" fmla="*/ 150 h 130"/>
                  <a:gd name="T10" fmla="*/ 75 w 110"/>
                  <a:gd name="T11" fmla="*/ 145 h 130"/>
                  <a:gd name="T12" fmla="*/ 93 w 110"/>
                  <a:gd name="T13" fmla="*/ 135 h 130"/>
                  <a:gd name="T14" fmla="*/ 110 w 110"/>
                  <a:gd name="T15" fmla="*/ 97 h 130"/>
                  <a:gd name="T16" fmla="*/ 106 w 110"/>
                  <a:gd name="T17" fmla="*/ 68 h 130"/>
                  <a:gd name="T18" fmla="*/ 102 w 110"/>
                  <a:gd name="T19" fmla="*/ 44 h 130"/>
                  <a:gd name="T20" fmla="*/ 79 w 110"/>
                  <a:gd name="T21" fmla="*/ 24 h 130"/>
                  <a:gd name="T22" fmla="*/ 71 w 110"/>
                  <a:gd name="T23" fmla="*/ 10 h 130"/>
                  <a:gd name="T24" fmla="*/ 57 w 110"/>
                  <a:gd name="T25" fmla="*/ 0 h 130"/>
                  <a:gd name="T26" fmla="*/ 40 w 110"/>
                  <a:gd name="T27" fmla="*/ 5 h 130"/>
                  <a:gd name="T28" fmla="*/ 26 w 110"/>
                  <a:gd name="T29" fmla="*/ 15 h 130"/>
                  <a:gd name="T30" fmla="*/ 9 w 110"/>
                  <a:gd name="T31" fmla="*/ 39 h 130"/>
                  <a:gd name="T32" fmla="*/ 0 w 110"/>
                  <a:gd name="T33" fmla="*/ 57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130">
                    <a:moveTo>
                      <a:pt x="0" y="48"/>
                    </a:moveTo>
                    <a:lnTo>
                      <a:pt x="13" y="87"/>
                    </a:lnTo>
                    <a:lnTo>
                      <a:pt x="31" y="106"/>
                    </a:lnTo>
                    <a:lnTo>
                      <a:pt x="40" y="120"/>
                    </a:lnTo>
                    <a:lnTo>
                      <a:pt x="53" y="130"/>
                    </a:lnTo>
                    <a:lnTo>
                      <a:pt x="75" y="125"/>
                    </a:lnTo>
                    <a:lnTo>
                      <a:pt x="93" y="115"/>
                    </a:lnTo>
                    <a:lnTo>
                      <a:pt x="110" y="82"/>
                    </a:lnTo>
                    <a:lnTo>
                      <a:pt x="106" y="58"/>
                    </a:lnTo>
                    <a:lnTo>
                      <a:pt x="102" y="39"/>
                    </a:lnTo>
                    <a:lnTo>
                      <a:pt x="79" y="19"/>
                    </a:lnTo>
                    <a:lnTo>
                      <a:pt x="71" y="10"/>
                    </a:lnTo>
                    <a:lnTo>
                      <a:pt x="57" y="0"/>
                    </a:lnTo>
                    <a:lnTo>
                      <a:pt x="40" y="5"/>
                    </a:lnTo>
                    <a:lnTo>
                      <a:pt x="26" y="15"/>
                    </a:lnTo>
                    <a:lnTo>
                      <a:pt x="9" y="3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0" name="Freeform 937"/>
              <p:cNvSpPr>
                <a:spLocks/>
              </p:cNvSpPr>
              <p:nvPr/>
            </p:nvSpPr>
            <p:spPr bwMode="auto">
              <a:xfrm flipV="1">
                <a:off x="2597" y="2625"/>
                <a:ext cx="111" cy="128"/>
              </a:xfrm>
              <a:custGeom>
                <a:avLst/>
                <a:gdLst>
                  <a:gd name="T0" fmla="*/ 0 w 111"/>
                  <a:gd name="T1" fmla="*/ 58 h 124"/>
                  <a:gd name="T2" fmla="*/ 13 w 111"/>
                  <a:gd name="T3" fmla="*/ 101 h 124"/>
                  <a:gd name="T4" fmla="*/ 35 w 111"/>
                  <a:gd name="T5" fmla="*/ 123 h 124"/>
                  <a:gd name="T6" fmla="*/ 44 w 111"/>
                  <a:gd name="T7" fmla="*/ 140 h 124"/>
                  <a:gd name="T8" fmla="*/ 53 w 111"/>
                  <a:gd name="T9" fmla="*/ 145 h 124"/>
                  <a:gd name="T10" fmla="*/ 75 w 111"/>
                  <a:gd name="T11" fmla="*/ 145 h 124"/>
                  <a:gd name="T12" fmla="*/ 97 w 111"/>
                  <a:gd name="T13" fmla="*/ 135 h 124"/>
                  <a:gd name="T14" fmla="*/ 111 w 111"/>
                  <a:gd name="T15" fmla="*/ 90 h 124"/>
                  <a:gd name="T16" fmla="*/ 111 w 111"/>
                  <a:gd name="T17" fmla="*/ 62 h 124"/>
                  <a:gd name="T18" fmla="*/ 102 w 111"/>
                  <a:gd name="T19" fmla="*/ 43 h 124"/>
                  <a:gd name="T20" fmla="*/ 84 w 111"/>
                  <a:gd name="T21" fmla="*/ 24 h 124"/>
                  <a:gd name="T22" fmla="*/ 71 w 111"/>
                  <a:gd name="T23" fmla="*/ 9 h 124"/>
                  <a:gd name="T24" fmla="*/ 62 w 111"/>
                  <a:gd name="T25" fmla="*/ 0 h 124"/>
                  <a:gd name="T26" fmla="*/ 40 w 111"/>
                  <a:gd name="T27" fmla="*/ 4 h 124"/>
                  <a:gd name="T28" fmla="*/ 27 w 111"/>
                  <a:gd name="T29" fmla="*/ 14 h 124"/>
                  <a:gd name="T30" fmla="*/ 9 w 111"/>
                  <a:gd name="T31" fmla="*/ 33 h 124"/>
                  <a:gd name="T32" fmla="*/ 0 w 111"/>
                  <a:gd name="T33" fmla="*/ 58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124">
                    <a:moveTo>
                      <a:pt x="0" y="48"/>
                    </a:moveTo>
                    <a:lnTo>
                      <a:pt x="13" y="86"/>
                    </a:lnTo>
                    <a:lnTo>
                      <a:pt x="35" y="105"/>
                    </a:lnTo>
                    <a:lnTo>
                      <a:pt x="44" y="120"/>
                    </a:lnTo>
                    <a:lnTo>
                      <a:pt x="53" y="124"/>
                    </a:lnTo>
                    <a:lnTo>
                      <a:pt x="75" y="124"/>
                    </a:lnTo>
                    <a:lnTo>
                      <a:pt x="97" y="115"/>
                    </a:lnTo>
                    <a:lnTo>
                      <a:pt x="111" y="76"/>
                    </a:lnTo>
                    <a:lnTo>
                      <a:pt x="111" y="52"/>
                    </a:lnTo>
                    <a:lnTo>
                      <a:pt x="102" y="38"/>
                    </a:lnTo>
                    <a:lnTo>
                      <a:pt x="84" y="19"/>
                    </a:lnTo>
                    <a:lnTo>
                      <a:pt x="71" y="9"/>
                    </a:lnTo>
                    <a:lnTo>
                      <a:pt x="62" y="0"/>
                    </a:lnTo>
                    <a:lnTo>
                      <a:pt x="40" y="4"/>
                    </a:lnTo>
                    <a:lnTo>
                      <a:pt x="27" y="14"/>
                    </a:lnTo>
                    <a:lnTo>
                      <a:pt x="9" y="2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1" name="Freeform 938"/>
              <p:cNvSpPr>
                <a:spLocks/>
              </p:cNvSpPr>
              <p:nvPr/>
            </p:nvSpPr>
            <p:spPr bwMode="auto">
              <a:xfrm flipV="1">
                <a:off x="2553" y="2600"/>
                <a:ext cx="168" cy="198"/>
              </a:xfrm>
              <a:custGeom>
                <a:avLst/>
                <a:gdLst>
                  <a:gd name="T0" fmla="*/ 150 w 168"/>
                  <a:gd name="T1" fmla="*/ 15 h 192"/>
                  <a:gd name="T2" fmla="*/ 93 w 168"/>
                  <a:gd name="T3" fmla="*/ 0 h 192"/>
                  <a:gd name="T4" fmla="*/ 75 w 168"/>
                  <a:gd name="T5" fmla="*/ 0 h 192"/>
                  <a:gd name="T6" fmla="*/ 57 w 168"/>
                  <a:gd name="T7" fmla="*/ 15 h 192"/>
                  <a:gd name="T8" fmla="*/ 40 w 168"/>
                  <a:gd name="T9" fmla="*/ 39 h 192"/>
                  <a:gd name="T10" fmla="*/ 22 w 168"/>
                  <a:gd name="T11" fmla="*/ 58 h 192"/>
                  <a:gd name="T12" fmla="*/ 13 w 168"/>
                  <a:gd name="T13" fmla="*/ 83 h 192"/>
                  <a:gd name="T14" fmla="*/ 0 w 168"/>
                  <a:gd name="T15" fmla="*/ 130 h 192"/>
                  <a:gd name="T16" fmla="*/ 0 w 168"/>
                  <a:gd name="T17" fmla="*/ 151 h 192"/>
                  <a:gd name="T18" fmla="*/ 9 w 168"/>
                  <a:gd name="T19" fmla="*/ 169 h 192"/>
                  <a:gd name="T20" fmla="*/ 22 w 168"/>
                  <a:gd name="T21" fmla="*/ 196 h 192"/>
                  <a:gd name="T22" fmla="*/ 31 w 168"/>
                  <a:gd name="T23" fmla="*/ 224 h 192"/>
                  <a:gd name="T24" fmla="*/ 31 w 168"/>
                  <a:gd name="T25" fmla="*/ 196 h 192"/>
                  <a:gd name="T26" fmla="*/ 17 w 168"/>
                  <a:gd name="T27" fmla="*/ 174 h 192"/>
                  <a:gd name="T28" fmla="*/ 13 w 168"/>
                  <a:gd name="T29" fmla="*/ 164 h 192"/>
                  <a:gd name="T30" fmla="*/ 13 w 168"/>
                  <a:gd name="T31" fmla="*/ 151 h 192"/>
                  <a:gd name="T32" fmla="*/ 22 w 168"/>
                  <a:gd name="T33" fmla="*/ 136 h 192"/>
                  <a:gd name="T34" fmla="*/ 22 w 168"/>
                  <a:gd name="T35" fmla="*/ 124 h 192"/>
                  <a:gd name="T36" fmla="*/ 22 w 168"/>
                  <a:gd name="T37" fmla="*/ 107 h 192"/>
                  <a:gd name="T38" fmla="*/ 31 w 168"/>
                  <a:gd name="T39" fmla="*/ 90 h 192"/>
                  <a:gd name="T40" fmla="*/ 44 w 168"/>
                  <a:gd name="T41" fmla="*/ 78 h 192"/>
                  <a:gd name="T42" fmla="*/ 48 w 168"/>
                  <a:gd name="T43" fmla="*/ 58 h 192"/>
                  <a:gd name="T44" fmla="*/ 71 w 168"/>
                  <a:gd name="T45" fmla="*/ 39 h 192"/>
                  <a:gd name="T46" fmla="*/ 84 w 168"/>
                  <a:gd name="T47" fmla="*/ 34 h 192"/>
                  <a:gd name="T48" fmla="*/ 106 w 168"/>
                  <a:gd name="T49" fmla="*/ 34 h 192"/>
                  <a:gd name="T50" fmla="*/ 124 w 168"/>
                  <a:gd name="T51" fmla="*/ 29 h 192"/>
                  <a:gd name="T52" fmla="*/ 141 w 168"/>
                  <a:gd name="T53" fmla="*/ 25 h 192"/>
                  <a:gd name="T54" fmla="*/ 150 w 168"/>
                  <a:gd name="T55" fmla="*/ 39 h 192"/>
                  <a:gd name="T56" fmla="*/ 159 w 168"/>
                  <a:gd name="T57" fmla="*/ 39 h 192"/>
                  <a:gd name="T58" fmla="*/ 168 w 168"/>
                  <a:gd name="T59" fmla="*/ 58 h 192"/>
                  <a:gd name="T60" fmla="*/ 168 w 168"/>
                  <a:gd name="T61" fmla="*/ 39 h 192"/>
                  <a:gd name="T62" fmla="*/ 159 w 168"/>
                  <a:gd name="T63" fmla="*/ 29 h 192"/>
                  <a:gd name="T64" fmla="*/ 150 w 168"/>
                  <a:gd name="T65" fmla="*/ 15 h 1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192">
                    <a:moveTo>
                      <a:pt x="150" y="15"/>
                    </a:moveTo>
                    <a:lnTo>
                      <a:pt x="93" y="0"/>
                    </a:lnTo>
                    <a:lnTo>
                      <a:pt x="75" y="0"/>
                    </a:lnTo>
                    <a:lnTo>
                      <a:pt x="57" y="15"/>
                    </a:lnTo>
                    <a:lnTo>
                      <a:pt x="40" y="34"/>
                    </a:lnTo>
                    <a:lnTo>
                      <a:pt x="22" y="48"/>
                    </a:lnTo>
                    <a:lnTo>
                      <a:pt x="13" y="72"/>
                    </a:lnTo>
                    <a:lnTo>
                      <a:pt x="0" y="111"/>
                    </a:lnTo>
                    <a:lnTo>
                      <a:pt x="0" y="130"/>
                    </a:lnTo>
                    <a:lnTo>
                      <a:pt x="9" y="144"/>
                    </a:lnTo>
                    <a:lnTo>
                      <a:pt x="22" y="168"/>
                    </a:lnTo>
                    <a:lnTo>
                      <a:pt x="31" y="192"/>
                    </a:lnTo>
                    <a:lnTo>
                      <a:pt x="31" y="168"/>
                    </a:lnTo>
                    <a:lnTo>
                      <a:pt x="17" y="149"/>
                    </a:lnTo>
                    <a:lnTo>
                      <a:pt x="13" y="140"/>
                    </a:lnTo>
                    <a:lnTo>
                      <a:pt x="13" y="130"/>
                    </a:lnTo>
                    <a:lnTo>
                      <a:pt x="22" y="116"/>
                    </a:lnTo>
                    <a:lnTo>
                      <a:pt x="22" y="106"/>
                    </a:lnTo>
                    <a:lnTo>
                      <a:pt x="22" y="92"/>
                    </a:lnTo>
                    <a:lnTo>
                      <a:pt x="31" y="77"/>
                    </a:lnTo>
                    <a:lnTo>
                      <a:pt x="44" y="68"/>
                    </a:lnTo>
                    <a:lnTo>
                      <a:pt x="48" y="48"/>
                    </a:lnTo>
                    <a:lnTo>
                      <a:pt x="71" y="34"/>
                    </a:lnTo>
                    <a:lnTo>
                      <a:pt x="84" y="29"/>
                    </a:lnTo>
                    <a:lnTo>
                      <a:pt x="106" y="29"/>
                    </a:lnTo>
                    <a:lnTo>
                      <a:pt x="124" y="24"/>
                    </a:lnTo>
                    <a:lnTo>
                      <a:pt x="141" y="20"/>
                    </a:lnTo>
                    <a:lnTo>
                      <a:pt x="150" y="34"/>
                    </a:lnTo>
                    <a:lnTo>
                      <a:pt x="159" y="34"/>
                    </a:lnTo>
                    <a:lnTo>
                      <a:pt x="168" y="48"/>
                    </a:lnTo>
                    <a:lnTo>
                      <a:pt x="168" y="34"/>
                    </a:lnTo>
                    <a:lnTo>
                      <a:pt x="159" y="24"/>
                    </a:lnTo>
                    <a:lnTo>
                      <a:pt x="150" y="15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2" name="Freeform 939"/>
              <p:cNvSpPr>
                <a:spLocks/>
              </p:cNvSpPr>
              <p:nvPr/>
            </p:nvSpPr>
            <p:spPr bwMode="auto">
              <a:xfrm flipV="1">
                <a:off x="2553" y="2664"/>
                <a:ext cx="115" cy="134"/>
              </a:xfrm>
              <a:custGeom>
                <a:avLst/>
                <a:gdLst>
                  <a:gd name="T0" fmla="*/ 115 w 115"/>
                  <a:gd name="T1" fmla="*/ 5 h 130"/>
                  <a:gd name="T2" fmla="*/ 93 w 115"/>
                  <a:gd name="T3" fmla="*/ 0 h 130"/>
                  <a:gd name="T4" fmla="*/ 75 w 115"/>
                  <a:gd name="T5" fmla="*/ 0 h 130"/>
                  <a:gd name="T6" fmla="*/ 62 w 115"/>
                  <a:gd name="T7" fmla="*/ 10 h 130"/>
                  <a:gd name="T8" fmla="*/ 48 w 115"/>
                  <a:gd name="T9" fmla="*/ 29 h 130"/>
                  <a:gd name="T10" fmla="*/ 31 w 115"/>
                  <a:gd name="T11" fmla="*/ 44 h 130"/>
                  <a:gd name="T12" fmla="*/ 22 w 115"/>
                  <a:gd name="T13" fmla="*/ 57 h 130"/>
                  <a:gd name="T14" fmla="*/ 13 w 115"/>
                  <a:gd name="T15" fmla="*/ 78 h 130"/>
                  <a:gd name="T16" fmla="*/ 4 w 115"/>
                  <a:gd name="T17" fmla="*/ 107 h 130"/>
                  <a:gd name="T18" fmla="*/ 0 w 115"/>
                  <a:gd name="T19" fmla="*/ 130 h 130"/>
                  <a:gd name="T20" fmla="*/ 0 w 115"/>
                  <a:gd name="T21" fmla="*/ 150 h 130"/>
                  <a:gd name="T22" fmla="*/ 0 w 115"/>
                  <a:gd name="T23" fmla="*/ 136 h 130"/>
                  <a:gd name="T24" fmla="*/ 9 w 115"/>
                  <a:gd name="T25" fmla="*/ 111 h 130"/>
                  <a:gd name="T26" fmla="*/ 22 w 115"/>
                  <a:gd name="T27" fmla="*/ 89 h 130"/>
                  <a:gd name="T28" fmla="*/ 31 w 115"/>
                  <a:gd name="T29" fmla="*/ 63 h 130"/>
                  <a:gd name="T30" fmla="*/ 57 w 115"/>
                  <a:gd name="T31" fmla="*/ 39 h 130"/>
                  <a:gd name="T32" fmla="*/ 66 w 115"/>
                  <a:gd name="T33" fmla="*/ 25 h 130"/>
                  <a:gd name="T34" fmla="*/ 84 w 115"/>
                  <a:gd name="T35" fmla="*/ 10 h 130"/>
                  <a:gd name="T36" fmla="*/ 97 w 115"/>
                  <a:gd name="T37" fmla="*/ 10 h 130"/>
                  <a:gd name="T38" fmla="*/ 115 w 115"/>
                  <a:gd name="T39" fmla="*/ 5 h 1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5" h="130">
                    <a:moveTo>
                      <a:pt x="115" y="5"/>
                    </a:moveTo>
                    <a:lnTo>
                      <a:pt x="93" y="0"/>
                    </a:lnTo>
                    <a:lnTo>
                      <a:pt x="75" y="0"/>
                    </a:lnTo>
                    <a:lnTo>
                      <a:pt x="62" y="10"/>
                    </a:lnTo>
                    <a:lnTo>
                      <a:pt x="48" y="24"/>
                    </a:lnTo>
                    <a:lnTo>
                      <a:pt x="31" y="39"/>
                    </a:lnTo>
                    <a:lnTo>
                      <a:pt x="22" y="48"/>
                    </a:lnTo>
                    <a:lnTo>
                      <a:pt x="13" y="68"/>
                    </a:lnTo>
                    <a:lnTo>
                      <a:pt x="4" y="92"/>
                    </a:lnTo>
                    <a:lnTo>
                      <a:pt x="0" y="111"/>
                    </a:lnTo>
                    <a:lnTo>
                      <a:pt x="0" y="130"/>
                    </a:lnTo>
                    <a:lnTo>
                      <a:pt x="0" y="116"/>
                    </a:lnTo>
                    <a:lnTo>
                      <a:pt x="9" y="96"/>
                    </a:lnTo>
                    <a:lnTo>
                      <a:pt x="22" y="77"/>
                    </a:lnTo>
                    <a:lnTo>
                      <a:pt x="31" y="53"/>
                    </a:lnTo>
                    <a:lnTo>
                      <a:pt x="57" y="34"/>
                    </a:lnTo>
                    <a:lnTo>
                      <a:pt x="66" y="20"/>
                    </a:lnTo>
                    <a:lnTo>
                      <a:pt x="84" y="10"/>
                    </a:lnTo>
                    <a:lnTo>
                      <a:pt x="97" y="10"/>
                    </a:lnTo>
                    <a:lnTo>
                      <a:pt x="115" y="5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3" name="Freeform 940"/>
              <p:cNvSpPr>
                <a:spLocks/>
              </p:cNvSpPr>
              <p:nvPr/>
            </p:nvSpPr>
            <p:spPr bwMode="auto">
              <a:xfrm flipV="1">
                <a:off x="2606" y="2634"/>
                <a:ext cx="79" cy="115"/>
              </a:xfrm>
              <a:custGeom>
                <a:avLst/>
                <a:gdLst>
                  <a:gd name="T0" fmla="*/ 79 w 79"/>
                  <a:gd name="T1" fmla="*/ 34 h 111"/>
                  <a:gd name="T2" fmla="*/ 66 w 79"/>
                  <a:gd name="T3" fmla="*/ 34 h 111"/>
                  <a:gd name="T4" fmla="*/ 57 w 79"/>
                  <a:gd name="T5" fmla="*/ 25 h 111"/>
                  <a:gd name="T6" fmla="*/ 49 w 79"/>
                  <a:gd name="T7" fmla="*/ 10 h 111"/>
                  <a:gd name="T8" fmla="*/ 44 w 79"/>
                  <a:gd name="T9" fmla="*/ 20 h 111"/>
                  <a:gd name="T10" fmla="*/ 31 w 79"/>
                  <a:gd name="T11" fmla="*/ 29 h 111"/>
                  <a:gd name="T12" fmla="*/ 26 w 79"/>
                  <a:gd name="T13" fmla="*/ 54 h 111"/>
                  <a:gd name="T14" fmla="*/ 18 w 79"/>
                  <a:gd name="T15" fmla="*/ 58 h 111"/>
                  <a:gd name="T16" fmla="*/ 9 w 79"/>
                  <a:gd name="T17" fmla="*/ 63 h 111"/>
                  <a:gd name="T18" fmla="*/ 9 w 79"/>
                  <a:gd name="T19" fmla="*/ 82 h 111"/>
                  <a:gd name="T20" fmla="*/ 18 w 79"/>
                  <a:gd name="T21" fmla="*/ 97 h 111"/>
                  <a:gd name="T22" fmla="*/ 35 w 79"/>
                  <a:gd name="T23" fmla="*/ 132 h 111"/>
                  <a:gd name="T24" fmla="*/ 18 w 79"/>
                  <a:gd name="T25" fmla="*/ 110 h 111"/>
                  <a:gd name="T26" fmla="*/ 9 w 79"/>
                  <a:gd name="T27" fmla="*/ 97 h 111"/>
                  <a:gd name="T28" fmla="*/ 4 w 79"/>
                  <a:gd name="T29" fmla="*/ 87 h 111"/>
                  <a:gd name="T30" fmla="*/ 0 w 79"/>
                  <a:gd name="T31" fmla="*/ 63 h 111"/>
                  <a:gd name="T32" fmla="*/ 0 w 79"/>
                  <a:gd name="T33" fmla="*/ 39 h 111"/>
                  <a:gd name="T34" fmla="*/ 13 w 79"/>
                  <a:gd name="T35" fmla="*/ 25 h 111"/>
                  <a:gd name="T36" fmla="*/ 49 w 79"/>
                  <a:gd name="T37" fmla="*/ 0 h 111"/>
                  <a:gd name="T38" fmla="*/ 66 w 79"/>
                  <a:gd name="T39" fmla="*/ 10 h 111"/>
                  <a:gd name="T40" fmla="*/ 79 w 79"/>
                  <a:gd name="T41" fmla="*/ 29 h 111"/>
                  <a:gd name="T42" fmla="*/ 79 w 79"/>
                  <a:gd name="T43" fmla="*/ 34 h 1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9" h="111">
                    <a:moveTo>
                      <a:pt x="79" y="29"/>
                    </a:moveTo>
                    <a:lnTo>
                      <a:pt x="66" y="29"/>
                    </a:lnTo>
                    <a:lnTo>
                      <a:pt x="57" y="20"/>
                    </a:lnTo>
                    <a:lnTo>
                      <a:pt x="49" y="10"/>
                    </a:lnTo>
                    <a:lnTo>
                      <a:pt x="44" y="15"/>
                    </a:lnTo>
                    <a:lnTo>
                      <a:pt x="31" y="24"/>
                    </a:lnTo>
                    <a:lnTo>
                      <a:pt x="26" y="44"/>
                    </a:lnTo>
                    <a:lnTo>
                      <a:pt x="18" y="48"/>
                    </a:lnTo>
                    <a:lnTo>
                      <a:pt x="9" y="53"/>
                    </a:lnTo>
                    <a:lnTo>
                      <a:pt x="9" y="68"/>
                    </a:lnTo>
                    <a:lnTo>
                      <a:pt x="18" y="82"/>
                    </a:lnTo>
                    <a:lnTo>
                      <a:pt x="35" y="111"/>
                    </a:lnTo>
                    <a:lnTo>
                      <a:pt x="18" y="92"/>
                    </a:lnTo>
                    <a:lnTo>
                      <a:pt x="9" y="82"/>
                    </a:lnTo>
                    <a:lnTo>
                      <a:pt x="4" y="72"/>
                    </a:lnTo>
                    <a:lnTo>
                      <a:pt x="0" y="53"/>
                    </a:lnTo>
                    <a:lnTo>
                      <a:pt x="0" y="34"/>
                    </a:lnTo>
                    <a:lnTo>
                      <a:pt x="13" y="20"/>
                    </a:lnTo>
                    <a:lnTo>
                      <a:pt x="49" y="0"/>
                    </a:lnTo>
                    <a:lnTo>
                      <a:pt x="66" y="10"/>
                    </a:lnTo>
                    <a:lnTo>
                      <a:pt x="79" y="24"/>
                    </a:lnTo>
                    <a:lnTo>
                      <a:pt x="79" y="29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4" name="Freeform 941"/>
              <p:cNvSpPr>
                <a:spLocks/>
              </p:cNvSpPr>
              <p:nvPr/>
            </p:nvSpPr>
            <p:spPr bwMode="auto">
              <a:xfrm flipV="1">
                <a:off x="2646" y="2629"/>
                <a:ext cx="57" cy="85"/>
              </a:xfrm>
              <a:custGeom>
                <a:avLst/>
                <a:gdLst>
                  <a:gd name="T0" fmla="*/ 0 w 57"/>
                  <a:gd name="T1" fmla="*/ 97 h 82"/>
                  <a:gd name="T2" fmla="*/ 17 w 57"/>
                  <a:gd name="T3" fmla="*/ 97 h 82"/>
                  <a:gd name="T4" fmla="*/ 31 w 57"/>
                  <a:gd name="T5" fmla="*/ 92 h 82"/>
                  <a:gd name="T6" fmla="*/ 44 w 57"/>
                  <a:gd name="T7" fmla="*/ 87 h 82"/>
                  <a:gd name="T8" fmla="*/ 48 w 57"/>
                  <a:gd name="T9" fmla="*/ 73 h 82"/>
                  <a:gd name="T10" fmla="*/ 57 w 57"/>
                  <a:gd name="T11" fmla="*/ 39 h 82"/>
                  <a:gd name="T12" fmla="*/ 53 w 57"/>
                  <a:gd name="T13" fmla="*/ 19 h 82"/>
                  <a:gd name="T14" fmla="*/ 44 w 57"/>
                  <a:gd name="T15" fmla="*/ 0 h 82"/>
                  <a:gd name="T16" fmla="*/ 48 w 57"/>
                  <a:gd name="T17" fmla="*/ 24 h 82"/>
                  <a:gd name="T18" fmla="*/ 48 w 57"/>
                  <a:gd name="T19" fmla="*/ 29 h 82"/>
                  <a:gd name="T20" fmla="*/ 39 w 57"/>
                  <a:gd name="T21" fmla="*/ 34 h 82"/>
                  <a:gd name="T22" fmla="*/ 31 w 57"/>
                  <a:gd name="T23" fmla="*/ 34 h 82"/>
                  <a:gd name="T24" fmla="*/ 31 w 57"/>
                  <a:gd name="T25" fmla="*/ 45 h 82"/>
                  <a:gd name="T26" fmla="*/ 35 w 57"/>
                  <a:gd name="T27" fmla="*/ 58 h 82"/>
                  <a:gd name="T28" fmla="*/ 35 w 57"/>
                  <a:gd name="T29" fmla="*/ 68 h 82"/>
                  <a:gd name="T30" fmla="*/ 31 w 57"/>
                  <a:gd name="T31" fmla="*/ 68 h 82"/>
                  <a:gd name="T32" fmla="*/ 31 w 57"/>
                  <a:gd name="T33" fmla="*/ 73 h 82"/>
                  <a:gd name="T34" fmla="*/ 31 w 57"/>
                  <a:gd name="T35" fmla="*/ 81 h 82"/>
                  <a:gd name="T36" fmla="*/ 22 w 57"/>
                  <a:gd name="T37" fmla="*/ 87 h 82"/>
                  <a:gd name="T38" fmla="*/ 13 w 57"/>
                  <a:gd name="T39" fmla="*/ 87 h 82"/>
                  <a:gd name="T40" fmla="*/ 9 w 57"/>
                  <a:gd name="T41" fmla="*/ 92 h 82"/>
                  <a:gd name="T42" fmla="*/ 4 w 57"/>
                  <a:gd name="T43" fmla="*/ 97 h 82"/>
                  <a:gd name="T44" fmla="*/ 0 w 57"/>
                  <a:gd name="T45" fmla="*/ 97 h 8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7" h="82">
                    <a:moveTo>
                      <a:pt x="0" y="82"/>
                    </a:moveTo>
                    <a:lnTo>
                      <a:pt x="17" y="82"/>
                    </a:lnTo>
                    <a:lnTo>
                      <a:pt x="31" y="77"/>
                    </a:lnTo>
                    <a:lnTo>
                      <a:pt x="44" y="72"/>
                    </a:lnTo>
                    <a:lnTo>
                      <a:pt x="48" y="62"/>
                    </a:lnTo>
                    <a:lnTo>
                      <a:pt x="57" y="34"/>
                    </a:lnTo>
                    <a:lnTo>
                      <a:pt x="53" y="14"/>
                    </a:lnTo>
                    <a:lnTo>
                      <a:pt x="44" y="0"/>
                    </a:lnTo>
                    <a:lnTo>
                      <a:pt x="48" y="19"/>
                    </a:lnTo>
                    <a:lnTo>
                      <a:pt x="48" y="24"/>
                    </a:lnTo>
                    <a:lnTo>
                      <a:pt x="39" y="29"/>
                    </a:lnTo>
                    <a:lnTo>
                      <a:pt x="31" y="29"/>
                    </a:lnTo>
                    <a:lnTo>
                      <a:pt x="31" y="38"/>
                    </a:lnTo>
                    <a:lnTo>
                      <a:pt x="35" y="48"/>
                    </a:lnTo>
                    <a:lnTo>
                      <a:pt x="35" y="58"/>
                    </a:lnTo>
                    <a:lnTo>
                      <a:pt x="31" y="58"/>
                    </a:lnTo>
                    <a:lnTo>
                      <a:pt x="31" y="62"/>
                    </a:lnTo>
                    <a:lnTo>
                      <a:pt x="31" y="67"/>
                    </a:lnTo>
                    <a:lnTo>
                      <a:pt x="22" y="72"/>
                    </a:lnTo>
                    <a:lnTo>
                      <a:pt x="13" y="72"/>
                    </a:lnTo>
                    <a:lnTo>
                      <a:pt x="9" y="77"/>
                    </a:lnTo>
                    <a:lnTo>
                      <a:pt x="4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5" name="Freeform 942"/>
              <p:cNvSpPr>
                <a:spLocks/>
              </p:cNvSpPr>
              <p:nvPr/>
            </p:nvSpPr>
            <p:spPr bwMode="auto">
              <a:xfrm flipV="1">
                <a:off x="2601" y="2674"/>
                <a:ext cx="36" cy="69"/>
              </a:xfrm>
              <a:custGeom>
                <a:avLst/>
                <a:gdLst>
                  <a:gd name="T0" fmla="*/ 36 w 36"/>
                  <a:gd name="T1" fmla="*/ 0 h 67"/>
                  <a:gd name="T2" fmla="*/ 9 w 36"/>
                  <a:gd name="T3" fmla="*/ 29 h 67"/>
                  <a:gd name="T4" fmla="*/ 0 w 36"/>
                  <a:gd name="T5" fmla="*/ 44 h 67"/>
                  <a:gd name="T6" fmla="*/ 9 w 36"/>
                  <a:gd name="T7" fmla="*/ 77 h 67"/>
                  <a:gd name="T8" fmla="*/ 5 w 36"/>
                  <a:gd name="T9" fmla="*/ 63 h 67"/>
                  <a:gd name="T10" fmla="*/ 9 w 36"/>
                  <a:gd name="T11" fmla="*/ 39 h 67"/>
                  <a:gd name="T12" fmla="*/ 18 w 36"/>
                  <a:gd name="T13" fmla="*/ 39 h 67"/>
                  <a:gd name="T14" fmla="*/ 23 w 36"/>
                  <a:gd name="T15" fmla="*/ 29 h 67"/>
                  <a:gd name="T16" fmla="*/ 31 w 36"/>
                  <a:gd name="T17" fmla="*/ 15 h 67"/>
                  <a:gd name="T18" fmla="*/ 36 w 36"/>
                  <a:gd name="T19" fmla="*/ 0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67">
                    <a:moveTo>
                      <a:pt x="36" y="0"/>
                    </a:moveTo>
                    <a:lnTo>
                      <a:pt x="9" y="24"/>
                    </a:lnTo>
                    <a:lnTo>
                      <a:pt x="0" y="39"/>
                    </a:lnTo>
                    <a:lnTo>
                      <a:pt x="9" y="67"/>
                    </a:lnTo>
                    <a:lnTo>
                      <a:pt x="5" y="53"/>
                    </a:lnTo>
                    <a:lnTo>
                      <a:pt x="9" y="34"/>
                    </a:lnTo>
                    <a:lnTo>
                      <a:pt x="18" y="34"/>
                    </a:lnTo>
                    <a:lnTo>
                      <a:pt x="23" y="24"/>
                    </a:lnTo>
                    <a:lnTo>
                      <a:pt x="31" y="1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6" name="Freeform 943"/>
              <p:cNvSpPr>
                <a:spLocks/>
              </p:cNvSpPr>
              <p:nvPr/>
            </p:nvSpPr>
            <p:spPr bwMode="auto">
              <a:xfrm flipV="1">
                <a:off x="2606" y="2585"/>
                <a:ext cx="138" cy="148"/>
              </a:xfrm>
              <a:custGeom>
                <a:avLst/>
                <a:gdLst>
                  <a:gd name="T0" fmla="*/ 0 w 137"/>
                  <a:gd name="T1" fmla="*/ 164 h 144"/>
                  <a:gd name="T2" fmla="*/ 62 w 137"/>
                  <a:gd name="T3" fmla="*/ 164 h 144"/>
                  <a:gd name="T4" fmla="*/ 84 w 137"/>
                  <a:gd name="T5" fmla="*/ 154 h 144"/>
                  <a:gd name="T6" fmla="*/ 98 w 137"/>
                  <a:gd name="T7" fmla="*/ 144 h 144"/>
                  <a:gd name="T8" fmla="*/ 115 w 137"/>
                  <a:gd name="T9" fmla="*/ 138 h 144"/>
                  <a:gd name="T10" fmla="*/ 124 w 137"/>
                  <a:gd name="T11" fmla="*/ 125 h 144"/>
                  <a:gd name="T12" fmla="*/ 129 w 137"/>
                  <a:gd name="T13" fmla="*/ 111 h 144"/>
                  <a:gd name="T14" fmla="*/ 129 w 137"/>
                  <a:gd name="T15" fmla="*/ 77 h 144"/>
                  <a:gd name="T16" fmla="*/ 129 w 137"/>
                  <a:gd name="T17" fmla="*/ 61 h 144"/>
                  <a:gd name="T18" fmla="*/ 138 w 137"/>
                  <a:gd name="T19" fmla="*/ 43 h 144"/>
                  <a:gd name="T20" fmla="*/ 142 w 137"/>
                  <a:gd name="T21" fmla="*/ 14 h 144"/>
                  <a:gd name="T22" fmla="*/ 129 w 137"/>
                  <a:gd name="T23" fmla="*/ 0 h 144"/>
                  <a:gd name="T24" fmla="*/ 133 w 137"/>
                  <a:gd name="T25" fmla="*/ 14 h 144"/>
                  <a:gd name="T26" fmla="*/ 120 w 137"/>
                  <a:gd name="T27" fmla="*/ 34 h 144"/>
                  <a:gd name="T28" fmla="*/ 115 w 137"/>
                  <a:gd name="T29" fmla="*/ 43 h 144"/>
                  <a:gd name="T30" fmla="*/ 115 w 137"/>
                  <a:gd name="T31" fmla="*/ 61 h 144"/>
                  <a:gd name="T32" fmla="*/ 115 w 137"/>
                  <a:gd name="T33" fmla="*/ 77 h 144"/>
                  <a:gd name="T34" fmla="*/ 107 w 137"/>
                  <a:gd name="T35" fmla="*/ 87 h 144"/>
                  <a:gd name="T36" fmla="*/ 111 w 137"/>
                  <a:gd name="T37" fmla="*/ 106 h 144"/>
                  <a:gd name="T38" fmla="*/ 107 w 137"/>
                  <a:gd name="T39" fmla="*/ 120 h 144"/>
                  <a:gd name="T40" fmla="*/ 93 w 137"/>
                  <a:gd name="T41" fmla="*/ 131 h 144"/>
                  <a:gd name="T42" fmla="*/ 80 w 137"/>
                  <a:gd name="T43" fmla="*/ 138 h 144"/>
                  <a:gd name="T44" fmla="*/ 57 w 137"/>
                  <a:gd name="T45" fmla="*/ 159 h 144"/>
                  <a:gd name="T46" fmla="*/ 40 w 137"/>
                  <a:gd name="T47" fmla="*/ 154 h 144"/>
                  <a:gd name="T48" fmla="*/ 22 w 137"/>
                  <a:gd name="T49" fmla="*/ 159 h 144"/>
                  <a:gd name="T50" fmla="*/ 0 w 137"/>
                  <a:gd name="T51" fmla="*/ 164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7" h="144">
                    <a:moveTo>
                      <a:pt x="0" y="144"/>
                    </a:moveTo>
                    <a:lnTo>
                      <a:pt x="62" y="144"/>
                    </a:lnTo>
                    <a:lnTo>
                      <a:pt x="79" y="134"/>
                    </a:lnTo>
                    <a:lnTo>
                      <a:pt x="93" y="125"/>
                    </a:lnTo>
                    <a:lnTo>
                      <a:pt x="110" y="120"/>
                    </a:lnTo>
                    <a:lnTo>
                      <a:pt x="119" y="110"/>
                    </a:lnTo>
                    <a:lnTo>
                      <a:pt x="124" y="96"/>
                    </a:lnTo>
                    <a:lnTo>
                      <a:pt x="124" y="67"/>
                    </a:lnTo>
                    <a:lnTo>
                      <a:pt x="124" y="53"/>
                    </a:lnTo>
                    <a:lnTo>
                      <a:pt x="133" y="38"/>
                    </a:lnTo>
                    <a:lnTo>
                      <a:pt x="137" y="14"/>
                    </a:lnTo>
                    <a:lnTo>
                      <a:pt x="124" y="0"/>
                    </a:lnTo>
                    <a:lnTo>
                      <a:pt x="128" y="14"/>
                    </a:lnTo>
                    <a:lnTo>
                      <a:pt x="115" y="29"/>
                    </a:lnTo>
                    <a:lnTo>
                      <a:pt x="110" y="38"/>
                    </a:lnTo>
                    <a:lnTo>
                      <a:pt x="110" y="53"/>
                    </a:lnTo>
                    <a:lnTo>
                      <a:pt x="110" y="67"/>
                    </a:lnTo>
                    <a:lnTo>
                      <a:pt x="102" y="77"/>
                    </a:lnTo>
                    <a:lnTo>
                      <a:pt x="106" y="91"/>
                    </a:lnTo>
                    <a:lnTo>
                      <a:pt x="102" y="105"/>
                    </a:lnTo>
                    <a:lnTo>
                      <a:pt x="88" y="115"/>
                    </a:lnTo>
                    <a:lnTo>
                      <a:pt x="75" y="120"/>
                    </a:lnTo>
                    <a:lnTo>
                      <a:pt x="57" y="139"/>
                    </a:lnTo>
                    <a:lnTo>
                      <a:pt x="40" y="134"/>
                    </a:lnTo>
                    <a:lnTo>
                      <a:pt x="22" y="139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7" name="Freeform 944"/>
              <p:cNvSpPr>
                <a:spLocks/>
              </p:cNvSpPr>
              <p:nvPr/>
            </p:nvSpPr>
            <p:spPr bwMode="auto">
              <a:xfrm flipV="1">
                <a:off x="2659" y="2590"/>
                <a:ext cx="72" cy="69"/>
              </a:xfrm>
              <a:custGeom>
                <a:avLst/>
                <a:gdLst>
                  <a:gd name="T0" fmla="*/ 0 w 71"/>
                  <a:gd name="T1" fmla="*/ 77 h 67"/>
                  <a:gd name="T2" fmla="*/ 22 w 71"/>
                  <a:gd name="T3" fmla="*/ 77 h 67"/>
                  <a:gd name="T4" fmla="*/ 54 w 71"/>
                  <a:gd name="T5" fmla="*/ 55 h 67"/>
                  <a:gd name="T6" fmla="*/ 67 w 71"/>
                  <a:gd name="T7" fmla="*/ 43 h 67"/>
                  <a:gd name="T8" fmla="*/ 71 w 71"/>
                  <a:gd name="T9" fmla="*/ 34 h 67"/>
                  <a:gd name="T10" fmla="*/ 71 w 71"/>
                  <a:gd name="T11" fmla="*/ 0 h 67"/>
                  <a:gd name="T12" fmla="*/ 76 w 71"/>
                  <a:gd name="T13" fmla="*/ 14 h 67"/>
                  <a:gd name="T14" fmla="*/ 71 w 71"/>
                  <a:gd name="T15" fmla="*/ 34 h 67"/>
                  <a:gd name="T16" fmla="*/ 54 w 71"/>
                  <a:gd name="T17" fmla="*/ 43 h 67"/>
                  <a:gd name="T18" fmla="*/ 26 w 71"/>
                  <a:gd name="T19" fmla="*/ 55 h 67"/>
                  <a:gd name="T20" fmla="*/ 13 w 71"/>
                  <a:gd name="T21" fmla="*/ 77 h 67"/>
                  <a:gd name="T22" fmla="*/ 0 w 71"/>
                  <a:gd name="T23" fmla="*/ 77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22" y="67"/>
                    </a:lnTo>
                    <a:lnTo>
                      <a:pt x="49" y="48"/>
                    </a:lnTo>
                    <a:lnTo>
                      <a:pt x="62" y="38"/>
                    </a:lnTo>
                    <a:lnTo>
                      <a:pt x="66" y="29"/>
                    </a:lnTo>
                    <a:lnTo>
                      <a:pt x="66" y="0"/>
                    </a:lnTo>
                    <a:lnTo>
                      <a:pt x="71" y="14"/>
                    </a:lnTo>
                    <a:lnTo>
                      <a:pt x="66" y="29"/>
                    </a:lnTo>
                    <a:lnTo>
                      <a:pt x="49" y="38"/>
                    </a:lnTo>
                    <a:lnTo>
                      <a:pt x="26" y="48"/>
                    </a:lnTo>
                    <a:lnTo>
                      <a:pt x="13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8" name="Freeform 945"/>
              <p:cNvSpPr>
                <a:spLocks/>
              </p:cNvSpPr>
              <p:nvPr/>
            </p:nvSpPr>
            <p:spPr bwMode="auto">
              <a:xfrm flipV="1">
                <a:off x="2548" y="2579"/>
                <a:ext cx="205" cy="223"/>
              </a:xfrm>
              <a:custGeom>
                <a:avLst/>
                <a:gdLst>
                  <a:gd name="T0" fmla="*/ 129 w 204"/>
                  <a:gd name="T1" fmla="*/ 9 h 216"/>
                  <a:gd name="T2" fmla="*/ 98 w 204"/>
                  <a:gd name="T3" fmla="*/ 0 h 216"/>
                  <a:gd name="T4" fmla="*/ 76 w 204"/>
                  <a:gd name="T5" fmla="*/ 0 h 216"/>
                  <a:gd name="T6" fmla="*/ 62 w 204"/>
                  <a:gd name="T7" fmla="*/ 9 h 216"/>
                  <a:gd name="T8" fmla="*/ 53 w 204"/>
                  <a:gd name="T9" fmla="*/ 29 h 216"/>
                  <a:gd name="T10" fmla="*/ 22 w 204"/>
                  <a:gd name="T11" fmla="*/ 62 h 216"/>
                  <a:gd name="T12" fmla="*/ 14 w 204"/>
                  <a:gd name="T13" fmla="*/ 84 h 216"/>
                  <a:gd name="T14" fmla="*/ 9 w 204"/>
                  <a:gd name="T15" fmla="*/ 106 h 216"/>
                  <a:gd name="T16" fmla="*/ 0 w 204"/>
                  <a:gd name="T17" fmla="*/ 135 h 216"/>
                  <a:gd name="T18" fmla="*/ 0 w 204"/>
                  <a:gd name="T19" fmla="*/ 164 h 216"/>
                  <a:gd name="T20" fmla="*/ 9 w 204"/>
                  <a:gd name="T21" fmla="*/ 185 h 216"/>
                  <a:gd name="T22" fmla="*/ 22 w 204"/>
                  <a:gd name="T23" fmla="*/ 208 h 216"/>
                  <a:gd name="T24" fmla="*/ 40 w 204"/>
                  <a:gd name="T25" fmla="*/ 242 h 216"/>
                  <a:gd name="T26" fmla="*/ 58 w 204"/>
                  <a:gd name="T27" fmla="*/ 253 h 216"/>
                  <a:gd name="T28" fmla="*/ 84 w 204"/>
                  <a:gd name="T29" fmla="*/ 253 h 216"/>
                  <a:gd name="T30" fmla="*/ 125 w 204"/>
                  <a:gd name="T31" fmla="*/ 253 h 216"/>
                  <a:gd name="T32" fmla="*/ 160 w 204"/>
                  <a:gd name="T33" fmla="*/ 242 h 216"/>
                  <a:gd name="T34" fmla="*/ 173 w 204"/>
                  <a:gd name="T35" fmla="*/ 225 h 216"/>
                  <a:gd name="T36" fmla="*/ 191 w 204"/>
                  <a:gd name="T37" fmla="*/ 202 h 216"/>
                  <a:gd name="T38" fmla="*/ 196 w 204"/>
                  <a:gd name="T39" fmla="*/ 169 h 216"/>
                  <a:gd name="T40" fmla="*/ 196 w 204"/>
                  <a:gd name="T41" fmla="*/ 145 h 216"/>
                  <a:gd name="T42" fmla="*/ 204 w 204"/>
                  <a:gd name="T43" fmla="*/ 130 h 216"/>
                  <a:gd name="T44" fmla="*/ 209 w 204"/>
                  <a:gd name="T45" fmla="*/ 112 h 216"/>
                  <a:gd name="T46" fmla="*/ 204 w 204"/>
                  <a:gd name="T47" fmla="*/ 84 h 216"/>
                  <a:gd name="T48" fmla="*/ 191 w 204"/>
                  <a:gd name="T49" fmla="*/ 62 h 216"/>
                  <a:gd name="T50" fmla="*/ 169 w 204"/>
                  <a:gd name="T51" fmla="*/ 24 h 216"/>
                  <a:gd name="T52" fmla="*/ 151 w 204"/>
                  <a:gd name="T53" fmla="*/ 9 h 216"/>
                  <a:gd name="T54" fmla="*/ 129 w 204"/>
                  <a:gd name="T55" fmla="*/ 9 h 216"/>
                  <a:gd name="T56" fmla="*/ 129 w 204"/>
                  <a:gd name="T57" fmla="*/ 9 h 2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4" h="216">
                    <a:moveTo>
                      <a:pt x="124" y="9"/>
                    </a:moveTo>
                    <a:lnTo>
                      <a:pt x="98" y="0"/>
                    </a:lnTo>
                    <a:lnTo>
                      <a:pt x="76" y="0"/>
                    </a:lnTo>
                    <a:lnTo>
                      <a:pt x="62" y="9"/>
                    </a:lnTo>
                    <a:lnTo>
                      <a:pt x="53" y="24"/>
                    </a:lnTo>
                    <a:lnTo>
                      <a:pt x="22" y="52"/>
                    </a:lnTo>
                    <a:lnTo>
                      <a:pt x="14" y="72"/>
                    </a:lnTo>
                    <a:lnTo>
                      <a:pt x="9" y="91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2" y="177"/>
                    </a:lnTo>
                    <a:lnTo>
                      <a:pt x="40" y="206"/>
                    </a:lnTo>
                    <a:lnTo>
                      <a:pt x="58" y="216"/>
                    </a:lnTo>
                    <a:lnTo>
                      <a:pt x="84" y="216"/>
                    </a:lnTo>
                    <a:lnTo>
                      <a:pt x="120" y="216"/>
                    </a:lnTo>
                    <a:lnTo>
                      <a:pt x="155" y="206"/>
                    </a:lnTo>
                    <a:lnTo>
                      <a:pt x="168" y="192"/>
                    </a:lnTo>
                    <a:lnTo>
                      <a:pt x="186" y="172"/>
                    </a:lnTo>
                    <a:lnTo>
                      <a:pt x="191" y="144"/>
                    </a:lnTo>
                    <a:lnTo>
                      <a:pt x="191" y="124"/>
                    </a:lnTo>
                    <a:lnTo>
                      <a:pt x="199" y="110"/>
                    </a:lnTo>
                    <a:lnTo>
                      <a:pt x="204" y="96"/>
                    </a:lnTo>
                    <a:lnTo>
                      <a:pt x="199" y="72"/>
                    </a:lnTo>
                    <a:lnTo>
                      <a:pt x="186" y="52"/>
                    </a:lnTo>
                    <a:lnTo>
                      <a:pt x="164" y="19"/>
                    </a:lnTo>
                    <a:lnTo>
                      <a:pt x="146" y="9"/>
                    </a:lnTo>
                    <a:lnTo>
                      <a:pt x="124" y="9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9" name="Freeform 946"/>
              <p:cNvSpPr>
                <a:spLocks/>
              </p:cNvSpPr>
              <p:nvPr/>
            </p:nvSpPr>
            <p:spPr bwMode="auto">
              <a:xfrm flipV="1">
                <a:off x="2597" y="2625"/>
                <a:ext cx="111" cy="128"/>
              </a:xfrm>
              <a:custGeom>
                <a:avLst/>
                <a:gdLst>
                  <a:gd name="T0" fmla="*/ 0 w 111"/>
                  <a:gd name="T1" fmla="*/ 58 h 124"/>
                  <a:gd name="T2" fmla="*/ 13 w 111"/>
                  <a:gd name="T3" fmla="*/ 101 h 124"/>
                  <a:gd name="T4" fmla="*/ 35 w 111"/>
                  <a:gd name="T5" fmla="*/ 123 h 124"/>
                  <a:gd name="T6" fmla="*/ 44 w 111"/>
                  <a:gd name="T7" fmla="*/ 140 h 124"/>
                  <a:gd name="T8" fmla="*/ 53 w 111"/>
                  <a:gd name="T9" fmla="*/ 145 h 124"/>
                  <a:gd name="T10" fmla="*/ 75 w 111"/>
                  <a:gd name="T11" fmla="*/ 145 h 124"/>
                  <a:gd name="T12" fmla="*/ 97 w 111"/>
                  <a:gd name="T13" fmla="*/ 135 h 124"/>
                  <a:gd name="T14" fmla="*/ 111 w 111"/>
                  <a:gd name="T15" fmla="*/ 90 h 124"/>
                  <a:gd name="T16" fmla="*/ 111 w 111"/>
                  <a:gd name="T17" fmla="*/ 62 h 124"/>
                  <a:gd name="T18" fmla="*/ 102 w 111"/>
                  <a:gd name="T19" fmla="*/ 43 h 124"/>
                  <a:gd name="T20" fmla="*/ 84 w 111"/>
                  <a:gd name="T21" fmla="*/ 24 h 124"/>
                  <a:gd name="T22" fmla="*/ 71 w 111"/>
                  <a:gd name="T23" fmla="*/ 9 h 124"/>
                  <a:gd name="T24" fmla="*/ 62 w 111"/>
                  <a:gd name="T25" fmla="*/ 0 h 124"/>
                  <a:gd name="T26" fmla="*/ 40 w 111"/>
                  <a:gd name="T27" fmla="*/ 4 h 124"/>
                  <a:gd name="T28" fmla="*/ 27 w 111"/>
                  <a:gd name="T29" fmla="*/ 14 h 124"/>
                  <a:gd name="T30" fmla="*/ 9 w 111"/>
                  <a:gd name="T31" fmla="*/ 33 h 124"/>
                  <a:gd name="T32" fmla="*/ 0 w 111"/>
                  <a:gd name="T33" fmla="*/ 58 h 124"/>
                  <a:gd name="T34" fmla="*/ 0 w 111"/>
                  <a:gd name="T35" fmla="*/ 58 h 1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1" h="124">
                    <a:moveTo>
                      <a:pt x="0" y="48"/>
                    </a:moveTo>
                    <a:lnTo>
                      <a:pt x="13" y="86"/>
                    </a:lnTo>
                    <a:lnTo>
                      <a:pt x="35" y="105"/>
                    </a:lnTo>
                    <a:lnTo>
                      <a:pt x="44" y="120"/>
                    </a:lnTo>
                    <a:lnTo>
                      <a:pt x="53" y="124"/>
                    </a:lnTo>
                    <a:lnTo>
                      <a:pt x="75" y="124"/>
                    </a:lnTo>
                    <a:lnTo>
                      <a:pt x="97" y="115"/>
                    </a:lnTo>
                    <a:lnTo>
                      <a:pt x="111" y="76"/>
                    </a:lnTo>
                    <a:lnTo>
                      <a:pt x="111" y="52"/>
                    </a:lnTo>
                    <a:lnTo>
                      <a:pt x="102" y="38"/>
                    </a:lnTo>
                    <a:lnTo>
                      <a:pt x="84" y="19"/>
                    </a:lnTo>
                    <a:lnTo>
                      <a:pt x="71" y="9"/>
                    </a:lnTo>
                    <a:lnTo>
                      <a:pt x="62" y="0"/>
                    </a:lnTo>
                    <a:lnTo>
                      <a:pt x="40" y="4"/>
                    </a:lnTo>
                    <a:lnTo>
                      <a:pt x="27" y="14"/>
                    </a:lnTo>
                    <a:lnTo>
                      <a:pt x="9" y="28"/>
                    </a:lnTo>
                    <a:lnTo>
                      <a:pt x="0" y="4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0" name="Freeform 947"/>
              <p:cNvSpPr>
                <a:spLocks/>
              </p:cNvSpPr>
              <p:nvPr/>
            </p:nvSpPr>
            <p:spPr bwMode="auto">
              <a:xfrm flipV="1">
                <a:off x="2601" y="2719"/>
                <a:ext cx="18" cy="19"/>
              </a:xfrm>
              <a:custGeom>
                <a:avLst/>
                <a:gdLst>
                  <a:gd name="T0" fmla="*/ 0 w 18"/>
                  <a:gd name="T1" fmla="*/ 10 h 19"/>
                  <a:gd name="T2" fmla="*/ 9 w 18"/>
                  <a:gd name="T3" fmla="*/ 0 h 19"/>
                  <a:gd name="T4" fmla="*/ 18 w 18"/>
                  <a:gd name="T5" fmla="*/ 10 h 19"/>
                  <a:gd name="T6" fmla="*/ 9 w 18"/>
                  <a:gd name="T7" fmla="*/ 19 h 19"/>
                  <a:gd name="T8" fmla="*/ 0 w 18"/>
                  <a:gd name="T9" fmla="*/ 1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9" y="0"/>
                    </a:lnTo>
                    <a:lnTo>
                      <a:pt x="18" y="10"/>
                    </a:lnTo>
                    <a:lnTo>
                      <a:pt x="9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1" name="Freeform 948"/>
              <p:cNvSpPr>
                <a:spLocks/>
              </p:cNvSpPr>
              <p:nvPr/>
            </p:nvSpPr>
            <p:spPr bwMode="auto">
              <a:xfrm flipV="1">
                <a:off x="2619" y="2733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2" name="Freeform 949"/>
              <p:cNvSpPr>
                <a:spLocks/>
              </p:cNvSpPr>
              <p:nvPr/>
            </p:nvSpPr>
            <p:spPr bwMode="auto">
              <a:xfrm flipV="1">
                <a:off x="2597" y="2708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4 w 9"/>
                  <a:gd name="T3" fmla="*/ 0 h 10"/>
                  <a:gd name="T4" fmla="*/ 9 w 9"/>
                  <a:gd name="T5" fmla="*/ 10 h 10"/>
                  <a:gd name="T6" fmla="*/ 4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3" name="Freeform 950"/>
              <p:cNvSpPr>
                <a:spLocks/>
              </p:cNvSpPr>
              <p:nvPr/>
            </p:nvSpPr>
            <p:spPr bwMode="auto">
              <a:xfrm flipV="1">
                <a:off x="2917" y="2585"/>
                <a:ext cx="213" cy="247"/>
              </a:xfrm>
              <a:custGeom>
                <a:avLst/>
                <a:gdLst>
                  <a:gd name="T0" fmla="*/ 217 w 212"/>
                  <a:gd name="T1" fmla="*/ 77 h 240"/>
                  <a:gd name="T2" fmla="*/ 195 w 212"/>
                  <a:gd name="T3" fmla="*/ 54 h 240"/>
                  <a:gd name="T4" fmla="*/ 168 w 212"/>
                  <a:gd name="T5" fmla="*/ 38 h 240"/>
                  <a:gd name="T6" fmla="*/ 146 w 212"/>
                  <a:gd name="T7" fmla="*/ 14 h 240"/>
                  <a:gd name="T8" fmla="*/ 133 w 212"/>
                  <a:gd name="T9" fmla="*/ 5 h 240"/>
                  <a:gd name="T10" fmla="*/ 115 w 212"/>
                  <a:gd name="T11" fmla="*/ 0 h 240"/>
                  <a:gd name="T12" fmla="*/ 84 w 212"/>
                  <a:gd name="T13" fmla="*/ 9 h 240"/>
                  <a:gd name="T14" fmla="*/ 66 w 212"/>
                  <a:gd name="T15" fmla="*/ 24 h 240"/>
                  <a:gd name="T16" fmla="*/ 53 w 212"/>
                  <a:gd name="T17" fmla="*/ 34 h 240"/>
                  <a:gd name="T18" fmla="*/ 44 w 212"/>
                  <a:gd name="T19" fmla="*/ 48 h 240"/>
                  <a:gd name="T20" fmla="*/ 31 w 212"/>
                  <a:gd name="T21" fmla="*/ 82 h 240"/>
                  <a:gd name="T22" fmla="*/ 13 w 212"/>
                  <a:gd name="T23" fmla="*/ 111 h 240"/>
                  <a:gd name="T24" fmla="*/ 0 w 212"/>
                  <a:gd name="T25" fmla="*/ 139 h 240"/>
                  <a:gd name="T26" fmla="*/ 4 w 212"/>
                  <a:gd name="T27" fmla="*/ 172 h 240"/>
                  <a:gd name="T28" fmla="*/ 13 w 212"/>
                  <a:gd name="T29" fmla="*/ 204 h 240"/>
                  <a:gd name="T30" fmla="*/ 31 w 212"/>
                  <a:gd name="T31" fmla="*/ 227 h 240"/>
                  <a:gd name="T32" fmla="*/ 57 w 212"/>
                  <a:gd name="T33" fmla="*/ 238 h 240"/>
                  <a:gd name="T34" fmla="*/ 79 w 212"/>
                  <a:gd name="T35" fmla="*/ 260 h 240"/>
                  <a:gd name="T36" fmla="*/ 101 w 212"/>
                  <a:gd name="T37" fmla="*/ 277 h 240"/>
                  <a:gd name="T38" fmla="*/ 146 w 212"/>
                  <a:gd name="T39" fmla="*/ 277 h 240"/>
                  <a:gd name="T40" fmla="*/ 182 w 212"/>
                  <a:gd name="T41" fmla="*/ 271 h 240"/>
                  <a:gd name="T42" fmla="*/ 199 w 212"/>
                  <a:gd name="T43" fmla="*/ 249 h 240"/>
                  <a:gd name="T44" fmla="*/ 213 w 212"/>
                  <a:gd name="T45" fmla="*/ 216 h 240"/>
                  <a:gd name="T46" fmla="*/ 213 w 212"/>
                  <a:gd name="T47" fmla="*/ 160 h 240"/>
                  <a:gd name="T48" fmla="*/ 217 w 212"/>
                  <a:gd name="T49" fmla="*/ 116 h 240"/>
                  <a:gd name="T50" fmla="*/ 217 w 212"/>
                  <a:gd name="T51" fmla="*/ 77 h 2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2" h="240">
                    <a:moveTo>
                      <a:pt x="212" y="67"/>
                    </a:moveTo>
                    <a:lnTo>
                      <a:pt x="190" y="48"/>
                    </a:lnTo>
                    <a:lnTo>
                      <a:pt x="163" y="33"/>
                    </a:lnTo>
                    <a:lnTo>
                      <a:pt x="141" y="14"/>
                    </a:lnTo>
                    <a:lnTo>
                      <a:pt x="128" y="5"/>
                    </a:lnTo>
                    <a:lnTo>
                      <a:pt x="110" y="0"/>
                    </a:lnTo>
                    <a:lnTo>
                      <a:pt x="84" y="9"/>
                    </a:lnTo>
                    <a:lnTo>
                      <a:pt x="66" y="19"/>
                    </a:lnTo>
                    <a:lnTo>
                      <a:pt x="53" y="29"/>
                    </a:lnTo>
                    <a:lnTo>
                      <a:pt x="44" y="43"/>
                    </a:lnTo>
                    <a:lnTo>
                      <a:pt x="31" y="72"/>
                    </a:lnTo>
                    <a:lnTo>
                      <a:pt x="13" y="96"/>
                    </a:lnTo>
                    <a:lnTo>
                      <a:pt x="0" y="120"/>
                    </a:lnTo>
                    <a:lnTo>
                      <a:pt x="4" y="149"/>
                    </a:lnTo>
                    <a:lnTo>
                      <a:pt x="13" y="177"/>
                    </a:lnTo>
                    <a:lnTo>
                      <a:pt x="31" y="197"/>
                    </a:lnTo>
                    <a:lnTo>
                      <a:pt x="57" y="206"/>
                    </a:lnTo>
                    <a:lnTo>
                      <a:pt x="79" y="225"/>
                    </a:lnTo>
                    <a:lnTo>
                      <a:pt x="101" y="240"/>
                    </a:lnTo>
                    <a:lnTo>
                      <a:pt x="141" y="240"/>
                    </a:lnTo>
                    <a:lnTo>
                      <a:pt x="177" y="235"/>
                    </a:lnTo>
                    <a:lnTo>
                      <a:pt x="194" y="216"/>
                    </a:lnTo>
                    <a:lnTo>
                      <a:pt x="208" y="187"/>
                    </a:lnTo>
                    <a:lnTo>
                      <a:pt x="208" y="139"/>
                    </a:lnTo>
                    <a:lnTo>
                      <a:pt x="212" y="101"/>
                    </a:lnTo>
                    <a:lnTo>
                      <a:pt x="212" y="67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4" name="Freeform 951"/>
              <p:cNvSpPr>
                <a:spLocks/>
              </p:cNvSpPr>
              <p:nvPr/>
            </p:nvSpPr>
            <p:spPr bwMode="auto">
              <a:xfrm flipV="1">
                <a:off x="2992" y="2625"/>
                <a:ext cx="111" cy="124"/>
              </a:xfrm>
              <a:custGeom>
                <a:avLst/>
                <a:gdLst>
                  <a:gd name="T0" fmla="*/ 115 w 110"/>
                  <a:gd name="T1" fmla="*/ 68 h 120"/>
                  <a:gd name="T2" fmla="*/ 107 w 110"/>
                  <a:gd name="T3" fmla="*/ 34 h 120"/>
                  <a:gd name="T4" fmla="*/ 93 w 110"/>
                  <a:gd name="T5" fmla="*/ 10 h 120"/>
                  <a:gd name="T6" fmla="*/ 76 w 110"/>
                  <a:gd name="T7" fmla="*/ 0 h 120"/>
                  <a:gd name="T8" fmla="*/ 53 w 110"/>
                  <a:gd name="T9" fmla="*/ 5 h 120"/>
                  <a:gd name="T10" fmla="*/ 44 w 110"/>
                  <a:gd name="T11" fmla="*/ 20 h 120"/>
                  <a:gd name="T12" fmla="*/ 26 w 110"/>
                  <a:gd name="T13" fmla="*/ 25 h 120"/>
                  <a:gd name="T14" fmla="*/ 13 w 110"/>
                  <a:gd name="T15" fmla="*/ 29 h 120"/>
                  <a:gd name="T16" fmla="*/ 4 w 110"/>
                  <a:gd name="T17" fmla="*/ 44 h 120"/>
                  <a:gd name="T18" fmla="*/ 0 w 110"/>
                  <a:gd name="T19" fmla="*/ 73 h 120"/>
                  <a:gd name="T20" fmla="*/ 4 w 110"/>
                  <a:gd name="T21" fmla="*/ 97 h 120"/>
                  <a:gd name="T22" fmla="*/ 18 w 110"/>
                  <a:gd name="T23" fmla="*/ 119 h 120"/>
                  <a:gd name="T24" fmla="*/ 31 w 110"/>
                  <a:gd name="T25" fmla="*/ 136 h 120"/>
                  <a:gd name="T26" fmla="*/ 62 w 110"/>
                  <a:gd name="T27" fmla="*/ 141 h 120"/>
                  <a:gd name="T28" fmla="*/ 80 w 110"/>
                  <a:gd name="T29" fmla="*/ 141 h 120"/>
                  <a:gd name="T30" fmla="*/ 98 w 110"/>
                  <a:gd name="T31" fmla="*/ 141 h 120"/>
                  <a:gd name="T32" fmla="*/ 111 w 110"/>
                  <a:gd name="T33" fmla="*/ 102 h 120"/>
                  <a:gd name="T34" fmla="*/ 115 w 110"/>
                  <a:gd name="T35" fmla="*/ 68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0" h="120">
                    <a:moveTo>
                      <a:pt x="110" y="58"/>
                    </a:moveTo>
                    <a:lnTo>
                      <a:pt x="102" y="29"/>
                    </a:lnTo>
                    <a:lnTo>
                      <a:pt x="88" y="10"/>
                    </a:lnTo>
                    <a:lnTo>
                      <a:pt x="71" y="0"/>
                    </a:lnTo>
                    <a:lnTo>
                      <a:pt x="53" y="5"/>
                    </a:lnTo>
                    <a:lnTo>
                      <a:pt x="44" y="15"/>
                    </a:lnTo>
                    <a:lnTo>
                      <a:pt x="26" y="20"/>
                    </a:lnTo>
                    <a:lnTo>
                      <a:pt x="13" y="24"/>
                    </a:lnTo>
                    <a:lnTo>
                      <a:pt x="4" y="39"/>
                    </a:lnTo>
                    <a:lnTo>
                      <a:pt x="0" y="63"/>
                    </a:lnTo>
                    <a:lnTo>
                      <a:pt x="4" y="82"/>
                    </a:lnTo>
                    <a:lnTo>
                      <a:pt x="18" y="101"/>
                    </a:lnTo>
                    <a:lnTo>
                      <a:pt x="31" y="116"/>
                    </a:lnTo>
                    <a:lnTo>
                      <a:pt x="57" y="120"/>
                    </a:lnTo>
                    <a:lnTo>
                      <a:pt x="75" y="120"/>
                    </a:lnTo>
                    <a:lnTo>
                      <a:pt x="93" y="120"/>
                    </a:lnTo>
                    <a:lnTo>
                      <a:pt x="106" y="87"/>
                    </a:lnTo>
                    <a:lnTo>
                      <a:pt x="110" y="58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5" name="Freeform 952"/>
              <p:cNvSpPr>
                <a:spLocks/>
              </p:cNvSpPr>
              <p:nvPr/>
            </p:nvSpPr>
            <p:spPr bwMode="auto">
              <a:xfrm flipV="1">
                <a:off x="2983" y="2634"/>
                <a:ext cx="116" cy="124"/>
              </a:xfrm>
              <a:custGeom>
                <a:avLst/>
                <a:gdLst>
                  <a:gd name="T0" fmla="*/ 120 w 115"/>
                  <a:gd name="T1" fmla="*/ 63 h 120"/>
                  <a:gd name="T2" fmla="*/ 107 w 115"/>
                  <a:gd name="T3" fmla="*/ 34 h 120"/>
                  <a:gd name="T4" fmla="*/ 98 w 115"/>
                  <a:gd name="T5" fmla="*/ 9 h 120"/>
                  <a:gd name="T6" fmla="*/ 76 w 115"/>
                  <a:gd name="T7" fmla="*/ 0 h 120"/>
                  <a:gd name="T8" fmla="*/ 63 w 115"/>
                  <a:gd name="T9" fmla="*/ 5 h 120"/>
                  <a:gd name="T10" fmla="*/ 44 w 115"/>
                  <a:gd name="T11" fmla="*/ 14 h 120"/>
                  <a:gd name="T12" fmla="*/ 27 w 115"/>
                  <a:gd name="T13" fmla="*/ 24 h 120"/>
                  <a:gd name="T14" fmla="*/ 13 w 115"/>
                  <a:gd name="T15" fmla="*/ 29 h 120"/>
                  <a:gd name="T16" fmla="*/ 4 w 115"/>
                  <a:gd name="T17" fmla="*/ 38 h 120"/>
                  <a:gd name="T18" fmla="*/ 0 w 115"/>
                  <a:gd name="T19" fmla="*/ 67 h 120"/>
                  <a:gd name="T20" fmla="*/ 4 w 115"/>
                  <a:gd name="T21" fmla="*/ 96 h 120"/>
                  <a:gd name="T22" fmla="*/ 18 w 115"/>
                  <a:gd name="T23" fmla="*/ 113 h 120"/>
                  <a:gd name="T24" fmla="*/ 31 w 115"/>
                  <a:gd name="T25" fmla="*/ 130 h 120"/>
                  <a:gd name="T26" fmla="*/ 63 w 115"/>
                  <a:gd name="T27" fmla="*/ 141 h 120"/>
                  <a:gd name="T28" fmla="*/ 85 w 115"/>
                  <a:gd name="T29" fmla="*/ 141 h 120"/>
                  <a:gd name="T30" fmla="*/ 102 w 115"/>
                  <a:gd name="T31" fmla="*/ 135 h 120"/>
                  <a:gd name="T32" fmla="*/ 111 w 115"/>
                  <a:gd name="T33" fmla="*/ 101 h 120"/>
                  <a:gd name="T34" fmla="*/ 120 w 115"/>
                  <a:gd name="T35" fmla="*/ 63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120">
                    <a:moveTo>
                      <a:pt x="115" y="53"/>
                    </a:moveTo>
                    <a:lnTo>
                      <a:pt x="102" y="29"/>
                    </a:lnTo>
                    <a:lnTo>
                      <a:pt x="93" y="9"/>
                    </a:lnTo>
                    <a:lnTo>
                      <a:pt x="71" y="0"/>
                    </a:lnTo>
                    <a:lnTo>
                      <a:pt x="58" y="5"/>
                    </a:lnTo>
                    <a:lnTo>
                      <a:pt x="44" y="14"/>
                    </a:lnTo>
                    <a:lnTo>
                      <a:pt x="27" y="19"/>
                    </a:lnTo>
                    <a:lnTo>
                      <a:pt x="13" y="24"/>
                    </a:lnTo>
                    <a:lnTo>
                      <a:pt x="4" y="33"/>
                    </a:lnTo>
                    <a:lnTo>
                      <a:pt x="0" y="57"/>
                    </a:lnTo>
                    <a:lnTo>
                      <a:pt x="4" y="81"/>
                    </a:lnTo>
                    <a:lnTo>
                      <a:pt x="18" y="96"/>
                    </a:lnTo>
                    <a:lnTo>
                      <a:pt x="31" y="110"/>
                    </a:lnTo>
                    <a:lnTo>
                      <a:pt x="58" y="120"/>
                    </a:lnTo>
                    <a:lnTo>
                      <a:pt x="80" y="120"/>
                    </a:lnTo>
                    <a:lnTo>
                      <a:pt x="97" y="115"/>
                    </a:lnTo>
                    <a:lnTo>
                      <a:pt x="106" y="86"/>
                    </a:lnTo>
                    <a:lnTo>
                      <a:pt x="115" y="53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6" name="Freeform 953"/>
              <p:cNvSpPr>
                <a:spLocks/>
              </p:cNvSpPr>
              <p:nvPr/>
            </p:nvSpPr>
            <p:spPr bwMode="auto">
              <a:xfrm flipV="1">
                <a:off x="2921" y="2629"/>
                <a:ext cx="205" cy="194"/>
              </a:xfrm>
              <a:custGeom>
                <a:avLst/>
                <a:gdLst>
                  <a:gd name="T0" fmla="*/ 107 w 204"/>
                  <a:gd name="T1" fmla="*/ 0 h 188"/>
                  <a:gd name="T2" fmla="*/ 80 w 204"/>
                  <a:gd name="T3" fmla="*/ 10 h 188"/>
                  <a:gd name="T4" fmla="*/ 58 w 204"/>
                  <a:gd name="T5" fmla="*/ 25 h 188"/>
                  <a:gd name="T6" fmla="*/ 40 w 204"/>
                  <a:gd name="T7" fmla="*/ 44 h 188"/>
                  <a:gd name="T8" fmla="*/ 31 w 204"/>
                  <a:gd name="T9" fmla="*/ 78 h 188"/>
                  <a:gd name="T10" fmla="*/ 13 w 204"/>
                  <a:gd name="T11" fmla="*/ 102 h 188"/>
                  <a:gd name="T12" fmla="*/ 4 w 204"/>
                  <a:gd name="T13" fmla="*/ 124 h 188"/>
                  <a:gd name="T14" fmla="*/ 0 w 204"/>
                  <a:gd name="T15" fmla="*/ 146 h 188"/>
                  <a:gd name="T16" fmla="*/ 13 w 204"/>
                  <a:gd name="T17" fmla="*/ 192 h 188"/>
                  <a:gd name="T18" fmla="*/ 18 w 204"/>
                  <a:gd name="T19" fmla="*/ 208 h 188"/>
                  <a:gd name="T20" fmla="*/ 35 w 204"/>
                  <a:gd name="T21" fmla="*/ 220 h 188"/>
                  <a:gd name="T22" fmla="*/ 18 w 204"/>
                  <a:gd name="T23" fmla="*/ 197 h 188"/>
                  <a:gd name="T24" fmla="*/ 13 w 204"/>
                  <a:gd name="T25" fmla="*/ 180 h 188"/>
                  <a:gd name="T26" fmla="*/ 18 w 204"/>
                  <a:gd name="T27" fmla="*/ 169 h 188"/>
                  <a:gd name="T28" fmla="*/ 27 w 204"/>
                  <a:gd name="T29" fmla="*/ 164 h 188"/>
                  <a:gd name="T30" fmla="*/ 35 w 204"/>
                  <a:gd name="T31" fmla="*/ 152 h 188"/>
                  <a:gd name="T32" fmla="*/ 31 w 204"/>
                  <a:gd name="T33" fmla="*/ 131 h 188"/>
                  <a:gd name="T34" fmla="*/ 35 w 204"/>
                  <a:gd name="T35" fmla="*/ 102 h 188"/>
                  <a:gd name="T36" fmla="*/ 40 w 204"/>
                  <a:gd name="T37" fmla="*/ 102 h 188"/>
                  <a:gd name="T38" fmla="*/ 49 w 204"/>
                  <a:gd name="T39" fmla="*/ 102 h 188"/>
                  <a:gd name="T40" fmla="*/ 62 w 204"/>
                  <a:gd name="T41" fmla="*/ 97 h 188"/>
                  <a:gd name="T42" fmla="*/ 62 w 204"/>
                  <a:gd name="T43" fmla="*/ 91 h 188"/>
                  <a:gd name="T44" fmla="*/ 75 w 204"/>
                  <a:gd name="T45" fmla="*/ 68 h 188"/>
                  <a:gd name="T46" fmla="*/ 93 w 204"/>
                  <a:gd name="T47" fmla="*/ 68 h 188"/>
                  <a:gd name="T48" fmla="*/ 111 w 204"/>
                  <a:gd name="T49" fmla="*/ 63 h 188"/>
                  <a:gd name="T50" fmla="*/ 111 w 204"/>
                  <a:gd name="T51" fmla="*/ 44 h 188"/>
                  <a:gd name="T52" fmla="*/ 111 w 204"/>
                  <a:gd name="T53" fmla="*/ 29 h 188"/>
                  <a:gd name="T54" fmla="*/ 120 w 204"/>
                  <a:gd name="T55" fmla="*/ 15 h 188"/>
                  <a:gd name="T56" fmla="*/ 129 w 204"/>
                  <a:gd name="T57" fmla="*/ 15 h 188"/>
                  <a:gd name="T58" fmla="*/ 138 w 204"/>
                  <a:gd name="T59" fmla="*/ 29 h 188"/>
                  <a:gd name="T60" fmla="*/ 142 w 204"/>
                  <a:gd name="T61" fmla="*/ 39 h 188"/>
                  <a:gd name="T62" fmla="*/ 151 w 204"/>
                  <a:gd name="T63" fmla="*/ 44 h 188"/>
                  <a:gd name="T64" fmla="*/ 160 w 204"/>
                  <a:gd name="T65" fmla="*/ 44 h 188"/>
                  <a:gd name="T66" fmla="*/ 169 w 204"/>
                  <a:gd name="T67" fmla="*/ 51 h 188"/>
                  <a:gd name="T68" fmla="*/ 191 w 204"/>
                  <a:gd name="T69" fmla="*/ 68 h 188"/>
                  <a:gd name="T70" fmla="*/ 200 w 204"/>
                  <a:gd name="T71" fmla="*/ 73 h 188"/>
                  <a:gd name="T72" fmla="*/ 209 w 204"/>
                  <a:gd name="T73" fmla="*/ 83 h 188"/>
                  <a:gd name="T74" fmla="*/ 204 w 204"/>
                  <a:gd name="T75" fmla="*/ 68 h 188"/>
                  <a:gd name="T76" fmla="*/ 191 w 204"/>
                  <a:gd name="T77" fmla="*/ 51 h 188"/>
                  <a:gd name="T78" fmla="*/ 160 w 204"/>
                  <a:gd name="T79" fmla="*/ 34 h 188"/>
                  <a:gd name="T80" fmla="*/ 129 w 204"/>
                  <a:gd name="T81" fmla="*/ 0 h 188"/>
                  <a:gd name="T82" fmla="*/ 107 w 204"/>
                  <a:gd name="T83" fmla="*/ 0 h 1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4" h="188">
                    <a:moveTo>
                      <a:pt x="102" y="0"/>
                    </a:moveTo>
                    <a:lnTo>
                      <a:pt x="80" y="10"/>
                    </a:lnTo>
                    <a:lnTo>
                      <a:pt x="58" y="20"/>
                    </a:lnTo>
                    <a:lnTo>
                      <a:pt x="40" y="39"/>
                    </a:lnTo>
                    <a:lnTo>
                      <a:pt x="31" y="68"/>
                    </a:lnTo>
                    <a:lnTo>
                      <a:pt x="13" y="87"/>
                    </a:lnTo>
                    <a:lnTo>
                      <a:pt x="4" y="106"/>
                    </a:lnTo>
                    <a:lnTo>
                      <a:pt x="0" y="125"/>
                    </a:lnTo>
                    <a:lnTo>
                      <a:pt x="13" y="164"/>
                    </a:lnTo>
                    <a:lnTo>
                      <a:pt x="18" y="178"/>
                    </a:lnTo>
                    <a:lnTo>
                      <a:pt x="35" y="188"/>
                    </a:lnTo>
                    <a:lnTo>
                      <a:pt x="18" y="168"/>
                    </a:lnTo>
                    <a:lnTo>
                      <a:pt x="13" y="154"/>
                    </a:lnTo>
                    <a:lnTo>
                      <a:pt x="18" y="144"/>
                    </a:lnTo>
                    <a:lnTo>
                      <a:pt x="27" y="140"/>
                    </a:lnTo>
                    <a:lnTo>
                      <a:pt x="35" y="130"/>
                    </a:lnTo>
                    <a:lnTo>
                      <a:pt x="31" y="111"/>
                    </a:lnTo>
                    <a:lnTo>
                      <a:pt x="35" y="87"/>
                    </a:lnTo>
                    <a:lnTo>
                      <a:pt x="40" y="87"/>
                    </a:lnTo>
                    <a:lnTo>
                      <a:pt x="49" y="87"/>
                    </a:lnTo>
                    <a:lnTo>
                      <a:pt x="62" y="82"/>
                    </a:lnTo>
                    <a:lnTo>
                      <a:pt x="62" y="77"/>
                    </a:lnTo>
                    <a:lnTo>
                      <a:pt x="75" y="58"/>
                    </a:lnTo>
                    <a:lnTo>
                      <a:pt x="93" y="58"/>
                    </a:lnTo>
                    <a:lnTo>
                      <a:pt x="106" y="53"/>
                    </a:lnTo>
                    <a:lnTo>
                      <a:pt x="106" y="39"/>
                    </a:lnTo>
                    <a:lnTo>
                      <a:pt x="106" y="24"/>
                    </a:lnTo>
                    <a:lnTo>
                      <a:pt x="115" y="15"/>
                    </a:lnTo>
                    <a:lnTo>
                      <a:pt x="124" y="15"/>
                    </a:lnTo>
                    <a:lnTo>
                      <a:pt x="133" y="24"/>
                    </a:lnTo>
                    <a:lnTo>
                      <a:pt x="137" y="34"/>
                    </a:lnTo>
                    <a:lnTo>
                      <a:pt x="146" y="39"/>
                    </a:lnTo>
                    <a:lnTo>
                      <a:pt x="155" y="39"/>
                    </a:lnTo>
                    <a:lnTo>
                      <a:pt x="164" y="44"/>
                    </a:lnTo>
                    <a:lnTo>
                      <a:pt x="186" y="58"/>
                    </a:lnTo>
                    <a:lnTo>
                      <a:pt x="195" y="63"/>
                    </a:lnTo>
                    <a:lnTo>
                      <a:pt x="204" y="72"/>
                    </a:lnTo>
                    <a:lnTo>
                      <a:pt x="199" y="58"/>
                    </a:lnTo>
                    <a:lnTo>
                      <a:pt x="186" y="44"/>
                    </a:lnTo>
                    <a:lnTo>
                      <a:pt x="155" y="29"/>
                    </a:lnTo>
                    <a:lnTo>
                      <a:pt x="124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7" name="Freeform 954"/>
              <p:cNvSpPr>
                <a:spLocks/>
              </p:cNvSpPr>
              <p:nvPr/>
            </p:nvSpPr>
            <p:spPr bwMode="auto">
              <a:xfrm flipV="1">
                <a:off x="2921" y="2674"/>
                <a:ext cx="97" cy="149"/>
              </a:xfrm>
              <a:custGeom>
                <a:avLst/>
                <a:gdLst>
                  <a:gd name="T0" fmla="*/ 4 w 97"/>
                  <a:gd name="T1" fmla="*/ 166 h 144"/>
                  <a:gd name="T2" fmla="*/ 0 w 97"/>
                  <a:gd name="T3" fmla="*/ 131 h 144"/>
                  <a:gd name="T4" fmla="*/ 13 w 97"/>
                  <a:gd name="T5" fmla="*/ 102 h 144"/>
                  <a:gd name="T6" fmla="*/ 31 w 97"/>
                  <a:gd name="T7" fmla="*/ 87 h 144"/>
                  <a:gd name="T8" fmla="*/ 40 w 97"/>
                  <a:gd name="T9" fmla="*/ 58 h 144"/>
                  <a:gd name="T10" fmla="*/ 44 w 97"/>
                  <a:gd name="T11" fmla="*/ 34 h 144"/>
                  <a:gd name="T12" fmla="*/ 62 w 97"/>
                  <a:gd name="T13" fmla="*/ 25 h 144"/>
                  <a:gd name="T14" fmla="*/ 75 w 97"/>
                  <a:gd name="T15" fmla="*/ 10 h 144"/>
                  <a:gd name="T16" fmla="*/ 97 w 97"/>
                  <a:gd name="T17" fmla="*/ 0 h 144"/>
                  <a:gd name="T18" fmla="*/ 80 w 97"/>
                  <a:gd name="T19" fmla="*/ 20 h 144"/>
                  <a:gd name="T20" fmla="*/ 71 w 97"/>
                  <a:gd name="T21" fmla="*/ 29 h 144"/>
                  <a:gd name="T22" fmla="*/ 53 w 97"/>
                  <a:gd name="T23" fmla="*/ 39 h 144"/>
                  <a:gd name="T24" fmla="*/ 49 w 97"/>
                  <a:gd name="T25" fmla="*/ 54 h 144"/>
                  <a:gd name="T26" fmla="*/ 49 w 97"/>
                  <a:gd name="T27" fmla="*/ 68 h 144"/>
                  <a:gd name="T28" fmla="*/ 35 w 97"/>
                  <a:gd name="T29" fmla="*/ 87 h 144"/>
                  <a:gd name="T30" fmla="*/ 22 w 97"/>
                  <a:gd name="T31" fmla="*/ 114 h 144"/>
                  <a:gd name="T32" fmla="*/ 9 w 97"/>
                  <a:gd name="T33" fmla="*/ 126 h 144"/>
                  <a:gd name="T34" fmla="*/ 4 w 97"/>
                  <a:gd name="T35" fmla="*/ 155 h 144"/>
                  <a:gd name="T36" fmla="*/ 4 w 97"/>
                  <a:gd name="T37" fmla="*/ 166 h 144"/>
                  <a:gd name="T38" fmla="*/ 4 w 97"/>
                  <a:gd name="T39" fmla="*/ 171 h 144"/>
                  <a:gd name="T40" fmla="*/ 4 w 97"/>
                  <a:gd name="T41" fmla="*/ 166 h 1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144">
                    <a:moveTo>
                      <a:pt x="4" y="140"/>
                    </a:moveTo>
                    <a:lnTo>
                      <a:pt x="0" y="111"/>
                    </a:lnTo>
                    <a:lnTo>
                      <a:pt x="13" y="87"/>
                    </a:lnTo>
                    <a:lnTo>
                      <a:pt x="31" y="72"/>
                    </a:lnTo>
                    <a:lnTo>
                      <a:pt x="40" y="48"/>
                    </a:lnTo>
                    <a:lnTo>
                      <a:pt x="44" y="29"/>
                    </a:lnTo>
                    <a:lnTo>
                      <a:pt x="62" y="20"/>
                    </a:lnTo>
                    <a:lnTo>
                      <a:pt x="75" y="10"/>
                    </a:lnTo>
                    <a:lnTo>
                      <a:pt x="97" y="0"/>
                    </a:lnTo>
                    <a:lnTo>
                      <a:pt x="80" y="15"/>
                    </a:lnTo>
                    <a:lnTo>
                      <a:pt x="71" y="24"/>
                    </a:lnTo>
                    <a:lnTo>
                      <a:pt x="53" y="34"/>
                    </a:lnTo>
                    <a:lnTo>
                      <a:pt x="49" y="44"/>
                    </a:lnTo>
                    <a:lnTo>
                      <a:pt x="49" y="58"/>
                    </a:lnTo>
                    <a:lnTo>
                      <a:pt x="35" y="72"/>
                    </a:lnTo>
                    <a:lnTo>
                      <a:pt x="22" y="96"/>
                    </a:lnTo>
                    <a:lnTo>
                      <a:pt x="9" y="106"/>
                    </a:lnTo>
                    <a:lnTo>
                      <a:pt x="4" y="130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4" y="140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8" name="Freeform 955"/>
              <p:cNvSpPr>
                <a:spLocks/>
              </p:cNvSpPr>
              <p:nvPr/>
            </p:nvSpPr>
            <p:spPr bwMode="auto">
              <a:xfrm flipV="1">
                <a:off x="2987" y="2644"/>
                <a:ext cx="94" cy="109"/>
              </a:xfrm>
              <a:custGeom>
                <a:avLst/>
                <a:gdLst>
                  <a:gd name="T0" fmla="*/ 72 w 93"/>
                  <a:gd name="T1" fmla="*/ 0 h 105"/>
                  <a:gd name="T2" fmla="*/ 54 w 93"/>
                  <a:gd name="T3" fmla="*/ 4 h 105"/>
                  <a:gd name="T4" fmla="*/ 31 w 93"/>
                  <a:gd name="T5" fmla="*/ 19 h 105"/>
                  <a:gd name="T6" fmla="*/ 14 w 93"/>
                  <a:gd name="T7" fmla="*/ 29 h 105"/>
                  <a:gd name="T8" fmla="*/ 5 w 93"/>
                  <a:gd name="T9" fmla="*/ 46 h 105"/>
                  <a:gd name="T10" fmla="*/ 0 w 93"/>
                  <a:gd name="T11" fmla="*/ 62 h 105"/>
                  <a:gd name="T12" fmla="*/ 5 w 93"/>
                  <a:gd name="T13" fmla="*/ 87 h 105"/>
                  <a:gd name="T14" fmla="*/ 18 w 93"/>
                  <a:gd name="T15" fmla="*/ 110 h 105"/>
                  <a:gd name="T16" fmla="*/ 23 w 93"/>
                  <a:gd name="T17" fmla="*/ 120 h 105"/>
                  <a:gd name="T18" fmla="*/ 36 w 93"/>
                  <a:gd name="T19" fmla="*/ 126 h 105"/>
                  <a:gd name="T20" fmla="*/ 23 w 93"/>
                  <a:gd name="T21" fmla="*/ 97 h 105"/>
                  <a:gd name="T22" fmla="*/ 14 w 93"/>
                  <a:gd name="T23" fmla="*/ 87 h 105"/>
                  <a:gd name="T24" fmla="*/ 18 w 93"/>
                  <a:gd name="T25" fmla="*/ 67 h 105"/>
                  <a:gd name="T26" fmla="*/ 27 w 93"/>
                  <a:gd name="T27" fmla="*/ 67 h 105"/>
                  <a:gd name="T28" fmla="*/ 36 w 93"/>
                  <a:gd name="T29" fmla="*/ 58 h 105"/>
                  <a:gd name="T30" fmla="*/ 36 w 93"/>
                  <a:gd name="T31" fmla="*/ 38 h 105"/>
                  <a:gd name="T32" fmla="*/ 40 w 93"/>
                  <a:gd name="T33" fmla="*/ 33 h 105"/>
                  <a:gd name="T34" fmla="*/ 54 w 93"/>
                  <a:gd name="T35" fmla="*/ 53 h 105"/>
                  <a:gd name="T36" fmla="*/ 59 w 93"/>
                  <a:gd name="T37" fmla="*/ 58 h 105"/>
                  <a:gd name="T38" fmla="*/ 63 w 93"/>
                  <a:gd name="T39" fmla="*/ 53 h 105"/>
                  <a:gd name="T40" fmla="*/ 67 w 93"/>
                  <a:gd name="T41" fmla="*/ 38 h 105"/>
                  <a:gd name="T42" fmla="*/ 76 w 93"/>
                  <a:gd name="T43" fmla="*/ 29 h 105"/>
                  <a:gd name="T44" fmla="*/ 76 w 93"/>
                  <a:gd name="T45" fmla="*/ 19 h 105"/>
                  <a:gd name="T46" fmla="*/ 81 w 93"/>
                  <a:gd name="T47" fmla="*/ 9 h 105"/>
                  <a:gd name="T48" fmla="*/ 98 w 93"/>
                  <a:gd name="T49" fmla="*/ 29 h 105"/>
                  <a:gd name="T50" fmla="*/ 90 w 93"/>
                  <a:gd name="T51" fmla="*/ 4 h 105"/>
                  <a:gd name="T52" fmla="*/ 76 w 93"/>
                  <a:gd name="T53" fmla="*/ 0 h 105"/>
                  <a:gd name="T54" fmla="*/ 72 w 93"/>
                  <a:gd name="T55" fmla="*/ 0 h 10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" h="105">
                    <a:moveTo>
                      <a:pt x="67" y="0"/>
                    </a:moveTo>
                    <a:lnTo>
                      <a:pt x="49" y="4"/>
                    </a:lnTo>
                    <a:lnTo>
                      <a:pt x="31" y="14"/>
                    </a:lnTo>
                    <a:lnTo>
                      <a:pt x="14" y="24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5" y="72"/>
                    </a:lnTo>
                    <a:lnTo>
                      <a:pt x="18" y="91"/>
                    </a:lnTo>
                    <a:lnTo>
                      <a:pt x="23" y="100"/>
                    </a:lnTo>
                    <a:lnTo>
                      <a:pt x="36" y="105"/>
                    </a:lnTo>
                    <a:lnTo>
                      <a:pt x="23" y="81"/>
                    </a:lnTo>
                    <a:lnTo>
                      <a:pt x="14" y="72"/>
                    </a:lnTo>
                    <a:lnTo>
                      <a:pt x="18" y="57"/>
                    </a:lnTo>
                    <a:lnTo>
                      <a:pt x="27" y="57"/>
                    </a:lnTo>
                    <a:lnTo>
                      <a:pt x="36" y="48"/>
                    </a:lnTo>
                    <a:lnTo>
                      <a:pt x="36" y="33"/>
                    </a:lnTo>
                    <a:lnTo>
                      <a:pt x="40" y="28"/>
                    </a:lnTo>
                    <a:lnTo>
                      <a:pt x="49" y="43"/>
                    </a:lnTo>
                    <a:lnTo>
                      <a:pt x="54" y="48"/>
                    </a:lnTo>
                    <a:lnTo>
                      <a:pt x="58" y="43"/>
                    </a:lnTo>
                    <a:lnTo>
                      <a:pt x="62" y="33"/>
                    </a:lnTo>
                    <a:lnTo>
                      <a:pt x="71" y="24"/>
                    </a:lnTo>
                    <a:lnTo>
                      <a:pt x="71" y="14"/>
                    </a:lnTo>
                    <a:lnTo>
                      <a:pt x="76" y="9"/>
                    </a:lnTo>
                    <a:lnTo>
                      <a:pt x="93" y="24"/>
                    </a:lnTo>
                    <a:lnTo>
                      <a:pt x="85" y="4"/>
                    </a:lnTo>
                    <a:lnTo>
                      <a:pt x="71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9" name="Freeform 956"/>
              <p:cNvSpPr>
                <a:spLocks/>
              </p:cNvSpPr>
              <p:nvPr/>
            </p:nvSpPr>
            <p:spPr bwMode="auto">
              <a:xfrm flipV="1">
                <a:off x="3032" y="2639"/>
                <a:ext cx="58" cy="75"/>
              </a:xfrm>
              <a:custGeom>
                <a:avLst/>
                <a:gdLst>
                  <a:gd name="T0" fmla="*/ 0 w 57"/>
                  <a:gd name="T1" fmla="*/ 82 h 72"/>
                  <a:gd name="T2" fmla="*/ 36 w 57"/>
                  <a:gd name="T3" fmla="*/ 88 h 72"/>
                  <a:gd name="T4" fmla="*/ 45 w 57"/>
                  <a:gd name="T5" fmla="*/ 82 h 72"/>
                  <a:gd name="T6" fmla="*/ 53 w 57"/>
                  <a:gd name="T7" fmla="*/ 72 h 72"/>
                  <a:gd name="T8" fmla="*/ 62 w 57"/>
                  <a:gd name="T9" fmla="*/ 34 h 72"/>
                  <a:gd name="T10" fmla="*/ 62 w 57"/>
                  <a:gd name="T11" fmla="*/ 19 h 72"/>
                  <a:gd name="T12" fmla="*/ 58 w 57"/>
                  <a:gd name="T13" fmla="*/ 0 h 72"/>
                  <a:gd name="T14" fmla="*/ 58 w 57"/>
                  <a:gd name="T15" fmla="*/ 19 h 72"/>
                  <a:gd name="T16" fmla="*/ 53 w 57"/>
                  <a:gd name="T17" fmla="*/ 24 h 72"/>
                  <a:gd name="T18" fmla="*/ 49 w 57"/>
                  <a:gd name="T19" fmla="*/ 29 h 72"/>
                  <a:gd name="T20" fmla="*/ 40 w 57"/>
                  <a:gd name="T21" fmla="*/ 48 h 72"/>
                  <a:gd name="T22" fmla="*/ 40 w 57"/>
                  <a:gd name="T23" fmla="*/ 58 h 72"/>
                  <a:gd name="T24" fmla="*/ 13 w 57"/>
                  <a:gd name="T25" fmla="*/ 72 h 72"/>
                  <a:gd name="T26" fmla="*/ 9 w 57"/>
                  <a:gd name="T27" fmla="*/ 82 h 72"/>
                  <a:gd name="T28" fmla="*/ 0 w 57"/>
                  <a:gd name="T29" fmla="*/ 88 h 72"/>
                  <a:gd name="T30" fmla="*/ 0 w 57"/>
                  <a:gd name="T31" fmla="*/ 82 h 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7" h="72">
                    <a:moveTo>
                      <a:pt x="0" y="67"/>
                    </a:moveTo>
                    <a:lnTo>
                      <a:pt x="31" y="72"/>
                    </a:lnTo>
                    <a:lnTo>
                      <a:pt x="40" y="67"/>
                    </a:lnTo>
                    <a:lnTo>
                      <a:pt x="48" y="58"/>
                    </a:lnTo>
                    <a:lnTo>
                      <a:pt x="57" y="29"/>
                    </a:lnTo>
                    <a:lnTo>
                      <a:pt x="57" y="14"/>
                    </a:lnTo>
                    <a:lnTo>
                      <a:pt x="53" y="0"/>
                    </a:lnTo>
                    <a:lnTo>
                      <a:pt x="53" y="14"/>
                    </a:lnTo>
                    <a:lnTo>
                      <a:pt x="48" y="19"/>
                    </a:lnTo>
                    <a:lnTo>
                      <a:pt x="44" y="24"/>
                    </a:lnTo>
                    <a:lnTo>
                      <a:pt x="35" y="38"/>
                    </a:lnTo>
                    <a:lnTo>
                      <a:pt x="35" y="48"/>
                    </a:lnTo>
                    <a:lnTo>
                      <a:pt x="13" y="58"/>
                    </a:lnTo>
                    <a:lnTo>
                      <a:pt x="9" y="67"/>
                    </a:lnTo>
                    <a:lnTo>
                      <a:pt x="0" y="7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0" name="Freeform 957"/>
              <p:cNvSpPr>
                <a:spLocks/>
              </p:cNvSpPr>
              <p:nvPr/>
            </p:nvSpPr>
            <p:spPr bwMode="auto">
              <a:xfrm flipV="1">
                <a:off x="2987" y="2694"/>
                <a:ext cx="63" cy="59"/>
              </a:xfrm>
              <a:custGeom>
                <a:avLst/>
                <a:gdLst>
                  <a:gd name="T0" fmla="*/ 0 w 62"/>
                  <a:gd name="T1" fmla="*/ 67 h 57"/>
                  <a:gd name="T2" fmla="*/ 9 w 62"/>
                  <a:gd name="T3" fmla="*/ 33 h 57"/>
                  <a:gd name="T4" fmla="*/ 27 w 62"/>
                  <a:gd name="T5" fmla="*/ 24 h 57"/>
                  <a:gd name="T6" fmla="*/ 50 w 62"/>
                  <a:gd name="T7" fmla="*/ 9 h 57"/>
                  <a:gd name="T8" fmla="*/ 67 w 62"/>
                  <a:gd name="T9" fmla="*/ 0 h 57"/>
                  <a:gd name="T10" fmla="*/ 59 w 62"/>
                  <a:gd name="T11" fmla="*/ 9 h 57"/>
                  <a:gd name="T12" fmla="*/ 50 w 62"/>
                  <a:gd name="T13" fmla="*/ 24 h 57"/>
                  <a:gd name="T14" fmla="*/ 36 w 62"/>
                  <a:gd name="T15" fmla="*/ 29 h 57"/>
                  <a:gd name="T16" fmla="*/ 23 w 62"/>
                  <a:gd name="T17" fmla="*/ 38 h 57"/>
                  <a:gd name="T18" fmla="*/ 9 w 62"/>
                  <a:gd name="T19" fmla="*/ 53 h 57"/>
                  <a:gd name="T20" fmla="*/ 0 w 62"/>
                  <a:gd name="T21" fmla="*/ 67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57">
                    <a:moveTo>
                      <a:pt x="0" y="57"/>
                    </a:moveTo>
                    <a:lnTo>
                      <a:pt x="9" y="28"/>
                    </a:lnTo>
                    <a:lnTo>
                      <a:pt x="27" y="19"/>
                    </a:lnTo>
                    <a:lnTo>
                      <a:pt x="45" y="9"/>
                    </a:lnTo>
                    <a:lnTo>
                      <a:pt x="62" y="0"/>
                    </a:lnTo>
                    <a:lnTo>
                      <a:pt x="54" y="9"/>
                    </a:lnTo>
                    <a:lnTo>
                      <a:pt x="45" y="19"/>
                    </a:lnTo>
                    <a:lnTo>
                      <a:pt x="31" y="24"/>
                    </a:lnTo>
                    <a:lnTo>
                      <a:pt x="23" y="33"/>
                    </a:lnTo>
                    <a:lnTo>
                      <a:pt x="9" y="43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1" name="Freeform 958"/>
              <p:cNvSpPr>
                <a:spLocks/>
              </p:cNvSpPr>
              <p:nvPr/>
            </p:nvSpPr>
            <p:spPr bwMode="auto">
              <a:xfrm flipV="1">
                <a:off x="2974" y="2590"/>
                <a:ext cx="147" cy="148"/>
              </a:xfrm>
              <a:custGeom>
                <a:avLst/>
                <a:gdLst>
                  <a:gd name="T0" fmla="*/ 0 w 146"/>
                  <a:gd name="T1" fmla="*/ 125 h 144"/>
                  <a:gd name="T2" fmla="*/ 22 w 146"/>
                  <a:gd name="T3" fmla="*/ 144 h 144"/>
                  <a:gd name="T4" fmla="*/ 44 w 146"/>
                  <a:gd name="T5" fmla="*/ 164 h 144"/>
                  <a:gd name="T6" fmla="*/ 80 w 146"/>
                  <a:gd name="T7" fmla="*/ 164 h 144"/>
                  <a:gd name="T8" fmla="*/ 98 w 146"/>
                  <a:gd name="T9" fmla="*/ 164 h 144"/>
                  <a:gd name="T10" fmla="*/ 116 w 146"/>
                  <a:gd name="T11" fmla="*/ 159 h 144"/>
                  <a:gd name="T12" fmla="*/ 138 w 146"/>
                  <a:gd name="T13" fmla="*/ 131 h 144"/>
                  <a:gd name="T14" fmla="*/ 151 w 146"/>
                  <a:gd name="T15" fmla="*/ 92 h 144"/>
                  <a:gd name="T16" fmla="*/ 151 w 146"/>
                  <a:gd name="T17" fmla="*/ 61 h 144"/>
                  <a:gd name="T18" fmla="*/ 151 w 146"/>
                  <a:gd name="T19" fmla="*/ 0 h 144"/>
                  <a:gd name="T20" fmla="*/ 147 w 146"/>
                  <a:gd name="T21" fmla="*/ 39 h 144"/>
                  <a:gd name="T22" fmla="*/ 142 w 146"/>
                  <a:gd name="T23" fmla="*/ 53 h 144"/>
                  <a:gd name="T24" fmla="*/ 138 w 146"/>
                  <a:gd name="T25" fmla="*/ 72 h 144"/>
                  <a:gd name="T26" fmla="*/ 138 w 146"/>
                  <a:gd name="T27" fmla="*/ 98 h 144"/>
                  <a:gd name="T28" fmla="*/ 125 w 146"/>
                  <a:gd name="T29" fmla="*/ 111 h 144"/>
                  <a:gd name="T30" fmla="*/ 120 w 146"/>
                  <a:gd name="T31" fmla="*/ 125 h 144"/>
                  <a:gd name="T32" fmla="*/ 116 w 146"/>
                  <a:gd name="T33" fmla="*/ 144 h 144"/>
                  <a:gd name="T34" fmla="*/ 103 w 146"/>
                  <a:gd name="T35" fmla="*/ 150 h 144"/>
                  <a:gd name="T36" fmla="*/ 94 w 146"/>
                  <a:gd name="T37" fmla="*/ 144 h 144"/>
                  <a:gd name="T38" fmla="*/ 71 w 146"/>
                  <a:gd name="T39" fmla="*/ 138 h 144"/>
                  <a:gd name="T40" fmla="*/ 58 w 146"/>
                  <a:gd name="T41" fmla="*/ 150 h 144"/>
                  <a:gd name="T42" fmla="*/ 44 w 146"/>
                  <a:gd name="T43" fmla="*/ 154 h 144"/>
                  <a:gd name="T44" fmla="*/ 27 w 146"/>
                  <a:gd name="T45" fmla="*/ 144 h 144"/>
                  <a:gd name="T46" fmla="*/ 18 w 146"/>
                  <a:gd name="T47" fmla="*/ 131 h 144"/>
                  <a:gd name="T48" fmla="*/ 5 w 146"/>
                  <a:gd name="T49" fmla="*/ 125 h 144"/>
                  <a:gd name="T50" fmla="*/ 0 w 146"/>
                  <a:gd name="T51" fmla="*/ 125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6" h="144">
                    <a:moveTo>
                      <a:pt x="0" y="110"/>
                    </a:moveTo>
                    <a:lnTo>
                      <a:pt x="22" y="125"/>
                    </a:lnTo>
                    <a:lnTo>
                      <a:pt x="44" y="144"/>
                    </a:lnTo>
                    <a:lnTo>
                      <a:pt x="75" y="144"/>
                    </a:lnTo>
                    <a:lnTo>
                      <a:pt x="93" y="144"/>
                    </a:lnTo>
                    <a:lnTo>
                      <a:pt x="111" y="139"/>
                    </a:lnTo>
                    <a:lnTo>
                      <a:pt x="133" y="115"/>
                    </a:lnTo>
                    <a:lnTo>
                      <a:pt x="146" y="82"/>
                    </a:lnTo>
                    <a:lnTo>
                      <a:pt x="146" y="53"/>
                    </a:lnTo>
                    <a:lnTo>
                      <a:pt x="146" y="0"/>
                    </a:lnTo>
                    <a:lnTo>
                      <a:pt x="142" y="34"/>
                    </a:lnTo>
                    <a:lnTo>
                      <a:pt x="137" y="48"/>
                    </a:lnTo>
                    <a:lnTo>
                      <a:pt x="133" y="62"/>
                    </a:lnTo>
                    <a:lnTo>
                      <a:pt x="133" y="86"/>
                    </a:lnTo>
                    <a:lnTo>
                      <a:pt x="120" y="96"/>
                    </a:lnTo>
                    <a:lnTo>
                      <a:pt x="115" y="110"/>
                    </a:lnTo>
                    <a:lnTo>
                      <a:pt x="111" y="125"/>
                    </a:lnTo>
                    <a:lnTo>
                      <a:pt x="98" y="130"/>
                    </a:lnTo>
                    <a:lnTo>
                      <a:pt x="89" y="125"/>
                    </a:lnTo>
                    <a:lnTo>
                      <a:pt x="71" y="120"/>
                    </a:lnTo>
                    <a:lnTo>
                      <a:pt x="58" y="130"/>
                    </a:lnTo>
                    <a:lnTo>
                      <a:pt x="44" y="134"/>
                    </a:lnTo>
                    <a:lnTo>
                      <a:pt x="27" y="125"/>
                    </a:lnTo>
                    <a:lnTo>
                      <a:pt x="18" y="115"/>
                    </a:lnTo>
                    <a:lnTo>
                      <a:pt x="5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2" name="Freeform 959"/>
              <p:cNvSpPr>
                <a:spLocks/>
              </p:cNvSpPr>
              <p:nvPr/>
            </p:nvSpPr>
            <p:spPr bwMode="auto">
              <a:xfrm flipV="1">
                <a:off x="3032" y="2590"/>
                <a:ext cx="85" cy="64"/>
              </a:xfrm>
              <a:custGeom>
                <a:avLst/>
                <a:gdLst>
                  <a:gd name="T0" fmla="*/ 4 w 84"/>
                  <a:gd name="T1" fmla="*/ 72 h 62"/>
                  <a:gd name="T2" fmla="*/ 40 w 84"/>
                  <a:gd name="T3" fmla="*/ 72 h 62"/>
                  <a:gd name="T4" fmla="*/ 67 w 84"/>
                  <a:gd name="T5" fmla="*/ 62 h 62"/>
                  <a:gd name="T6" fmla="*/ 84 w 84"/>
                  <a:gd name="T7" fmla="*/ 33 h 62"/>
                  <a:gd name="T8" fmla="*/ 89 w 84"/>
                  <a:gd name="T9" fmla="*/ 0 h 62"/>
                  <a:gd name="T10" fmla="*/ 80 w 84"/>
                  <a:gd name="T11" fmla="*/ 29 h 62"/>
                  <a:gd name="T12" fmla="*/ 75 w 84"/>
                  <a:gd name="T13" fmla="*/ 33 h 62"/>
                  <a:gd name="T14" fmla="*/ 67 w 84"/>
                  <a:gd name="T15" fmla="*/ 33 h 62"/>
                  <a:gd name="T16" fmla="*/ 58 w 84"/>
                  <a:gd name="T17" fmla="*/ 62 h 62"/>
                  <a:gd name="T18" fmla="*/ 26 w 84"/>
                  <a:gd name="T19" fmla="*/ 62 h 62"/>
                  <a:gd name="T20" fmla="*/ 0 w 84"/>
                  <a:gd name="T21" fmla="*/ 72 h 62"/>
                  <a:gd name="T22" fmla="*/ 4 w 84"/>
                  <a:gd name="T23" fmla="*/ 72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62">
                    <a:moveTo>
                      <a:pt x="4" y="62"/>
                    </a:moveTo>
                    <a:lnTo>
                      <a:pt x="40" y="62"/>
                    </a:lnTo>
                    <a:lnTo>
                      <a:pt x="62" y="52"/>
                    </a:lnTo>
                    <a:lnTo>
                      <a:pt x="79" y="28"/>
                    </a:lnTo>
                    <a:lnTo>
                      <a:pt x="84" y="0"/>
                    </a:lnTo>
                    <a:lnTo>
                      <a:pt x="75" y="24"/>
                    </a:lnTo>
                    <a:lnTo>
                      <a:pt x="70" y="28"/>
                    </a:lnTo>
                    <a:lnTo>
                      <a:pt x="62" y="28"/>
                    </a:lnTo>
                    <a:lnTo>
                      <a:pt x="53" y="52"/>
                    </a:lnTo>
                    <a:lnTo>
                      <a:pt x="26" y="52"/>
                    </a:lnTo>
                    <a:lnTo>
                      <a:pt x="0" y="62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3" name="Freeform 960"/>
              <p:cNvSpPr>
                <a:spLocks/>
              </p:cNvSpPr>
              <p:nvPr/>
            </p:nvSpPr>
            <p:spPr bwMode="auto">
              <a:xfrm flipV="1">
                <a:off x="2917" y="2585"/>
                <a:ext cx="213" cy="247"/>
              </a:xfrm>
              <a:custGeom>
                <a:avLst/>
                <a:gdLst>
                  <a:gd name="T0" fmla="*/ 217 w 212"/>
                  <a:gd name="T1" fmla="*/ 77 h 240"/>
                  <a:gd name="T2" fmla="*/ 195 w 212"/>
                  <a:gd name="T3" fmla="*/ 54 h 240"/>
                  <a:gd name="T4" fmla="*/ 168 w 212"/>
                  <a:gd name="T5" fmla="*/ 38 h 240"/>
                  <a:gd name="T6" fmla="*/ 146 w 212"/>
                  <a:gd name="T7" fmla="*/ 14 h 240"/>
                  <a:gd name="T8" fmla="*/ 133 w 212"/>
                  <a:gd name="T9" fmla="*/ 5 h 240"/>
                  <a:gd name="T10" fmla="*/ 115 w 212"/>
                  <a:gd name="T11" fmla="*/ 0 h 240"/>
                  <a:gd name="T12" fmla="*/ 84 w 212"/>
                  <a:gd name="T13" fmla="*/ 9 h 240"/>
                  <a:gd name="T14" fmla="*/ 66 w 212"/>
                  <a:gd name="T15" fmla="*/ 24 h 240"/>
                  <a:gd name="T16" fmla="*/ 53 w 212"/>
                  <a:gd name="T17" fmla="*/ 34 h 240"/>
                  <a:gd name="T18" fmla="*/ 44 w 212"/>
                  <a:gd name="T19" fmla="*/ 48 h 240"/>
                  <a:gd name="T20" fmla="*/ 31 w 212"/>
                  <a:gd name="T21" fmla="*/ 82 h 240"/>
                  <a:gd name="T22" fmla="*/ 13 w 212"/>
                  <a:gd name="T23" fmla="*/ 111 h 240"/>
                  <a:gd name="T24" fmla="*/ 0 w 212"/>
                  <a:gd name="T25" fmla="*/ 139 h 240"/>
                  <a:gd name="T26" fmla="*/ 4 w 212"/>
                  <a:gd name="T27" fmla="*/ 172 h 240"/>
                  <a:gd name="T28" fmla="*/ 13 w 212"/>
                  <a:gd name="T29" fmla="*/ 204 h 240"/>
                  <a:gd name="T30" fmla="*/ 31 w 212"/>
                  <a:gd name="T31" fmla="*/ 227 h 240"/>
                  <a:gd name="T32" fmla="*/ 57 w 212"/>
                  <a:gd name="T33" fmla="*/ 238 h 240"/>
                  <a:gd name="T34" fmla="*/ 79 w 212"/>
                  <a:gd name="T35" fmla="*/ 260 h 240"/>
                  <a:gd name="T36" fmla="*/ 101 w 212"/>
                  <a:gd name="T37" fmla="*/ 277 h 240"/>
                  <a:gd name="T38" fmla="*/ 146 w 212"/>
                  <a:gd name="T39" fmla="*/ 277 h 240"/>
                  <a:gd name="T40" fmla="*/ 182 w 212"/>
                  <a:gd name="T41" fmla="*/ 271 h 240"/>
                  <a:gd name="T42" fmla="*/ 199 w 212"/>
                  <a:gd name="T43" fmla="*/ 249 h 240"/>
                  <a:gd name="T44" fmla="*/ 213 w 212"/>
                  <a:gd name="T45" fmla="*/ 216 h 240"/>
                  <a:gd name="T46" fmla="*/ 213 w 212"/>
                  <a:gd name="T47" fmla="*/ 160 h 240"/>
                  <a:gd name="T48" fmla="*/ 217 w 212"/>
                  <a:gd name="T49" fmla="*/ 116 h 240"/>
                  <a:gd name="T50" fmla="*/ 217 w 212"/>
                  <a:gd name="T51" fmla="*/ 77 h 240"/>
                  <a:gd name="T52" fmla="*/ 217 w 212"/>
                  <a:gd name="T53" fmla="*/ 77 h 2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2" h="240">
                    <a:moveTo>
                      <a:pt x="212" y="67"/>
                    </a:moveTo>
                    <a:lnTo>
                      <a:pt x="190" y="48"/>
                    </a:lnTo>
                    <a:lnTo>
                      <a:pt x="163" y="33"/>
                    </a:lnTo>
                    <a:lnTo>
                      <a:pt x="141" y="14"/>
                    </a:lnTo>
                    <a:lnTo>
                      <a:pt x="128" y="5"/>
                    </a:lnTo>
                    <a:lnTo>
                      <a:pt x="110" y="0"/>
                    </a:lnTo>
                    <a:lnTo>
                      <a:pt x="84" y="9"/>
                    </a:lnTo>
                    <a:lnTo>
                      <a:pt x="66" y="19"/>
                    </a:lnTo>
                    <a:lnTo>
                      <a:pt x="53" y="29"/>
                    </a:lnTo>
                    <a:lnTo>
                      <a:pt x="44" y="43"/>
                    </a:lnTo>
                    <a:lnTo>
                      <a:pt x="31" y="72"/>
                    </a:lnTo>
                    <a:lnTo>
                      <a:pt x="13" y="96"/>
                    </a:lnTo>
                    <a:lnTo>
                      <a:pt x="0" y="120"/>
                    </a:lnTo>
                    <a:lnTo>
                      <a:pt x="4" y="149"/>
                    </a:lnTo>
                    <a:lnTo>
                      <a:pt x="13" y="177"/>
                    </a:lnTo>
                    <a:lnTo>
                      <a:pt x="31" y="197"/>
                    </a:lnTo>
                    <a:lnTo>
                      <a:pt x="57" y="206"/>
                    </a:lnTo>
                    <a:lnTo>
                      <a:pt x="79" y="225"/>
                    </a:lnTo>
                    <a:lnTo>
                      <a:pt x="101" y="240"/>
                    </a:lnTo>
                    <a:lnTo>
                      <a:pt x="141" y="240"/>
                    </a:lnTo>
                    <a:lnTo>
                      <a:pt x="177" y="235"/>
                    </a:lnTo>
                    <a:lnTo>
                      <a:pt x="194" y="216"/>
                    </a:lnTo>
                    <a:lnTo>
                      <a:pt x="208" y="187"/>
                    </a:lnTo>
                    <a:lnTo>
                      <a:pt x="208" y="139"/>
                    </a:lnTo>
                    <a:lnTo>
                      <a:pt x="212" y="101"/>
                    </a:lnTo>
                    <a:lnTo>
                      <a:pt x="212" y="67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4" name="Freeform 961"/>
              <p:cNvSpPr>
                <a:spLocks/>
              </p:cNvSpPr>
              <p:nvPr/>
            </p:nvSpPr>
            <p:spPr bwMode="auto">
              <a:xfrm flipV="1">
                <a:off x="2983" y="2634"/>
                <a:ext cx="116" cy="124"/>
              </a:xfrm>
              <a:custGeom>
                <a:avLst/>
                <a:gdLst>
                  <a:gd name="T0" fmla="*/ 120 w 115"/>
                  <a:gd name="T1" fmla="*/ 63 h 120"/>
                  <a:gd name="T2" fmla="*/ 107 w 115"/>
                  <a:gd name="T3" fmla="*/ 34 h 120"/>
                  <a:gd name="T4" fmla="*/ 98 w 115"/>
                  <a:gd name="T5" fmla="*/ 9 h 120"/>
                  <a:gd name="T6" fmla="*/ 76 w 115"/>
                  <a:gd name="T7" fmla="*/ 0 h 120"/>
                  <a:gd name="T8" fmla="*/ 63 w 115"/>
                  <a:gd name="T9" fmla="*/ 5 h 120"/>
                  <a:gd name="T10" fmla="*/ 44 w 115"/>
                  <a:gd name="T11" fmla="*/ 14 h 120"/>
                  <a:gd name="T12" fmla="*/ 27 w 115"/>
                  <a:gd name="T13" fmla="*/ 24 h 120"/>
                  <a:gd name="T14" fmla="*/ 13 w 115"/>
                  <a:gd name="T15" fmla="*/ 29 h 120"/>
                  <a:gd name="T16" fmla="*/ 4 w 115"/>
                  <a:gd name="T17" fmla="*/ 38 h 120"/>
                  <a:gd name="T18" fmla="*/ 0 w 115"/>
                  <a:gd name="T19" fmla="*/ 67 h 120"/>
                  <a:gd name="T20" fmla="*/ 4 w 115"/>
                  <a:gd name="T21" fmla="*/ 96 h 120"/>
                  <a:gd name="T22" fmla="*/ 18 w 115"/>
                  <a:gd name="T23" fmla="*/ 113 h 120"/>
                  <a:gd name="T24" fmla="*/ 31 w 115"/>
                  <a:gd name="T25" fmla="*/ 130 h 120"/>
                  <a:gd name="T26" fmla="*/ 63 w 115"/>
                  <a:gd name="T27" fmla="*/ 141 h 120"/>
                  <a:gd name="T28" fmla="*/ 85 w 115"/>
                  <a:gd name="T29" fmla="*/ 141 h 120"/>
                  <a:gd name="T30" fmla="*/ 102 w 115"/>
                  <a:gd name="T31" fmla="*/ 135 h 120"/>
                  <a:gd name="T32" fmla="*/ 111 w 115"/>
                  <a:gd name="T33" fmla="*/ 101 h 120"/>
                  <a:gd name="T34" fmla="*/ 120 w 115"/>
                  <a:gd name="T35" fmla="*/ 63 h 120"/>
                  <a:gd name="T36" fmla="*/ 120 w 115"/>
                  <a:gd name="T37" fmla="*/ 63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120">
                    <a:moveTo>
                      <a:pt x="115" y="53"/>
                    </a:moveTo>
                    <a:lnTo>
                      <a:pt x="102" y="29"/>
                    </a:lnTo>
                    <a:lnTo>
                      <a:pt x="93" y="9"/>
                    </a:lnTo>
                    <a:lnTo>
                      <a:pt x="71" y="0"/>
                    </a:lnTo>
                    <a:lnTo>
                      <a:pt x="58" y="5"/>
                    </a:lnTo>
                    <a:lnTo>
                      <a:pt x="44" y="14"/>
                    </a:lnTo>
                    <a:lnTo>
                      <a:pt x="27" y="19"/>
                    </a:lnTo>
                    <a:lnTo>
                      <a:pt x="13" y="24"/>
                    </a:lnTo>
                    <a:lnTo>
                      <a:pt x="4" y="33"/>
                    </a:lnTo>
                    <a:lnTo>
                      <a:pt x="0" y="57"/>
                    </a:lnTo>
                    <a:lnTo>
                      <a:pt x="4" y="81"/>
                    </a:lnTo>
                    <a:lnTo>
                      <a:pt x="18" y="96"/>
                    </a:lnTo>
                    <a:lnTo>
                      <a:pt x="31" y="110"/>
                    </a:lnTo>
                    <a:lnTo>
                      <a:pt x="58" y="120"/>
                    </a:lnTo>
                    <a:lnTo>
                      <a:pt x="80" y="120"/>
                    </a:lnTo>
                    <a:lnTo>
                      <a:pt x="97" y="115"/>
                    </a:lnTo>
                    <a:lnTo>
                      <a:pt x="106" y="86"/>
                    </a:lnTo>
                    <a:lnTo>
                      <a:pt x="115" y="5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5" name="Freeform 962"/>
              <p:cNvSpPr>
                <a:spLocks/>
              </p:cNvSpPr>
              <p:nvPr/>
            </p:nvSpPr>
            <p:spPr bwMode="auto">
              <a:xfrm flipV="1">
                <a:off x="2987" y="2724"/>
                <a:ext cx="14" cy="14"/>
              </a:xfrm>
              <a:custGeom>
                <a:avLst/>
                <a:gdLst>
                  <a:gd name="T0" fmla="*/ 0 w 14"/>
                  <a:gd name="T1" fmla="*/ 5 h 14"/>
                  <a:gd name="T2" fmla="*/ 9 w 14"/>
                  <a:gd name="T3" fmla="*/ 0 h 14"/>
                  <a:gd name="T4" fmla="*/ 14 w 14"/>
                  <a:gd name="T5" fmla="*/ 10 h 14"/>
                  <a:gd name="T6" fmla="*/ 5 w 14"/>
                  <a:gd name="T7" fmla="*/ 14 h 14"/>
                  <a:gd name="T8" fmla="*/ 0 w 14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5"/>
                    </a:moveTo>
                    <a:lnTo>
                      <a:pt x="9" y="0"/>
                    </a:lnTo>
                    <a:lnTo>
                      <a:pt x="14" y="10"/>
                    </a:lnTo>
                    <a:lnTo>
                      <a:pt x="5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6" name="Freeform 963"/>
              <p:cNvSpPr>
                <a:spLocks/>
              </p:cNvSpPr>
              <p:nvPr/>
            </p:nvSpPr>
            <p:spPr bwMode="auto">
              <a:xfrm flipV="1">
                <a:off x="3001" y="2738"/>
                <a:ext cx="13" cy="11"/>
              </a:xfrm>
              <a:custGeom>
                <a:avLst/>
                <a:gdLst>
                  <a:gd name="T0" fmla="*/ 0 w 13"/>
                  <a:gd name="T1" fmla="*/ 10 h 10"/>
                  <a:gd name="T2" fmla="*/ 9 w 13"/>
                  <a:gd name="T3" fmla="*/ 0 h 10"/>
                  <a:gd name="T4" fmla="*/ 13 w 13"/>
                  <a:gd name="T5" fmla="*/ 10 h 10"/>
                  <a:gd name="T6" fmla="*/ 4 w 13"/>
                  <a:gd name="T7" fmla="*/ 15 h 10"/>
                  <a:gd name="T8" fmla="*/ 0 w 13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7" name="Freeform 964"/>
              <p:cNvSpPr>
                <a:spLocks/>
              </p:cNvSpPr>
              <p:nvPr/>
            </p:nvSpPr>
            <p:spPr bwMode="auto">
              <a:xfrm flipV="1">
                <a:off x="2983" y="2708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4 w 9"/>
                  <a:gd name="T3" fmla="*/ 0 h 10"/>
                  <a:gd name="T4" fmla="*/ 9 w 9"/>
                  <a:gd name="T5" fmla="*/ 10 h 10"/>
                  <a:gd name="T6" fmla="*/ 4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508" name="Group 965"/>
              <p:cNvGrpSpPr>
                <a:grpSpLocks/>
              </p:cNvGrpSpPr>
              <p:nvPr/>
            </p:nvGrpSpPr>
            <p:grpSpPr bwMode="auto">
              <a:xfrm>
                <a:off x="2557" y="2818"/>
                <a:ext cx="222" cy="272"/>
                <a:chOff x="629" y="3097"/>
                <a:chExt cx="222" cy="272"/>
              </a:xfrm>
            </p:grpSpPr>
            <p:sp>
              <p:nvSpPr>
                <p:cNvPr id="117484" name="Freeform 966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5" name="Freeform 967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6" name="Freeform 968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7" name="Freeform 969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8" name="Freeform 970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9" name="Freeform 971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0" name="Freeform 972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1" name="Freeform 973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2" name="Freeform 974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3" name="Freeform 975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4" name="Freeform 976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5" name="Freeform 977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6" name="Freeform 978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7" name="Freeform 979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8" name="Freeform 980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9" name="Freeform 981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509" name="Freeform 982"/>
              <p:cNvSpPr>
                <a:spLocks/>
              </p:cNvSpPr>
              <p:nvPr/>
            </p:nvSpPr>
            <p:spPr bwMode="auto">
              <a:xfrm flipV="1">
                <a:off x="2291" y="2238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7 w 168"/>
                  <a:gd name="T3" fmla="*/ 10 h 173"/>
                  <a:gd name="T4" fmla="*/ 8 w 168"/>
                  <a:gd name="T5" fmla="*/ 29 h 173"/>
                  <a:gd name="T6" fmla="*/ 0 w 168"/>
                  <a:gd name="T7" fmla="*/ 101 h 173"/>
                  <a:gd name="T8" fmla="*/ 4 w 168"/>
                  <a:gd name="T9" fmla="*/ 177 h 173"/>
                  <a:gd name="T10" fmla="*/ 13 w 168"/>
                  <a:gd name="T11" fmla="*/ 193 h 173"/>
                  <a:gd name="T12" fmla="*/ 39 w 168"/>
                  <a:gd name="T13" fmla="*/ 205 h 173"/>
                  <a:gd name="T14" fmla="*/ 137 w 168"/>
                  <a:gd name="T15" fmla="*/ 205 h 173"/>
                  <a:gd name="T16" fmla="*/ 160 w 168"/>
                  <a:gd name="T17" fmla="*/ 187 h 173"/>
                  <a:gd name="T18" fmla="*/ 168 w 168"/>
                  <a:gd name="T19" fmla="*/ 159 h 173"/>
                  <a:gd name="T20" fmla="*/ 173 w 168"/>
                  <a:gd name="T21" fmla="*/ 58 h 173"/>
                  <a:gd name="T22" fmla="*/ 173 w 168"/>
                  <a:gd name="T23" fmla="*/ 34 h 173"/>
                  <a:gd name="T24" fmla="*/ 164 w 168"/>
                  <a:gd name="T25" fmla="*/ 14 h 173"/>
                  <a:gd name="T26" fmla="*/ 133 w 168"/>
                  <a:gd name="T27" fmla="*/ 5 h 173"/>
                  <a:gd name="T28" fmla="*/ 35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7" y="10"/>
                    </a:lnTo>
                    <a:lnTo>
                      <a:pt x="8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3" y="163"/>
                    </a:lnTo>
                    <a:lnTo>
                      <a:pt x="39" y="173"/>
                    </a:lnTo>
                    <a:lnTo>
                      <a:pt x="132" y="173"/>
                    </a:lnTo>
                    <a:lnTo>
                      <a:pt x="155" y="158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59" y="14"/>
                    </a:lnTo>
                    <a:lnTo>
                      <a:pt x="128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0" name="Freeform 983"/>
              <p:cNvSpPr>
                <a:spLocks/>
              </p:cNvSpPr>
              <p:nvPr/>
            </p:nvSpPr>
            <p:spPr bwMode="auto">
              <a:xfrm flipV="1">
                <a:off x="2348" y="2288"/>
                <a:ext cx="62" cy="69"/>
              </a:xfrm>
              <a:custGeom>
                <a:avLst/>
                <a:gdLst>
                  <a:gd name="T0" fmla="*/ 62 w 62"/>
                  <a:gd name="T1" fmla="*/ 62 h 67"/>
                  <a:gd name="T2" fmla="*/ 62 w 62"/>
                  <a:gd name="T3" fmla="*/ 24 h 67"/>
                  <a:gd name="T4" fmla="*/ 53 w 62"/>
                  <a:gd name="T5" fmla="*/ 9 h 67"/>
                  <a:gd name="T6" fmla="*/ 36 w 62"/>
                  <a:gd name="T7" fmla="*/ 0 h 67"/>
                  <a:gd name="T8" fmla="*/ 22 w 62"/>
                  <a:gd name="T9" fmla="*/ 0 h 67"/>
                  <a:gd name="T10" fmla="*/ 9 w 62"/>
                  <a:gd name="T11" fmla="*/ 4 h 67"/>
                  <a:gd name="T12" fmla="*/ 0 w 62"/>
                  <a:gd name="T13" fmla="*/ 29 h 67"/>
                  <a:gd name="T14" fmla="*/ 0 w 62"/>
                  <a:gd name="T15" fmla="*/ 55 h 67"/>
                  <a:gd name="T16" fmla="*/ 9 w 62"/>
                  <a:gd name="T17" fmla="*/ 67 h 67"/>
                  <a:gd name="T18" fmla="*/ 22 w 62"/>
                  <a:gd name="T19" fmla="*/ 77 h 67"/>
                  <a:gd name="T20" fmla="*/ 44 w 62"/>
                  <a:gd name="T21" fmla="*/ 77 h 67"/>
                  <a:gd name="T22" fmla="*/ 62 w 62"/>
                  <a:gd name="T23" fmla="*/ 62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19"/>
                    </a:lnTo>
                    <a:lnTo>
                      <a:pt x="53" y="9"/>
                    </a:lnTo>
                    <a:lnTo>
                      <a:pt x="36" y="0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7"/>
                    </a:lnTo>
                    <a:lnTo>
                      <a:pt x="22" y="67"/>
                    </a:lnTo>
                    <a:lnTo>
                      <a:pt x="44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1" name="Freeform 984"/>
              <p:cNvSpPr>
                <a:spLocks/>
              </p:cNvSpPr>
              <p:nvPr/>
            </p:nvSpPr>
            <p:spPr bwMode="auto">
              <a:xfrm flipV="1">
                <a:off x="2339" y="2288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0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2" name="Freeform 985"/>
              <p:cNvSpPr>
                <a:spLocks/>
              </p:cNvSpPr>
              <p:nvPr/>
            </p:nvSpPr>
            <p:spPr bwMode="auto">
              <a:xfrm flipV="1">
                <a:off x="2344" y="2312"/>
                <a:ext cx="40" cy="50"/>
              </a:xfrm>
              <a:custGeom>
                <a:avLst/>
                <a:gdLst>
                  <a:gd name="T0" fmla="*/ 4 w 40"/>
                  <a:gd name="T1" fmla="*/ 58 h 48"/>
                  <a:gd name="T2" fmla="*/ 4 w 40"/>
                  <a:gd name="T3" fmla="*/ 48 h 48"/>
                  <a:gd name="T4" fmla="*/ 9 w 40"/>
                  <a:gd name="T5" fmla="*/ 34 h 48"/>
                  <a:gd name="T6" fmla="*/ 17 w 40"/>
                  <a:gd name="T7" fmla="*/ 19 h 48"/>
                  <a:gd name="T8" fmla="*/ 22 w 40"/>
                  <a:gd name="T9" fmla="*/ 5 h 48"/>
                  <a:gd name="T10" fmla="*/ 40 w 40"/>
                  <a:gd name="T11" fmla="*/ 5 h 48"/>
                  <a:gd name="T12" fmla="*/ 31 w 40"/>
                  <a:gd name="T13" fmla="*/ 0 h 48"/>
                  <a:gd name="T14" fmla="*/ 9 w 40"/>
                  <a:gd name="T15" fmla="*/ 5 h 48"/>
                  <a:gd name="T16" fmla="*/ 0 w 40"/>
                  <a:gd name="T17" fmla="*/ 29 h 48"/>
                  <a:gd name="T18" fmla="*/ 0 w 40"/>
                  <a:gd name="T19" fmla="*/ 58 h 48"/>
                  <a:gd name="T20" fmla="*/ 4 w 40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4" y="38"/>
                    </a:lnTo>
                    <a:lnTo>
                      <a:pt x="9" y="29"/>
                    </a:lnTo>
                    <a:lnTo>
                      <a:pt x="17" y="14"/>
                    </a:lnTo>
                    <a:lnTo>
                      <a:pt x="22" y="5"/>
                    </a:lnTo>
                    <a:lnTo>
                      <a:pt x="40" y="5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3" name="Freeform 986"/>
              <p:cNvSpPr>
                <a:spLocks/>
              </p:cNvSpPr>
              <p:nvPr/>
            </p:nvSpPr>
            <p:spPr bwMode="auto">
              <a:xfrm flipV="1">
                <a:off x="2348" y="2298"/>
                <a:ext cx="53" cy="55"/>
              </a:xfrm>
              <a:custGeom>
                <a:avLst/>
                <a:gdLst>
                  <a:gd name="T0" fmla="*/ 40 w 53"/>
                  <a:gd name="T1" fmla="*/ 0 h 53"/>
                  <a:gd name="T2" fmla="*/ 44 w 53"/>
                  <a:gd name="T3" fmla="*/ 0 h 53"/>
                  <a:gd name="T4" fmla="*/ 44 w 53"/>
                  <a:gd name="T5" fmla="*/ 20 h 53"/>
                  <a:gd name="T6" fmla="*/ 40 w 53"/>
                  <a:gd name="T7" fmla="*/ 29 h 53"/>
                  <a:gd name="T8" fmla="*/ 31 w 53"/>
                  <a:gd name="T9" fmla="*/ 48 h 53"/>
                  <a:gd name="T10" fmla="*/ 18 w 53"/>
                  <a:gd name="T11" fmla="*/ 54 h 53"/>
                  <a:gd name="T12" fmla="*/ 5 w 53"/>
                  <a:gd name="T13" fmla="*/ 54 h 53"/>
                  <a:gd name="T14" fmla="*/ 0 w 53"/>
                  <a:gd name="T15" fmla="*/ 54 h 53"/>
                  <a:gd name="T16" fmla="*/ 13 w 53"/>
                  <a:gd name="T17" fmla="*/ 63 h 53"/>
                  <a:gd name="T18" fmla="*/ 40 w 53"/>
                  <a:gd name="T19" fmla="*/ 63 h 53"/>
                  <a:gd name="T20" fmla="*/ 53 w 53"/>
                  <a:gd name="T21" fmla="*/ 48 h 53"/>
                  <a:gd name="T22" fmla="*/ 53 w 53"/>
                  <a:gd name="T23" fmla="*/ 25 h 53"/>
                  <a:gd name="T24" fmla="*/ 40 w 53"/>
                  <a:gd name="T25" fmla="*/ 0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3">
                    <a:moveTo>
                      <a:pt x="40" y="0"/>
                    </a:moveTo>
                    <a:lnTo>
                      <a:pt x="44" y="0"/>
                    </a:ln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4"/>
                    </a:lnTo>
                    <a:lnTo>
                      <a:pt x="5" y="44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2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4" name="Freeform 987"/>
              <p:cNvSpPr>
                <a:spLocks/>
              </p:cNvSpPr>
              <p:nvPr/>
            </p:nvSpPr>
            <p:spPr bwMode="auto">
              <a:xfrm flipV="1">
                <a:off x="2361" y="229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3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5" name="Freeform 988"/>
              <p:cNvSpPr>
                <a:spLocks/>
              </p:cNvSpPr>
              <p:nvPr/>
            </p:nvSpPr>
            <p:spPr bwMode="auto">
              <a:xfrm flipV="1">
                <a:off x="2344" y="2347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6" name="Freeform 989"/>
              <p:cNvSpPr>
                <a:spLocks/>
              </p:cNvSpPr>
              <p:nvPr/>
            </p:nvSpPr>
            <p:spPr bwMode="auto">
              <a:xfrm flipV="1">
                <a:off x="2353" y="2357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4 w 8"/>
                  <a:gd name="T3" fmla="*/ 0 h 10"/>
                  <a:gd name="T4" fmla="*/ 8 w 8"/>
                  <a:gd name="T5" fmla="*/ 5 h 10"/>
                  <a:gd name="T6" fmla="*/ 4 w 8"/>
                  <a:gd name="T7" fmla="*/ 10 h 10"/>
                  <a:gd name="T8" fmla="*/ 0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7" name="Freeform 990"/>
              <p:cNvSpPr>
                <a:spLocks/>
              </p:cNvSpPr>
              <p:nvPr/>
            </p:nvSpPr>
            <p:spPr bwMode="auto">
              <a:xfrm flipV="1">
                <a:off x="2339" y="2337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8" name="Freeform 991"/>
              <p:cNvSpPr>
                <a:spLocks/>
              </p:cNvSpPr>
              <p:nvPr/>
            </p:nvSpPr>
            <p:spPr bwMode="auto">
              <a:xfrm flipV="1">
                <a:off x="2291" y="2238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7 w 168"/>
                  <a:gd name="T3" fmla="*/ 10 h 173"/>
                  <a:gd name="T4" fmla="*/ 8 w 168"/>
                  <a:gd name="T5" fmla="*/ 29 h 173"/>
                  <a:gd name="T6" fmla="*/ 0 w 168"/>
                  <a:gd name="T7" fmla="*/ 101 h 173"/>
                  <a:gd name="T8" fmla="*/ 4 w 168"/>
                  <a:gd name="T9" fmla="*/ 177 h 173"/>
                  <a:gd name="T10" fmla="*/ 13 w 168"/>
                  <a:gd name="T11" fmla="*/ 193 h 173"/>
                  <a:gd name="T12" fmla="*/ 39 w 168"/>
                  <a:gd name="T13" fmla="*/ 205 h 173"/>
                  <a:gd name="T14" fmla="*/ 137 w 168"/>
                  <a:gd name="T15" fmla="*/ 205 h 173"/>
                  <a:gd name="T16" fmla="*/ 160 w 168"/>
                  <a:gd name="T17" fmla="*/ 187 h 173"/>
                  <a:gd name="T18" fmla="*/ 168 w 168"/>
                  <a:gd name="T19" fmla="*/ 159 h 173"/>
                  <a:gd name="T20" fmla="*/ 173 w 168"/>
                  <a:gd name="T21" fmla="*/ 58 h 173"/>
                  <a:gd name="T22" fmla="*/ 173 w 168"/>
                  <a:gd name="T23" fmla="*/ 34 h 173"/>
                  <a:gd name="T24" fmla="*/ 164 w 168"/>
                  <a:gd name="T25" fmla="*/ 14 h 173"/>
                  <a:gd name="T26" fmla="*/ 133 w 168"/>
                  <a:gd name="T27" fmla="*/ 5 h 173"/>
                  <a:gd name="T28" fmla="*/ 35 w 168"/>
                  <a:gd name="T29" fmla="*/ 0 h 173"/>
                  <a:gd name="T30" fmla="*/ 35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7" y="10"/>
                    </a:lnTo>
                    <a:lnTo>
                      <a:pt x="8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3" y="163"/>
                    </a:lnTo>
                    <a:lnTo>
                      <a:pt x="39" y="173"/>
                    </a:lnTo>
                    <a:lnTo>
                      <a:pt x="132" y="173"/>
                    </a:lnTo>
                    <a:lnTo>
                      <a:pt x="155" y="158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59" y="14"/>
                    </a:lnTo>
                    <a:lnTo>
                      <a:pt x="128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9" name="Freeform 992"/>
              <p:cNvSpPr>
                <a:spLocks/>
              </p:cNvSpPr>
              <p:nvPr/>
            </p:nvSpPr>
            <p:spPr bwMode="auto">
              <a:xfrm flipV="1">
                <a:off x="2339" y="2288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0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w 67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0" name="Freeform 993"/>
              <p:cNvSpPr>
                <a:spLocks/>
              </p:cNvSpPr>
              <p:nvPr/>
            </p:nvSpPr>
            <p:spPr bwMode="auto">
              <a:xfrm flipV="1">
                <a:off x="2295" y="2268"/>
                <a:ext cx="115" cy="138"/>
              </a:xfrm>
              <a:custGeom>
                <a:avLst/>
                <a:gdLst>
                  <a:gd name="T0" fmla="*/ 115 w 115"/>
                  <a:gd name="T1" fmla="*/ 0 h 134"/>
                  <a:gd name="T2" fmla="*/ 58 w 115"/>
                  <a:gd name="T3" fmla="*/ 0 h 134"/>
                  <a:gd name="T4" fmla="*/ 35 w 115"/>
                  <a:gd name="T5" fmla="*/ 0 h 134"/>
                  <a:gd name="T6" fmla="*/ 18 w 115"/>
                  <a:gd name="T7" fmla="*/ 4 h 134"/>
                  <a:gd name="T8" fmla="*/ 4 w 115"/>
                  <a:gd name="T9" fmla="*/ 33 h 134"/>
                  <a:gd name="T10" fmla="*/ 4 w 115"/>
                  <a:gd name="T11" fmla="*/ 67 h 134"/>
                  <a:gd name="T12" fmla="*/ 0 w 115"/>
                  <a:gd name="T13" fmla="*/ 106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1 w 115"/>
                  <a:gd name="T21" fmla="*/ 33 h 134"/>
                  <a:gd name="T22" fmla="*/ 53 w 115"/>
                  <a:gd name="T23" fmla="*/ 14 h 134"/>
                  <a:gd name="T24" fmla="*/ 106 w 115"/>
                  <a:gd name="T25" fmla="*/ 0 h 134"/>
                  <a:gd name="T26" fmla="*/ 115 w 115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134">
                    <a:moveTo>
                      <a:pt x="115" y="0"/>
                    </a:moveTo>
                    <a:lnTo>
                      <a:pt x="58" y="0"/>
                    </a:lnTo>
                    <a:lnTo>
                      <a:pt x="35" y="0"/>
                    </a:lnTo>
                    <a:lnTo>
                      <a:pt x="18" y="4"/>
                    </a:lnTo>
                    <a:lnTo>
                      <a:pt x="4" y="28"/>
                    </a:lnTo>
                    <a:lnTo>
                      <a:pt x="4" y="57"/>
                    </a:lnTo>
                    <a:lnTo>
                      <a:pt x="0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28"/>
                    </a:lnTo>
                    <a:lnTo>
                      <a:pt x="53" y="14"/>
                    </a:lnTo>
                    <a:lnTo>
                      <a:pt x="106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1" name="Freeform 994"/>
              <p:cNvSpPr>
                <a:spLocks/>
              </p:cNvSpPr>
              <p:nvPr/>
            </p:nvSpPr>
            <p:spPr bwMode="auto">
              <a:xfrm flipV="1">
                <a:off x="2299" y="2347"/>
                <a:ext cx="54" cy="59"/>
              </a:xfrm>
              <a:custGeom>
                <a:avLst/>
                <a:gdLst>
                  <a:gd name="T0" fmla="*/ 0 w 54"/>
                  <a:gd name="T1" fmla="*/ 67 h 57"/>
                  <a:gd name="T2" fmla="*/ 0 w 54"/>
                  <a:gd name="T3" fmla="*/ 33 h 57"/>
                  <a:gd name="T4" fmla="*/ 14 w 54"/>
                  <a:gd name="T5" fmla="*/ 4 h 57"/>
                  <a:gd name="T6" fmla="*/ 31 w 54"/>
                  <a:gd name="T7" fmla="*/ 0 h 57"/>
                  <a:gd name="T8" fmla="*/ 54 w 54"/>
                  <a:gd name="T9" fmla="*/ 0 h 57"/>
                  <a:gd name="T10" fmla="*/ 23 w 54"/>
                  <a:gd name="T11" fmla="*/ 9 h 57"/>
                  <a:gd name="T12" fmla="*/ 9 w 54"/>
                  <a:gd name="T13" fmla="*/ 33 h 57"/>
                  <a:gd name="T14" fmla="*/ 0 w 54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7"/>
                    </a:moveTo>
                    <a:lnTo>
                      <a:pt x="0" y="28"/>
                    </a:lnTo>
                    <a:lnTo>
                      <a:pt x="14" y="4"/>
                    </a:lnTo>
                    <a:lnTo>
                      <a:pt x="31" y="0"/>
                    </a:lnTo>
                    <a:lnTo>
                      <a:pt x="54" y="0"/>
                    </a:lnTo>
                    <a:lnTo>
                      <a:pt x="23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2" name="Freeform 995"/>
              <p:cNvSpPr>
                <a:spLocks/>
              </p:cNvSpPr>
              <p:nvPr/>
            </p:nvSpPr>
            <p:spPr bwMode="auto">
              <a:xfrm flipV="1">
                <a:off x="2326" y="2243"/>
                <a:ext cx="129" cy="119"/>
              </a:xfrm>
              <a:custGeom>
                <a:avLst/>
                <a:gdLst>
                  <a:gd name="T0" fmla="*/ 0 w 128"/>
                  <a:gd name="T1" fmla="*/ 130 h 115"/>
                  <a:gd name="T2" fmla="*/ 98 w 128"/>
                  <a:gd name="T3" fmla="*/ 136 h 115"/>
                  <a:gd name="T4" fmla="*/ 120 w 128"/>
                  <a:gd name="T5" fmla="*/ 121 h 115"/>
                  <a:gd name="T6" fmla="*/ 129 w 128"/>
                  <a:gd name="T7" fmla="*/ 92 h 115"/>
                  <a:gd name="T8" fmla="*/ 133 w 128"/>
                  <a:gd name="T9" fmla="*/ 0 h 115"/>
                  <a:gd name="T10" fmla="*/ 120 w 128"/>
                  <a:gd name="T11" fmla="*/ 67 h 115"/>
                  <a:gd name="T12" fmla="*/ 107 w 128"/>
                  <a:gd name="T13" fmla="*/ 96 h 115"/>
                  <a:gd name="T14" fmla="*/ 89 w 128"/>
                  <a:gd name="T15" fmla="*/ 114 h 115"/>
                  <a:gd name="T16" fmla="*/ 0 w 128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3" name="Freeform 996"/>
              <p:cNvSpPr>
                <a:spLocks/>
              </p:cNvSpPr>
              <p:nvPr/>
            </p:nvSpPr>
            <p:spPr bwMode="auto">
              <a:xfrm flipV="1">
                <a:off x="2379" y="2243"/>
                <a:ext cx="72" cy="64"/>
              </a:xfrm>
              <a:custGeom>
                <a:avLst/>
                <a:gdLst>
                  <a:gd name="T0" fmla="*/ 0 w 71"/>
                  <a:gd name="T1" fmla="*/ 72 h 62"/>
                  <a:gd name="T2" fmla="*/ 45 w 71"/>
                  <a:gd name="T3" fmla="*/ 72 h 62"/>
                  <a:gd name="T4" fmla="*/ 67 w 71"/>
                  <a:gd name="T5" fmla="*/ 58 h 62"/>
                  <a:gd name="T6" fmla="*/ 76 w 71"/>
                  <a:gd name="T7" fmla="*/ 29 h 62"/>
                  <a:gd name="T8" fmla="*/ 76 w 71"/>
                  <a:gd name="T9" fmla="*/ 0 h 62"/>
                  <a:gd name="T10" fmla="*/ 72 w 71"/>
                  <a:gd name="T11" fmla="*/ 29 h 62"/>
                  <a:gd name="T12" fmla="*/ 54 w 71"/>
                  <a:gd name="T13" fmla="*/ 58 h 62"/>
                  <a:gd name="T14" fmla="*/ 18 w 71"/>
                  <a:gd name="T15" fmla="*/ 67 h 62"/>
                  <a:gd name="T16" fmla="*/ 0 w 71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2">
                    <a:moveTo>
                      <a:pt x="0" y="62"/>
                    </a:moveTo>
                    <a:lnTo>
                      <a:pt x="40" y="62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7" y="24"/>
                    </a:lnTo>
                    <a:lnTo>
                      <a:pt x="49" y="48"/>
                    </a:lnTo>
                    <a:lnTo>
                      <a:pt x="18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4" name="Freeform 997"/>
              <p:cNvSpPr>
                <a:spLocks/>
              </p:cNvSpPr>
              <p:nvPr/>
            </p:nvSpPr>
            <p:spPr bwMode="auto">
              <a:xfrm flipV="1">
                <a:off x="2122" y="2243"/>
                <a:ext cx="169" cy="179"/>
              </a:xfrm>
              <a:custGeom>
                <a:avLst/>
                <a:gdLst>
                  <a:gd name="T0" fmla="*/ 36 w 169"/>
                  <a:gd name="T1" fmla="*/ 0 h 173"/>
                  <a:gd name="T2" fmla="*/ 18 w 169"/>
                  <a:gd name="T3" fmla="*/ 5 h 173"/>
                  <a:gd name="T4" fmla="*/ 5 w 169"/>
                  <a:gd name="T5" fmla="*/ 29 h 173"/>
                  <a:gd name="T6" fmla="*/ 0 w 169"/>
                  <a:gd name="T7" fmla="*/ 102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199 h 173"/>
                  <a:gd name="T14" fmla="*/ 129 w 169"/>
                  <a:gd name="T15" fmla="*/ 205 h 173"/>
                  <a:gd name="T16" fmla="*/ 155 w 169"/>
                  <a:gd name="T17" fmla="*/ 189 h 173"/>
                  <a:gd name="T18" fmla="*/ 164 w 169"/>
                  <a:gd name="T19" fmla="*/ 155 h 173"/>
                  <a:gd name="T20" fmla="*/ 169 w 169"/>
                  <a:gd name="T21" fmla="*/ 58 h 173"/>
                  <a:gd name="T22" fmla="*/ 160 w 169"/>
                  <a:gd name="T23" fmla="*/ 20 h 173"/>
                  <a:gd name="T24" fmla="*/ 146 w 169"/>
                  <a:gd name="T25" fmla="*/ 5 h 173"/>
                  <a:gd name="T26" fmla="*/ 124 w 169"/>
                  <a:gd name="T27" fmla="*/ 5 h 173"/>
                  <a:gd name="T28" fmla="*/ 36 w 169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73">
                    <a:moveTo>
                      <a:pt x="36" y="0"/>
                    </a:moveTo>
                    <a:lnTo>
                      <a:pt x="18" y="5"/>
                    </a:lnTo>
                    <a:lnTo>
                      <a:pt x="5" y="24"/>
                    </a:lnTo>
                    <a:lnTo>
                      <a:pt x="0" y="87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5" y="159"/>
                    </a:lnTo>
                    <a:lnTo>
                      <a:pt x="164" y="130"/>
                    </a:lnTo>
                    <a:lnTo>
                      <a:pt x="169" y="48"/>
                    </a:lnTo>
                    <a:lnTo>
                      <a:pt x="160" y="15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5" name="Freeform 998"/>
              <p:cNvSpPr>
                <a:spLocks/>
              </p:cNvSpPr>
              <p:nvPr/>
            </p:nvSpPr>
            <p:spPr bwMode="auto">
              <a:xfrm flipV="1">
                <a:off x="2176" y="2293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53 w 62"/>
                  <a:gd name="T5" fmla="*/ 5 h 67"/>
                  <a:gd name="T6" fmla="*/ 39 w 62"/>
                  <a:gd name="T7" fmla="*/ 0 h 67"/>
                  <a:gd name="T8" fmla="*/ 13 w 62"/>
                  <a:gd name="T9" fmla="*/ 5 h 67"/>
                  <a:gd name="T10" fmla="*/ 0 w 62"/>
                  <a:gd name="T11" fmla="*/ 29 h 67"/>
                  <a:gd name="T12" fmla="*/ 4 w 62"/>
                  <a:gd name="T13" fmla="*/ 55 h 67"/>
                  <a:gd name="T14" fmla="*/ 8 w 62"/>
                  <a:gd name="T15" fmla="*/ 67 h 67"/>
                  <a:gd name="T16" fmla="*/ 22 w 62"/>
                  <a:gd name="T17" fmla="*/ 77 h 67"/>
                  <a:gd name="T18" fmla="*/ 48 w 62"/>
                  <a:gd name="T19" fmla="*/ 77 h 67"/>
                  <a:gd name="T20" fmla="*/ 62 w 62"/>
                  <a:gd name="T21" fmla="*/ 5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53" y="5"/>
                    </a:lnTo>
                    <a:lnTo>
                      <a:pt x="39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8" y="57"/>
                    </a:lnTo>
                    <a:lnTo>
                      <a:pt x="22" y="67"/>
                    </a:lnTo>
                    <a:lnTo>
                      <a:pt x="48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6" name="Freeform 999"/>
              <p:cNvSpPr>
                <a:spLocks/>
              </p:cNvSpPr>
              <p:nvPr/>
            </p:nvSpPr>
            <p:spPr bwMode="auto">
              <a:xfrm flipV="1">
                <a:off x="2167" y="229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4 h 77"/>
                  <a:gd name="T10" fmla="*/ 57 w 71"/>
                  <a:gd name="T11" fmla="*/ 73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7" y="63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7" name="Freeform 1000"/>
              <p:cNvSpPr>
                <a:spLocks/>
              </p:cNvSpPr>
              <p:nvPr/>
            </p:nvSpPr>
            <p:spPr bwMode="auto">
              <a:xfrm flipV="1">
                <a:off x="2171" y="2318"/>
                <a:ext cx="44" cy="49"/>
              </a:xfrm>
              <a:custGeom>
                <a:avLst/>
                <a:gdLst>
                  <a:gd name="T0" fmla="*/ 5 w 44"/>
                  <a:gd name="T1" fmla="*/ 53 h 48"/>
                  <a:gd name="T2" fmla="*/ 9 w 44"/>
                  <a:gd name="T3" fmla="*/ 34 h 48"/>
                  <a:gd name="T4" fmla="*/ 18 w 44"/>
                  <a:gd name="T5" fmla="*/ 10 h 48"/>
                  <a:gd name="T6" fmla="*/ 27 w 44"/>
                  <a:gd name="T7" fmla="*/ 5 h 48"/>
                  <a:gd name="T8" fmla="*/ 40 w 44"/>
                  <a:gd name="T9" fmla="*/ 0 h 48"/>
                  <a:gd name="T10" fmla="*/ 44 w 44"/>
                  <a:gd name="T11" fmla="*/ 5 h 48"/>
                  <a:gd name="T12" fmla="*/ 36 w 44"/>
                  <a:gd name="T13" fmla="*/ 0 h 48"/>
                  <a:gd name="T14" fmla="*/ 9 w 44"/>
                  <a:gd name="T15" fmla="*/ 5 h 48"/>
                  <a:gd name="T16" fmla="*/ 0 w 44"/>
                  <a:gd name="T17" fmla="*/ 29 h 48"/>
                  <a:gd name="T18" fmla="*/ 5 w 44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48">
                    <a:moveTo>
                      <a:pt x="5" y="48"/>
                    </a:moveTo>
                    <a:lnTo>
                      <a:pt x="9" y="29"/>
                    </a:lnTo>
                    <a:lnTo>
                      <a:pt x="18" y="10"/>
                    </a:lnTo>
                    <a:lnTo>
                      <a:pt x="27" y="5"/>
                    </a:lnTo>
                    <a:lnTo>
                      <a:pt x="40" y="0"/>
                    </a:lnTo>
                    <a:lnTo>
                      <a:pt x="44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8" name="Freeform 1001"/>
              <p:cNvSpPr>
                <a:spLocks/>
              </p:cNvSpPr>
              <p:nvPr/>
            </p:nvSpPr>
            <p:spPr bwMode="auto">
              <a:xfrm flipV="1">
                <a:off x="2180" y="2303"/>
                <a:ext cx="49" cy="59"/>
              </a:xfrm>
              <a:custGeom>
                <a:avLst/>
                <a:gdLst>
                  <a:gd name="T0" fmla="*/ 40 w 49"/>
                  <a:gd name="T1" fmla="*/ 0 h 57"/>
                  <a:gd name="T2" fmla="*/ 40 w 49"/>
                  <a:gd name="T3" fmla="*/ 5 h 57"/>
                  <a:gd name="T4" fmla="*/ 44 w 49"/>
                  <a:gd name="T5" fmla="*/ 24 h 57"/>
                  <a:gd name="T6" fmla="*/ 40 w 49"/>
                  <a:gd name="T7" fmla="*/ 34 h 57"/>
                  <a:gd name="T8" fmla="*/ 27 w 49"/>
                  <a:gd name="T9" fmla="*/ 53 h 57"/>
                  <a:gd name="T10" fmla="*/ 18 w 49"/>
                  <a:gd name="T11" fmla="*/ 58 h 57"/>
                  <a:gd name="T12" fmla="*/ 4 w 49"/>
                  <a:gd name="T13" fmla="*/ 58 h 57"/>
                  <a:gd name="T14" fmla="*/ 0 w 49"/>
                  <a:gd name="T15" fmla="*/ 58 h 57"/>
                  <a:gd name="T16" fmla="*/ 13 w 49"/>
                  <a:gd name="T17" fmla="*/ 67 h 57"/>
                  <a:gd name="T18" fmla="*/ 35 w 49"/>
                  <a:gd name="T19" fmla="*/ 67 h 57"/>
                  <a:gd name="T20" fmla="*/ 49 w 49"/>
                  <a:gd name="T21" fmla="*/ 53 h 57"/>
                  <a:gd name="T22" fmla="*/ 49 w 49"/>
                  <a:gd name="T23" fmla="*/ 29 h 57"/>
                  <a:gd name="T24" fmla="*/ 40 w 49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7">
                    <a:moveTo>
                      <a:pt x="40" y="0"/>
                    </a:moveTo>
                    <a:lnTo>
                      <a:pt x="40" y="5"/>
                    </a:lnTo>
                    <a:lnTo>
                      <a:pt x="44" y="19"/>
                    </a:lnTo>
                    <a:lnTo>
                      <a:pt x="40" y="29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7"/>
                    </a:lnTo>
                    <a:lnTo>
                      <a:pt x="49" y="43"/>
                    </a:lnTo>
                    <a:lnTo>
                      <a:pt x="49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9" name="Freeform 1002"/>
              <p:cNvSpPr>
                <a:spLocks/>
              </p:cNvSpPr>
              <p:nvPr/>
            </p:nvSpPr>
            <p:spPr bwMode="auto">
              <a:xfrm flipV="1">
                <a:off x="2193" y="2303"/>
                <a:ext cx="36" cy="15"/>
              </a:xfrm>
              <a:custGeom>
                <a:avLst/>
                <a:gdLst>
                  <a:gd name="T0" fmla="*/ 36 w 36"/>
                  <a:gd name="T1" fmla="*/ 0 h 14"/>
                  <a:gd name="T2" fmla="*/ 22 w 36"/>
                  <a:gd name="T3" fmla="*/ 19 h 14"/>
                  <a:gd name="T4" fmla="*/ 0 w 36"/>
                  <a:gd name="T5" fmla="*/ 19 h 14"/>
                  <a:gd name="T6" fmla="*/ 18 w 36"/>
                  <a:gd name="T7" fmla="*/ 15 h 14"/>
                  <a:gd name="T8" fmla="*/ 36 w 3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1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0" name="Freeform 1003"/>
              <p:cNvSpPr>
                <a:spLocks/>
              </p:cNvSpPr>
              <p:nvPr/>
            </p:nvSpPr>
            <p:spPr bwMode="auto">
              <a:xfrm flipV="1">
                <a:off x="2171" y="2353"/>
                <a:ext cx="13" cy="14"/>
              </a:xfrm>
              <a:custGeom>
                <a:avLst/>
                <a:gdLst>
                  <a:gd name="T0" fmla="*/ 0 w 13"/>
                  <a:gd name="T1" fmla="*/ 10 h 14"/>
                  <a:gd name="T2" fmla="*/ 9 w 13"/>
                  <a:gd name="T3" fmla="*/ 0 h 14"/>
                  <a:gd name="T4" fmla="*/ 13 w 13"/>
                  <a:gd name="T5" fmla="*/ 10 h 14"/>
                  <a:gd name="T6" fmla="*/ 5 w 13"/>
                  <a:gd name="T7" fmla="*/ 14 h 14"/>
                  <a:gd name="T8" fmla="*/ 0 w 13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lnTo>
                      <a:pt x="9" y="0"/>
                    </a:lnTo>
                    <a:lnTo>
                      <a:pt x="13" y="10"/>
                    </a:lnTo>
                    <a:lnTo>
                      <a:pt x="5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1" name="Freeform 1004"/>
              <p:cNvSpPr>
                <a:spLocks/>
              </p:cNvSpPr>
              <p:nvPr/>
            </p:nvSpPr>
            <p:spPr bwMode="auto">
              <a:xfrm flipV="1">
                <a:off x="2184" y="2362"/>
                <a:ext cx="5" cy="10"/>
              </a:xfrm>
              <a:custGeom>
                <a:avLst/>
                <a:gdLst>
                  <a:gd name="T0" fmla="*/ 0 w 5"/>
                  <a:gd name="T1" fmla="*/ 5 h 10"/>
                  <a:gd name="T2" fmla="*/ 5 w 5"/>
                  <a:gd name="T3" fmla="*/ 0 h 10"/>
                  <a:gd name="T4" fmla="*/ 5 w 5"/>
                  <a:gd name="T5" fmla="*/ 5 h 10"/>
                  <a:gd name="T6" fmla="*/ 5 w 5"/>
                  <a:gd name="T7" fmla="*/ 10 h 10"/>
                  <a:gd name="T8" fmla="*/ 0 w 5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2" name="Freeform 1005"/>
              <p:cNvSpPr>
                <a:spLocks/>
              </p:cNvSpPr>
              <p:nvPr/>
            </p:nvSpPr>
            <p:spPr bwMode="auto">
              <a:xfrm flipV="1">
                <a:off x="2171" y="2342"/>
                <a:ext cx="5" cy="11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0 h 10"/>
                  <a:gd name="T4" fmla="*/ 5 w 5"/>
                  <a:gd name="T5" fmla="*/ 10 h 10"/>
                  <a:gd name="T6" fmla="*/ 0 w 5"/>
                  <a:gd name="T7" fmla="*/ 15 h 10"/>
                  <a:gd name="T8" fmla="*/ 0 w 5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3" name="Freeform 1006"/>
              <p:cNvSpPr>
                <a:spLocks/>
              </p:cNvSpPr>
              <p:nvPr/>
            </p:nvSpPr>
            <p:spPr bwMode="auto">
              <a:xfrm flipV="1">
                <a:off x="2122" y="2243"/>
                <a:ext cx="169" cy="179"/>
              </a:xfrm>
              <a:custGeom>
                <a:avLst/>
                <a:gdLst>
                  <a:gd name="T0" fmla="*/ 36 w 169"/>
                  <a:gd name="T1" fmla="*/ 0 h 173"/>
                  <a:gd name="T2" fmla="*/ 18 w 169"/>
                  <a:gd name="T3" fmla="*/ 5 h 173"/>
                  <a:gd name="T4" fmla="*/ 5 w 169"/>
                  <a:gd name="T5" fmla="*/ 29 h 173"/>
                  <a:gd name="T6" fmla="*/ 0 w 169"/>
                  <a:gd name="T7" fmla="*/ 102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199 h 173"/>
                  <a:gd name="T14" fmla="*/ 129 w 169"/>
                  <a:gd name="T15" fmla="*/ 205 h 173"/>
                  <a:gd name="T16" fmla="*/ 155 w 169"/>
                  <a:gd name="T17" fmla="*/ 189 h 173"/>
                  <a:gd name="T18" fmla="*/ 164 w 169"/>
                  <a:gd name="T19" fmla="*/ 155 h 173"/>
                  <a:gd name="T20" fmla="*/ 169 w 169"/>
                  <a:gd name="T21" fmla="*/ 58 h 173"/>
                  <a:gd name="T22" fmla="*/ 160 w 169"/>
                  <a:gd name="T23" fmla="*/ 20 h 173"/>
                  <a:gd name="T24" fmla="*/ 146 w 169"/>
                  <a:gd name="T25" fmla="*/ 5 h 173"/>
                  <a:gd name="T26" fmla="*/ 124 w 169"/>
                  <a:gd name="T27" fmla="*/ 5 h 173"/>
                  <a:gd name="T28" fmla="*/ 36 w 169"/>
                  <a:gd name="T29" fmla="*/ 0 h 173"/>
                  <a:gd name="T30" fmla="*/ 36 w 169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9" h="173">
                    <a:moveTo>
                      <a:pt x="36" y="0"/>
                    </a:moveTo>
                    <a:lnTo>
                      <a:pt x="18" y="5"/>
                    </a:lnTo>
                    <a:lnTo>
                      <a:pt x="5" y="24"/>
                    </a:lnTo>
                    <a:lnTo>
                      <a:pt x="0" y="87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5" y="159"/>
                    </a:lnTo>
                    <a:lnTo>
                      <a:pt x="164" y="130"/>
                    </a:lnTo>
                    <a:lnTo>
                      <a:pt x="169" y="48"/>
                    </a:lnTo>
                    <a:lnTo>
                      <a:pt x="160" y="15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4" name="Freeform 1007"/>
              <p:cNvSpPr>
                <a:spLocks/>
              </p:cNvSpPr>
              <p:nvPr/>
            </p:nvSpPr>
            <p:spPr bwMode="auto">
              <a:xfrm flipV="1">
                <a:off x="2167" y="229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4 h 77"/>
                  <a:gd name="T10" fmla="*/ 57 w 71"/>
                  <a:gd name="T11" fmla="*/ 73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7" y="63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5" name="Freeform 1008"/>
              <p:cNvSpPr>
                <a:spLocks/>
              </p:cNvSpPr>
              <p:nvPr/>
            </p:nvSpPr>
            <p:spPr bwMode="auto">
              <a:xfrm flipV="1">
                <a:off x="2127" y="2273"/>
                <a:ext cx="111" cy="144"/>
              </a:xfrm>
              <a:custGeom>
                <a:avLst/>
                <a:gdLst>
                  <a:gd name="T0" fmla="*/ 111 w 111"/>
                  <a:gd name="T1" fmla="*/ 5 h 139"/>
                  <a:gd name="T2" fmla="*/ 53 w 111"/>
                  <a:gd name="T3" fmla="*/ 0 h 139"/>
                  <a:gd name="T4" fmla="*/ 31 w 111"/>
                  <a:gd name="T5" fmla="*/ 0 h 139"/>
                  <a:gd name="T6" fmla="*/ 13 w 111"/>
                  <a:gd name="T7" fmla="*/ 10 h 139"/>
                  <a:gd name="T8" fmla="*/ 4 w 111"/>
                  <a:gd name="T9" fmla="*/ 39 h 139"/>
                  <a:gd name="T10" fmla="*/ 0 w 111"/>
                  <a:gd name="T11" fmla="*/ 73 h 139"/>
                  <a:gd name="T12" fmla="*/ 0 w 111"/>
                  <a:gd name="T13" fmla="*/ 115 h 139"/>
                  <a:gd name="T14" fmla="*/ 0 w 111"/>
                  <a:gd name="T15" fmla="*/ 166 h 139"/>
                  <a:gd name="T16" fmla="*/ 9 w 111"/>
                  <a:gd name="T17" fmla="*/ 115 h 139"/>
                  <a:gd name="T18" fmla="*/ 18 w 111"/>
                  <a:gd name="T19" fmla="*/ 63 h 139"/>
                  <a:gd name="T20" fmla="*/ 31 w 111"/>
                  <a:gd name="T21" fmla="*/ 39 h 139"/>
                  <a:gd name="T22" fmla="*/ 49 w 111"/>
                  <a:gd name="T23" fmla="*/ 19 h 139"/>
                  <a:gd name="T24" fmla="*/ 80 w 111"/>
                  <a:gd name="T25" fmla="*/ 10 h 139"/>
                  <a:gd name="T26" fmla="*/ 106 w 111"/>
                  <a:gd name="T27" fmla="*/ 5 h 139"/>
                  <a:gd name="T28" fmla="*/ 111 w 111"/>
                  <a:gd name="T29" fmla="*/ 5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9">
                    <a:moveTo>
                      <a:pt x="111" y="5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10"/>
                    </a:lnTo>
                    <a:lnTo>
                      <a:pt x="4" y="34"/>
                    </a:lnTo>
                    <a:lnTo>
                      <a:pt x="0" y="62"/>
                    </a:lnTo>
                    <a:lnTo>
                      <a:pt x="0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34"/>
                    </a:lnTo>
                    <a:lnTo>
                      <a:pt x="49" y="14"/>
                    </a:lnTo>
                    <a:lnTo>
                      <a:pt x="80" y="10"/>
                    </a:lnTo>
                    <a:lnTo>
                      <a:pt x="106" y="5"/>
                    </a:lnTo>
                    <a:lnTo>
                      <a:pt x="111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6" name="Freeform 1009"/>
              <p:cNvSpPr>
                <a:spLocks/>
              </p:cNvSpPr>
              <p:nvPr/>
            </p:nvSpPr>
            <p:spPr bwMode="auto">
              <a:xfrm flipV="1">
                <a:off x="2127" y="2353"/>
                <a:ext cx="53" cy="64"/>
              </a:xfrm>
              <a:custGeom>
                <a:avLst/>
                <a:gdLst>
                  <a:gd name="T0" fmla="*/ 0 w 53"/>
                  <a:gd name="T1" fmla="*/ 72 h 62"/>
                  <a:gd name="T2" fmla="*/ 4 w 53"/>
                  <a:gd name="T3" fmla="*/ 39 h 62"/>
                  <a:gd name="T4" fmla="*/ 13 w 53"/>
                  <a:gd name="T5" fmla="*/ 10 h 62"/>
                  <a:gd name="T6" fmla="*/ 31 w 53"/>
                  <a:gd name="T7" fmla="*/ 0 h 62"/>
                  <a:gd name="T8" fmla="*/ 53 w 53"/>
                  <a:gd name="T9" fmla="*/ 0 h 62"/>
                  <a:gd name="T10" fmla="*/ 22 w 53"/>
                  <a:gd name="T11" fmla="*/ 14 h 62"/>
                  <a:gd name="T12" fmla="*/ 9 w 53"/>
                  <a:gd name="T13" fmla="*/ 39 h 62"/>
                  <a:gd name="T14" fmla="*/ 0 w 53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0" y="62"/>
                    </a:moveTo>
                    <a:lnTo>
                      <a:pt x="4" y="34"/>
                    </a:lnTo>
                    <a:lnTo>
                      <a:pt x="13" y="10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4"/>
                    </a:lnTo>
                    <a:lnTo>
                      <a:pt x="9" y="34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7" name="Freeform 1010"/>
              <p:cNvSpPr>
                <a:spLocks/>
              </p:cNvSpPr>
              <p:nvPr/>
            </p:nvSpPr>
            <p:spPr bwMode="auto">
              <a:xfrm flipV="1">
                <a:off x="2158" y="2254"/>
                <a:ext cx="124" cy="113"/>
              </a:xfrm>
              <a:custGeom>
                <a:avLst/>
                <a:gdLst>
                  <a:gd name="T0" fmla="*/ 0 w 124"/>
                  <a:gd name="T1" fmla="*/ 125 h 110"/>
                  <a:gd name="T2" fmla="*/ 93 w 124"/>
                  <a:gd name="T3" fmla="*/ 125 h 110"/>
                  <a:gd name="T4" fmla="*/ 115 w 124"/>
                  <a:gd name="T5" fmla="*/ 116 h 110"/>
                  <a:gd name="T6" fmla="*/ 124 w 124"/>
                  <a:gd name="T7" fmla="*/ 87 h 110"/>
                  <a:gd name="T8" fmla="*/ 124 w 124"/>
                  <a:gd name="T9" fmla="*/ 0 h 110"/>
                  <a:gd name="T10" fmla="*/ 115 w 124"/>
                  <a:gd name="T11" fmla="*/ 61 h 110"/>
                  <a:gd name="T12" fmla="*/ 102 w 124"/>
                  <a:gd name="T13" fmla="*/ 92 h 110"/>
                  <a:gd name="T14" fmla="*/ 84 w 124"/>
                  <a:gd name="T15" fmla="*/ 111 h 110"/>
                  <a:gd name="T16" fmla="*/ 0 w 124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3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8" name="Freeform 1011"/>
              <p:cNvSpPr>
                <a:spLocks/>
              </p:cNvSpPr>
              <p:nvPr/>
            </p:nvSpPr>
            <p:spPr bwMode="auto">
              <a:xfrm flipV="1">
                <a:off x="2207" y="2254"/>
                <a:ext cx="75" cy="58"/>
              </a:xfrm>
              <a:custGeom>
                <a:avLst/>
                <a:gdLst>
                  <a:gd name="T0" fmla="*/ 0 w 75"/>
                  <a:gd name="T1" fmla="*/ 62 h 57"/>
                  <a:gd name="T2" fmla="*/ 44 w 75"/>
                  <a:gd name="T3" fmla="*/ 62 h 57"/>
                  <a:gd name="T4" fmla="*/ 66 w 75"/>
                  <a:gd name="T5" fmla="*/ 53 h 57"/>
                  <a:gd name="T6" fmla="*/ 75 w 75"/>
                  <a:gd name="T7" fmla="*/ 24 h 57"/>
                  <a:gd name="T8" fmla="*/ 75 w 75"/>
                  <a:gd name="T9" fmla="*/ 0 h 57"/>
                  <a:gd name="T10" fmla="*/ 70 w 75"/>
                  <a:gd name="T11" fmla="*/ 24 h 57"/>
                  <a:gd name="T12" fmla="*/ 53 w 75"/>
                  <a:gd name="T13" fmla="*/ 53 h 57"/>
                  <a:gd name="T14" fmla="*/ 17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4"/>
                    </a:lnTo>
                    <a:lnTo>
                      <a:pt x="53" y="48"/>
                    </a:lnTo>
                    <a:lnTo>
                      <a:pt x="17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9" name="Freeform 1012"/>
              <p:cNvSpPr>
                <a:spLocks/>
              </p:cNvSpPr>
              <p:nvPr/>
            </p:nvSpPr>
            <p:spPr bwMode="auto">
              <a:xfrm flipV="1">
                <a:off x="1949" y="2258"/>
                <a:ext cx="169" cy="178"/>
              </a:xfrm>
              <a:custGeom>
                <a:avLst/>
                <a:gdLst>
                  <a:gd name="T0" fmla="*/ 40 w 168"/>
                  <a:gd name="T1" fmla="*/ 0 h 173"/>
                  <a:gd name="T2" fmla="*/ 22 w 168"/>
                  <a:gd name="T3" fmla="*/ 5 h 173"/>
                  <a:gd name="T4" fmla="*/ 9 w 168"/>
                  <a:gd name="T5" fmla="*/ 24 h 173"/>
                  <a:gd name="T6" fmla="*/ 0 w 168"/>
                  <a:gd name="T7" fmla="*/ 93 h 173"/>
                  <a:gd name="T8" fmla="*/ 0 w 168"/>
                  <a:gd name="T9" fmla="*/ 166 h 173"/>
                  <a:gd name="T10" fmla="*/ 13 w 168"/>
                  <a:gd name="T11" fmla="*/ 188 h 173"/>
                  <a:gd name="T12" fmla="*/ 35 w 168"/>
                  <a:gd name="T13" fmla="*/ 193 h 173"/>
                  <a:gd name="T14" fmla="*/ 133 w 168"/>
                  <a:gd name="T15" fmla="*/ 199 h 173"/>
                  <a:gd name="T16" fmla="*/ 155 w 168"/>
                  <a:gd name="T17" fmla="*/ 188 h 173"/>
                  <a:gd name="T18" fmla="*/ 169 w 168"/>
                  <a:gd name="T19" fmla="*/ 159 h 173"/>
                  <a:gd name="T20" fmla="*/ 173 w 168"/>
                  <a:gd name="T21" fmla="*/ 63 h 173"/>
                  <a:gd name="T22" fmla="*/ 169 w 168"/>
                  <a:gd name="T23" fmla="*/ 24 h 173"/>
                  <a:gd name="T24" fmla="*/ 155 w 168"/>
                  <a:gd name="T25" fmla="*/ 14 h 173"/>
                  <a:gd name="T26" fmla="*/ 133 w 168"/>
                  <a:gd name="T27" fmla="*/ 9 h 173"/>
                  <a:gd name="T28" fmla="*/ 40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5" y="168"/>
                    </a:lnTo>
                    <a:lnTo>
                      <a:pt x="128" y="173"/>
                    </a:lnTo>
                    <a:lnTo>
                      <a:pt x="150" y="163"/>
                    </a:lnTo>
                    <a:lnTo>
                      <a:pt x="164" y="139"/>
                    </a:lnTo>
                    <a:lnTo>
                      <a:pt x="168" y="53"/>
                    </a:lnTo>
                    <a:lnTo>
                      <a:pt x="164" y="19"/>
                    </a:lnTo>
                    <a:lnTo>
                      <a:pt x="150" y="14"/>
                    </a:lnTo>
                    <a:lnTo>
                      <a:pt x="128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0" name="Freeform 1013"/>
              <p:cNvSpPr>
                <a:spLocks/>
              </p:cNvSpPr>
              <p:nvPr/>
            </p:nvSpPr>
            <p:spPr bwMode="auto">
              <a:xfrm flipV="1">
                <a:off x="2006" y="2307"/>
                <a:ext cx="62" cy="70"/>
              </a:xfrm>
              <a:custGeom>
                <a:avLst/>
                <a:gdLst>
                  <a:gd name="T0" fmla="*/ 62 w 62"/>
                  <a:gd name="T1" fmla="*/ 63 h 68"/>
                  <a:gd name="T2" fmla="*/ 62 w 62"/>
                  <a:gd name="T3" fmla="*/ 29 h 68"/>
                  <a:gd name="T4" fmla="*/ 53 w 62"/>
                  <a:gd name="T5" fmla="*/ 10 h 68"/>
                  <a:gd name="T6" fmla="*/ 36 w 62"/>
                  <a:gd name="T7" fmla="*/ 0 h 68"/>
                  <a:gd name="T8" fmla="*/ 23 w 62"/>
                  <a:gd name="T9" fmla="*/ 0 h 68"/>
                  <a:gd name="T10" fmla="*/ 9 w 62"/>
                  <a:gd name="T11" fmla="*/ 5 h 68"/>
                  <a:gd name="T12" fmla="*/ 0 w 62"/>
                  <a:gd name="T13" fmla="*/ 29 h 68"/>
                  <a:gd name="T14" fmla="*/ 0 w 62"/>
                  <a:gd name="T15" fmla="*/ 54 h 68"/>
                  <a:gd name="T16" fmla="*/ 9 w 62"/>
                  <a:gd name="T17" fmla="*/ 73 h 68"/>
                  <a:gd name="T18" fmla="*/ 18 w 62"/>
                  <a:gd name="T19" fmla="*/ 78 h 68"/>
                  <a:gd name="T20" fmla="*/ 45 w 62"/>
                  <a:gd name="T21" fmla="*/ 78 h 68"/>
                  <a:gd name="T22" fmla="*/ 62 w 62"/>
                  <a:gd name="T23" fmla="*/ 63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63"/>
                    </a:lnTo>
                    <a:lnTo>
                      <a:pt x="18" y="68"/>
                    </a:lnTo>
                    <a:lnTo>
                      <a:pt x="45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1" name="Freeform 1014"/>
              <p:cNvSpPr>
                <a:spLocks/>
              </p:cNvSpPr>
              <p:nvPr/>
            </p:nvSpPr>
            <p:spPr bwMode="auto">
              <a:xfrm flipV="1">
                <a:off x="1998" y="2307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8 w 66"/>
                  <a:gd name="T3" fmla="*/ 9 h 77"/>
                  <a:gd name="T4" fmla="*/ 35 w 66"/>
                  <a:gd name="T5" fmla="*/ 0 h 77"/>
                  <a:gd name="T6" fmla="*/ 57 w 66"/>
                  <a:gd name="T7" fmla="*/ 19 h 77"/>
                  <a:gd name="T8" fmla="*/ 66 w 66"/>
                  <a:gd name="T9" fmla="*/ 53 h 77"/>
                  <a:gd name="T10" fmla="*/ 53 w 66"/>
                  <a:gd name="T11" fmla="*/ 82 h 77"/>
                  <a:gd name="T12" fmla="*/ 31 w 66"/>
                  <a:gd name="T13" fmla="*/ 92 h 77"/>
                  <a:gd name="T14" fmla="*/ 8 w 66"/>
                  <a:gd name="T15" fmla="*/ 75 h 77"/>
                  <a:gd name="T16" fmla="*/ 0 w 66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8" y="9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66" y="43"/>
                    </a:lnTo>
                    <a:lnTo>
                      <a:pt x="53" y="67"/>
                    </a:lnTo>
                    <a:lnTo>
                      <a:pt x="31" y="77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2" name="Freeform 1015"/>
              <p:cNvSpPr>
                <a:spLocks/>
              </p:cNvSpPr>
              <p:nvPr/>
            </p:nvSpPr>
            <p:spPr bwMode="auto">
              <a:xfrm flipV="1">
                <a:off x="2002" y="2332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9 w 40"/>
                  <a:gd name="T3" fmla="*/ 33 h 48"/>
                  <a:gd name="T4" fmla="*/ 18 w 40"/>
                  <a:gd name="T5" fmla="*/ 14 h 48"/>
                  <a:gd name="T6" fmla="*/ 27 w 40"/>
                  <a:gd name="T7" fmla="*/ 4 h 48"/>
                  <a:gd name="T8" fmla="*/ 40 w 40"/>
                  <a:gd name="T9" fmla="*/ 4 h 48"/>
                  <a:gd name="T10" fmla="*/ 35 w 40"/>
                  <a:gd name="T11" fmla="*/ 0 h 48"/>
                  <a:gd name="T12" fmla="*/ 9 w 40"/>
                  <a:gd name="T13" fmla="*/ 4 h 48"/>
                  <a:gd name="T14" fmla="*/ 0 w 40"/>
                  <a:gd name="T15" fmla="*/ 29 h 48"/>
                  <a:gd name="T16" fmla="*/ 0 w 40"/>
                  <a:gd name="T17" fmla="*/ 5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9" y="28"/>
                    </a:lnTo>
                    <a:lnTo>
                      <a:pt x="18" y="14"/>
                    </a:lnTo>
                    <a:lnTo>
                      <a:pt x="27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3" name="Freeform 1016"/>
              <p:cNvSpPr>
                <a:spLocks/>
              </p:cNvSpPr>
              <p:nvPr/>
            </p:nvSpPr>
            <p:spPr bwMode="auto">
              <a:xfrm flipV="1">
                <a:off x="2006" y="2318"/>
                <a:ext cx="53" cy="54"/>
              </a:xfrm>
              <a:custGeom>
                <a:avLst/>
                <a:gdLst>
                  <a:gd name="T0" fmla="*/ 45 w 53"/>
                  <a:gd name="T1" fmla="*/ 0 h 53"/>
                  <a:gd name="T2" fmla="*/ 45 w 53"/>
                  <a:gd name="T3" fmla="*/ 15 h 53"/>
                  <a:gd name="T4" fmla="*/ 40 w 53"/>
                  <a:gd name="T5" fmla="*/ 24 h 53"/>
                  <a:gd name="T6" fmla="*/ 27 w 53"/>
                  <a:gd name="T7" fmla="*/ 44 h 53"/>
                  <a:gd name="T8" fmla="*/ 18 w 53"/>
                  <a:gd name="T9" fmla="*/ 48 h 53"/>
                  <a:gd name="T10" fmla="*/ 5 w 53"/>
                  <a:gd name="T11" fmla="*/ 48 h 53"/>
                  <a:gd name="T12" fmla="*/ 0 w 53"/>
                  <a:gd name="T13" fmla="*/ 48 h 53"/>
                  <a:gd name="T14" fmla="*/ 14 w 53"/>
                  <a:gd name="T15" fmla="*/ 58 h 53"/>
                  <a:gd name="T16" fmla="*/ 36 w 53"/>
                  <a:gd name="T17" fmla="*/ 58 h 53"/>
                  <a:gd name="T18" fmla="*/ 49 w 53"/>
                  <a:gd name="T19" fmla="*/ 44 h 53"/>
                  <a:gd name="T20" fmla="*/ 53 w 53"/>
                  <a:gd name="T21" fmla="*/ 19 h 53"/>
                  <a:gd name="T22" fmla="*/ 45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5" y="0"/>
                    </a:moveTo>
                    <a:lnTo>
                      <a:pt x="45" y="15"/>
                    </a:lnTo>
                    <a:lnTo>
                      <a:pt x="40" y="24"/>
                    </a:lnTo>
                    <a:lnTo>
                      <a:pt x="27" y="39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4" y="53"/>
                    </a:lnTo>
                    <a:lnTo>
                      <a:pt x="36" y="53"/>
                    </a:lnTo>
                    <a:lnTo>
                      <a:pt x="49" y="39"/>
                    </a:lnTo>
                    <a:lnTo>
                      <a:pt x="53" y="1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4" name="Freeform 1017"/>
              <p:cNvSpPr>
                <a:spLocks/>
              </p:cNvSpPr>
              <p:nvPr/>
            </p:nvSpPr>
            <p:spPr bwMode="auto">
              <a:xfrm flipV="1">
                <a:off x="2020" y="2318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7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7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5" name="Freeform 1018"/>
              <p:cNvSpPr>
                <a:spLocks/>
              </p:cNvSpPr>
              <p:nvPr/>
            </p:nvSpPr>
            <p:spPr bwMode="auto">
              <a:xfrm flipV="1">
                <a:off x="2002" y="2367"/>
                <a:ext cx="13" cy="14"/>
              </a:xfrm>
              <a:custGeom>
                <a:avLst/>
                <a:gdLst>
                  <a:gd name="T0" fmla="*/ 0 w 13"/>
                  <a:gd name="T1" fmla="*/ 9 h 14"/>
                  <a:gd name="T2" fmla="*/ 4 w 13"/>
                  <a:gd name="T3" fmla="*/ 0 h 14"/>
                  <a:gd name="T4" fmla="*/ 13 w 13"/>
                  <a:gd name="T5" fmla="*/ 9 h 14"/>
                  <a:gd name="T6" fmla="*/ 4 w 13"/>
                  <a:gd name="T7" fmla="*/ 14 h 14"/>
                  <a:gd name="T8" fmla="*/ 0 w 13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lnTo>
                      <a:pt x="4" y="0"/>
                    </a:lnTo>
                    <a:lnTo>
                      <a:pt x="13" y="9"/>
                    </a:lnTo>
                    <a:lnTo>
                      <a:pt x="4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6" name="Freeform 1019"/>
              <p:cNvSpPr>
                <a:spLocks/>
              </p:cNvSpPr>
              <p:nvPr/>
            </p:nvSpPr>
            <p:spPr bwMode="auto">
              <a:xfrm flipV="1">
                <a:off x="2015" y="2377"/>
                <a:ext cx="5" cy="10"/>
              </a:xfrm>
              <a:custGeom>
                <a:avLst/>
                <a:gdLst>
                  <a:gd name="T0" fmla="*/ 0 w 5"/>
                  <a:gd name="T1" fmla="*/ 10 h 9"/>
                  <a:gd name="T2" fmla="*/ 0 w 5"/>
                  <a:gd name="T3" fmla="*/ 0 h 9"/>
                  <a:gd name="T4" fmla="*/ 5 w 5"/>
                  <a:gd name="T5" fmla="*/ 10 h 9"/>
                  <a:gd name="T6" fmla="*/ 0 w 5"/>
                  <a:gd name="T7" fmla="*/ 14 h 9"/>
                  <a:gd name="T8" fmla="*/ 0 w 5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7" name="Freeform 1020"/>
              <p:cNvSpPr>
                <a:spLocks/>
              </p:cNvSpPr>
              <p:nvPr/>
            </p:nvSpPr>
            <p:spPr bwMode="auto">
              <a:xfrm flipV="1">
                <a:off x="1998" y="2357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4 w 8"/>
                  <a:gd name="T3" fmla="*/ 0 h 10"/>
                  <a:gd name="T4" fmla="*/ 8 w 8"/>
                  <a:gd name="T5" fmla="*/ 5 h 10"/>
                  <a:gd name="T6" fmla="*/ 4 w 8"/>
                  <a:gd name="T7" fmla="*/ 10 h 10"/>
                  <a:gd name="T8" fmla="*/ 0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8" name="Freeform 1021"/>
              <p:cNvSpPr>
                <a:spLocks/>
              </p:cNvSpPr>
              <p:nvPr/>
            </p:nvSpPr>
            <p:spPr bwMode="auto">
              <a:xfrm flipV="1">
                <a:off x="1949" y="2258"/>
                <a:ext cx="169" cy="178"/>
              </a:xfrm>
              <a:custGeom>
                <a:avLst/>
                <a:gdLst>
                  <a:gd name="T0" fmla="*/ 40 w 168"/>
                  <a:gd name="T1" fmla="*/ 0 h 173"/>
                  <a:gd name="T2" fmla="*/ 22 w 168"/>
                  <a:gd name="T3" fmla="*/ 5 h 173"/>
                  <a:gd name="T4" fmla="*/ 9 w 168"/>
                  <a:gd name="T5" fmla="*/ 24 h 173"/>
                  <a:gd name="T6" fmla="*/ 0 w 168"/>
                  <a:gd name="T7" fmla="*/ 93 h 173"/>
                  <a:gd name="T8" fmla="*/ 0 w 168"/>
                  <a:gd name="T9" fmla="*/ 166 h 173"/>
                  <a:gd name="T10" fmla="*/ 13 w 168"/>
                  <a:gd name="T11" fmla="*/ 188 h 173"/>
                  <a:gd name="T12" fmla="*/ 35 w 168"/>
                  <a:gd name="T13" fmla="*/ 193 h 173"/>
                  <a:gd name="T14" fmla="*/ 133 w 168"/>
                  <a:gd name="T15" fmla="*/ 199 h 173"/>
                  <a:gd name="T16" fmla="*/ 155 w 168"/>
                  <a:gd name="T17" fmla="*/ 188 h 173"/>
                  <a:gd name="T18" fmla="*/ 169 w 168"/>
                  <a:gd name="T19" fmla="*/ 159 h 173"/>
                  <a:gd name="T20" fmla="*/ 173 w 168"/>
                  <a:gd name="T21" fmla="*/ 63 h 173"/>
                  <a:gd name="T22" fmla="*/ 169 w 168"/>
                  <a:gd name="T23" fmla="*/ 24 h 173"/>
                  <a:gd name="T24" fmla="*/ 155 w 168"/>
                  <a:gd name="T25" fmla="*/ 14 h 173"/>
                  <a:gd name="T26" fmla="*/ 133 w 168"/>
                  <a:gd name="T27" fmla="*/ 9 h 173"/>
                  <a:gd name="T28" fmla="*/ 40 w 168"/>
                  <a:gd name="T29" fmla="*/ 0 h 173"/>
                  <a:gd name="T30" fmla="*/ 40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5" y="168"/>
                    </a:lnTo>
                    <a:lnTo>
                      <a:pt x="128" y="173"/>
                    </a:lnTo>
                    <a:lnTo>
                      <a:pt x="150" y="163"/>
                    </a:lnTo>
                    <a:lnTo>
                      <a:pt x="164" y="139"/>
                    </a:lnTo>
                    <a:lnTo>
                      <a:pt x="168" y="53"/>
                    </a:lnTo>
                    <a:lnTo>
                      <a:pt x="164" y="19"/>
                    </a:lnTo>
                    <a:lnTo>
                      <a:pt x="150" y="14"/>
                    </a:lnTo>
                    <a:lnTo>
                      <a:pt x="128" y="9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9" name="Freeform 1022"/>
              <p:cNvSpPr>
                <a:spLocks/>
              </p:cNvSpPr>
              <p:nvPr/>
            </p:nvSpPr>
            <p:spPr bwMode="auto">
              <a:xfrm flipV="1">
                <a:off x="1998" y="2307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8 w 66"/>
                  <a:gd name="T3" fmla="*/ 9 h 77"/>
                  <a:gd name="T4" fmla="*/ 35 w 66"/>
                  <a:gd name="T5" fmla="*/ 0 h 77"/>
                  <a:gd name="T6" fmla="*/ 57 w 66"/>
                  <a:gd name="T7" fmla="*/ 19 h 77"/>
                  <a:gd name="T8" fmla="*/ 66 w 66"/>
                  <a:gd name="T9" fmla="*/ 53 h 77"/>
                  <a:gd name="T10" fmla="*/ 53 w 66"/>
                  <a:gd name="T11" fmla="*/ 82 h 77"/>
                  <a:gd name="T12" fmla="*/ 31 w 66"/>
                  <a:gd name="T13" fmla="*/ 92 h 77"/>
                  <a:gd name="T14" fmla="*/ 8 w 66"/>
                  <a:gd name="T15" fmla="*/ 75 h 77"/>
                  <a:gd name="T16" fmla="*/ 0 w 66"/>
                  <a:gd name="T17" fmla="*/ 47 h 77"/>
                  <a:gd name="T18" fmla="*/ 0 w 66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8" y="9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66" y="43"/>
                    </a:lnTo>
                    <a:lnTo>
                      <a:pt x="53" y="67"/>
                    </a:lnTo>
                    <a:lnTo>
                      <a:pt x="31" y="77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0" name="Freeform 1023"/>
              <p:cNvSpPr>
                <a:spLocks/>
              </p:cNvSpPr>
              <p:nvPr/>
            </p:nvSpPr>
            <p:spPr bwMode="auto">
              <a:xfrm flipV="1">
                <a:off x="1953" y="2293"/>
                <a:ext cx="115" cy="138"/>
              </a:xfrm>
              <a:custGeom>
                <a:avLst/>
                <a:gdLst>
                  <a:gd name="T0" fmla="*/ 115 w 115"/>
                  <a:gd name="T1" fmla="*/ 9 h 134"/>
                  <a:gd name="T2" fmla="*/ 58 w 115"/>
                  <a:gd name="T3" fmla="*/ 4 h 134"/>
                  <a:gd name="T4" fmla="*/ 36 w 115"/>
                  <a:gd name="T5" fmla="*/ 0 h 134"/>
                  <a:gd name="T6" fmla="*/ 18 w 115"/>
                  <a:gd name="T7" fmla="*/ 9 h 134"/>
                  <a:gd name="T8" fmla="*/ 9 w 115"/>
                  <a:gd name="T9" fmla="*/ 38 h 134"/>
                  <a:gd name="T10" fmla="*/ 5 w 115"/>
                  <a:gd name="T11" fmla="*/ 67 h 134"/>
                  <a:gd name="T12" fmla="*/ 0 w 115"/>
                  <a:gd name="T13" fmla="*/ 111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6 w 115"/>
                  <a:gd name="T21" fmla="*/ 33 h 134"/>
                  <a:gd name="T22" fmla="*/ 53 w 115"/>
                  <a:gd name="T23" fmla="*/ 14 h 134"/>
                  <a:gd name="T24" fmla="*/ 84 w 115"/>
                  <a:gd name="T25" fmla="*/ 14 h 134"/>
                  <a:gd name="T26" fmla="*/ 111 w 115"/>
                  <a:gd name="T27" fmla="*/ 4 h 134"/>
                  <a:gd name="T28" fmla="*/ 115 w 115"/>
                  <a:gd name="T29" fmla="*/ 9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4">
                    <a:moveTo>
                      <a:pt x="115" y="9"/>
                    </a:moveTo>
                    <a:lnTo>
                      <a:pt x="58" y="4"/>
                    </a:lnTo>
                    <a:lnTo>
                      <a:pt x="36" y="0"/>
                    </a:lnTo>
                    <a:lnTo>
                      <a:pt x="18" y="9"/>
                    </a:lnTo>
                    <a:lnTo>
                      <a:pt x="9" y="33"/>
                    </a:lnTo>
                    <a:lnTo>
                      <a:pt x="5" y="57"/>
                    </a:lnTo>
                    <a:lnTo>
                      <a:pt x="0" y="96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6" y="28"/>
                    </a:lnTo>
                    <a:lnTo>
                      <a:pt x="53" y="14"/>
                    </a:lnTo>
                    <a:lnTo>
                      <a:pt x="84" y="14"/>
                    </a:lnTo>
                    <a:lnTo>
                      <a:pt x="111" y="4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1" name="Freeform 0"/>
              <p:cNvSpPr>
                <a:spLocks/>
              </p:cNvSpPr>
              <p:nvPr/>
            </p:nvSpPr>
            <p:spPr bwMode="auto">
              <a:xfrm flipV="1">
                <a:off x="1958" y="2372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4 w 53"/>
                  <a:gd name="T3" fmla="*/ 38 h 57"/>
                  <a:gd name="T4" fmla="*/ 13 w 53"/>
                  <a:gd name="T5" fmla="*/ 9 h 57"/>
                  <a:gd name="T6" fmla="*/ 31 w 53"/>
                  <a:gd name="T7" fmla="*/ 0 h 57"/>
                  <a:gd name="T8" fmla="*/ 53 w 53"/>
                  <a:gd name="T9" fmla="*/ 4 h 57"/>
                  <a:gd name="T10" fmla="*/ 26 w 53"/>
                  <a:gd name="T11" fmla="*/ 14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4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26" y="14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2" name="Freeform 1"/>
              <p:cNvSpPr>
                <a:spLocks/>
              </p:cNvSpPr>
              <p:nvPr/>
            </p:nvSpPr>
            <p:spPr bwMode="auto">
              <a:xfrm flipV="1">
                <a:off x="1984" y="2263"/>
                <a:ext cx="130" cy="114"/>
              </a:xfrm>
              <a:custGeom>
                <a:avLst/>
                <a:gdLst>
                  <a:gd name="T0" fmla="*/ 0 w 129"/>
                  <a:gd name="T1" fmla="*/ 121 h 111"/>
                  <a:gd name="T2" fmla="*/ 94 w 129"/>
                  <a:gd name="T3" fmla="*/ 126 h 111"/>
                  <a:gd name="T4" fmla="*/ 116 w 129"/>
                  <a:gd name="T5" fmla="*/ 116 h 111"/>
                  <a:gd name="T6" fmla="*/ 129 w 129"/>
                  <a:gd name="T7" fmla="*/ 87 h 111"/>
                  <a:gd name="T8" fmla="*/ 134 w 129"/>
                  <a:gd name="T9" fmla="*/ 0 h 111"/>
                  <a:gd name="T10" fmla="*/ 120 w 129"/>
                  <a:gd name="T11" fmla="*/ 60 h 111"/>
                  <a:gd name="T12" fmla="*/ 107 w 129"/>
                  <a:gd name="T13" fmla="*/ 92 h 111"/>
                  <a:gd name="T14" fmla="*/ 89 w 129"/>
                  <a:gd name="T15" fmla="*/ 111 h 111"/>
                  <a:gd name="T16" fmla="*/ 0 w 129"/>
                  <a:gd name="T17" fmla="*/ 12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9" h="111">
                    <a:moveTo>
                      <a:pt x="0" y="106"/>
                    </a:moveTo>
                    <a:lnTo>
                      <a:pt x="89" y="111"/>
                    </a:lnTo>
                    <a:lnTo>
                      <a:pt x="111" y="101"/>
                    </a:lnTo>
                    <a:lnTo>
                      <a:pt x="124" y="77"/>
                    </a:lnTo>
                    <a:lnTo>
                      <a:pt x="129" y="0"/>
                    </a:lnTo>
                    <a:lnTo>
                      <a:pt x="115" y="53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3" name="Freeform 2"/>
              <p:cNvSpPr>
                <a:spLocks/>
              </p:cNvSpPr>
              <p:nvPr/>
            </p:nvSpPr>
            <p:spPr bwMode="auto">
              <a:xfrm flipV="1">
                <a:off x="2033" y="2263"/>
                <a:ext cx="76" cy="60"/>
              </a:xfrm>
              <a:custGeom>
                <a:avLst/>
                <a:gdLst>
                  <a:gd name="T0" fmla="*/ 0 w 75"/>
                  <a:gd name="T1" fmla="*/ 68 h 58"/>
                  <a:gd name="T2" fmla="*/ 45 w 75"/>
                  <a:gd name="T3" fmla="*/ 68 h 58"/>
                  <a:gd name="T4" fmla="*/ 67 w 75"/>
                  <a:gd name="T5" fmla="*/ 58 h 58"/>
                  <a:gd name="T6" fmla="*/ 80 w 75"/>
                  <a:gd name="T7" fmla="*/ 29 h 58"/>
                  <a:gd name="T8" fmla="*/ 80 w 75"/>
                  <a:gd name="T9" fmla="*/ 0 h 58"/>
                  <a:gd name="T10" fmla="*/ 76 w 75"/>
                  <a:gd name="T11" fmla="*/ 29 h 58"/>
                  <a:gd name="T12" fmla="*/ 58 w 75"/>
                  <a:gd name="T13" fmla="*/ 58 h 58"/>
                  <a:gd name="T14" fmla="*/ 18 w 75"/>
                  <a:gd name="T15" fmla="*/ 68 h 58"/>
                  <a:gd name="T16" fmla="*/ 0 w 75"/>
                  <a:gd name="T17" fmla="*/ 6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4" name="Freeform 3"/>
              <p:cNvSpPr>
                <a:spLocks/>
              </p:cNvSpPr>
              <p:nvPr/>
            </p:nvSpPr>
            <p:spPr bwMode="auto">
              <a:xfrm flipV="1">
                <a:off x="2974" y="2243"/>
                <a:ext cx="165" cy="179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10 h 173"/>
                  <a:gd name="T4" fmla="*/ 0 w 164"/>
                  <a:gd name="T5" fmla="*/ 34 h 173"/>
                  <a:gd name="T6" fmla="*/ 0 w 164"/>
                  <a:gd name="T7" fmla="*/ 107 h 173"/>
                  <a:gd name="T8" fmla="*/ 5 w 164"/>
                  <a:gd name="T9" fmla="*/ 183 h 173"/>
                  <a:gd name="T10" fmla="*/ 18 w 164"/>
                  <a:gd name="T11" fmla="*/ 199 h 173"/>
                  <a:gd name="T12" fmla="*/ 44 w 164"/>
                  <a:gd name="T13" fmla="*/ 205 h 173"/>
                  <a:gd name="T14" fmla="*/ 138 w 164"/>
                  <a:gd name="T15" fmla="*/ 199 h 173"/>
                  <a:gd name="T16" fmla="*/ 160 w 164"/>
                  <a:gd name="T17" fmla="*/ 183 h 173"/>
                  <a:gd name="T18" fmla="*/ 169 w 164"/>
                  <a:gd name="T19" fmla="*/ 148 h 173"/>
                  <a:gd name="T20" fmla="*/ 169 w 164"/>
                  <a:gd name="T21" fmla="*/ 44 h 173"/>
                  <a:gd name="T22" fmla="*/ 156 w 164"/>
                  <a:gd name="T23" fmla="*/ 10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10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4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3" y="168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9"/>
                    </a:lnTo>
                    <a:lnTo>
                      <a:pt x="151" y="10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5" name="Freeform 4"/>
              <p:cNvSpPr>
                <a:spLocks/>
              </p:cNvSpPr>
              <p:nvPr/>
            </p:nvSpPr>
            <p:spPr bwMode="auto">
              <a:xfrm flipV="1">
                <a:off x="3027" y="2293"/>
                <a:ext cx="63" cy="74"/>
              </a:xfrm>
              <a:custGeom>
                <a:avLst/>
                <a:gdLst>
                  <a:gd name="T0" fmla="*/ 67 w 62"/>
                  <a:gd name="T1" fmla="*/ 61 h 72"/>
                  <a:gd name="T2" fmla="*/ 67 w 62"/>
                  <a:gd name="T3" fmla="*/ 24 h 72"/>
                  <a:gd name="T4" fmla="*/ 58 w 62"/>
                  <a:gd name="T5" fmla="*/ 10 h 72"/>
                  <a:gd name="T6" fmla="*/ 41 w 62"/>
                  <a:gd name="T7" fmla="*/ 0 h 72"/>
                  <a:gd name="T8" fmla="*/ 18 w 62"/>
                  <a:gd name="T9" fmla="*/ 5 h 72"/>
                  <a:gd name="T10" fmla="*/ 9 w 62"/>
                  <a:gd name="T11" fmla="*/ 10 h 72"/>
                  <a:gd name="T12" fmla="*/ 0 w 62"/>
                  <a:gd name="T13" fmla="*/ 34 h 72"/>
                  <a:gd name="T14" fmla="*/ 5 w 62"/>
                  <a:gd name="T15" fmla="*/ 61 h 72"/>
                  <a:gd name="T16" fmla="*/ 14 w 62"/>
                  <a:gd name="T17" fmla="*/ 72 h 72"/>
                  <a:gd name="T18" fmla="*/ 27 w 62"/>
                  <a:gd name="T19" fmla="*/ 82 h 72"/>
                  <a:gd name="T20" fmla="*/ 54 w 62"/>
                  <a:gd name="T21" fmla="*/ 77 h 72"/>
                  <a:gd name="T22" fmla="*/ 67 w 62"/>
                  <a:gd name="T23" fmla="*/ 61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62" y="53"/>
                    </a:moveTo>
                    <a:lnTo>
                      <a:pt x="62" y="19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18" y="5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14" y="62"/>
                    </a:lnTo>
                    <a:lnTo>
                      <a:pt x="27" y="72"/>
                    </a:lnTo>
                    <a:lnTo>
                      <a:pt x="49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6" name="Freeform 5"/>
              <p:cNvSpPr>
                <a:spLocks/>
              </p:cNvSpPr>
              <p:nvPr/>
            </p:nvSpPr>
            <p:spPr bwMode="auto">
              <a:xfrm flipV="1">
                <a:off x="3018" y="2293"/>
                <a:ext cx="72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1 w 71"/>
                  <a:gd name="T5" fmla="*/ 0 h 77"/>
                  <a:gd name="T6" fmla="*/ 63 w 71"/>
                  <a:gd name="T7" fmla="*/ 10 h 77"/>
                  <a:gd name="T8" fmla="*/ 76 w 71"/>
                  <a:gd name="T9" fmla="*/ 39 h 77"/>
                  <a:gd name="T10" fmla="*/ 67 w 71"/>
                  <a:gd name="T11" fmla="*/ 73 h 77"/>
                  <a:gd name="T12" fmla="*/ 41 w 71"/>
                  <a:gd name="T13" fmla="*/ 87 h 77"/>
                  <a:gd name="T14" fmla="*/ 14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71" y="34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4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7" name="Freeform 6"/>
              <p:cNvSpPr>
                <a:spLocks/>
              </p:cNvSpPr>
              <p:nvPr/>
            </p:nvSpPr>
            <p:spPr bwMode="auto">
              <a:xfrm flipV="1">
                <a:off x="3023" y="2318"/>
                <a:ext cx="41" cy="49"/>
              </a:xfrm>
              <a:custGeom>
                <a:avLst/>
                <a:gdLst>
                  <a:gd name="T0" fmla="*/ 4 w 40"/>
                  <a:gd name="T1" fmla="*/ 53 h 48"/>
                  <a:gd name="T2" fmla="*/ 9 w 40"/>
                  <a:gd name="T3" fmla="*/ 39 h 48"/>
                  <a:gd name="T4" fmla="*/ 18 w 40"/>
                  <a:gd name="T5" fmla="*/ 10 h 48"/>
                  <a:gd name="T6" fmla="*/ 27 w 40"/>
                  <a:gd name="T7" fmla="*/ 5 h 48"/>
                  <a:gd name="T8" fmla="*/ 40 w 40"/>
                  <a:gd name="T9" fmla="*/ 0 h 48"/>
                  <a:gd name="T10" fmla="*/ 45 w 40"/>
                  <a:gd name="T11" fmla="*/ 0 h 48"/>
                  <a:gd name="T12" fmla="*/ 36 w 40"/>
                  <a:gd name="T13" fmla="*/ 0 h 48"/>
                  <a:gd name="T14" fmla="*/ 18 w 40"/>
                  <a:gd name="T15" fmla="*/ 0 h 48"/>
                  <a:gd name="T16" fmla="*/ 9 w 40"/>
                  <a:gd name="T17" fmla="*/ 5 h 48"/>
                  <a:gd name="T18" fmla="*/ 0 w 40"/>
                  <a:gd name="T19" fmla="*/ 29 h 48"/>
                  <a:gd name="T20" fmla="*/ 4 w 40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34"/>
                    </a:lnTo>
                    <a:lnTo>
                      <a:pt x="18" y="10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18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8" name="Freeform 7"/>
              <p:cNvSpPr>
                <a:spLocks/>
              </p:cNvSpPr>
              <p:nvPr/>
            </p:nvSpPr>
            <p:spPr bwMode="auto">
              <a:xfrm flipV="1">
                <a:off x="3032" y="2303"/>
                <a:ext cx="49" cy="59"/>
              </a:xfrm>
              <a:custGeom>
                <a:avLst/>
                <a:gdLst>
                  <a:gd name="T0" fmla="*/ 40 w 48"/>
                  <a:gd name="T1" fmla="*/ 0 h 57"/>
                  <a:gd name="T2" fmla="*/ 45 w 48"/>
                  <a:gd name="T3" fmla="*/ 0 h 57"/>
                  <a:gd name="T4" fmla="*/ 45 w 48"/>
                  <a:gd name="T5" fmla="*/ 14 h 57"/>
                  <a:gd name="T6" fmla="*/ 40 w 48"/>
                  <a:gd name="T7" fmla="*/ 34 h 57"/>
                  <a:gd name="T8" fmla="*/ 31 w 48"/>
                  <a:gd name="T9" fmla="*/ 53 h 57"/>
                  <a:gd name="T10" fmla="*/ 17 w 48"/>
                  <a:gd name="T11" fmla="*/ 58 h 57"/>
                  <a:gd name="T12" fmla="*/ 4 w 48"/>
                  <a:gd name="T13" fmla="*/ 58 h 57"/>
                  <a:gd name="T14" fmla="*/ 0 w 48"/>
                  <a:gd name="T15" fmla="*/ 58 h 57"/>
                  <a:gd name="T16" fmla="*/ 13 w 48"/>
                  <a:gd name="T17" fmla="*/ 67 h 57"/>
                  <a:gd name="T18" fmla="*/ 40 w 48"/>
                  <a:gd name="T19" fmla="*/ 63 h 57"/>
                  <a:gd name="T20" fmla="*/ 53 w 48"/>
                  <a:gd name="T21" fmla="*/ 43 h 57"/>
                  <a:gd name="T22" fmla="*/ 53 w 48"/>
                  <a:gd name="T23" fmla="*/ 24 h 57"/>
                  <a:gd name="T24" fmla="*/ 40 w 48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57">
                    <a:moveTo>
                      <a:pt x="35" y="0"/>
                    </a:moveTo>
                    <a:lnTo>
                      <a:pt x="40" y="0"/>
                    </a:lnTo>
                    <a:lnTo>
                      <a:pt x="40" y="14"/>
                    </a:lnTo>
                    <a:lnTo>
                      <a:pt x="35" y="29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3"/>
                    </a:lnTo>
                    <a:lnTo>
                      <a:pt x="48" y="38"/>
                    </a:lnTo>
                    <a:lnTo>
                      <a:pt x="48" y="1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9" name="Freeform 8"/>
              <p:cNvSpPr>
                <a:spLocks/>
              </p:cNvSpPr>
              <p:nvPr/>
            </p:nvSpPr>
            <p:spPr bwMode="auto">
              <a:xfrm flipV="1">
                <a:off x="3046" y="2303"/>
                <a:ext cx="35" cy="20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20 h 19"/>
                  <a:gd name="T4" fmla="*/ 0 w 35"/>
                  <a:gd name="T5" fmla="*/ 24 h 19"/>
                  <a:gd name="T6" fmla="*/ 22 w 35"/>
                  <a:gd name="T7" fmla="*/ 20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5"/>
                    </a:lnTo>
                    <a:lnTo>
                      <a:pt x="0" y="19"/>
                    </a:lnTo>
                    <a:lnTo>
                      <a:pt x="22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0" name="Freeform 9"/>
              <p:cNvSpPr>
                <a:spLocks/>
              </p:cNvSpPr>
              <p:nvPr/>
            </p:nvSpPr>
            <p:spPr bwMode="auto">
              <a:xfrm flipV="1">
                <a:off x="3023" y="2353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1" name="Freeform 10"/>
              <p:cNvSpPr>
                <a:spLocks/>
              </p:cNvSpPr>
              <p:nvPr/>
            </p:nvSpPr>
            <p:spPr bwMode="auto">
              <a:xfrm flipV="1">
                <a:off x="3032" y="2362"/>
                <a:ext cx="10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14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2" name="Freeform 11"/>
              <p:cNvSpPr>
                <a:spLocks/>
              </p:cNvSpPr>
              <p:nvPr/>
            </p:nvSpPr>
            <p:spPr bwMode="auto">
              <a:xfrm flipV="1">
                <a:off x="3018" y="2342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3" name="Freeform 12"/>
              <p:cNvSpPr>
                <a:spLocks/>
              </p:cNvSpPr>
              <p:nvPr/>
            </p:nvSpPr>
            <p:spPr bwMode="auto">
              <a:xfrm flipV="1">
                <a:off x="2974" y="2243"/>
                <a:ext cx="165" cy="179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10 h 173"/>
                  <a:gd name="T4" fmla="*/ 0 w 164"/>
                  <a:gd name="T5" fmla="*/ 34 h 173"/>
                  <a:gd name="T6" fmla="*/ 0 w 164"/>
                  <a:gd name="T7" fmla="*/ 107 h 173"/>
                  <a:gd name="T8" fmla="*/ 5 w 164"/>
                  <a:gd name="T9" fmla="*/ 183 h 173"/>
                  <a:gd name="T10" fmla="*/ 18 w 164"/>
                  <a:gd name="T11" fmla="*/ 199 h 173"/>
                  <a:gd name="T12" fmla="*/ 44 w 164"/>
                  <a:gd name="T13" fmla="*/ 205 h 173"/>
                  <a:gd name="T14" fmla="*/ 138 w 164"/>
                  <a:gd name="T15" fmla="*/ 199 h 173"/>
                  <a:gd name="T16" fmla="*/ 160 w 164"/>
                  <a:gd name="T17" fmla="*/ 183 h 173"/>
                  <a:gd name="T18" fmla="*/ 169 w 164"/>
                  <a:gd name="T19" fmla="*/ 148 h 173"/>
                  <a:gd name="T20" fmla="*/ 169 w 164"/>
                  <a:gd name="T21" fmla="*/ 44 h 173"/>
                  <a:gd name="T22" fmla="*/ 156 w 164"/>
                  <a:gd name="T23" fmla="*/ 10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31 w 164"/>
                  <a:gd name="T31" fmla="*/ 5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10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4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3" y="168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9"/>
                    </a:lnTo>
                    <a:lnTo>
                      <a:pt x="151" y="10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4" name="Freeform 13"/>
              <p:cNvSpPr>
                <a:spLocks/>
              </p:cNvSpPr>
              <p:nvPr/>
            </p:nvSpPr>
            <p:spPr bwMode="auto">
              <a:xfrm flipV="1">
                <a:off x="3018" y="2293"/>
                <a:ext cx="72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1 w 71"/>
                  <a:gd name="T5" fmla="*/ 0 h 77"/>
                  <a:gd name="T6" fmla="*/ 63 w 71"/>
                  <a:gd name="T7" fmla="*/ 10 h 77"/>
                  <a:gd name="T8" fmla="*/ 76 w 71"/>
                  <a:gd name="T9" fmla="*/ 39 h 77"/>
                  <a:gd name="T10" fmla="*/ 67 w 71"/>
                  <a:gd name="T11" fmla="*/ 73 h 77"/>
                  <a:gd name="T12" fmla="*/ 41 w 71"/>
                  <a:gd name="T13" fmla="*/ 87 h 77"/>
                  <a:gd name="T14" fmla="*/ 14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71" y="34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4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5" name="Freeform 14"/>
              <p:cNvSpPr>
                <a:spLocks/>
              </p:cNvSpPr>
              <p:nvPr/>
            </p:nvSpPr>
            <p:spPr bwMode="auto">
              <a:xfrm flipV="1">
                <a:off x="2979" y="2268"/>
                <a:ext cx="107" cy="149"/>
              </a:xfrm>
              <a:custGeom>
                <a:avLst/>
                <a:gdLst>
                  <a:gd name="T0" fmla="*/ 111 w 106"/>
                  <a:gd name="T1" fmla="*/ 0 h 144"/>
                  <a:gd name="T2" fmla="*/ 48 w 106"/>
                  <a:gd name="T3" fmla="*/ 5 h 144"/>
                  <a:gd name="T4" fmla="*/ 26 w 106"/>
                  <a:gd name="T5" fmla="*/ 5 h 144"/>
                  <a:gd name="T6" fmla="*/ 8 w 106"/>
                  <a:gd name="T7" fmla="*/ 14 h 144"/>
                  <a:gd name="T8" fmla="*/ 0 w 106"/>
                  <a:gd name="T9" fmla="*/ 43 h 144"/>
                  <a:gd name="T10" fmla="*/ 0 w 106"/>
                  <a:gd name="T11" fmla="*/ 79 h 144"/>
                  <a:gd name="T12" fmla="*/ 0 w 106"/>
                  <a:gd name="T13" fmla="*/ 121 h 144"/>
                  <a:gd name="T14" fmla="*/ 4 w 106"/>
                  <a:gd name="T15" fmla="*/ 171 h 144"/>
                  <a:gd name="T16" fmla="*/ 8 w 106"/>
                  <a:gd name="T17" fmla="*/ 121 h 144"/>
                  <a:gd name="T18" fmla="*/ 17 w 106"/>
                  <a:gd name="T19" fmla="*/ 68 h 144"/>
                  <a:gd name="T20" fmla="*/ 26 w 106"/>
                  <a:gd name="T21" fmla="*/ 39 h 144"/>
                  <a:gd name="T22" fmla="*/ 44 w 106"/>
                  <a:gd name="T23" fmla="*/ 24 h 144"/>
                  <a:gd name="T24" fmla="*/ 75 w 106"/>
                  <a:gd name="T25" fmla="*/ 10 h 144"/>
                  <a:gd name="T26" fmla="*/ 106 w 106"/>
                  <a:gd name="T27" fmla="*/ 0 h 144"/>
                  <a:gd name="T28" fmla="*/ 111 w 10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8" y="5"/>
                    </a:lnTo>
                    <a:lnTo>
                      <a:pt x="26" y="5"/>
                    </a:lnTo>
                    <a:lnTo>
                      <a:pt x="8" y="14"/>
                    </a:lnTo>
                    <a:lnTo>
                      <a:pt x="0" y="38"/>
                    </a:lnTo>
                    <a:lnTo>
                      <a:pt x="0" y="67"/>
                    </a:lnTo>
                    <a:lnTo>
                      <a:pt x="0" y="101"/>
                    </a:lnTo>
                    <a:lnTo>
                      <a:pt x="4" y="144"/>
                    </a:lnTo>
                    <a:lnTo>
                      <a:pt x="8" y="101"/>
                    </a:lnTo>
                    <a:lnTo>
                      <a:pt x="17" y="58"/>
                    </a:lnTo>
                    <a:lnTo>
                      <a:pt x="26" y="34"/>
                    </a:lnTo>
                    <a:lnTo>
                      <a:pt x="44" y="19"/>
                    </a:lnTo>
                    <a:lnTo>
                      <a:pt x="70" y="10"/>
                    </a:lnTo>
                    <a:lnTo>
                      <a:pt x="101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6" name="Freeform 15"/>
              <p:cNvSpPr>
                <a:spLocks/>
              </p:cNvSpPr>
              <p:nvPr/>
            </p:nvSpPr>
            <p:spPr bwMode="auto">
              <a:xfrm flipV="1">
                <a:off x="2979" y="2347"/>
                <a:ext cx="48" cy="64"/>
              </a:xfrm>
              <a:custGeom>
                <a:avLst/>
                <a:gdLst>
                  <a:gd name="T0" fmla="*/ 0 w 48"/>
                  <a:gd name="T1" fmla="*/ 72 h 62"/>
                  <a:gd name="T2" fmla="*/ 0 w 48"/>
                  <a:gd name="T3" fmla="*/ 38 h 62"/>
                  <a:gd name="T4" fmla="*/ 8 w 48"/>
                  <a:gd name="T5" fmla="*/ 9 h 62"/>
                  <a:gd name="T6" fmla="*/ 26 w 48"/>
                  <a:gd name="T7" fmla="*/ 0 h 62"/>
                  <a:gd name="T8" fmla="*/ 48 w 48"/>
                  <a:gd name="T9" fmla="*/ 0 h 62"/>
                  <a:gd name="T10" fmla="*/ 17 w 48"/>
                  <a:gd name="T11" fmla="*/ 14 h 62"/>
                  <a:gd name="T12" fmla="*/ 4 w 48"/>
                  <a:gd name="T13" fmla="*/ 34 h 62"/>
                  <a:gd name="T14" fmla="*/ 0 w 48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0" y="33"/>
                    </a:lnTo>
                    <a:lnTo>
                      <a:pt x="8" y="9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17" y="14"/>
                    </a:lnTo>
                    <a:lnTo>
                      <a:pt x="4" y="2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7" name="Freeform 16"/>
              <p:cNvSpPr>
                <a:spLocks/>
              </p:cNvSpPr>
              <p:nvPr/>
            </p:nvSpPr>
            <p:spPr bwMode="auto">
              <a:xfrm flipV="1">
                <a:off x="3014" y="2248"/>
                <a:ext cx="120" cy="129"/>
              </a:xfrm>
              <a:custGeom>
                <a:avLst/>
                <a:gdLst>
                  <a:gd name="T0" fmla="*/ 0 w 119"/>
                  <a:gd name="T1" fmla="*/ 146 h 125"/>
                  <a:gd name="T2" fmla="*/ 98 w 119"/>
                  <a:gd name="T3" fmla="*/ 136 h 125"/>
                  <a:gd name="T4" fmla="*/ 120 w 119"/>
                  <a:gd name="T5" fmla="*/ 124 h 125"/>
                  <a:gd name="T6" fmla="*/ 124 w 119"/>
                  <a:gd name="T7" fmla="*/ 91 h 125"/>
                  <a:gd name="T8" fmla="*/ 124 w 119"/>
                  <a:gd name="T9" fmla="*/ 0 h 125"/>
                  <a:gd name="T10" fmla="*/ 116 w 119"/>
                  <a:gd name="T11" fmla="*/ 68 h 125"/>
                  <a:gd name="T12" fmla="*/ 107 w 119"/>
                  <a:gd name="T13" fmla="*/ 102 h 125"/>
                  <a:gd name="T14" fmla="*/ 89 w 119"/>
                  <a:gd name="T15" fmla="*/ 118 h 125"/>
                  <a:gd name="T16" fmla="*/ 0 w 119"/>
                  <a:gd name="T17" fmla="*/ 146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25">
                    <a:moveTo>
                      <a:pt x="0" y="125"/>
                    </a:moveTo>
                    <a:lnTo>
                      <a:pt x="93" y="116"/>
                    </a:lnTo>
                    <a:lnTo>
                      <a:pt x="115" y="106"/>
                    </a:lnTo>
                    <a:lnTo>
                      <a:pt x="119" y="77"/>
                    </a:lnTo>
                    <a:lnTo>
                      <a:pt x="119" y="0"/>
                    </a:lnTo>
                    <a:lnTo>
                      <a:pt x="111" y="58"/>
                    </a:lnTo>
                    <a:lnTo>
                      <a:pt x="102" y="87"/>
                    </a:lnTo>
                    <a:lnTo>
                      <a:pt x="84" y="101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8" name="Freeform 17"/>
              <p:cNvSpPr>
                <a:spLocks/>
              </p:cNvSpPr>
              <p:nvPr/>
            </p:nvSpPr>
            <p:spPr bwMode="auto">
              <a:xfrm flipV="1">
                <a:off x="3064" y="2254"/>
                <a:ext cx="70" cy="69"/>
              </a:xfrm>
              <a:custGeom>
                <a:avLst/>
                <a:gdLst>
                  <a:gd name="T0" fmla="*/ 0 w 70"/>
                  <a:gd name="T1" fmla="*/ 77 h 67"/>
                  <a:gd name="T2" fmla="*/ 44 w 70"/>
                  <a:gd name="T3" fmla="*/ 73 h 67"/>
                  <a:gd name="T4" fmla="*/ 66 w 70"/>
                  <a:gd name="T5" fmla="*/ 63 h 67"/>
                  <a:gd name="T6" fmla="*/ 70 w 70"/>
                  <a:gd name="T7" fmla="*/ 29 h 67"/>
                  <a:gd name="T8" fmla="*/ 70 w 70"/>
                  <a:gd name="T9" fmla="*/ 0 h 67"/>
                  <a:gd name="T10" fmla="*/ 66 w 70"/>
                  <a:gd name="T11" fmla="*/ 34 h 67"/>
                  <a:gd name="T12" fmla="*/ 53 w 70"/>
                  <a:gd name="T13" fmla="*/ 63 h 67"/>
                  <a:gd name="T14" fmla="*/ 22 w 70"/>
                  <a:gd name="T15" fmla="*/ 73 h 67"/>
                  <a:gd name="T16" fmla="*/ 0 w 70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67">
                    <a:moveTo>
                      <a:pt x="0" y="67"/>
                    </a:moveTo>
                    <a:lnTo>
                      <a:pt x="44" y="63"/>
                    </a:lnTo>
                    <a:lnTo>
                      <a:pt x="66" y="53"/>
                    </a:lnTo>
                    <a:lnTo>
                      <a:pt x="70" y="24"/>
                    </a:lnTo>
                    <a:lnTo>
                      <a:pt x="70" y="0"/>
                    </a:lnTo>
                    <a:lnTo>
                      <a:pt x="66" y="29"/>
                    </a:lnTo>
                    <a:lnTo>
                      <a:pt x="53" y="53"/>
                    </a:lnTo>
                    <a:lnTo>
                      <a:pt x="22" y="63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9" name="Freeform 18"/>
              <p:cNvSpPr>
                <a:spLocks/>
              </p:cNvSpPr>
              <p:nvPr/>
            </p:nvSpPr>
            <p:spPr bwMode="auto">
              <a:xfrm flipV="1">
                <a:off x="3143" y="2258"/>
                <a:ext cx="168" cy="178"/>
              </a:xfrm>
              <a:custGeom>
                <a:avLst/>
                <a:gdLst>
                  <a:gd name="T0" fmla="*/ 31 w 168"/>
                  <a:gd name="T1" fmla="*/ 5 h 173"/>
                  <a:gd name="T2" fmla="*/ 14 w 168"/>
                  <a:gd name="T3" fmla="*/ 14 h 173"/>
                  <a:gd name="T4" fmla="*/ 0 w 168"/>
                  <a:gd name="T5" fmla="*/ 34 h 173"/>
                  <a:gd name="T6" fmla="*/ 0 w 168"/>
                  <a:gd name="T7" fmla="*/ 111 h 173"/>
                  <a:gd name="T8" fmla="*/ 5 w 168"/>
                  <a:gd name="T9" fmla="*/ 177 h 173"/>
                  <a:gd name="T10" fmla="*/ 18 w 168"/>
                  <a:gd name="T11" fmla="*/ 199 h 173"/>
                  <a:gd name="T12" fmla="*/ 45 w 168"/>
                  <a:gd name="T13" fmla="*/ 199 h 173"/>
                  <a:gd name="T14" fmla="*/ 138 w 168"/>
                  <a:gd name="T15" fmla="*/ 193 h 173"/>
                  <a:gd name="T16" fmla="*/ 160 w 168"/>
                  <a:gd name="T17" fmla="*/ 177 h 173"/>
                  <a:gd name="T18" fmla="*/ 168 w 168"/>
                  <a:gd name="T19" fmla="*/ 145 h 173"/>
                  <a:gd name="T20" fmla="*/ 164 w 168"/>
                  <a:gd name="T21" fmla="*/ 48 h 173"/>
                  <a:gd name="T22" fmla="*/ 155 w 168"/>
                  <a:gd name="T23" fmla="*/ 9 h 173"/>
                  <a:gd name="T24" fmla="*/ 142 w 168"/>
                  <a:gd name="T25" fmla="*/ 5 h 173"/>
                  <a:gd name="T26" fmla="*/ 120 w 168"/>
                  <a:gd name="T27" fmla="*/ 0 h 173"/>
                  <a:gd name="T28" fmla="*/ 31 w 168"/>
                  <a:gd name="T29" fmla="*/ 5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1" y="5"/>
                    </a:moveTo>
                    <a:lnTo>
                      <a:pt x="14" y="14"/>
                    </a:lnTo>
                    <a:lnTo>
                      <a:pt x="0" y="29"/>
                    </a:lnTo>
                    <a:lnTo>
                      <a:pt x="0" y="96"/>
                    </a:lnTo>
                    <a:lnTo>
                      <a:pt x="5" y="153"/>
                    </a:lnTo>
                    <a:lnTo>
                      <a:pt x="18" y="173"/>
                    </a:lnTo>
                    <a:lnTo>
                      <a:pt x="45" y="173"/>
                    </a:lnTo>
                    <a:lnTo>
                      <a:pt x="138" y="168"/>
                    </a:lnTo>
                    <a:lnTo>
                      <a:pt x="160" y="153"/>
                    </a:lnTo>
                    <a:lnTo>
                      <a:pt x="168" y="125"/>
                    </a:lnTo>
                    <a:lnTo>
                      <a:pt x="164" y="43"/>
                    </a:lnTo>
                    <a:lnTo>
                      <a:pt x="155" y="9"/>
                    </a:lnTo>
                    <a:lnTo>
                      <a:pt x="142" y="5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0" name="Freeform 19"/>
              <p:cNvSpPr>
                <a:spLocks/>
              </p:cNvSpPr>
              <p:nvPr/>
            </p:nvSpPr>
            <p:spPr bwMode="auto">
              <a:xfrm flipV="1">
                <a:off x="3196" y="2307"/>
                <a:ext cx="67" cy="70"/>
              </a:xfrm>
              <a:custGeom>
                <a:avLst/>
                <a:gdLst>
                  <a:gd name="T0" fmla="*/ 67 w 67"/>
                  <a:gd name="T1" fmla="*/ 54 h 68"/>
                  <a:gd name="T2" fmla="*/ 62 w 67"/>
                  <a:gd name="T3" fmla="*/ 25 h 68"/>
                  <a:gd name="T4" fmla="*/ 54 w 67"/>
                  <a:gd name="T5" fmla="*/ 5 h 68"/>
                  <a:gd name="T6" fmla="*/ 36 w 67"/>
                  <a:gd name="T7" fmla="*/ 0 h 68"/>
                  <a:gd name="T8" fmla="*/ 23 w 67"/>
                  <a:gd name="T9" fmla="*/ 0 h 68"/>
                  <a:gd name="T10" fmla="*/ 9 w 67"/>
                  <a:gd name="T11" fmla="*/ 10 h 68"/>
                  <a:gd name="T12" fmla="*/ 0 w 67"/>
                  <a:gd name="T13" fmla="*/ 34 h 68"/>
                  <a:gd name="T14" fmla="*/ 5 w 67"/>
                  <a:gd name="T15" fmla="*/ 63 h 68"/>
                  <a:gd name="T16" fmla="*/ 14 w 67"/>
                  <a:gd name="T17" fmla="*/ 73 h 68"/>
                  <a:gd name="T18" fmla="*/ 27 w 67"/>
                  <a:gd name="T19" fmla="*/ 78 h 68"/>
                  <a:gd name="T20" fmla="*/ 54 w 67"/>
                  <a:gd name="T21" fmla="*/ 78 h 68"/>
                  <a:gd name="T22" fmla="*/ 67 w 67"/>
                  <a:gd name="T23" fmla="*/ 54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67" y="48"/>
                    </a:moveTo>
                    <a:lnTo>
                      <a:pt x="62" y="20"/>
                    </a:lnTo>
                    <a:lnTo>
                      <a:pt x="54" y="5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14" y="63"/>
                    </a:lnTo>
                    <a:lnTo>
                      <a:pt x="27" y="68"/>
                    </a:lnTo>
                    <a:lnTo>
                      <a:pt x="54" y="68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1" name="Freeform 20"/>
              <p:cNvSpPr>
                <a:spLocks/>
              </p:cNvSpPr>
              <p:nvPr/>
            </p:nvSpPr>
            <p:spPr bwMode="auto">
              <a:xfrm flipV="1">
                <a:off x="3188" y="2307"/>
                <a:ext cx="70" cy="80"/>
              </a:xfrm>
              <a:custGeom>
                <a:avLst/>
                <a:gdLst>
                  <a:gd name="T0" fmla="*/ 0 w 70"/>
                  <a:gd name="T1" fmla="*/ 53 h 77"/>
                  <a:gd name="T2" fmla="*/ 8 w 70"/>
                  <a:gd name="T3" fmla="*/ 19 h 77"/>
                  <a:gd name="T4" fmla="*/ 35 w 70"/>
                  <a:gd name="T5" fmla="*/ 0 h 77"/>
                  <a:gd name="T6" fmla="*/ 57 w 70"/>
                  <a:gd name="T7" fmla="*/ 9 h 77"/>
                  <a:gd name="T8" fmla="*/ 70 w 70"/>
                  <a:gd name="T9" fmla="*/ 47 h 77"/>
                  <a:gd name="T10" fmla="*/ 62 w 70"/>
                  <a:gd name="T11" fmla="*/ 75 h 77"/>
                  <a:gd name="T12" fmla="*/ 39 w 70"/>
                  <a:gd name="T13" fmla="*/ 92 h 77"/>
                  <a:gd name="T14" fmla="*/ 13 w 70"/>
                  <a:gd name="T15" fmla="*/ 82 h 77"/>
                  <a:gd name="T16" fmla="*/ 0 w 70"/>
                  <a:gd name="T17" fmla="*/ 5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7">
                    <a:moveTo>
                      <a:pt x="0" y="43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9"/>
                    </a:lnTo>
                    <a:lnTo>
                      <a:pt x="70" y="38"/>
                    </a:lnTo>
                    <a:lnTo>
                      <a:pt x="62" y="62"/>
                    </a:lnTo>
                    <a:lnTo>
                      <a:pt x="39" y="77"/>
                    </a:lnTo>
                    <a:lnTo>
                      <a:pt x="13" y="6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2" name="Freeform 21"/>
              <p:cNvSpPr>
                <a:spLocks/>
              </p:cNvSpPr>
              <p:nvPr/>
            </p:nvSpPr>
            <p:spPr bwMode="auto">
              <a:xfrm flipV="1">
                <a:off x="3192" y="2328"/>
                <a:ext cx="40" cy="53"/>
              </a:xfrm>
              <a:custGeom>
                <a:avLst/>
                <a:gdLst>
                  <a:gd name="T0" fmla="*/ 9 w 40"/>
                  <a:gd name="T1" fmla="*/ 57 h 52"/>
                  <a:gd name="T2" fmla="*/ 9 w 40"/>
                  <a:gd name="T3" fmla="*/ 38 h 52"/>
                  <a:gd name="T4" fmla="*/ 18 w 40"/>
                  <a:gd name="T5" fmla="*/ 14 h 52"/>
                  <a:gd name="T6" fmla="*/ 27 w 40"/>
                  <a:gd name="T7" fmla="*/ 4 h 52"/>
                  <a:gd name="T8" fmla="*/ 40 w 40"/>
                  <a:gd name="T9" fmla="*/ 4 h 52"/>
                  <a:gd name="T10" fmla="*/ 35 w 40"/>
                  <a:gd name="T11" fmla="*/ 0 h 52"/>
                  <a:gd name="T12" fmla="*/ 9 w 40"/>
                  <a:gd name="T13" fmla="*/ 9 h 52"/>
                  <a:gd name="T14" fmla="*/ 0 w 40"/>
                  <a:gd name="T15" fmla="*/ 33 h 52"/>
                  <a:gd name="T16" fmla="*/ 4 w 40"/>
                  <a:gd name="T17" fmla="*/ 57 h 52"/>
                  <a:gd name="T18" fmla="*/ 9 w 40"/>
                  <a:gd name="T19" fmla="*/ 57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2">
                    <a:moveTo>
                      <a:pt x="9" y="52"/>
                    </a:moveTo>
                    <a:lnTo>
                      <a:pt x="9" y="33"/>
                    </a:lnTo>
                    <a:lnTo>
                      <a:pt x="18" y="14"/>
                    </a:lnTo>
                    <a:lnTo>
                      <a:pt x="27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4" y="52"/>
                    </a:lnTo>
                    <a:lnTo>
                      <a:pt x="9" y="52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3" name="Freeform 22"/>
              <p:cNvSpPr>
                <a:spLocks/>
              </p:cNvSpPr>
              <p:nvPr/>
            </p:nvSpPr>
            <p:spPr bwMode="auto">
              <a:xfrm flipV="1">
                <a:off x="3201" y="2318"/>
                <a:ext cx="53" cy="54"/>
              </a:xfrm>
              <a:custGeom>
                <a:avLst/>
                <a:gdLst>
                  <a:gd name="T0" fmla="*/ 40 w 53"/>
                  <a:gd name="T1" fmla="*/ 0 h 53"/>
                  <a:gd name="T2" fmla="*/ 44 w 53"/>
                  <a:gd name="T3" fmla="*/ 15 h 53"/>
                  <a:gd name="T4" fmla="*/ 40 w 53"/>
                  <a:gd name="T5" fmla="*/ 24 h 53"/>
                  <a:gd name="T6" fmla="*/ 31 w 53"/>
                  <a:gd name="T7" fmla="*/ 44 h 53"/>
                  <a:gd name="T8" fmla="*/ 22 w 53"/>
                  <a:gd name="T9" fmla="*/ 48 h 53"/>
                  <a:gd name="T10" fmla="*/ 9 w 53"/>
                  <a:gd name="T11" fmla="*/ 53 h 53"/>
                  <a:gd name="T12" fmla="*/ 0 w 53"/>
                  <a:gd name="T13" fmla="*/ 53 h 53"/>
                  <a:gd name="T14" fmla="*/ 18 w 53"/>
                  <a:gd name="T15" fmla="*/ 58 h 53"/>
                  <a:gd name="T16" fmla="*/ 40 w 53"/>
                  <a:gd name="T17" fmla="*/ 58 h 53"/>
                  <a:gd name="T18" fmla="*/ 53 w 53"/>
                  <a:gd name="T19" fmla="*/ 44 h 53"/>
                  <a:gd name="T20" fmla="*/ 53 w 53"/>
                  <a:gd name="T21" fmla="*/ 15 h 53"/>
                  <a:gd name="T22" fmla="*/ 40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0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22" y="43"/>
                    </a:lnTo>
                    <a:lnTo>
                      <a:pt x="9" y="48"/>
                    </a:lnTo>
                    <a:lnTo>
                      <a:pt x="0" y="48"/>
                    </a:lnTo>
                    <a:lnTo>
                      <a:pt x="18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1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4" name="Freeform 23"/>
              <p:cNvSpPr>
                <a:spLocks/>
              </p:cNvSpPr>
              <p:nvPr/>
            </p:nvSpPr>
            <p:spPr bwMode="auto">
              <a:xfrm flipV="1">
                <a:off x="3219" y="2318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7 w 35"/>
                  <a:gd name="T7" fmla="*/ 9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7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5" name="Freeform 24"/>
              <p:cNvSpPr>
                <a:spLocks/>
              </p:cNvSpPr>
              <p:nvPr/>
            </p:nvSpPr>
            <p:spPr bwMode="auto">
              <a:xfrm flipV="1">
                <a:off x="3192" y="2362"/>
                <a:ext cx="13" cy="15"/>
              </a:xfrm>
              <a:custGeom>
                <a:avLst/>
                <a:gdLst>
                  <a:gd name="T0" fmla="*/ 0 w 13"/>
                  <a:gd name="T1" fmla="*/ 10 h 15"/>
                  <a:gd name="T2" fmla="*/ 4 w 13"/>
                  <a:gd name="T3" fmla="*/ 0 h 15"/>
                  <a:gd name="T4" fmla="*/ 13 w 13"/>
                  <a:gd name="T5" fmla="*/ 5 h 15"/>
                  <a:gd name="T6" fmla="*/ 4 w 13"/>
                  <a:gd name="T7" fmla="*/ 15 h 15"/>
                  <a:gd name="T8" fmla="*/ 0 w 13"/>
                  <a:gd name="T9" fmla="*/ 1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0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6" name="Freeform 25"/>
              <p:cNvSpPr>
                <a:spLocks/>
              </p:cNvSpPr>
              <p:nvPr/>
            </p:nvSpPr>
            <p:spPr bwMode="auto">
              <a:xfrm flipV="1">
                <a:off x="3201" y="2377"/>
                <a:ext cx="9" cy="4"/>
              </a:xfrm>
              <a:custGeom>
                <a:avLst/>
                <a:gdLst>
                  <a:gd name="T0" fmla="*/ 0 w 9"/>
                  <a:gd name="T1" fmla="*/ 4 h 4"/>
                  <a:gd name="T2" fmla="*/ 4 w 9"/>
                  <a:gd name="T3" fmla="*/ 0 h 4"/>
                  <a:gd name="T4" fmla="*/ 9 w 9"/>
                  <a:gd name="T5" fmla="*/ 4 h 4"/>
                  <a:gd name="T6" fmla="*/ 4 w 9"/>
                  <a:gd name="T7" fmla="*/ 4 h 4"/>
                  <a:gd name="T8" fmla="*/ 0 w 9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7" name="Freeform 26"/>
              <p:cNvSpPr>
                <a:spLocks/>
              </p:cNvSpPr>
              <p:nvPr/>
            </p:nvSpPr>
            <p:spPr bwMode="auto">
              <a:xfrm flipV="1">
                <a:off x="3192" y="2353"/>
                <a:ext cx="4" cy="9"/>
              </a:xfrm>
              <a:custGeom>
                <a:avLst/>
                <a:gdLst>
                  <a:gd name="T0" fmla="*/ 0 w 4"/>
                  <a:gd name="T1" fmla="*/ 5 h 9"/>
                  <a:gd name="T2" fmla="*/ 0 w 4"/>
                  <a:gd name="T3" fmla="*/ 0 h 9"/>
                  <a:gd name="T4" fmla="*/ 4 w 4"/>
                  <a:gd name="T5" fmla="*/ 5 h 9"/>
                  <a:gd name="T6" fmla="*/ 0 w 4"/>
                  <a:gd name="T7" fmla="*/ 9 h 9"/>
                  <a:gd name="T8" fmla="*/ 0 w 4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8" name="Freeform 27"/>
              <p:cNvSpPr>
                <a:spLocks/>
              </p:cNvSpPr>
              <p:nvPr/>
            </p:nvSpPr>
            <p:spPr bwMode="auto">
              <a:xfrm flipV="1">
                <a:off x="3143" y="2258"/>
                <a:ext cx="168" cy="178"/>
              </a:xfrm>
              <a:custGeom>
                <a:avLst/>
                <a:gdLst>
                  <a:gd name="T0" fmla="*/ 31 w 168"/>
                  <a:gd name="T1" fmla="*/ 5 h 173"/>
                  <a:gd name="T2" fmla="*/ 14 w 168"/>
                  <a:gd name="T3" fmla="*/ 14 h 173"/>
                  <a:gd name="T4" fmla="*/ 0 w 168"/>
                  <a:gd name="T5" fmla="*/ 34 h 173"/>
                  <a:gd name="T6" fmla="*/ 0 w 168"/>
                  <a:gd name="T7" fmla="*/ 111 h 173"/>
                  <a:gd name="T8" fmla="*/ 5 w 168"/>
                  <a:gd name="T9" fmla="*/ 177 h 173"/>
                  <a:gd name="T10" fmla="*/ 18 w 168"/>
                  <a:gd name="T11" fmla="*/ 199 h 173"/>
                  <a:gd name="T12" fmla="*/ 45 w 168"/>
                  <a:gd name="T13" fmla="*/ 199 h 173"/>
                  <a:gd name="T14" fmla="*/ 138 w 168"/>
                  <a:gd name="T15" fmla="*/ 193 h 173"/>
                  <a:gd name="T16" fmla="*/ 160 w 168"/>
                  <a:gd name="T17" fmla="*/ 177 h 173"/>
                  <a:gd name="T18" fmla="*/ 168 w 168"/>
                  <a:gd name="T19" fmla="*/ 145 h 173"/>
                  <a:gd name="T20" fmla="*/ 164 w 168"/>
                  <a:gd name="T21" fmla="*/ 48 h 173"/>
                  <a:gd name="T22" fmla="*/ 155 w 168"/>
                  <a:gd name="T23" fmla="*/ 9 h 173"/>
                  <a:gd name="T24" fmla="*/ 142 w 168"/>
                  <a:gd name="T25" fmla="*/ 5 h 173"/>
                  <a:gd name="T26" fmla="*/ 120 w 168"/>
                  <a:gd name="T27" fmla="*/ 0 h 173"/>
                  <a:gd name="T28" fmla="*/ 31 w 168"/>
                  <a:gd name="T29" fmla="*/ 5 h 173"/>
                  <a:gd name="T30" fmla="*/ 31 w 168"/>
                  <a:gd name="T31" fmla="*/ 5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1" y="5"/>
                    </a:moveTo>
                    <a:lnTo>
                      <a:pt x="14" y="14"/>
                    </a:lnTo>
                    <a:lnTo>
                      <a:pt x="0" y="29"/>
                    </a:lnTo>
                    <a:lnTo>
                      <a:pt x="0" y="96"/>
                    </a:lnTo>
                    <a:lnTo>
                      <a:pt x="5" y="153"/>
                    </a:lnTo>
                    <a:lnTo>
                      <a:pt x="18" y="173"/>
                    </a:lnTo>
                    <a:lnTo>
                      <a:pt x="45" y="173"/>
                    </a:lnTo>
                    <a:lnTo>
                      <a:pt x="138" y="168"/>
                    </a:lnTo>
                    <a:lnTo>
                      <a:pt x="160" y="153"/>
                    </a:lnTo>
                    <a:lnTo>
                      <a:pt x="168" y="125"/>
                    </a:lnTo>
                    <a:lnTo>
                      <a:pt x="164" y="43"/>
                    </a:lnTo>
                    <a:lnTo>
                      <a:pt x="155" y="9"/>
                    </a:lnTo>
                    <a:lnTo>
                      <a:pt x="142" y="5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9" name="Freeform 28"/>
              <p:cNvSpPr>
                <a:spLocks/>
              </p:cNvSpPr>
              <p:nvPr/>
            </p:nvSpPr>
            <p:spPr bwMode="auto">
              <a:xfrm flipV="1">
                <a:off x="3188" y="2307"/>
                <a:ext cx="70" cy="80"/>
              </a:xfrm>
              <a:custGeom>
                <a:avLst/>
                <a:gdLst>
                  <a:gd name="T0" fmla="*/ 0 w 70"/>
                  <a:gd name="T1" fmla="*/ 53 h 77"/>
                  <a:gd name="T2" fmla="*/ 8 w 70"/>
                  <a:gd name="T3" fmla="*/ 19 h 77"/>
                  <a:gd name="T4" fmla="*/ 35 w 70"/>
                  <a:gd name="T5" fmla="*/ 0 h 77"/>
                  <a:gd name="T6" fmla="*/ 57 w 70"/>
                  <a:gd name="T7" fmla="*/ 9 h 77"/>
                  <a:gd name="T8" fmla="*/ 70 w 70"/>
                  <a:gd name="T9" fmla="*/ 47 h 77"/>
                  <a:gd name="T10" fmla="*/ 62 w 70"/>
                  <a:gd name="T11" fmla="*/ 75 h 77"/>
                  <a:gd name="T12" fmla="*/ 39 w 70"/>
                  <a:gd name="T13" fmla="*/ 92 h 77"/>
                  <a:gd name="T14" fmla="*/ 13 w 70"/>
                  <a:gd name="T15" fmla="*/ 82 h 77"/>
                  <a:gd name="T16" fmla="*/ 0 w 70"/>
                  <a:gd name="T17" fmla="*/ 53 h 77"/>
                  <a:gd name="T18" fmla="*/ 0 w 70"/>
                  <a:gd name="T19" fmla="*/ 5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43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9"/>
                    </a:lnTo>
                    <a:lnTo>
                      <a:pt x="70" y="38"/>
                    </a:lnTo>
                    <a:lnTo>
                      <a:pt x="62" y="62"/>
                    </a:lnTo>
                    <a:lnTo>
                      <a:pt x="39" y="77"/>
                    </a:lnTo>
                    <a:lnTo>
                      <a:pt x="13" y="67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0" name="Freeform 29"/>
              <p:cNvSpPr>
                <a:spLocks/>
              </p:cNvSpPr>
              <p:nvPr/>
            </p:nvSpPr>
            <p:spPr bwMode="auto">
              <a:xfrm flipV="1">
                <a:off x="3148" y="2282"/>
                <a:ext cx="106" cy="145"/>
              </a:xfrm>
              <a:custGeom>
                <a:avLst/>
                <a:gdLst>
                  <a:gd name="T0" fmla="*/ 106 w 106"/>
                  <a:gd name="T1" fmla="*/ 0 h 140"/>
                  <a:gd name="T2" fmla="*/ 48 w 106"/>
                  <a:gd name="T3" fmla="*/ 0 h 140"/>
                  <a:gd name="T4" fmla="*/ 26 w 106"/>
                  <a:gd name="T5" fmla="*/ 5 h 140"/>
                  <a:gd name="T6" fmla="*/ 9 w 106"/>
                  <a:gd name="T7" fmla="*/ 20 h 140"/>
                  <a:gd name="T8" fmla="*/ 0 w 106"/>
                  <a:gd name="T9" fmla="*/ 46 h 140"/>
                  <a:gd name="T10" fmla="*/ 0 w 106"/>
                  <a:gd name="T11" fmla="*/ 74 h 140"/>
                  <a:gd name="T12" fmla="*/ 0 w 106"/>
                  <a:gd name="T13" fmla="*/ 121 h 140"/>
                  <a:gd name="T14" fmla="*/ 4 w 106"/>
                  <a:gd name="T15" fmla="*/ 167 h 140"/>
                  <a:gd name="T16" fmla="*/ 9 w 106"/>
                  <a:gd name="T17" fmla="*/ 121 h 140"/>
                  <a:gd name="T18" fmla="*/ 17 w 106"/>
                  <a:gd name="T19" fmla="*/ 68 h 140"/>
                  <a:gd name="T20" fmla="*/ 26 w 106"/>
                  <a:gd name="T21" fmla="*/ 39 h 140"/>
                  <a:gd name="T22" fmla="*/ 44 w 106"/>
                  <a:gd name="T23" fmla="*/ 20 h 140"/>
                  <a:gd name="T24" fmla="*/ 102 w 106"/>
                  <a:gd name="T25" fmla="*/ 0 h 140"/>
                  <a:gd name="T26" fmla="*/ 106 w 106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140">
                    <a:moveTo>
                      <a:pt x="106" y="0"/>
                    </a:moveTo>
                    <a:lnTo>
                      <a:pt x="48" y="0"/>
                    </a:lnTo>
                    <a:lnTo>
                      <a:pt x="26" y="5"/>
                    </a:lnTo>
                    <a:lnTo>
                      <a:pt x="9" y="15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0" y="101"/>
                    </a:lnTo>
                    <a:lnTo>
                      <a:pt x="4" y="140"/>
                    </a:lnTo>
                    <a:lnTo>
                      <a:pt x="9" y="101"/>
                    </a:lnTo>
                    <a:lnTo>
                      <a:pt x="17" y="58"/>
                    </a:lnTo>
                    <a:lnTo>
                      <a:pt x="26" y="34"/>
                    </a:lnTo>
                    <a:lnTo>
                      <a:pt x="44" y="15"/>
                    </a:lnTo>
                    <a:lnTo>
                      <a:pt x="102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1" name="Freeform 30"/>
              <p:cNvSpPr>
                <a:spLocks/>
              </p:cNvSpPr>
              <p:nvPr/>
            </p:nvSpPr>
            <p:spPr bwMode="auto">
              <a:xfrm flipV="1">
                <a:off x="3148" y="2362"/>
                <a:ext cx="48" cy="65"/>
              </a:xfrm>
              <a:custGeom>
                <a:avLst/>
                <a:gdLst>
                  <a:gd name="T0" fmla="*/ 0 w 48"/>
                  <a:gd name="T1" fmla="*/ 73 h 63"/>
                  <a:gd name="T2" fmla="*/ 0 w 48"/>
                  <a:gd name="T3" fmla="*/ 44 h 63"/>
                  <a:gd name="T4" fmla="*/ 9 w 48"/>
                  <a:gd name="T5" fmla="*/ 15 h 63"/>
                  <a:gd name="T6" fmla="*/ 26 w 48"/>
                  <a:gd name="T7" fmla="*/ 5 h 63"/>
                  <a:gd name="T8" fmla="*/ 48 w 48"/>
                  <a:gd name="T9" fmla="*/ 0 h 63"/>
                  <a:gd name="T10" fmla="*/ 22 w 48"/>
                  <a:gd name="T11" fmla="*/ 15 h 63"/>
                  <a:gd name="T12" fmla="*/ 9 w 48"/>
                  <a:gd name="T13" fmla="*/ 39 h 63"/>
                  <a:gd name="T14" fmla="*/ 0 w 48"/>
                  <a:gd name="T15" fmla="*/ 73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3">
                    <a:moveTo>
                      <a:pt x="0" y="63"/>
                    </a:moveTo>
                    <a:lnTo>
                      <a:pt x="0" y="39"/>
                    </a:lnTo>
                    <a:lnTo>
                      <a:pt x="9" y="15"/>
                    </a:lnTo>
                    <a:lnTo>
                      <a:pt x="26" y="5"/>
                    </a:lnTo>
                    <a:lnTo>
                      <a:pt x="48" y="0"/>
                    </a:lnTo>
                    <a:lnTo>
                      <a:pt x="22" y="15"/>
                    </a:lnTo>
                    <a:lnTo>
                      <a:pt x="9" y="34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2" name="Freeform 31"/>
              <p:cNvSpPr>
                <a:spLocks/>
              </p:cNvSpPr>
              <p:nvPr/>
            </p:nvSpPr>
            <p:spPr bwMode="auto">
              <a:xfrm flipV="1">
                <a:off x="3183" y="2263"/>
                <a:ext cx="124" cy="124"/>
              </a:xfrm>
              <a:custGeom>
                <a:avLst/>
                <a:gdLst>
                  <a:gd name="T0" fmla="*/ 0 w 124"/>
                  <a:gd name="T1" fmla="*/ 141 h 120"/>
                  <a:gd name="T2" fmla="*/ 93 w 124"/>
                  <a:gd name="T3" fmla="*/ 135 h 120"/>
                  <a:gd name="T4" fmla="*/ 115 w 124"/>
                  <a:gd name="T5" fmla="*/ 119 h 120"/>
                  <a:gd name="T6" fmla="*/ 124 w 124"/>
                  <a:gd name="T7" fmla="*/ 92 h 120"/>
                  <a:gd name="T8" fmla="*/ 120 w 124"/>
                  <a:gd name="T9" fmla="*/ 0 h 120"/>
                  <a:gd name="T10" fmla="*/ 111 w 124"/>
                  <a:gd name="T11" fmla="*/ 67 h 120"/>
                  <a:gd name="T12" fmla="*/ 102 w 124"/>
                  <a:gd name="T13" fmla="*/ 96 h 120"/>
                  <a:gd name="T14" fmla="*/ 84 w 124"/>
                  <a:gd name="T15" fmla="*/ 119 h 120"/>
                  <a:gd name="T16" fmla="*/ 0 w 124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20">
                    <a:moveTo>
                      <a:pt x="0" y="120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0" y="0"/>
                    </a:lnTo>
                    <a:lnTo>
                      <a:pt x="111" y="57"/>
                    </a:lnTo>
                    <a:lnTo>
                      <a:pt x="102" y="81"/>
                    </a:lnTo>
                    <a:lnTo>
                      <a:pt x="84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3" name="Freeform 32"/>
              <p:cNvSpPr>
                <a:spLocks/>
              </p:cNvSpPr>
              <p:nvPr/>
            </p:nvSpPr>
            <p:spPr bwMode="auto">
              <a:xfrm flipV="1">
                <a:off x="3236" y="2263"/>
                <a:ext cx="71" cy="69"/>
              </a:xfrm>
              <a:custGeom>
                <a:avLst/>
                <a:gdLst>
                  <a:gd name="T0" fmla="*/ 0 w 71"/>
                  <a:gd name="T1" fmla="*/ 77 h 67"/>
                  <a:gd name="T2" fmla="*/ 40 w 71"/>
                  <a:gd name="T3" fmla="*/ 72 h 67"/>
                  <a:gd name="T4" fmla="*/ 62 w 71"/>
                  <a:gd name="T5" fmla="*/ 55 h 67"/>
                  <a:gd name="T6" fmla="*/ 71 w 71"/>
                  <a:gd name="T7" fmla="*/ 29 h 67"/>
                  <a:gd name="T8" fmla="*/ 67 w 71"/>
                  <a:gd name="T9" fmla="*/ 0 h 67"/>
                  <a:gd name="T10" fmla="*/ 67 w 71"/>
                  <a:gd name="T11" fmla="*/ 29 h 67"/>
                  <a:gd name="T12" fmla="*/ 49 w 71"/>
                  <a:gd name="T13" fmla="*/ 55 h 67"/>
                  <a:gd name="T14" fmla="*/ 18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0" y="62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67" y="0"/>
                    </a:lnTo>
                    <a:lnTo>
                      <a:pt x="67" y="24"/>
                    </a:lnTo>
                    <a:lnTo>
                      <a:pt x="49" y="48"/>
                    </a:lnTo>
                    <a:lnTo>
                      <a:pt x="18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4" name="Freeform 33"/>
              <p:cNvSpPr>
                <a:spLocks/>
              </p:cNvSpPr>
              <p:nvPr/>
            </p:nvSpPr>
            <p:spPr bwMode="auto">
              <a:xfrm flipV="1">
                <a:off x="3311" y="2263"/>
                <a:ext cx="170" cy="178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0 h 173"/>
                  <a:gd name="T8" fmla="*/ 0 w 169"/>
                  <a:gd name="T9" fmla="*/ 172 h 173"/>
                  <a:gd name="T10" fmla="*/ 14 w 169"/>
                  <a:gd name="T11" fmla="*/ 188 h 173"/>
                  <a:gd name="T12" fmla="*/ 40 w 169"/>
                  <a:gd name="T13" fmla="*/ 199 h 173"/>
                  <a:gd name="T14" fmla="*/ 138 w 169"/>
                  <a:gd name="T15" fmla="*/ 199 h 173"/>
                  <a:gd name="T16" fmla="*/ 160 w 169"/>
                  <a:gd name="T17" fmla="*/ 188 h 173"/>
                  <a:gd name="T18" fmla="*/ 169 w 169"/>
                  <a:gd name="T19" fmla="*/ 154 h 173"/>
                  <a:gd name="T20" fmla="*/ 174 w 169"/>
                  <a:gd name="T21" fmla="*/ 54 h 173"/>
                  <a:gd name="T22" fmla="*/ 165 w 169"/>
                  <a:gd name="T23" fmla="*/ 24 h 173"/>
                  <a:gd name="T24" fmla="*/ 152 w 169"/>
                  <a:gd name="T25" fmla="*/ 10 h 173"/>
                  <a:gd name="T26" fmla="*/ 134 w 169"/>
                  <a:gd name="T27" fmla="*/ 5 h 173"/>
                  <a:gd name="T28" fmla="*/ 40 w 169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7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5" name="Freeform 34"/>
              <p:cNvSpPr>
                <a:spLocks/>
              </p:cNvSpPr>
              <p:nvPr/>
            </p:nvSpPr>
            <p:spPr bwMode="auto">
              <a:xfrm flipV="1">
                <a:off x="3370" y="2312"/>
                <a:ext cx="62" cy="69"/>
              </a:xfrm>
              <a:custGeom>
                <a:avLst/>
                <a:gdLst>
                  <a:gd name="T0" fmla="*/ 62 w 62"/>
                  <a:gd name="T1" fmla="*/ 62 h 67"/>
                  <a:gd name="T2" fmla="*/ 62 w 62"/>
                  <a:gd name="T3" fmla="*/ 29 h 67"/>
                  <a:gd name="T4" fmla="*/ 53 w 62"/>
                  <a:gd name="T5" fmla="*/ 9 h 67"/>
                  <a:gd name="T6" fmla="*/ 35 w 62"/>
                  <a:gd name="T7" fmla="*/ 0 h 67"/>
                  <a:gd name="T8" fmla="*/ 22 w 62"/>
                  <a:gd name="T9" fmla="*/ 0 h 67"/>
                  <a:gd name="T10" fmla="*/ 9 w 62"/>
                  <a:gd name="T11" fmla="*/ 4 h 67"/>
                  <a:gd name="T12" fmla="*/ 0 w 62"/>
                  <a:gd name="T13" fmla="*/ 29 h 67"/>
                  <a:gd name="T14" fmla="*/ 0 w 62"/>
                  <a:gd name="T15" fmla="*/ 55 h 67"/>
                  <a:gd name="T16" fmla="*/ 22 w 62"/>
                  <a:gd name="T17" fmla="*/ 77 h 67"/>
                  <a:gd name="T18" fmla="*/ 44 w 62"/>
                  <a:gd name="T19" fmla="*/ 77 h 67"/>
                  <a:gd name="T20" fmla="*/ 62 w 62"/>
                  <a:gd name="T21" fmla="*/ 62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22" y="67"/>
                    </a:lnTo>
                    <a:lnTo>
                      <a:pt x="44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6" name="Freeform 35"/>
              <p:cNvSpPr>
                <a:spLocks/>
              </p:cNvSpPr>
              <p:nvPr/>
            </p:nvSpPr>
            <p:spPr bwMode="auto">
              <a:xfrm flipV="1">
                <a:off x="3361" y="2312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1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7" name="Freeform 36"/>
              <p:cNvSpPr>
                <a:spLocks/>
              </p:cNvSpPr>
              <p:nvPr/>
            </p:nvSpPr>
            <p:spPr bwMode="auto">
              <a:xfrm flipV="1">
                <a:off x="3366" y="2337"/>
                <a:ext cx="39" cy="50"/>
              </a:xfrm>
              <a:custGeom>
                <a:avLst/>
                <a:gdLst>
                  <a:gd name="T0" fmla="*/ 4 w 39"/>
                  <a:gd name="T1" fmla="*/ 58 h 48"/>
                  <a:gd name="T2" fmla="*/ 8 w 39"/>
                  <a:gd name="T3" fmla="*/ 40 h 48"/>
                  <a:gd name="T4" fmla="*/ 17 w 39"/>
                  <a:gd name="T5" fmla="*/ 19 h 48"/>
                  <a:gd name="T6" fmla="*/ 26 w 39"/>
                  <a:gd name="T7" fmla="*/ 5 h 48"/>
                  <a:gd name="T8" fmla="*/ 39 w 39"/>
                  <a:gd name="T9" fmla="*/ 5 h 48"/>
                  <a:gd name="T10" fmla="*/ 35 w 39"/>
                  <a:gd name="T11" fmla="*/ 0 h 48"/>
                  <a:gd name="T12" fmla="*/ 17 w 39"/>
                  <a:gd name="T13" fmla="*/ 0 h 48"/>
                  <a:gd name="T14" fmla="*/ 8 w 39"/>
                  <a:gd name="T15" fmla="*/ 5 h 48"/>
                  <a:gd name="T16" fmla="*/ 0 w 39"/>
                  <a:gd name="T17" fmla="*/ 29 h 48"/>
                  <a:gd name="T18" fmla="*/ 0 w 39"/>
                  <a:gd name="T19" fmla="*/ 58 h 48"/>
                  <a:gd name="T20" fmla="*/ 4 w 39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48">
                    <a:moveTo>
                      <a:pt x="4" y="48"/>
                    </a:moveTo>
                    <a:lnTo>
                      <a:pt x="8" y="33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39" y="5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8" name="Freeform 37"/>
              <p:cNvSpPr>
                <a:spLocks/>
              </p:cNvSpPr>
              <p:nvPr/>
            </p:nvSpPr>
            <p:spPr bwMode="auto">
              <a:xfrm flipV="1">
                <a:off x="3370" y="2323"/>
                <a:ext cx="53" cy="54"/>
              </a:xfrm>
              <a:custGeom>
                <a:avLst/>
                <a:gdLst>
                  <a:gd name="T0" fmla="*/ 44 w 53"/>
                  <a:gd name="T1" fmla="*/ 0 h 53"/>
                  <a:gd name="T2" fmla="*/ 44 w 53"/>
                  <a:gd name="T3" fmla="*/ 15 h 53"/>
                  <a:gd name="T4" fmla="*/ 40 w 53"/>
                  <a:gd name="T5" fmla="*/ 24 h 53"/>
                  <a:gd name="T6" fmla="*/ 31 w 53"/>
                  <a:gd name="T7" fmla="*/ 44 h 53"/>
                  <a:gd name="T8" fmla="*/ 18 w 53"/>
                  <a:gd name="T9" fmla="*/ 49 h 53"/>
                  <a:gd name="T10" fmla="*/ 4 w 53"/>
                  <a:gd name="T11" fmla="*/ 53 h 53"/>
                  <a:gd name="T12" fmla="*/ 0 w 53"/>
                  <a:gd name="T13" fmla="*/ 49 h 53"/>
                  <a:gd name="T14" fmla="*/ 13 w 53"/>
                  <a:gd name="T15" fmla="*/ 58 h 53"/>
                  <a:gd name="T16" fmla="*/ 40 w 53"/>
                  <a:gd name="T17" fmla="*/ 58 h 53"/>
                  <a:gd name="T18" fmla="*/ 53 w 53"/>
                  <a:gd name="T19" fmla="*/ 44 h 53"/>
                  <a:gd name="T20" fmla="*/ 53 w 53"/>
                  <a:gd name="T21" fmla="*/ 20 h 53"/>
                  <a:gd name="T22" fmla="*/ 44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4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2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9" name="Freeform 38"/>
              <p:cNvSpPr>
                <a:spLocks/>
              </p:cNvSpPr>
              <p:nvPr/>
            </p:nvSpPr>
            <p:spPr bwMode="auto">
              <a:xfrm flipV="1">
                <a:off x="3383" y="2323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2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2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0" name="Freeform 39"/>
              <p:cNvSpPr>
                <a:spLocks/>
              </p:cNvSpPr>
              <p:nvPr/>
            </p:nvSpPr>
            <p:spPr bwMode="auto">
              <a:xfrm flipV="1">
                <a:off x="3366" y="2372"/>
                <a:ext cx="8" cy="9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4 w 8"/>
                  <a:gd name="T7" fmla="*/ 9 h 9"/>
                  <a:gd name="T8" fmla="*/ 0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1" name="Freeform 40"/>
              <p:cNvSpPr>
                <a:spLocks/>
              </p:cNvSpPr>
              <p:nvPr/>
            </p:nvSpPr>
            <p:spPr bwMode="auto">
              <a:xfrm flipV="1">
                <a:off x="3374" y="2381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2" name="Freeform 41"/>
              <p:cNvSpPr>
                <a:spLocks/>
              </p:cNvSpPr>
              <p:nvPr/>
            </p:nvSpPr>
            <p:spPr bwMode="auto">
              <a:xfrm flipV="1">
                <a:off x="3361" y="2362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3" name="Freeform 42"/>
              <p:cNvSpPr>
                <a:spLocks/>
              </p:cNvSpPr>
              <p:nvPr/>
            </p:nvSpPr>
            <p:spPr bwMode="auto">
              <a:xfrm flipV="1">
                <a:off x="3311" y="2263"/>
                <a:ext cx="170" cy="178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0 h 173"/>
                  <a:gd name="T8" fmla="*/ 0 w 169"/>
                  <a:gd name="T9" fmla="*/ 172 h 173"/>
                  <a:gd name="T10" fmla="*/ 14 w 169"/>
                  <a:gd name="T11" fmla="*/ 188 h 173"/>
                  <a:gd name="T12" fmla="*/ 40 w 169"/>
                  <a:gd name="T13" fmla="*/ 199 h 173"/>
                  <a:gd name="T14" fmla="*/ 138 w 169"/>
                  <a:gd name="T15" fmla="*/ 199 h 173"/>
                  <a:gd name="T16" fmla="*/ 160 w 169"/>
                  <a:gd name="T17" fmla="*/ 188 h 173"/>
                  <a:gd name="T18" fmla="*/ 169 w 169"/>
                  <a:gd name="T19" fmla="*/ 154 h 173"/>
                  <a:gd name="T20" fmla="*/ 174 w 169"/>
                  <a:gd name="T21" fmla="*/ 54 h 173"/>
                  <a:gd name="T22" fmla="*/ 165 w 169"/>
                  <a:gd name="T23" fmla="*/ 24 h 173"/>
                  <a:gd name="T24" fmla="*/ 152 w 169"/>
                  <a:gd name="T25" fmla="*/ 10 h 173"/>
                  <a:gd name="T26" fmla="*/ 134 w 169"/>
                  <a:gd name="T27" fmla="*/ 5 h 173"/>
                  <a:gd name="T28" fmla="*/ 40 w 169"/>
                  <a:gd name="T29" fmla="*/ 0 h 173"/>
                  <a:gd name="T30" fmla="*/ 40 w 169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7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4" name="Freeform 43"/>
              <p:cNvSpPr>
                <a:spLocks/>
              </p:cNvSpPr>
              <p:nvPr/>
            </p:nvSpPr>
            <p:spPr bwMode="auto">
              <a:xfrm flipV="1">
                <a:off x="3361" y="2312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1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w 67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5" name="Freeform 44"/>
              <p:cNvSpPr>
                <a:spLocks/>
              </p:cNvSpPr>
              <p:nvPr/>
            </p:nvSpPr>
            <p:spPr bwMode="auto">
              <a:xfrm flipV="1">
                <a:off x="3316" y="2293"/>
                <a:ext cx="116" cy="138"/>
              </a:xfrm>
              <a:custGeom>
                <a:avLst/>
                <a:gdLst>
                  <a:gd name="T0" fmla="*/ 120 w 115"/>
                  <a:gd name="T1" fmla="*/ 0 h 134"/>
                  <a:gd name="T2" fmla="*/ 57 w 115"/>
                  <a:gd name="T3" fmla="*/ 0 h 134"/>
                  <a:gd name="T4" fmla="*/ 35 w 115"/>
                  <a:gd name="T5" fmla="*/ 0 h 134"/>
                  <a:gd name="T6" fmla="*/ 18 w 115"/>
                  <a:gd name="T7" fmla="*/ 4 h 134"/>
                  <a:gd name="T8" fmla="*/ 4 w 115"/>
                  <a:gd name="T9" fmla="*/ 33 h 134"/>
                  <a:gd name="T10" fmla="*/ 4 w 115"/>
                  <a:gd name="T11" fmla="*/ 67 h 134"/>
                  <a:gd name="T12" fmla="*/ 4 w 115"/>
                  <a:gd name="T13" fmla="*/ 106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1 w 115"/>
                  <a:gd name="T21" fmla="*/ 33 h 134"/>
                  <a:gd name="T22" fmla="*/ 53 w 115"/>
                  <a:gd name="T23" fmla="*/ 14 h 134"/>
                  <a:gd name="T24" fmla="*/ 85 w 115"/>
                  <a:gd name="T25" fmla="*/ 9 h 134"/>
                  <a:gd name="T26" fmla="*/ 116 w 115"/>
                  <a:gd name="T27" fmla="*/ 0 h 134"/>
                  <a:gd name="T28" fmla="*/ 120 w 115"/>
                  <a:gd name="T29" fmla="*/ 0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4">
                    <a:moveTo>
                      <a:pt x="115" y="0"/>
                    </a:moveTo>
                    <a:lnTo>
                      <a:pt x="57" y="0"/>
                    </a:lnTo>
                    <a:lnTo>
                      <a:pt x="35" y="0"/>
                    </a:lnTo>
                    <a:lnTo>
                      <a:pt x="18" y="4"/>
                    </a:lnTo>
                    <a:lnTo>
                      <a:pt x="4" y="28"/>
                    </a:lnTo>
                    <a:lnTo>
                      <a:pt x="4" y="57"/>
                    </a:lnTo>
                    <a:lnTo>
                      <a:pt x="4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28"/>
                    </a:lnTo>
                    <a:lnTo>
                      <a:pt x="53" y="14"/>
                    </a:lnTo>
                    <a:lnTo>
                      <a:pt x="80" y="9"/>
                    </a:lnTo>
                    <a:lnTo>
                      <a:pt x="111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6" name="Freeform 45"/>
              <p:cNvSpPr>
                <a:spLocks/>
              </p:cNvSpPr>
              <p:nvPr/>
            </p:nvSpPr>
            <p:spPr bwMode="auto">
              <a:xfrm flipV="1">
                <a:off x="3320" y="2372"/>
                <a:ext cx="54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3 h 57"/>
                  <a:gd name="T4" fmla="*/ 14 w 53"/>
                  <a:gd name="T5" fmla="*/ 4 h 57"/>
                  <a:gd name="T6" fmla="*/ 36 w 53"/>
                  <a:gd name="T7" fmla="*/ 0 h 57"/>
                  <a:gd name="T8" fmla="*/ 58 w 53"/>
                  <a:gd name="T9" fmla="*/ 0 h 57"/>
                  <a:gd name="T10" fmla="*/ 22 w 53"/>
                  <a:gd name="T11" fmla="*/ 9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28"/>
                    </a:lnTo>
                    <a:lnTo>
                      <a:pt x="14" y="4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7" name="Freeform 46"/>
              <p:cNvSpPr>
                <a:spLocks/>
              </p:cNvSpPr>
              <p:nvPr/>
            </p:nvSpPr>
            <p:spPr bwMode="auto">
              <a:xfrm flipV="1">
                <a:off x="3348" y="2268"/>
                <a:ext cx="128" cy="119"/>
              </a:xfrm>
              <a:custGeom>
                <a:avLst/>
                <a:gdLst>
                  <a:gd name="T0" fmla="*/ 0 w 128"/>
                  <a:gd name="T1" fmla="*/ 130 h 115"/>
                  <a:gd name="T2" fmla="*/ 93 w 128"/>
                  <a:gd name="T3" fmla="*/ 136 h 115"/>
                  <a:gd name="T4" fmla="*/ 115 w 128"/>
                  <a:gd name="T5" fmla="*/ 125 h 115"/>
                  <a:gd name="T6" fmla="*/ 124 w 128"/>
                  <a:gd name="T7" fmla="*/ 92 h 115"/>
                  <a:gd name="T8" fmla="*/ 128 w 128"/>
                  <a:gd name="T9" fmla="*/ 0 h 115"/>
                  <a:gd name="T10" fmla="*/ 115 w 128"/>
                  <a:gd name="T11" fmla="*/ 67 h 115"/>
                  <a:gd name="T12" fmla="*/ 102 w 128"/>
                  <a:gd name="T13" fmla="*/ 101 h 115"/>
                  <a:gd name="T14" fmla="*/ 84 w 128"/>
                  <a:gd name="T15" fmla="*/ 121 h 115"/>
                  <a:gd name="T16" fmla="*/ 0 w 128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5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6"/>
                    </a:lnTo>
                    <a:lnTo>
                      <a:pt x="84" y="10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8" name="Freeform 47"/>
              <p:cNvSpPr>
                <a:spLocks/>
              </p:cNvSpPr>
              <p:nvPr/>
            </p:nvSpPr>
            <p:spPr bwMode="auto">
              <a:xfrm flipV="1">
                <a:off x="3397" y="2268"/>
                <a:ext cx="75" cy="64"/>
              </a:xfrm>
              <a:custGeom>
                <a:avLst/>
                <a:gdLst>
                  <a:gd name="T0" fmla="*/ 0 w 75"/>
                  <a:gd name="T1" fmla="*/ 72 h 62"/>
                  <a:gd name="T2" fmla="*/ 44 w 75"/>
                  <a:gd name="T3" fmla="*/ 72 h 62"/>
                  <a:gd name="T4" fmla="*/ 66 w 75"/>
                  <a:gd name="T5" fmla="*/ 62 h 62"/>
                  <a:gd name="T6" fmla="*/ 75 w 75"/>
                  <a:gd name="T7" fmla="*/ 29 h 62"/>
                  <a:gd name="T8" fmla="*/ 75 w 75"/>
                  <a:gd name="T9" fmla="*/ 0 h 62"/>
                  <a:gd name="T10" fmla="*/ 70 w 75"/>
                  <a:gd name="T11" fmla="*/ 33 h 62"/>
                  <a:gd name="T12" fmla="*/ 53 w 75"/>
                  <a:gd name="T13" fmla="*/ 58 h 62"/>
                  <a:gd name="T14" fmla="*/ 22 w 75"/>
                  <a:gd name="T15" fmla="*/ 67 h 62"/>
                  <a:gd name="T16" fmla="*/ 0 w 75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52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8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9" name="Freeform 48"/>
              <p:cNvSpPr>
                <a:spLocks/>
              </p:cNvSpPr>
              <p:nvPr/>
            </p:nvSpPr>
            <p:spPr bwMode="auto">
              <a:xfrm flipV="1">
                <a:off x="3481" y="2258"/>
                <a:ext cx="168" cy="178"/>
              </a:xfrm>
              <a:custGeom>
                <a:avLst/>
                <a:gdLst>
                  <a:gd name="T0" fmla="*/ 39 w 168"/>
                  <a:gd name="T1" fmla="*/ 0 h 173"/>
                  <a:gd name="T2" fmla="*/ 17 w 168"/>
                  <a:gd name="T3" fmla="*/ 5 h 173"/>
                  <a:gd name="T4" fmla="*/ 9 w 168"/>
                  <a:gd name="T5" fmla="*/ 29 h 173"/>
                  <a:gd name="T6" fmla="*/ 0 w 168"/>
                  <a:gd name="T7" fmla="*/ 100 h 173"/>
                  <a:gd name="T8" fmla="*/ 0 w 168"/>
                  <a:gd name="T9" fmla="*/ 166 h 173"/>
                  <a:gd name="T10" fmla="*/ 13 w 168"/>
                  <a:gd name="T11" fmla="*/ 188 h 173"/>
                  <a:gd name="T12" fmla="*/ 39 w 168"/>
                  <a:gd name="T13" fmla="*/ 193 h 173"/>
                  <a:gd name="T14" fmla="*/ 132 w 168"/>
                  <a:gd name="T15" fmla="*/ 199 h 173"/>
                  <a:gd name="T16" fmla="*/ 155 w 168"/>
                  <a:gd name="T17" fmla="*/ 188 h 173"/>
                  <a:gd name="T18" fmla="*/ 163 w 168"/>
                  <a:gd name="T19" fmla="*/ 154 h 173"/>
                  <a:gd name="T20" fmla="*/ 168 w 168"/>
                  <a:gd name="T21" fmla="*/ 54 h 173"/>
                  <a:gd name="T22" fmla="*/ 159 w 168"/>
                  <a:gd name="T23" fmla="*/ 24 h 173"/>
                  <a:gd name="T24" fmla="*/ 128 w 168"/>
                  <a:gd name="T25" fmla="*/ 5 h 173"/>
                  <a:gd name="T26" fmla="*/ 39 w 168"/>
                  <a:gd name="T27" fmla="*/ 0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8" h="173">
                    <a:moveTo>
                      <a:pt x="39" y="0"/>
                    </a:moveTo>
                    <a:lnTo>
                      <a:pt x="17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9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59" y="19"/>
                    </a:lnTo>
                    <a:lnTo>
                      <a:pt x="128" y="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0" name="Freeform 49"/>
              <p:cNvSpPr>
                <a:spLocks/>
              </p:cNvSpPr>
              <p:nvPr/>
            </p:nvSpPr>
            <p:spPr bwMode="auto">
              <a:xfrm flipV="1">
                <a:off x="3538" y="2307"/>
                <a:ext cx="62" cy="70"/>
              </a:xfrm>
              <a:custGeom>
                <a:avLst/>
                <a:gdLst>
                  <a:gd name="T0" fmla="*/ 62 w 62"/>
                  <a:gd name="T1" fmla="*/ 63 h 68"/>
                  <a:gd name="T2" fmla="*/ 62 w 62"/>
                  <a:gd name="T3" fmla="*/ 25 h 68"/>
                  <a:gd name="T4" fmla="*/ 53 w 62"/>
                  <a:gd name="T5" fmla="*/ 10 h 68"/>
                  <a:gd name="T6" fmla="*/ 36 w 62"/>
                  <a:gd name="T7" fmla="*/ 0 h 68"/>
                  <a:gd name="T8" fmla="*/ 22 w 62"/>
                  <a:gd name="T9" fmla="*/ 0 h 68"/>
                  <a:gd name="T10" fmla="*/ 9 w 62"/>
                  <a:gd name="T11" fmla="*/ 5 h 68"/>
                  <a:gd name="T12" fmla="*/ 0 w 62"/>
                  <a:gd name="T13" fmla="*/ 29 h 68"/>
                  <a:gd name="T14" fmla="*/ 0 w 62"/>
                  <a:gd name="T15" fmla="*/ 54 h 68"/>
                  <a:gd name="T16" fmla="*/ 9 w 62"/>
                  <a:gd name="T17" fmla="*/ 68 h 68"/>
                  <a:gd name="T18" fmla="*/ 22 w 62"/>
                  <a:gd name="T19" fmla="*/ 78 h 68"/>
                  <a:gd name="T20" fmla="*/ 44 w 62"/>
                  <a:gd name="T21" fmla="*/ 78 h 68"/>
                  <a:gd name="T22" fmla="*/ 62 w 62"/>
                  <a:gd name="T23" fmla="*/ 63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0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22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8"/>
                    </a:lnTo>
                    <a:lnTo>
                      <a:pt x="22" y="68"/>
                    </a:lnTo>
                    <a:lnTo>
                      <a:pt x="44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1" name="Freeform 50"/>
              <p:cNvSpPr>
                <a:spLocks/>
              </p:cNvSpPr>
              <p:nvPr/>
            </p:nvSpPr>
            <p:spPr bwMode="auto">
              <a:xfrm flipV="1">
                <a:off x="3529" y="2307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2" name="Freeform 51"/>
              <p:cNvSpPr>
                <a:spLocks/>
              </p:cNvSpPr>
              <p:nvPr/>
            </p:nvSpPr>
            <p:spPr bwMode="auto">
              <a:xfrm flipV="1">
                <a:off x="3534" y="2332"/>
                <a:ext cx="40" cy="49"/>
              </a:xfrm>
              <a:custGeom>
                <a:avLst/>
                <a:gdLst>
                  <a:gd name="T0" fmla="*/ 4 w 40"/>
                  <a:gd name="T1" fmla="*/ 53 h 48"/>
                  <a:gd name="T2" fmla="*/ 9 w 40"/>
                  <a:gd name="T3" fmla="*/ 33 h 48"/>
                  <a:gd name="T4" fmla="*/ 17 w 40"/>
                  <a:gd name="T5" fmla="*/ 9 h 48"/>
                  <a:gd name="T6" fmla="*/ 26 w 40"/>
                  <a:gd name="T7" fmla="*/ 4 h 48"/>
                  <a:gd name="T8" fmla="*/ 40 w 40"/>
                  <a:gd name="T9" fmla="*/ 4 h 48"/>
                  <a:gd name="T10" fmla="*/ 35 w 40"/>
                  <a:gd name="T11" fmla="*/ 0 h 48"/>
                  <a:gd name="T12" fmla="*/ 9 w 40"/>
                  <a:gd name="T13" fmla="*/ 4 h 48"/>
                  <a:gd name="T14" fmla="*/ 0 w 40"/>
                  <a:gd name="T15" fmla="*/ 29 h 48"/>
                  <a:gd name="T16" fmla="*/ 0 w 40"/>
                  <a:gd name="T17" fmla="*/ 53 h 48"/>
                  <a:gd name="T18" fmla="*/ 4 w 40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28"/>
                    </a:lnTo>
                    <a:lnTo>
                      <a:pt x="17" y="9"/>
                    </a:lnTo>
                    <a:lnTo>
                      <a:pt x="26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3" name="Freeform 52"/>
              <p:cNvSpPr>
                <a:spLocks/>
              </p:cNvSpPr>
              <p:nvPr/>
            </p:nvSpPr>
            <p:spPr bwMode="auto">
              <a:xfrm flipV="1">
                <a:off x="3538" y="2318"/>
                <a:ext cx="53" cy="54"/>
              </a:xfrm>
              <a:custGeom>
                <a:avLst/>
                <a:gdLst>
                  <a:gd name="T0" fmla="*/ 44 w 53"/>
                  <a:gd name="T1" fmla="*/ 0 h 53"/>
                  <a:gd name="T2" fmla="*/ 44 w 53"/>
                  <a:gd name="T3" fmla="*/ 15 h 53"/>
                  <a:gd name="T4" fmla="*/ 40 w 53"/>
                  <a:gd name="T5" fmla="*/ 24 h 53"/>
                  <a:gd name="T6" fmla="*/ 31 w 53"/>
                  <a:gd name="T7" fmla="*/ 44 h 53"/>
                  <a:gd name="T8" fmla="*/ 18 w 53"/>
                  <a:gd name="T9" fmla="*/ 48 h 53"/>
                  <a:gd name="T10" fmla="*/ 5 w 53"/>
                  <a:gd name="T11" fmla="*/ 48 h 53"/>
                  <a:gd name="T12" fmla="*/ 0 w 53"/>
                  <a:gd name="T13" fmla="*/ 48 h 53"/>
                  <a:gd name="T14" fmla="*/ 13 w 53"/>
                  <a:gd name="T15" fmla="*/ 58 h 53"/>
                  <a:gd name="T16" fmla="*/ 40 w 53"/>
                  <a:gd name="T17" fmla="*/ 58 h 53"/>
                  <a:gd name="T18" fmla="*/ 53 w 53"/>
                  <a:gd name="T19" fmla="*/ 44 h 53"/>
                  <a:gd name="T20" fmla="*/ 53 w 53"/>
                  <a:gd name="T21" fmla="*/ 19 h 53"/>
                  <a:gd name="T22" fmla="*/ 44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1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4" name="Freeform 53"/>
              <p:cNvSpPr>
                <a:spLocks/>
              </p:cNvSpPr>
              <p:nvPr/>
            </p:nvSpPr>
            <p:spPr bwMode="auto">
              <a:xfrm flipV="1">
                <a:off x="3551" y="231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3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5" name="Freeform 54"/>
              <p:cNvSpPr>
                <a:spLocks/>
              </p:cNvSpPr>
              <p:nvPr/>
            </p:nvSpPr>
            <p:spPr bwMode="auto">
              <a:xfrm flipV="1">
                <a:off x="3534" y="2367"/>
                <a:ext cx="9" cy="14"/>
              </a:xfrm>
              <a:custGeom>
                <a:avLst/>
                <a:gdLst>
                  <a:gd name="T0" fmla="*/ 0 w 9"/>
                  <a:gd name="T1" fmla="*/ 9 h 14"/>
                  <a:gd name="T2" fmla="*/ 4 w 9"/>
                  <a:gd name="T3" fmla="*/ 0 h 14"/>
                  <a:gd name="T4" fmla="*/ 9 w 9"/>
                  <a:gd name="T5" fmla="*/ 9 h 14"/>
                  <a:gd name="T6" fmla="*/ 4 w 9"/>
                  <a:gd name="T7" fmla="*/ 14 h 14"/>
                  <a:gd name="T8" fmla="*/ 0 w 9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9"/>
                    </a:moveTo>
                    <a:lnTo>
                      <a:pt x="4" y="0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6" name="Freeform 55"/>
              <p:cNvSpPr>
                <a:spLocks/>
              </p:cNvSpPr>
              <p:nvPr/>
            </p:nvSpPr>
            <p:spPr bwMode="auto">
              <a:xfrm flipV="1">
                <a:off x="3543" y="2377"/>
                <a:ext cx="8" cy="10"/>
              </a:xfrm>
              <a:custGeom>
                <a:avLst/>
                <a:gdLst>
                  <a:gd name="T0" fmla="*/ 0 w 8"/>
                  <a:gd name="T1" fmla="*/ 10 h 9"/>
                  <a:gd name="T2" fmla="*/ 4 w 8"/>
                  <a:gd name="T3" fmla="*/ 0 h 9"/>
                  <a:gd name="T4" fmla="*/ 8 w 8"/>
                  <a:gd name="T5" fmla="*/ 10 h 9"/>
                  <a:gd name="T6" fmla="*/ 4 w 8"/>
                  <a:gd name="T7" fmla="*/ 14 h 9"/>
                  <a:gd name="T8" fmla="*/ 0 w 8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7" name="Freeform 56"/>
              <p:cNvSpPr>
                <a:spLocks/>
              </p:cNvSpPr>
              <p:nvPr/>
            </p:nvSpPr>
            <p:spPr bwMode="auto">
              <a:xfrm flipV="1">
                <a:off x="3529" y="2357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8" name="Freeform 57"/>
              <p:cNvSpPr>
                <a:spLocks/>
              </p:cNvSpPr>
              <p:nvPr/>
            </p:nvSpPr>
            <p:spPr bwMode="auto">
              <a:xfrm flipV="1">
                <a:off x="3481" y="2258"/>
                <a:ext cx="168" cy="178"/>
              </a:xfrm>
              <a:custGeom>
                <a:avLst/>
                <a:gdLst>
                  <a:gd name="T0" fmla="*/ 39 w 168"/>
                  <a:gd name="T1" fmla="*/ 0 h 173"/>
                  <a:gd name="T2" fmla="*/ 17 w 168"/>
                  <a:gd name="T3" fmla="*/ 5 h 173"/>
                  <a:gd name="T4" fmla="*/ 9 w 168"/>
                  <a:gd name="T5" fmla="*/ 29 h 173"/>
                  <a:gd name="T6" fmla="*/ 0 w 168"/>
                  <a:gd name="T7" fmla="*/ 100 h 173"/>
                  <a:gd name="T8" fmla="*/ 0 w 168"/>
                  <a:gd name="T9" fmla="*/ 166 h 173"/>
                  <a:gd name="T10" fmla="*/ 13 w 168"/>
                  <a:gd name="T11" fmla="*/ 188 h 173"/>
                  <a:gd name="T12" fmla="*/ 39 w 168"/>
                  <a:gd name="T13" fmla="*/ 193 h 173"/>
                  <a:gd name="T14" fmla="*/ 132 w 168"/>
                  <a:gd name="T15" fmla="*/ 199 h 173"/>
                  <a:gd name="T16" fmla="*/ 155 w 168"/>
                  <a:gd name="T17" fmla="*/ 188 h 173"/>
                  <a:gd name="T18" fmla="*/ 163 w 168"/>
                  <a:gd name="T19" fmla="*/ 154 h 173"/>
                  <a:gd name="T20" fmla="*/ 168 w 168"/>
                  <a:gd name="T21" fmla="*/ 54 h 173"/>
                  <a:gd name="T22" fmla="*/ 159 w 168"/>
                  <a:gd name="T23" fmla="*/ 24 h 173"/>
                  <a:gd name="T24" fmla="*/ 128 w 168"/>
                  <a:gd name="T25" fmla="*/ 5 h 173"/>
                  <a:gd name="T26" fmla="*/ 39 w 168"/>
                  <a:gd name="T27" fmla="*/ 0 h 173"/>
                  <a:gd name="T28" fmla="*/ 39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9" y="0"/>
                    </a:moveTo>
                    <a:lnTo>
                      <a:pt x="17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39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3" y="134"/>
                    </a:lnTo>
                    <a:lnTo>
                      <a:pt x="168" y="48"/>
                    </a:lnTo>
                    <a:lnTo>
                      <a:pt x="159" y="19"/>
                    </a:lnTo>
                    <a:lnTo>
                      <a:pt x="128" y="5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9" name="Freeform 58"/>
              <p:cNvSpPr>
                <a:spLocks/>
              </p:cNvSpPr>
              <p:nvPr/>
            </p:nvSpPr>
            <p:spPr bwMode="auto">
              <a:xfrm flipV="1">
                <a:off x="3529" y="2307"/>
                <a:ext cx="67" cy="80"/>
              </a:xfrm>
              <a:custGeom>
                <a:avLst/>
                <a:gdLst>
                  <a:gd name="T0" fmla="*/ 0 w 67"/>
                  <a:gd name="T1" fmla="*/ 47 h 77"/>
                  <a:gd name="T2" fmla="*/ 9 w 67"/>
                  <a:gd name="T3" fmla="*/ 9 h 77"/>
                  <a:gd name="T4" fmla="*/ 36 w 67"/>
                  <a:gd name="T5" fmla="*/ 0 h 77"/>
                  <a:gd name="T6" fmla="*/ 58 w 67"/>
                  <a:gd name="T7" fmla="*/ 19 h 77"/>
                  <a:gd name="T8" fmla="*/ 67 w 67"/>
                  <a:gd name="T9" fmla="*/ 47 h 77"/>
                  <a:gd name="T10" fmla="*/ 58 w 67"/>
                  <a:gd name="T11" fmla="*/ 82 h 77"/>
                  <a:gd name="T12" fmla="*/ 31 w 67"/>
                  <a:gd name="T13" fmla="*/ 92 h 77"/>
                  <a:gd name="T14" fmla="*/ 9 w 67"/>
                  <a:gd name="T15" fmla="*/ 75 h 77"/>
                  <a:gd name="T16" fmla="*/ 0 w 67"/>
                  <a:gd name="T17" fmla="*/ 47 h 77"/>
                  <a:gd name="T18" fmla="*/ 0 w 67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0" name="Freeform 59"/>
              <p:cNvSpPr>
                <a:spLocks/>
              </p:cNvSpPr>
              <p:nvPr/>
            </p:nvSpPr>
            <p:spPr bwMode="auto">
              <a:xfrm flipV="1">
                <a:off x="3485" y="2288"/>
                <a:ext cx="115" cy="143"/>
              </a:xfrm>
              <a:custGeom>
                <a:avLst/>
                <a:gdLst>
                  <a:gd name="T0" fmla="*/ 115 w 115"/>
                  <a:gd name="T1" fmla="*/ 4 h 139"/>
                  <a:gd name="T2" fmla="*/ 58 w 115"/>
                  <a:gd name="T3" fmla="*/ 4 h 139"/>
                  <a:gd name="T4" fmla="*/ 35 w 115"/>
                  <a:gd name="T5" fmla="*/ 0 h 139"/>
                  <a:gd name="T6" fmla="*/ 18 w 115"/>
                  <a:gd name="T7" fmla="*/ 9 h 139"/>
                  <a:gd name="T8" fmla="*/ 5 w 115"/>
                  <a:gd name="T9" fmla="*/ 38 h 139"/>
                  <a:gd name="T10" fmla="*/ 5 w 115"/>
                  <a:gd name="T11" fmla="*/ 72 h 139"/>
                  <a:gd name="T12" fmla="*/ 5 w 115"/>
                  <a:gd name="T13" fmla="*/ 111 h 139"/>
                  <a:gd name="T14" fmla="*/ 0 w 115"/>
                  <a:gd name="T15" fmla="*/ 159 h 139"/>
                  <a:gd name="T16" fmla="*/ 9 w 115"/>
                  <a:gd name="T17" fmla="*/ 111 h 139"/>
                  <a:gd name="T18" fmla="*/ 22 w 115"/>
                  <a:gd name="T19" fmla="*/ 61 h 139"/>
                  <a:gd name="T20" fmla="*/ 31 w 115"/>
                  <a:gd name="T21" fmla="*/ 38 h 139"/>
                  <a:gd name="T22" fmla="*/ 53 w 115"/>
                  <a:gd name="T23" fmla="*/ 14 h 139"/>
                  <a:gd name="T24" fmla="*/ 111 w 115"/>
                  <a:gd name="T25" fmla="*/ 4 h 139"/>
                  <a:gd name="T26" fmla="*/ 115 w 115"/>
                  <a:gd name="T27" fmla="*/ 4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139">
                    <a:moveTo>
                      <a:pt x="115" y="4"/>
                    </a:moveTo>
                    <a:lnTo>
                      <a:pt x="58" y="4"/>
                    </a:lnTo>
                    <a:lnTo>
                      <a:pt x="35" y="0"/>
                    </a:lnTo>
                    <a:lnTo>
                      <a:pt x="18" y="9"/>
                    </a:lnTo>
                    <a:lnTo>
                      <a:pt x="5" y="33"/>
                    </a:lnTo>
                    <a:lnTo>
                      <a:pt x="5" y="62"/>
                    </a:lnTo>
                    <a:lnTo>
                      <a:pt x="5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33"/>
                    </a:lnTo>
                    <a:lnTo>
                      <a:pt x="53" y="14"/>
                    </a:lnTo>
                    <a:lnTo>
                      <a:pt x="111" y="4"/>
                    </a:lnTo>
                    <a:lnTo>
                      <a:pt x="115" y="4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1" name="Freeform 60"/>
              <p:cNvSpPr>
                <a:spLocks/>
              </p:cNvSpPr>
              <p:nvPr/>
            </p:nvSpPr>
            <p:spPr bwMode="auto">
              <a:xfrm flipV="1">
                <a:off x="3490" y="2367"/>
                <a:ext cx="53" cy="64"/>
              </a:xfrm>
              <a:custGeom>
                <a:avLst/>
                <a:gdLst>
                  <a:gd name="T0" fmla="*/ 0 w 53"/>
                  <a:gd name="T1" fmla="*/ 72 h 62"/>
                  <a:gd name="T2" fmla="*/ 0 w 53"/>
                  <a:gd name="T3" fmla="*/ 38 h 62"/>
                  <a:gd name="T4" fmla="*/ 13 w 53"/>
                  <a:gd name="T5" fmla="*/ 9 h 62"/>
                  <a:gd name="T6" fmla="*/ 30 w 53"/>
                  <a:gd name="T7" fmla="*/ 0 h 62"/>
                  <a:gd name="T8" fmla="*/ 53 w 53"/>
                  <a:gd name="T9" fmla="*/ 4 h 62"/>
                  <a:gd name="T10" fmla="*/ 22 w 53"/>
                  <a:gd name="T11" fmla="*/ 14 h 62"/>
                  <a:gd name="T12" fmla="*/ 8 w 53"/>
                  <a:gd name="T13" fmla="*/ 38 h 62"/>
                  <a:gd name="T14" fmla="*/ 0 w 53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0" y="62"/>
                    </a:moveTo>
                    <a:lnTo>
                      <a:pt x="0" y="33"/>
                    </a:lnTo>
                    <a:lnTo>
                      <a:pt x="13" y="9"/>
                    </a:lnTo>
                    <a:lnTo>
                      <a:pt x="30" y="0"/>
                    </a:lnTo>
                    <a:lnTo>
                      <a:pt x="53" y="4"/>
                    </a:lnTo>
                    <a:lnTo>
                      <a:pt x="22" y="14"/>
                    </a:lnTo>
                    <a:lnTo>
                      <a:pt x="8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2" name="Freeform 61"/>
              <p:cNvSpPr>
                <a:spLocks/>
              </p:cNvSpPr>
              <p:nvPr/>
            </p:nvSpPr>
            <p:spPr bwMode="auto">
              <a:xfrm flipV="1">
                <a:off x="3516" y="2263"/>
                <a:ext cx="128" cy="118"/>
              </a:xfrm>
              <a:custGeom>
                <a:avLst/>
                <a:gdLst>
                  <a:gd name="T0" fmla="*/ 0 w 128"/>
                  <a:gd name="T1" fmla="*/ 125 h 115"/>
                  <a:gd name="T2" fmla="*/ 93 w 128"/>
                  <a:gd name="T3" fmla="*/ 130 h 115"/>
                  <a:gd name="T4" fmla="*/ 115 w 128"/>
                  <a:gd name="T5" fmla="*/ 115 h 115"/>
                  <a:gd name="T6" fmla="*/ 124 w 128"/>
                  <a:gd name="T7" fmla="*/ 86 h 115"/>
                  <a:gd name="T8" fmla="*/ 128 w 128"/>
                  <a:gd name="T9" fmla="*/ 0 h 115"/>
                  <a:gd name="T10" fmla="*/ 115 w 128"/>
                  <a:gd name="T11" fmla="*/ 66 h 115"/>
                  <a:gd name="T12" fmla="*/ 102 w 128"/>
                  <a:gd name="T13" fmla="*/ 91 h 115"/>
                  <a:gd name="T14" fmla="*/ 84 w 128"/>
                  <a:gd name="T15" fmla="*/ 111 h 115"/>
                  <a:gd name="T16" fmla="*/ 0 w 128"/>
                  <a:gd name="T17" fmla="*/ 125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0"/>
                    </a:lnTo>
                    <a:lnTo>
                      <a:pt x="124" y="76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3" name="Freeform 62"/>
              <p:cNvSpPr>
                <a:spLocks/>
              </p:cNvSpPr>
              <p:nvPr/>
            </p:nvSpPr>
            <p:spPr bwMode="auto">
              <a:xfrm flipV="1">
                <a:off x="3565" y="2263"/>
                <a:ext cx="75" cy="65"/>
              </a:xfrm>
              <a:custGeom>
                <a:avLst/>
                <a:gdLst>
                  <a:gd name="T0" fmla="*/ 0 w 75"/>
                  <a:gd name="T1" fmla="*/ 73 h 63"/>
                  <a:gd name="T2" fmla="*/ 44 w 75"/>
                  <a:gd name="T3" fmla="*/ 73 h 63"/>
                  <a:gd name="T4" fmla="*/ 66 w 75"/>
                  <a:gd name="T5" fmla="*/ 58 h 63"/>
                  <a:gd name="T6" fmla="*/ 75 w 75"/>
                  <a:gd name="T7" fmla="*/ 29 h 63"/>
                  <a:gd name="T8" fmla="*/ 75 w 75"/>
                  <a:gd name="T9" fmla="*/ 0 h 63"/>
                  <a:gd name="T10" fmla="*/ 71 w 75"/>
                  <a:gd name="T11" fmla="*/ 29 h 63"/>
                  <a:gd name="T12" fmla="*/ 53 w 75"/>
                  <a:gd name="T13" fmla="*/ 58 h 63"/>
                  <a:gd name="T14" fmla="*/ 22 w 75"/>
                  <a:gd name="T15" fmla="*/ 68 h 63"/>
                  <a:gd name="T16" fmla="*/ 0 w 75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3">
                    <a:moveTo>
                      <a:pt x="0" y="63"/>
                    </a:moveTo>
                    <a:lnTo>
                      <a:pt x="44" y="63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22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4" name="Freeform 63"/>
              <p:cNvSpPr>
                <a:spLocks/>
              </p:cNvSpPr>
              <p:nvPr/>
            </p:nvSpPr>
            <p:spPr bwMode="auto">
              <a:xfrm flipV="1">
                <a:off x="3649" y="2254"/>
                <a:ext cx="165" cy="177"/>
              </a:xfrm>
              <a:custGeom>
                <a:avLst/>
                <a:gdLst>
                  <a:gd name="T0" fmla="*/ 169 w 164"/>
                  <a:gd name="T1" fmla="*/ 24 h 172"/>
                  <a:gd name="T2" fmla="*/ 155 w 164"/>
                  <a:gd name="T3" fmla="*/ 4 h 172"/>
                  <a:gd name="T4" fmla="*/ 129 w 164"/>
                  <a:gd name="T5" fmla="*/ 0 h 172"/>
                  <a:gd name="T6" fmla="*/ 35 w 164"/>
                  <a:gd name="T7" fmla="*/ 4 h 172"/>
                  <a:gd name="T8" fmla="*/ 13 w 164"/>
                  <a:gd name="T9" fmla="*/ 9 h 172"/>
                  <a:gd name="T10" fmla="*/ 4 w 164"/>
                  <a:gd name="T11" fmla="*/ 33 h 172"/>
                  <a:gd name="T12" fmla="*/ 0 w 164"/>
                  <a:gd name="T13" fmla="*/ 106 h 172"/>
                  <a:gd name="T14" fmla="*/ 9 w 164"/>
                  <a:gd name="T15" fmla="*/ 171 h 172"/>
                  <a:gd name="T16" fmla="*/ 22 w 164"/>
                  <a:gd name="T17" fmla="*/ 193 h 172"/>
                  <a:gd name="T18" fmla="*/ 49 w 164"/>
                  <a:gd name="T19" fmla="*/ 198 h 172"/>
                  <a:gd name="T20" fmla="*/ 142 w 164"/>
                  <a:gd name="T21" fmla="*/ 193 h 172"/>
                  <a:gd name="T22" fmla="*/ 169 w 164"/>
                  <a:gd name="T23" fmla="*/ 171 h 172"/>
                  <a:gd name="T24" fmla="*/ 169 w 164"/>
                  <a:gd name="T25" fmla="*/ 24 h 1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72">
                    <a:moveTo>
                      <a:pt x="164" y="19"/>
                    </a:moveTo>
                    <a:lnTo>
                      <a:pt x="150" y="4"/>
                    </a:lnTo>
                    <a:lnTo>
                      <a:pt x="124" y="0"/>
                    </a:lnTo>
                    <a:lnTo>
                      <a:pt x="35" y="4"/>
                    </a:lnTo>
                    <a:lnTo>
                      <a:pt x="13" y="9"/>
                    </a:lnTo>
                    <a:lnTo>
                      <a:pt x="4" y="28"/>
                    </a:lnTo>
                    <a:lnTo>
                      <a:pt x="0" y="91"/>
                    </a:lnTo>
                    <a:lnTo>
                      <a:pt x="9" y="148"/>
                    </a:lnTo>
                    <a:lnTo>
                      <a:pt x="22" y="168"/>
                    </a:lnTo>
                    <a:lnTo>
                      <a:pt x="49" y="172"/>
                    </a:lnTo>
                    <a:lnTo>
                      <a:pt x="137" y="168"/>
                    </a:lnTo>
                    <a:lnTo>
                      <a:pt x="164" y="148"/>
                    </a:lnTo>
                    <a:lnTo>
                      <a:pt x="164" y="19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5" name="Freeform 64"/>
              <p:cNvSpPr>
                <a:spLocks/>
              </p:cNvSpPr>
              <p:nvPr/>
            </p:nvSpPr>
            <p:spPr bwMode="auto">
              <a:xfrm flipV="1">
                <a:off x="3707" y="2303"/>
                <a:ext cx="62" cy="74"/>
              </a:xfrm>
              <a:custGeom>
                <a:avLst/>
                <a:gdLst>
                  <a:gd name="T0" fmla="*/ 62 w 62"/>
                  <a:gd name="T1" fmla="*/ 61 h 72"/>
                  <a:gd name="T2" fmla="*/ 62 w 62"/>
                  <a:gd name="T3" fmla="*/ 29 h 72"/>
                  <a:gd name="T4" fmla="*/ 53 w 62"/>
                  <a:gd name="T5" fmla="*/ 10 h 72"/>
                  <a:gd name="T6" fmla="*/ 36 w 62"/>
                  <a:gd name="T7" fmla="*/ 0 h 72"/>
                  <a:gd name="T8" fmla="*/ 9 w 62"/>
                  <a:gd name="T9" fmla="*/ 10 h 72"/>
                  <a:gd name="T10" fmla="*/ 0 w 62"/>
                  <a:gd name="T11" fmla="*/ 34 h 72"/>
                  <a:gd name="T12" fmla="*/ 5 w 62"/>
                  <a:gd name="T13" fmla="*/ 61 h 72"/>
                  <a:gd name="T14" fmla="*/ 9 w 62"/>
                  <a:gd name="T15" fmla="*/ 73 h 72"/>
                  <a:gd name="T16" fmla="*/ 22 w 62"/>
                  <a:gd name="T17" fmla="*/ 82 h 72"/>
                  <a:gd name="T18" fmla="*/ 49 w 62"/>
                  <a:gd name="T19" fmla="*/ 78 h 72"/>
                  <a:gd name="T20" fmla="*/ 62 w 62"/>
                  <a:gd name="T21" fmla="*/ 61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72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36" y="0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9" y="63"/>
                    </a:lnTo>
                    <a:lnTo>
                      <a:pt x="22" y="72"/>
                    </a:lnTo>
                    <a:lnTo>
                      <a:pt x="49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6" name="Freeform 65"/>
              <p:cNvSpPr>
                <a:spLocks/>
              </p:cNvSpPr>
              <p:nvPr/>
            </p:nvSpPr>
            <p:spPr bwMode="auto">
              <a:xfrm flipV="1">
                <a:off x="3699" y="2303"/>
                <a:ext cx="66" cy="78"/>
              </a:xfrm>
              <a:custGeom>
                <a:avLst/>
                <a:gdLst>
                  <a:gd name="T0" fmla="*/ 0 w 66"/>
                  <a:gd name="T1" fmla="*/ 43 h 76"/>
                  <a:gd name="T2" fmla="*/ 8 w 66"/>
                  <a:gd name="T3" fmla="*/ 9 h 76"/>
                  <a:gd name="T4" fmla="*/ 30 w 66"/>
                  <a:gd name="T5" fmla="*/ 0 h 76"/>
                  <a:gd name="T6" fmla="*/ 57 w 66"/>
                  <a:gd name="T7" fmla="*/ 9 h 76"/>
                  <a:gd name="T8" fmla="*/ 66 w 66"/>
                  <a:gd name="T9" fmla="*/ 38 h 76"/>
                  <a:gd name="T10" fmla="*/ 57 w 66"/>
                  <a:gd name="T11" fmla="*/ 72 h 76"/>
                  <a:gd name="T12" fmla="*/ 35 w 66"/>
                  <a:gd name="T13" fmla="*/ 86 h 76"/>
                  <a:gd name="T14" fmla="*/ 8 w 66"/>
                  <a:gd name="T15" fmla="*/ 72 h 76"/>
                  <a:gd name="T16" fmla="*/ 0 w 66"/>
                  <a:gd name="T17" fmla="*/ 43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6">
                    <a:moveTo>
                      <a:pt x="0" y="38"/>
                    </a:moveTo>
                    <a:lnTo>
                      <a:pt x="8" y="9"/>
                    </a:lnTo>
                    <a:lnTo>
                      <a:pt x="30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6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7" name="Freeform 66"/>
              <p:cNvSpPr>
                <a:spLocks/>
              </p:cNvSpPr>
              <p:nvPr/>
            </p:nvSpPr>
            <p:spPr bwMode="auto">
              <a:xfrm flipV="1">
                <a:off x="3703" y="2323"/>
                <a:ext cx="40" cy="54"/>
              </a:xfrm>
              <a:custGeom>
                <a:avLst/>
                <a:gdLst>
                  <a:gd name="T0" fmla="*/ 4 w 40"/>
                  <a:gd name="T1" fmla="*/ 53 h 53"/>
                  <a:gd name="T2" fmla="*/ 9 w 40"/>
                  <a:gd name="T3" fmla="*/ 34 h 53"/>
                  <a:gd name="T4" fmla="*/ 18 w 40"/>
                  <a:gd name="T5" fmla="*/ 10 h 53"/>
                  <a:gd name="T6" fmla="*/ 22 w 40"/>
                  <a:gd name="T7" fmla="*/ 5 h 53"/>
                  <a:gd name="T8" fmla="*/ 35 w 40"/>
                  <a:gd name="T9" fmla="*/ 0 h 53"/>
                  <a:gd name="T10" fmla="*/ 40 w 40"/>
                  <a:gd name="T11" fmla="*/ 0 h 53"/>
                  <a:gd name="T12" fmla="*/ 31 w 40"/>
                  <a:gd name="T13" fmla="*/ 0 h 53"/>
                  <a:gd name="T14" fmla="*/ 9 w 40"/>
                  <a:gd name="T15" fmla="*/ 5 h 53"/>
                  <a:gd name="T16" fmla="*/ 0 w 40"/>
                  <a:gd name="T17" fmla="*/ 24 h 53"/>
                  <a:gd name="T18" fmla="*/ 0 w 40"/>
                  <a:gd name="T19" fmla="*/ 44 h 53"/>
                  <a:gd name="T20" fmla="*/ 4 w 40"/>
                  <a:gd name="T21" fmla="*/ 53 h 53"/>
                  <a:gd name="T22" fmla="*/ 4 w 40"/>
                  <a:gd name="T23" fmla="*/ 58 h 53"/>
                  <a:gd name="T24" fmla="*/ 4 w 40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3">
                    <a:moveTo>
                      <a:pt x="4" y="48"/>
                    </a:moveTo>
                    <a:lnTo>
                      <a:pt x="9" y="29"/>
                    </a:lnTo>
                    <a:lnTo>
                      <a:pt x="18" y="10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39"/>
                    </a:lnTo>
                    <a:lnTo>
                      <a:pt x="4" y="48"/>
                    </a:lnTo>
                    <a:lnTo>
                      <a:pt x="4" y="53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8" name="Freeform 67"/>
              <p:cNvSpPr>
                <a:spLocks/>
              </p:cNvSpPr>
              <p:nvPr/>
            </p:nvSpPr>
            <p:spPr bwMode="auto">
              <a:xfrm flipV="1">
                <a:off x="3712" y="2312"/>
                <a:ext cx="48" cy="60"/>
              </a:xfrm>
              <a:custGeom>
                <a:avLst/>
                <a:gdLst>
                  <a:gd name="T0" fmla="*/ 35 w 48"/>
                  <a:gd name="T1" fmla="*/ 0 h 58"/>
                  <a:gd name="T2" fmla="*/ 40 w 48"/>
                  <a:gd name="T3" fmla="*/ 20 h 58"/>
                  <a:gd name="T4" fmla="*/ 35 w 48"/>
                  <a:gd name="T5" fmla="*/ 34 h 58"/>
                  <a:gd name="T6" fmla="*/ 26 w 48"/>
                  <a:gd name="T7" fmla="*/ 52 h 58"/>
                  <a:gd name="T8" fmla="*/ 17 w 48"/>
                  <a:gd name="T9" fmla="*/ 58 h 58"/>
                  <a:gd name="T10" fmla="*/ 4 w 48"/>
                  <a:gd name="T11" fmla="*/ 58 h 58"/>
                  <a:gd name="T12" fmla="*/ 0 w 48"/>
                  <a:gd name="T13" fmla="*/ 58 h 58"/>
                  <a:gd name="T14" fmla="*/ 13 w 48"/>
                  <a:gd name="T15" fmla="*/ 68 h 58"/>
                  <a:gd name="T16" fmla="*/ 35 w 48"/>
                  <a:gd name="T17" fmla="*/ 63 h 58"/>
                  <a:gd name="T18" fmla="*/ 48 w 48"/>
                  <a:gd name="T19" fmla="*/ 44 h 58"/>
                  <a:gd name="T20" fmla="*/ 48 w 48"/>
                  <a:gd name="T21" fmla="*/ 24 h 58"/>
                  <a:gd name="T22" fmla="*/ 35 w 48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58">
                    <a:moveTo>
                      <a:pt x="35" y="0"/>
                    </a:moveTo>
                    <a:lnTo>
                      <a:pt x="40" y="15"/>
                    </a:lnTo>
                    <a:lnTo>
                      <a:pt x="35" y="29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8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48" y="1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9" name="Freeform 68"/>
              <p:cNvSpPr>
                <a:spLocks/>
              </p:cNvSpPr>
              <p:nvPr/>
            </p:nvSpPr>
            <p:spPr bwMode="auto">
              <a:xfrm flipV="1">
                <a:off x="3725" y="2312"/>
                <a:ext cx="35" cy="20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19 h 19"/>
                  <a:gd name="T4" fmla="*/ 0 w 35"/>
                  <a:gd name="T5" fmla="*/ 24 h 19"/>
                  <a:gd name="T6" fmla="*/ 18 w 35"/>
                  <a:gd name="T7" fmla="*/ 19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4"/>
                    </a:lnTo>
                    <a:lnTo>
                      <a:pt x="0" y="19"/>
                    </a:lnTo>
                    <a:lnTo>
                      <a:pt x="18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0" name="Freeform 69"/>
              <p:cNvSpPr>
                <a:spLocks/>
              </p:cNvSpPr>
              <p:nvPr/>
            </p:nvSpPr>
            <p:spPr bwMode="auto">
              <a:xfrm flipV="1">
                <a:off x="3703" y="2362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1" name="Freeform 70"/>
              <p:cNvSpPr>
                <a:spLocks/>
              </p:cNvSpPr>
              <p:nvPr/>
            </p:nvSpPr>
            <p:spPr bwMode="auto">
              <a:xfrm flipV="1">
                <a:off x="3712" y="2372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9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2" name="Freeform 71"/>
              <p:cNvSpPr>
                <a:spLocks/>
              </p:cNvSpPr>
              <p:nvPr/>
            </p:nvSpPr>
            <p:spPr bwMode="auto">
              <a:xfrm flipV="1">
                <a:off x="3699" y="2353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4 w 8"/>
                  <a:gd name="T3" fmla="*/ 0 h 4"/>
                  <a:gd name="T4" fmla="*/ 8 w 8"/>
                  <a:gd name="T5" fmla="*/ 0 h 4"/>
                  <a:gd name="T6" fmla="*/ 4 w 8"/>
                  <a:gd name="T7" fmla="*/ 4 h 4"/>
                  <a:gd name="T8" fmla="*/ 0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3" name="Freeform 72"/>
              <p:cNvSpPr>
                <a:spLocks/>
              </p:cNvSpPr>
              <p:nvPr/>
            </p:nvSpPr>
            <p:spPr bwMode="auto">
              <a:xfrm flipV="1">
                <a:off x="3649" y="2254"/>
                <a:ext cx="165" cy="177"/>
              </a:xfrm>
              <a:custGeom>
                <a:avLst/>
                <a:gdLst>
                  <a:gd name="T0" fmla="*/ 169 w 164"/>
                  <a:gd name="T1" fmla="*/ 24 h 172"/>
                  <a:gd name="T2" fmla="*/ 155 w 164"/>
                  <a:gd name="T3" fmla="*/ 4 h 172"/>
                  <a:gd name="T4" fmla="*/ 129 w 164"/>
                  <a:gd name="T5" fmla="*/ 0 h 172"/>
                  <a:gd name="T6" fmla="*/ 35 w 164"/>
                  <a:gd name="T7" fmla="*/ 4 h 172"/>
                  <a:gd name="T8" fmla="*/ 13 w 164"/>
                  <a:gd name="T9" fmla="*/ 9 h 172"/>
                  <a:gd name="T10" fmla="*/ 4 w 164"/>
                  <a:gd name="T11" fmla="*/ 33 h 172"/>
                  <a:gd name="T12" fmla="*/ 0 w 164"/>
                  <a:gd name="T13" fmla="*/ 106 h 172"/>
                  <a:gd name="T14" fmla="*/ 9 w 164"/>
                  <a:gd name="T15" fmla="*/ 171 h 172"/>
                  <a:gd name="T16" fmla="*/ 22 w 164"/>
                  <a:gd name="T17" fmla="*/ 193 h 172"/>
                  <a:gd name="T18" fmla="*/ 49 w 164"/>
                  <a:gd name="T19" fmla="*/ 198 h 172"/>
                  <a:gd name="T20" fmla="*/ 142 w 164"/>
                  <a:gd name="T21" fmla="*/ 193 h 172"/>
                  <a:gd name="T22" fmla="*/ 169 w 164"/>
                  <a:gd name="T23" fmla="*/ 171 h 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" h="172">
                    <a:moveTo>
                      <a:pt x="164" y="19"/>
                    </a:moveTo>
                    <a:lnTo>
                      <a:pt x="150" y="4"/>
                    </a:lnTo>
                    <a:lnTo>
                      <a:pt x="124" y="0"/>
                    </a:lnTo>
                    <a:lnTo>
                      <a:pt x="35" y="4"/>
                    </a:lnTo>
                    <a:lnTo>
                      <a:pt x="13" y="9"/>
                    </a:lnTo>
                    <a:lnTo>
                      <a:pt x="4" y="28"/>
                    </a:lnTo>
                    <a:lnTo>
                      <a:pt x="0" y="91"/>
                    </a:lnTo>
                    <a:lnTo>
                      <a:pt x="9" y="148"/>
                    </a:lnTo>
                    <a:lnTo>
                      <a:pt x="22" y="168"/>
                    </a:lnTo>
                    <a:lnTo>
                      <a:pt x="49" y="172"/>
                    </a:lnTo>
                    <a:lnTo>
                      <a:pt x="137" y="168"/>
                    </a:lnTo>
                    <a:lnTo>
                      <a:pt x="164" y="14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4" name="Freeform 73"/>
              <p:cNvSpPr>
                <a:spLocks/>
              </p:cNvSpPr>
              <p:nvPr/>
            </p:nvSpPr>
            <p:spPr bwMode="auto">
              <a:xfrm flipV="1">
                <a:off x="3699" y="2303"/>
                <a:ext cx="66" cy="78"/>
              </a:xfrm>
              <a:custGeom>
                <a:avLst/>
                <a:gdLst>
                  <a:gd name="T0" fmla="*/ 0 w 66"/>
                  <a:gd name="T1" fmla="*/ 43 h 76"/>
                  <a:gd name="T2" fmla="*/ 8 w 66"/>
                  <a:gd name="T3" fmla="*/ 9 h 76"/>
                  <a:gd name="T4" fmla="*/ 30 w 66"/>
                  <a:gd name="T5" fmla="*/ 0 h 76"/>
                  <a:gd name="T6" fmla="*/ 57 w 66"/>
                  <a:gd name="T7" fmla="*/ 9 h 76"/>
                  <a:gd name="T8" fmla="*/ 66 w 66"/>
                  <a:gd name="T9" fmla="*/ 38 h 76"/>
                  <a:gd name="T10" fmla="*/ 57 w 66"/>
                  <a:gd name="T11" fmla="*/ 72 h 76"/>
                  <a:gd name="T12" fmla="*/ 35 w 66"/>
                  <a:gd name="T13" fmla="*/ 86 h 76"/>
                  <a:gd name="T14" fmla="*/ 8 w 66"/>
                  <a:gd name="T15" fmla="*/ 72 h 76"/>
                  <a:gd name="T16" fmla="*/ 0 w 66"/>
                  <a:gd name="T17" fmla="*/ 43 h 76"/>
                  <a:gd name="T18" fmla="*/ 0 w 66"/>
                  <a:gd name="T19" fmla="*/ 43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6">
                    <a:moveTo>
                      <a:pt x="0" y="38"/>
                    </a:moveTo>
                    <a:lnTo>
                      <a:pt x="8" y="9"/>
                    </a:lnTo>
                    <a:lnTo>
                      <a:pt x="30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6"/>
                    </a:lnTo>
                    <a:lnTo>
                      <a:pt x="8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5" name="Freeform 74"/>
              <p:cNvSpPr>
                <a:spLocks/>
              </p:cNvSpPr>
              <p:nvPr/>
            </p:nvSpPr>
            <p:spPr bwMode="auto">
              <a:xfrm flipV="1">
                <a:off x="3658" y="2278"/>
                <a:ext cx="107" cy="149"/>
              </a:xfrm>
              <a:custGeom>
                <a:avLst/>
                <a:gdLst>
                  <a:gd name="T0" fmla="*/ 111 w 106"/>
                  <a:gd name="T1" fmla="*/ 0 h 144"/>
                  <a:gd name="T2" fmla="*/ 48 w 106"/>
                  <a:gd name="T3" fmla="*/ 5 h 144"/>
                  <a:gd name="T4" fmla="*/ 26 w 106"/>
                  <a:gd name="T5" fmla="*/ 5 h 144"/>
                  <a:gd name="T6" fmla="*/ 9 w 106"/>
                  <a:gd name="T7" fmla="*/ 20 h 144"/>
                  <a:gd name="T8" fmla="*/ 0 w 106"/>
                  <a:gd name="T9" fmla="*/ 44 h 144"/>
                  <a:gd name="T10" fmla="*/ 0 w 106"/>
                  <a:gd name="T11" fmla="*/ 73 h 144"/>
                  <a:gd name="T12" fmla="*/ 0 w 106"/>
                  <a:gd name="T13" fmla="*/ 121 h 144"/>
                  <a:gd name="T14" fmla="*/ 0 w 106"/>
                  <a:gd name="T15" fmla="*/ 171 h 144"/>
                  <a:gd name="T16" fmla="*/ 9 w 106"/>
                  <a:gd name="T17" fmla="*/ 121 h 144"/>
                  <a:gd name="T18" fmla="*/ 13 w 106"/>
                  <a:gd name="T19" fmla="*/ 68 h 144"/>
                  <a:gd name="T20" fmla="*/ 26 w 106"/>
                  <a:gd name="T21" fmla="*/ 39 h 144"/>
                  <a:gd name="T22" fmla="*/ 44 w 106"/>
                  <a:gd name="T23" fmla="*/ 25 h 144"/>
                  <a:gd name="T24" fmla="*/ 75 w 106"/>
                  <a:gd name="T25" fmla="*/ 10 h 144"/>
                  <a:gd name="T26" fmla="*/ 106 w 106"/>
                  <a:gd name="T27" fmla="*/ 0 h 144"/>
                  <a:gd name="T28" fmla="*/ 111 w 10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8" y="5"/>
                    </a:lnTo>
                    <a:lnTo>
                      <a:pt x="26" y="5"/>
                    </a:lnTo>
                    <a:lnTo>
                      <a:pt x="9" y="15"/>
                    </a:lnTo>
                    <a:lnTo>
                      <a:pt x="0" y="39"/>
                    </a:lnTo>
                    <a:lnTo>
                      <a:pt x="0" y="63"/>
                    </a:lnTo>
                    <a:lnTo>
                      <a:pt x="0" y="101"/>
                    </a:lnTo>
                    <a:lnTo>
                      <a:pt x="0" y="144"/>
                    </a:lnTo>
                    <a:lnTo>
                      <a:pt x="9" y="101"/>
                    </a:lnTo>
                    <a:lnTo>
                      <a:pt x="13" y="58"/>
                    </a:lnTo>
                    <a:lnTo>
                      <a:pt x="26" y="34"/>
                    </a:lnTo>
                    <a:lnTo>
                      <a:pt x="44" y="20"/>
                    </a:lnTo>
                    <a:lnTo>
                      <a:pt x="70" y="10"/>
                    </a:lnTo>
                    <a:lnTo>
                      <a:pt x="101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6" name="Freeform 75"/>
              <p:cNvSpPr>
                <a:spLocks/>
              </p:cNvSpPr>
              <p:nvPr/>
            </p:nvSpPr>
            <p:spPr bwMode="auto">
              <a:xfrm flipV="1">
                <a:off x="3658" y="2362"/>
                <a:ext cx="49" cy="60"/>
              </a:xfrm>
              <a:custGeom>
                <a:avLst/>
                <a:gdLst>
                  <a:gd name="T0" fmla="*/ 0 w 48"/>
                  <a:gd name="T1" fmla="*/ 68 h 58"/>
                  <a:gd name="T2" fmla="*/ 0 w 48"/>
                  <a:gd name="T3" fmla="*/ 39 h 58"/>
                  <a:gd name="T4" fmla="*/ 9 w 48"/>
                  <a:gd name="T5" fmla="*/ 10 h 58"/>
                  <a:gd name="T6" fmla="*/ 31 w 48"/>
                  <a:gd name="T7" fmla="*/ 0 h 58"/>
                  <a:gd name="T8" fmla="*/ 53 w 48"/>
                  <a:gd name="T9" fmla="*/ 0 h 58"/>
                  <a:gd name="T10" fmla="*/ 17 w 48"/>
                  <a:gd name="T11" fmla="*/ 10 h 58"/>
                  <a:gd name="T12" fmla="*/ 4 w 48"/>
                  <a:gd name="T13" fmla="*/ 34 h 58"/>
                  <a:gd name="T14" fmla="*/ 0 w 48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58">
                    <a:moveTo>
                      <a:pt x="0" y="58"/>
                    </a:moveTo>
                    <a:lnTo>
                      <a:pt x="0" y="34"/>
                    </a:lnTo>
                    <a:lnTo>
                      <a:pt x="9" y="10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17" y="10"/>
                    </a:lnTo>
                    <a:lnTo>
                      <a:pt x="4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7" name="Freeform 76"/>
              <p:cNvSpPr>
                <a:spLocks/>
              </p:cNvSpPr>
              <p:nvPr/>
            </p:nvSpPr>
            <p:spPr bwMode="auto">
              <a:xfrm flipV="1">
                <a:off x="3694" y="2258"/>
                <a:ext cx="120" cy="123"/>
              </a:xfrm>
              <a:custGeom>
                <a:avLst/>
                <a:gdLst>
                  <a:gd name="T0" fmla="*/ 0 w 120"/>
                  <a:gd name="T1" fmla="*/ 135 h 120"/>
                  <a:gd name="T2" fmla="*/ 89 w 120"/>
                  <a:gd name="T3" fmla="*/ 125 h 120"/>
                  <a:gd name="T4" fmla="*/ 111 w 120"/>
                  <a:gd name="T5" fmla="*/ 114 h 120"/>
                  <a:gd name="T6" fmla="*/ 120 w 120"/>
                  <a:gd name="T7" fmla="*/ 86 h 120"/>
                  <a:gd name="T8" fmla="*/ 115 w 120"/>
                  <a:gd name="T9" fmla="*/ 0 h 120"/>
                  <a:gd name="T10" fmla="*/ 111 w 120"/>
                  <a:gd name="T11" fmla="*/ 57 h 120"/>
                  <a:gd name="T12" fmla="*/ 97 w 120"/>
                  <a:gd name="T13" fmla="*/ 91 h 120"/>
                  <a:gd name="T14" fmla="*/ 80 w 120"/>
                  <a:gd name="T15" fmla="*/ 108 h 120"/>
                  <a:gd name="T16" fmla="*/ 0 w 120"/>
                  <a:gd name="T17" fmla="*/ 135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0" y="120"/>
                    </a:moveTo>
                    <a:lnTo>
                      <a:pt x="89" y="110"/>
                    </a:lnTo>
                    <a:lnTo>
                      <a:pt x="111" y="100"/>
                    </a:lnTo>
                    <a:lnTo>
                      <a:pt x="120" y="76"/>
                    </a:lnTo>
                    <a:lnTo>
                      <a:pt x="115" y="0"/>
                    </a:lnTo>
                    <a:lnTo>
                      <a:pt x="111" y="52"/>
                    </a:lnTo>
                    <a:lnTo>
                      <a:pt x="97" y="81"/>
                    </a:lnTo>
                    <a:lnTo>
                      <a:pt x="80" y="96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8" name="Freeform 77"/>
              <p:cNvSpPr>
                <a:spLocks/>
              </p:cNvSpPr>
              <p:nvPr/>
            </p:nvSpPr>
            <p:spPr bwMode="auto">
              <a:xfrm flipV="1">
                <a:off x="3743" y="2263"/>
                <a:ext cx="71" cy="65"/>
              </a:xfrm>
              <a:custGeom>
                <a:avLst/>
                <a:gdLst>
                  <a:gd name="T0" fmla="*/ 0 w 71"/>
                  <a:gd name="T1" fmla="*/ 73 h 63"/>
                  <a:gd name="T2" fmla="*/ 40 w 71"/>
                  <a:gd name="T3" fmla="*/ 68 h 63"/>
                  <a:gd name="T4" fmla="*/ 62 w 71"/>
                  <a:gd name="T5" fmla="*/ 58 h 63"/>
                  <a:gd name="T6" fmla="*/ 71 w 71"/>
                  <a:gd name="T7" fmla="*/ 29 h 63"/>
                  <a:gd name="T8" fmla="*/ 71 w 71"/>
                  <a:gd name="T9" fmla="*/ 0 h 63"/>
                  <a:gd name="T10" fmla="*/ 66 w 71"/>
                  <a:gd name="T11" fmla="*/ 29 h 63"/>
                  <a:gd name="T12" fmla="*/ 48 w 71"/>
                  <a:gd name="T13" fmla="*/ 58 h 63"/>
                  <a:gd name="T14" fmla="*/ 17 w 71"/>
                  <a:gd name="T15" fmla="*/ 73 h 63"/>
                  <a:gd name="T16" fmla="*/ 0 w 71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3">
                    <a:moveTo>
                      <a:pt x="0" y="63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6" y="24"/>
                    </a:lnTo>
                    <a:lnTo>
                      <a:pt x="48" y="48"/>
                    </a:lnTo>
                    <a:lnTo>
                      <a:pt x="17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9" name="Freeform 78"/>
              <p:cNvSpPr>
                <a:spLocks/>
              </p:cNvSpPr>
              <p:nvPr/>
            </p:nvSpPr>
            <p:spPr bwMode="auto">
              <a:xfrm flipV="1">
                <a:off x="2526" y="241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5 h 173"/>
                  <a:gd name="T4" fmla="*/ 9 w 168"/>
                  <a:gd name="T5" fmla="*/ 24 h 173"/>
                  <a:gd name="T6" fmla="*/ 0 w 168"/>
                  <a:gd name="T7" fmla="*/ 97 h 173"/>
                  <a:gd name="T8" fmla="*/ 0 w 168"/>
                  <a:gd name="T9" fmla="*/ 171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29 w 168"/>
                  <a:gd name="T15" fmla="*/ 205 h 173"/>
                  <a:gd name="T16" fmla="*/ 151 w 168"/>
                  <a:gd name="T17" fmla="*/ 187 h 173"/>
                  <a:gd name="T18" fmla="*/ 164 w 168"/>
                  <a:gd name="T19" fmla="*/ 159 h 173"/>
                  <a:gd name="T20" fmla="*/ 168 w 168"/>
                  <a:gd name="T21" fmla="*/ 92 h 173"/>
                  <a:gd name="T22" fmla="*/ 159 w 168"/>
                  <a:gd name="T23" fmla="*/ 52 h 173"/>
                  <a:gd name="T24" fmla="*/ 129 w 168"/>
                  <a:gd name="T25" fmla="*/ 24 h 173"/>
                  <a:gd name="T26" fmla="*/ 40 w 168"/>
                  <a:gd name="T27" fmla="*/ 0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19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1" y="158"/>
                    </a:lnTo>
                    <a:lnTo>
                      <a:pt x="164" y="134"/>
                    </a:lnTo>
                    <a:lnTo>
                      <a:pt x="168" y="77"/>
                    </a:lnTo>
                    <a:lnTo>
                      <a:pt x="159" y="43"/>
                    </a:lnTo>
                    <a:lnTo>
                      <a:pt x="12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0" name="Freeform 79"/>
              <p:cNvSpPr>
                <a:spLocks/>
              </p:cNvSpPr>
              <p:nvPr/>
            </p:nvSpPr>
            <p:spPr bwMode="auto">
              <a:xfrm flipV="1">
                <a:off x="2584" y="2461"/>
                <a:ext cx="57" cy="69"/>
              </a:xfrm>
              <a:custGeom>
                <a:avLst/>
                <a:gdLst>
                  <a:gd name="T0" fmla="*/ 57 w 57"/>
                  <a:gd name="T1" fmla="*/ 55 h 67"/>
                  <a:gd name="T2" fmla="*/ 57 w 57"/>
                  <a:gd name="T3" fmla="*/ 24 h 67"/>
                  <a:gd name="T4" fmla="*/ 48 w 57"/>
                  <a:gd name="T5" fmla="*/ 4 h 67"/>
                  <a:gd name="T6" fmla="*/ 35 w 57"/>
                  <a:gd name="T7" fmla="*/ 0 h 67"/>
                  <a:gd name="T8" fmla="*/ 17 w 57"/>
                  <a:gd name="T9" fmla="*/ 0 h 67"/>
                  <a:gd name="T10" fmla="*/ 9 w 57"/>
                  <a:gd name="T11" fmla="*/ 4 h 67"/>
                  <a:gd name="T12" fmla="*/ 0 w 57"/>
                  <a:gd name="T13" fmla="*/ 29 h 67"/>
                  <a:gd name="T14" fmla="*/ 0 w 57"/>
                  <a:gd name="T15" fmla="*/ 55 h 67"/>
                  <a:gd name="T16" fmla="*/ 4 w 57"/>
                  <a:gd name="T17" fmla="*/ 67 h 67"/>
                  <a:gd name="T18" fmla="*/ 17 w 57"/>
                  <a:gd name="T19" fmla="*/ 77 h 67"/>
                  <a:gd name="T20" fmla="*/ 44 w 57"/>
                  <a:gd name="T21" fmla="*/ 77 h 67"/>
                  <a:gd name="T22" fmla="*/ 57 w 57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7" h="67">
                    <a:moveTo>
                      <a:pt x="57" y="48"/>
                    </a:moveTo>
                    <a:lnTo>
                      <a:pt x="57" y="19"/>
                    </a:lnTo>
                    <a:lnTo>
                      <a:pt x="48" y="4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57"/>
                    </a:lnTo>
                    <a:lnTo>
                      <a:pt x="17" y="67"/>
                    </a:lnTo>
                    <a:lnTo>
                      <a:pt x="44" y="67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1" name="Freeform 80"/>
              <p:cNvSpPr>
                <a:spLocks/>
              </p:cNvSpPr>
              <p:nvPr/>
            </p:nvSpPr>
            <p:spPr bwMode="auto">
              <a:xfrm flipV="1">
                <a:off x="2570" y="2466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36 w 71"/>
                  <a:gd name="T5" fmla="*/ 0 h 72"/>
                  <a:gd name="T6" fmla="*/ 62 w 71"/>
                  <a:gd name="T7" fmla="*/ 10 h 72"/>
                  <a:gd name="T8" fmla="*/ 71 w 71"/>
                  <a:gd name="T9" fmla="*/ 43 h 72"/>
                  <a:gd name="T10" fmla="*/ 58 w 71"/>
                  <a:gd name="T11" fmla="*/ 72 h 72"/>
                  <a:gd name="T12" fmla="*/ 36 w 71"/>
                  <a:gd name="T13" fmla="*/ 82 h 72"/>
                  <a:gd name="T14" fmla="*/ 9 w 71"/>
                  <a:gd name="T15" fmla="*/ 72 h 72"/>
                  <a:gd name="T16" fmla="*/ 0 w 71"/>
                  <a:gd name="T17" fmla="*/ 39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6" y="72"/>
                    </a:lnTo>
                    <a:lnTo>
                      <a:pt x="9" y="6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2" name="Freeform 81"/>
              <p:cNvSpPr>
                <a:spLocks/>
              </p:cNvSpPr>
              <p:nvPr/>
            </p:nvSpPr>
            <p:spPr bwMode="auto">
              <a:xfrm flipV="1">
                <a:off x="2579" y="2486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5 w 40"/>
                  <a:gd name="T3" fmla="*/ 34 h 48"/>
                  <a:gd name="T4" fmla="*/ 18 w 40"/>
                  <a:gd name="T5" fmla="*/ 9 h 48"/>
                  <a:gd name="T6" fmla="*/ 22 w 40"/>
                  <a:gd name="T7" fmla="*/ 5 h 48"/>
                  <a:gd name="T8" fmla="*/ 36 w 40"/>
                  <a:gd name="T9" fmla="*/ 0 h 48"/>
                  <a:gd name="T10" fmla="*/ 40 w 40"/>
                  <a:gd name="T11" fmla="*/ 5 h 48"/>
                  <a:gd name="T12" fmla="*/ 31 w 40"/>
                  <a:gd name="T13" fmla="*/ 0 h 48"/>
                  <a:gd name="T14" fmla="*/ 9 w 40"/>
                  <a:gd name="T15" fmla="*/ 5 h 48"/>
                  <a:gd name="T16" fmla="*/ 0 w 40"/>
                  <a:gd name="T17" fmla="*/ 29 h 48"/>
                  <a:gd name="T18" fmla="*/ 0 w 40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5" y="29"/>
                    </a:lnTo>
                    <a:lnTo>
                      <a:pt x="18" y="9"/>
                    </a:lnTo>
                    <a:lnTo>
                      <a:pt x="22" y="5"/>
                    </a:lnTo>
                    <a:lnTo>
                      <a:pt x="36" y="0"/>
                    </a:lnTo>
                    <a:lnTo>
                      <a:pt x="40" y="5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3" name="Freeform 82"/>
              <p:cNvSpPr>
                <a:spLocks/>
              </p:cNvSpPr>
              <p:nvPr/>
            </p:nvSpPr>
            <p:spPr bwMode="auto">
              <a:xfrm flipV="1">
                <a:off x="2584" y="2471"/>
                <a:ext cx="53" cy="59"/>
              </a:xfrm>
              <a:custGeom>
                <a:avLst/>
                <a:gdLst>
                  <a:gd name="T0" fmla="*/ 40 w 53"/>
                  <a:gd name="T1" fmla="*/ 0 h 57"/>
                  <a:gd name="T2" fmla="*/ 40 w 53"/>
                  <a:gd name="T3" fmla="*/ 4 h 57"/>
                  <a:gd name="T4" fmla="*/ 44 w 53"/>
                  <a:gd name="T5" fmla="*/ 24 h 57"/>
                  <a:gd name="T6" fmla="*/ 40 w 53"/>
                  <a:gd name="T7" fmla="*/ 33 h 57"/>
                  <a:gd name="T8" fmla="*/ 26 w 53"/>
                  <a:gd name="T9" fmla="*/ 53 h 57"/>
                  <a:gd name="T10" fmla="*/ 17 w 53"/>
                  <a:gd name="T11" fmla="*/ 58 h 57"/>
                  <a:gd name="T12" fmla="*/ 4 w 53"/>
                  <a:gd name="T13" fmla="*/ 58 h 57"/>
                  <a:gd name="T14" fmla="*/ 0 w 53"/>
                  <a:gd name="T15" fmla="*/ 58 h 57"/>
                  <a:gd name="T16" fmla="*/ 13 w 53"/>
                  <a:gd name="T17" fmla="*/ 67 h 57"/>
                  <a:gd name="T18" fmla="*/ 35 w 53"/>
                  <a:gd name="T19" fmla="*/ 67 h 57"/>
                  <a:gd name="T20" fmla="*/ 48 w 53"/>
                  <a:gd name="T21" fmla="*/ 53 h 57"/>
                  <a:gd name="T22" fmla="*/ 53 w 53"/>
                  <a:gd name="T23" fmla="*/ 29 h 57"/>
                  <a:gd name="T24" fmla="*/ 40 w 53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7">
                    <a:moveTo>
                      <a:pt x="40" y="0"/>
                    </a:moveTo>
                    <a:lnTo>
                      <a:pt x="40" y="4"/>
                    </a:lnTo>
                    <a:lnTo>
                      <a:pt x="44" y="19"/>
                    </a:lnTo>
                    <a:lnTo>
                      <a:pt x="40" y="28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7"/>
                    </a:lnTo>
                    <a:lnTo>
                      <a:pt x="48" y="43"/>
                    </a:lnTo>
                    <a:lnTo>
                      <a:pt x="53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4" name="Freeform 83"/>
              <p:cNvSpPr>
                <a:spLocks/>
              </p:cNvSpPr>
              <p:nvPr/>
            </p:nvSpPr>
            <p:spPr bwMode="auto">
              <a:xfrm flipV="1">
                <a:off x="2597" y="2471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5" name="Freeform 84"/>
              <p:cNvSpPr>
                <a:spLocks/>
              </p:cNvSpPr>
              <p:nvPr/>
            </p:nvSpPr>
            <p:spPr bwMode="auto">
              <a:xfrm flipV="1">
                <a:off x="2579" y="2521"/>
                <a:ext cx="9" cy="14"/>
              </a:xfrm>
              <a:custGeom>
                <a:avLst/>
                <a:gdLst>
                  <a:gd name="T0" fmla="*/ 0 w 9"/>
                  <a:gd name="T1" fmla="*/ 5 h 14"/>
                  <a:gd name="T2" fmla="*/ 5 w 9"/>
                  <a:gd name="T3" fmla="*/ 0 h 14"/>
                  <a:gd name="T4" fmla="*/ 9 w 9"/>
                  <a:gd name="T5" fmla="*/ 5 h 14"/>
                  <a:gd name="T6" fmla="*/ 5 w 9"/>
                  <a:gd name="T7" fmla="*/ 14 h 14"/>
                  <a:gd name="T8" fmla="*/ 0 w 9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6" name="Freeform 85"/>
              <p:cNvSpPr>
                <a:spLocks/>
              </p:cNvSpPr>
              <p:nvPr/>
            </p:nvSpPr>
            <p:spPr bwMode="auto">
              <a:xfrm flipV="1">
                <a:off x="2588" y="2530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7" name="Freeform 86"/>
              <p:cNvSpPr>
                <a:spLocks/>
              </p:cNvSpPr>
              <p:nvPr/>
            </p:nvSpPr>
            <p:spPr bwMode="auto">
              <a:xfrm flipV="1">
                <a:off x="2575" y="2516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4 w 4"/>
                  <a:gd name="T5" fmla="*/ 5 h 5"/>
                  <a:gd name="T6" fmla="*/ 0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8" name="Freeform 87"/>
              <p:cNvSpPr>
                <a:spLocks/>
              </p:cNvSpPr>
              <p:nvPr/>
            </p:nvSpPr>
            <p:spPr bwMode="auto">
              <a:xfrm flipV="1">
                <a:off x="2526" y="241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5 h 173"/>
                  <a:gd name="T4" fmla="*/ 9 w 168"/>
                  <a:gd name="T5" fmla="*/ 24 h 173"/>
                  <a:gd name="T6" fmla="*/ 0 w 168"/>
                  <a:gd name="T7" fmla="*/ 97 h 173"/>
                  <a:gd name="T8" fmla="*/ 0 w 168"/>
                  <a:gd name="T9" fmla="*/ 171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29 w 168"/>
                  <a:gd name="T15" fmla="*/ 205 h 173"/>
                  <a:gd name="T16" fmla="*/ 151 w 168"/>
                  <a:gd name="T17" fmla="*/ 187 h 173"/>
                  <a:gd name="T18" fmla="*/ 164 w 168"/>
                  <a:gd name="T19" fmla="*/ 159 h 173"/>
                  <a:gd name="T20" fmla="*/ 168 w 168"/>
                  <a:gd name="T21" fmla="*/ 92 h 173"/>
                  <a:gd name="T22" fmla="*/ 159 w 168"/>
                  <a:gd name="T23" fmla="*/ 43 h 173"/>
                  <a:gd name="T24" fmla="*/ 146 w 168"/>
                  <a:gd name="T25" fmla="*/ 34 h 173"/>
                  <a:gd name="T26" fmla="*/ 129 w 168"/>
                  <a:gd name="T27" fmla="*/ 24 h 173"/>
                  <a:gd name="T28" fmla="*/ 40 w 168"/>
                  <a:gd name="T29" fmla="*/ 0 h 173"/>
                  <a:gd name="T30" fmla="*/ 40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19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9" y="173"/>
                    </a:lnTo>
                    <a:lnTo>
                      <a:pt x="151" y="158"/>
                    </a:lnTo>
                    <a:lnTo>
                      <a:pt x="164" y="134"/>
                    </a:lnTo>
                    <a:lnTo>
                      <a:pt x="168" y="77"/>
                    </a:lnTo>
                    <a:lnTo>
                      <a:pt x="159" y="38"/>
                    </a:lnTo>
                    <a:lnTo>
                      <a:pt x="146" y="29"/>
                    </a:lnTo>
                    <a:lnTo>
                      <a:pt x="129" y="19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9" name="Freeform 88"/>
              <p:cNvSpPr>
                <a:spLocks/>
              </p:cNvSpPr>
              <p:nvPr/>
            </p:nvSpPr>
            <p:spPr bwMode="auto">
              <a:xfrm flipV="1">
                <a:off x="2570" y="2466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36 w 71"/>
                  <a:gd name="T5" fmla="*/ 0 h 72"/>
                  <a:gd name="T6" fmla="*/ 62 w 71"/>
                  <a:gd name="T7" fmla="*/ 10 h 72"/>
                  <a:gd name="T8" fmla="*/ 71 w 71"/>
                  <a:gd name="T9" fmla="*/ 43 h 72"/>
                  <a:gd name="T10" fmla="*/ 58 w 71"/>
                  <a:gd name="T11" fmla="*/ 72 h 72"/>
                  <a:gd name="T12" fmla="*/ 36 w 71"/>
                  <a:gd name="T13" fmla="*/ 82 h 72"/>
                  <a:gd name="T14" fmla="*/ 9 w 71"/>
                  <a:gd name="T15" fmla="*/ 72 h 72"/>
                  <a:gd name="T16" fmla="*/ 0 w 71"/>
                  <a:gd name="T17" fmla="*/ 39 h 72"/>
                  <a:gd name="T18" fmla="*/ 0 w 71"/>
                  <a:gd name="T19" fmla="*/ 39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6" y="72"/>
                    </a:lnTo>
                    <a:lnTo>
                      <a:pt x="9" y="62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0" name="Freeform 89"/>
              <p:cNvSpPr>
                <a:spLocks/>
              </p:cNvSpPr>
              <p:nvPr/>
            </p:nvSpPr>
            <p:spPr bwMode="auto">
              <a:xfrm flipV="1">
                <a:off x="2531" y="2446"/>
                <a:ext cx="110" cy="139"/>
              </a:xfrm>
              <a:custGeom>
                <a:avLst/>
                <a:gdLst>
                  <a:gd name="T0" fmla="*/ 110 w 110"/>
                  <a:gd name="T1" fmla="*/ 24 h 134"/>
                  <a:gd name="T2" fmla="*/ 53 w 110"/>
                  <a:gd name="T3" fmla="*/ 5 h 134"/>
                  <a:gd name="T4" fmla="*/ 31 w 110"/>
                  <a:gd name="T5" fmla="*/ 0 h 134"/>
                  <a:gd name="T6" fmla="*/ 17 w 110"/>
                  <a:gd name="T7" fmla="*/ 9 h 134"/>
                  <a:gd name="T8" fmla="*/ 4 w 110"/>
                  <a:gd name="T9" fmla="*/ 38 h 134"/>
                  <a:gd name="T10" fmla="*/ 4 w 110"/>
                  <a:gd name="T11" fmla="*/ 67 h 134"/>
                  <a:gd name="T12" fmla="*/ 0 w 110"/>
                  <a:gd name="T13" fmla="*/ 116 h 134"/>
                  <a:gd name="T14" fmla="*/ 0 w 110"/>
                  <a:gd name="T15" fmla="*/ 161 h 134"/>
                  <a:gd name="T16" fmla="*/ 8 w 110"/>
                  <a:gd name="T17" fmla="*/ 116 h 134"/>
                  <a:gd name="T18" fmla="*/ 17 w 110"/>
                  <a:gd name="T19" fmla="*/ 63 h 134"/>
                  <a:gd name="T20" fmla="*/ 31 w 110"/>
                  <a:gd name="T21" fmla="*/ 34 h 134"/>
                  <a:gd name="T22" fmla="*/ 53 w 110"/>
                  <a:gd name="T23" fmla="*/ 19 h 134"/>
                  <a:gd name="T24" fmla="*/ 79 w 110"/>
                  <a:gd name="T25" fmla="*/ 24 h 134"/>
                  <a:gd name="T26" fmla="*/ 110 w 110"/>
                  <a:gd name="T27" fmla="*/ 24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0" h="134">
                    <a:moveTo>
                      <a:pt x="110" y="19"/>
                    </a:moveTo>
                    <a:lnTo>
                      <a:pt x="53" y="5"/>
                    </a:lnTo>
                    <a:lnTo>
                      <a:pt x="31" y="0"/>
                    </a:lnTo>
                    <a:lnTo>
                      <a:pt x="17" y="9"/>
                    </a:lnTo>
                    <a:lnTo>
                      <a:pt x="4" y="33"/>
                    </a:lnTo>
                    <a:lnTo>
                      <a:pt x="4" y="57"/>
                    </a:lnTo>
                    <a:lnTo>
                      <a:pt x="0" y="96"/>
                    </a:lnTo>
                    <a:lnTo>
                      <a:pt x="0" y="134"/>
                    </a:lnTo>
                    <a:lnTo>
                      <a:pt x="8" y="96"/>
                    </a:lnTo>
                    <a:lnTo>
                      <a:pt x="17" y="53"/>
                    </a:lnTo>
                    <a:lnTo>
                      <a:pt x="31" y="29"/>
                    </a:lnTo>
                    <a:lnTo>
                      <a:pt x="53" y="14"/>
                    </a:lnTo>
                    <a:lnTo>
                      <a:pt x="79" y="19"/>
                    </a:lnTo>
                    <a:lnTo>
                      <a:pt x="110" y="19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1" name="Freeform 90"/>
              <p:cNvSpPr>
                <a:spLocks/>
              </p:cNvSpPr>
              <p:nvPr/>
            </p:nvSpPr>
            <p:spPr bwMode="auto">
              <a:xfrm flipV="1">
                <a:off x="2535" y="2526"/>
                <a:ext cx="49" cy="59"/>
              </a:xfrm>
              <a:custGeom>
                <a:avLst/>
                <a:gdLst>
                  <a:gd name="T0" fmla="*/ 0 w 49"/>
                  <a:gd name="T1" fmla="*/ 67 h 57"/>
                  <a:gd name="T2" fmla="*/ 0 w 49"/>
                  <a:gd name="T3" fmla="*/ 38 h 57"/>
                  <a:gd name="T4" fmla="*/ 13 w 49"/>
                  <a:gd name="T5" fmla="*/ 9 h 57"/>
                  <a:gd name="T6" fmla="*/ 31 w 49"/>
                  <a:gd name="T7" fmla="*/ 0 h 57"/>
                  <a:gd name="T8" fmla="*/ 49 w 49"/>
                  <a:gd name="T9" fmla="*/ 5 h 57"/>
                  <a:gd name="T10" fmla="*/ 22 w 49"/>
                  <a:gd name="T11" fmla="*/ 14 h 57"/>
                  <a:gd name="T12" fmla="*/ 9 w 49"/>
                  <a:gd name="T13" fmla="*/ 34 h 57"/>
                  <a:gd name="T14" fmla="*/ 0 w 49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0" y="57"/>
                    </a:moveTo>
                    <a:lnTo>
                      <a:pt x="0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49" y="5"/>
                    </a:lnTo>
                    <a:lnTo>
                      <a:pt x="22" y="14"/>
                    </a:lnTo>
                    <a:lnTo>
                      <a:pt x="9" y="2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2" name="Freeform 91"/>
              <p:cNvSpPr>
                <a:spLocks/>
              </p:cNvSpPr>
              <p:nvPr/>
            </p:nvSpPr>
            <p:spPr bwMode="auto">
              <a:xfrm flipV="1">
                <a:off x="2562" y="2422"/>
                <a:ext cx="128" cy="113"/>
              </a:xfrm>
              <a:custGeom>
                <a:avLst/>
                <a:gdLst>
                  <a:gd name="T0" fmla="*/ 0 w 128"/>
                  <a:gd name="T1" fmla="*/ 125 h 110"/>
                  <a:gd name="T2" fmla="*/ 93 w 128"/>
                  <a:gd name="T3" fmla="*/ 125 h 110"/>
                  <a:gd name="T4" fmla="*/ 115 w 128"/>
                  <a:gd name="T5" fmla="*/ 116 h 110"/>
                  <a:gd name="T6" fmla="*/ 123 w 128"/>
                  <a:gd name="T7" fmla="*/ 87 h 110"/>
                  <a:gd name="T8" fmla="*/ 128 w 128"/>
                  <a:gd name="T9" fmla="*/ 0 h 110"/>
                  <a:gd name="T10" fmla="*/ 115 w 128"/>
                  <a:gd name="T11" fmla="*/ 61 h 110"/>
                  <a:gd name="T12" fmla="*/ 101 w 128"/>
                  <a:gd name="T13" fmla="*/ 91 h 110"/>
                  <a:gd name="T14" fmla="*/ 84 w 128"/>
                  <a:gd name="T15" fmla="*/ 111 h 110"/>
                  <a:gd name="T16" fmla="*/ 0 w 128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3" y="77"/>
                    </a:lnTo>
                    <a:lnTo>
                      <a:pt x="128" y="0"/>
                    </a:lnTo>
                    <a:lnTo>
                      <a:pt x="115" y="53"/>
                    </a:lnTo>
                    <a:lnTo>
                      <a:pt x="101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3" name="Freeform 92"/>
              <p:cNvSpPr>
                <a:spLocks/>
              </p:cNvSpPr>
              <p:nvPr/>
            </p:nvSpPr>
            <p:spPr bwMode="auto">
              <a:xfrm flipV="1">
                <a:off x="2610" y="2422"/>
                <a:ext cx="75" cy="58"/>
              </a:xfrm>
              <a:custGeom>
                <a:avLst/>
                <a:gdLst>
                  <a:gd name="T0" fmla="*/ 0 w 75"/>
                  <a:gd name="T1" fmla="*/ 62 h 57"/>
                  <a:gd name="T2" fmla="*/ 45 w 75"/>
                  <a:gd name="T3" fmla="*/ 62 h 57"/>
                  <a:gd name="T4" fmla="*/ 67 w 75"/>
                  <a:gd name="T5" fmla="*/ 53 h 57"/>
                  <a:gd name="T6" fmla="*/ 75 w 75"/>
                  <a:gd name="T7" fmla="*/ 24 h 57"/>
                  <a:gd name="T8" fmla="*/ 75 w 75"/>
                  <a:gd name="T9" fmla="*/ 0 h 57"/>
                  <a:gd name="T10" fmla="*/ 71 w 75"/>
                  <a:gd name="T11" fmla="*/ 24 h 57"/>
                  <a:gd name="T12" fmla="*/ 53 w 75"/>
                  <a:gd name="T13" fmla="*/ 53 h 57"/>
                  <a:gd name="T14" fmla="*/ 18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5" y="57"/>
                    </a:lnTo>
                    <a:lnTo>
                      <a:pt x="67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4" name="Freeform 93"/>
              <p:cNvSpPr>
                <a:spLocks/>
              </p:cNvSpPr>
              <p:nvPr/>
            </p:nvSpPr>
            <p:spPr bwMode="auto">
              <a:xfrm flipV="1">
                <a:off x="2406" y="2708"/>
                <a:ext cx="195" cy="189"/>
              </a:xfrm>
              <a:custGeom>
                <a:avLst/>
                <a:gdLst>
                  <a:gd name="T0" fmla="*/ 17 w 194"/>
                  <a:gd name="T1" fmla="*/ 34 h 183"/>
                  <a:gd name="T2" fmla="*/ 4 w 194"/>
                  <a:gd name="T3" fmla="*/ 52 h 183"/>
                  <a:gd name="T4" fmla="*/ 0 w 194"/>
                  <a:gd name="T5" fmla="*/ 73 h 183"/>
                  <a:gd name="T6" fmla="*/ 22 w 194"/>
                  <a:gd name="T7" fmla="*/ 140 h 183"/>
                  <a:gd name="T8" fmla="*/ 53 w 194"/>
                  <a:gd name="T9" fmla="*/ 203 h 183"/>
                  <a:gd name="T10" fmla="*/ 70 w 194"/>
                  <a:gd name="T11" fmla="*/ 215 h 183"/>
                  <a:gd name="T12" fmla="*/ 102 w 194"/>
                  <a:gd name="T13" fmla="*/ 203 h 183"/>
                  <a:gd name="T14" fmla="*/ 182 w 194"/>
                  <a:gd name="T15" fmla="*/ 153 h 183"/>
                  <a:gd name="T16" fmla="*/ 199 w 194"/>
                  <a:gd name="T17" fmla="*/ 125 h 183"/>
                  <a:gd name="T18" fmla="*/ 195 w 194"/>
                  <a:gd name="T19" fmla="*/ 92 h 183"/>
                  <a:gd name="T20" fmla="*/ 173 w 194"/>
                  <a:gd name="T21" fmla="*/ 29 h 183"/>
                  <a:gd name="T22" fmla="*/ 151 w 194"/>
                  <a:gd name="T23" fmla="*/ 0 h 183"/>
                  <a:gd name="T24" fmla="*/ 115 w 194"/>
                  <a:gd name="T25" fmla="*/ 0 h 183"/>
                  <a:gd name="T26" fmla="*/ 17 w 194"/>
                  <a:gd name="T27" fmla="*/ 34 h 1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4" h="183">
                    <a:moveTo>
                      <a:pt x="17" y="29"/>
                    </a:moveTo>
                    <a:lnTo>
                      <a:pt x="4" y="44"/>
                    </a:lnTo>
                    <a:lnTo>
                      <a:pt x="0" y="63"/>
                    </a:lnTo>
                    <a:lnTo>
                      <a:pt x="22" y="120"/>
                    </a:lnTo>
                    <a:lnTo>
                      <a:pt x="53" y="173"/>
                    </a:lnTo>
                    <a:lnTo>
                      <a:pt x="70" y="183"/>
                    </a:lnTo>
                    <a:lnTo>
                      <a:pt x="97" y="173"/>
                    </a:lnTo>
                    <a:lnTo>
                      <a:pt x="177" y="130"/>
                    </a:lnTo>
                    <a:lnTo>
                      <a:pt x="194" y="106"/>
                    </a:lnTo>
                    <a:lnTo>
                      <a:pt x="190" y="77"/>
                    </a:lnTo>
                    <a:lnTo>
                      <a:pt x="168" y="24"/>
                    </a:lnTo>
                    <a:lnTo>
                      <a:pt x="146" y="0"/>
                    </a:lnTo>
                    <a:lnTo>
                      <a:pt x="110" y="0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5" name="Freeform 94"/>
              <p:cNvSpPr>
                <a:spLocks/>
              </p:cNvSpPr>
              <p:nvPr/>
            </p:nvSpPr>
            <p:spPr bwMode="auto">
              <a:xfrm flipV="1">
                <a:off x="2477" y="2777"/>
                <a:ext cx="67" cy="71"/>
              </a:xfrm>
              <a:custGeom>
                <a:avLst/>
                <a:gdLst>
                  <a:gd name="T0" fmla="*/ 67 w 67"/>
                  <a:gd name="T1" fmla="*/ 58 h 68"/>
                  <a:gd name="T2" fmla="*/ 62 w 67"/>
                  <a:gd name="T3" fmla="*/ 25 h 68"/>
                  <a:gd name="T4" fmla="*/ 49 w 67"/>
                  <a:gd name="T5" fmla="*/ 5 h 68"/>
                  <a:gd name="T6" fmla="*/ 36 w 67"/>
                  <a:gd name="T7" fmla="*/ 0 h 68"/>
                  <a:gd name="T8" fmla="*/ 18 w 67"/>
                  <a:gd name="T9" fmla="*/ 5 h 68"/>
                  <a:gd name="T10" fmla="*/ 9 w 67"/>
                  <a:gd name="T11" fmla="*/ 10 h 68"/>
                  <a:gd name="T12" fmla="*/ 0 w 67"/>
                  <a:gd name="T13" fmla="*/ 34 h 68"/>
                  <a:gd name="T14" fmla="*/ 5 w 67"/>
                  <a:gd name="T15" fmla="*/ 66 h 68"/>
                  <a:gd name="T16" fmla="*/ 14 w 67"/>
                  <a:gd name="T17" fmla="*/ 78 h 68"/>
                  <a:gd name="T18" fmla="*/ 27 w 67"/>
                  <a:gd name="T19" fmla="*/ 84 h 68"/>
                  <a:gd name="T20" fmla="*/ 54 w 67"/>
                  <a:gd name="T21" fmla="*/ 84 h 68"/>
                  <a:gd name="T22" fmla="*/ 67 w 67"/>
                  <a:gd name="T23" fmla="*/ 58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67" y="48"/>
                    </a:moveTo>
                    <a:lnTo>
                      <a:pt x="62" y="20"/>
                    </a:lnTo>
                    <a:lnTo>
                      <a:pt x="49" y="5"/>
                    </a:lnTo>
                    <a:lnTo>
                      <a:pt x="36" y="0"/>
                    </a:lnTo>
                    <a:lnTo>
                      <a:pt x="18" y="5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5" y="53"/>
                    </a:lnTo>
                    <a:lnTo>
                      <a:pt x="14" y="63"/>
                    </a:lnTo>
                    <a:lnTo>
                      <a:pt x="27" y="68"/>
                    </a:lnTo>
                    <a:lnTo>
                      <a:pt x="54" y="68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6" name="Freeform 95"/>
              <p:cNvSpPr>
                <a:spLocks/>
              </p:cNvSpPr>
              <p:nvPr/>
            </p:nvSpPr>
            <p:spPr bwMode="auto">
              <a:xfrm flipV="1">
                <a:off x="2469" y="2777"/>
                <a:ext cx="66" cy="75"/>
              </a:xfrm>
              <a:custGeom>
                <a:avLst/>
                <a:gdLst>
                  <a:gd name="T0" fmla="*/ 0 w 66"/>
                  <a:gd name="T1" fmla="*/ 48 h 72"/>
                  <a:gd name="T2" fmla="*/ 4 w 66"/>
                  <a:gd name="T3" fmla="*/ 9 h 72"/>
                  <a:gd name="T4" fmla="*/ 31 w 66"/>
                  <a:gd name="T5" fmla="*/ 0 h 72"/>
                  <a:gd name="T6" fmla="*/ 53 w 66"/>
                  <a:gd name="T7" fmla="*/ 4 h 72"/>
                  <a:gd name="T8" fmla="*/ 66 w 66"/>
                  <a:gd name="T9" fmla="*/ 33 h 72"/>
                  <a:gd name="T10" fmla="*/ 62 w 66"/>
                  <a:gd name="T11" fmla="*/ 70 h 72"/>
                  <a:gd name="T12" fmla="*/ 35 w 66"/>
                  <a:gd name="T13" fmla="*/ 88 h 72"/>
                  <a:gd name="T14" fmla="*/ 13 w 66"/>
                  <a:gd name="T15" fmla="*/ 82 h 72"/>
                  <a:gd name="T16" fmla="*/ 0 w 66"/>
                  <a:gd name="T17" fmla="*/ 48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2">
                    <a:moveTo>
                      <a:pt x="0" y="38"/>
                    </a:moveTo>
                    <a:lnTo>
                      <a:pt x="4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66" y="28"/>
                    </a:lnTo>
                    <a:lnTo>
                      <a:pt x="62" y="57"/>
                    </a:lnTo>
                    <a:lnTo>
                      <a:pt x="35" y="72"/>
                    </a:lnTo>
                    <a:lnTo>
                      <a:pt x="13" y="6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7" name="Freeform 96"/>
              <p:cNvSpPr>
                <a:spLocks/>
              </p:cNvSpPr>
              <p:nvPr/>
            </p:nvSpPr>
            <p:spPr bwMode="auto">
              <a:xfrm flipV="1">
                <a:off x="2473" y="2798"/>
                <a:ext cx="35" cy="50"/>
              </a:xfrm>
              <a:custGeom>
                <a:avLst/>
                <a:gdLst>
                  <a:gd name="T0" fmla="*/ 4 w 35"/>
                  <a:gd name="T1" fmla="*/ 58 h 48"/>
                  <a:gd name="T2" fmla="*/ 9 w 35"/>
                  <a:gd name="T3" fmla="*/ 34 h 48"/>
                  <a:gd name="T4" fmla="*/ 13 w 35"/>
                  <a:gd name="T5" fmla="*/ 10 h 48"/>
                  <a:gd name="T6" fmla="*/ 22 w 35"/>
                  <a:gd name="T7" fmla="*/ 5 h 48"/>
                  <a:gd name="T8" fmla="*/ 35 w 35"/>
                  <a:gd name="T9" fmla="*/ 0 h 48"/>
                  <a:gd name="T10" fmla="*/ 31 w 35"/>
                  <a:gd name="T11" fmla="*/ 0 h 48"/>
                  <a:gd name="T12" fmla="*/ 4 w 35"/>
                  <a:gd name="T13" fmla="*/ 5 h 48"/>
                  <a:gd name="T14" fmla="*/ 0 w 35"/>
                  <a:gd name="T15" fmla="*/ 29 h 48"/>
                  <a:gd name="T16" fmla="*/ 4 w 35"/>
                  <a:gd name="T17" fmla="*/ 58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48">
                    <a:moveTo>
                      <a:pt x="4" y="48"/>
                    </a:moveTo>
                    <a:lnTo>
                      <a:pt x="9" y="29"/>
                    </a:lnTo>
                    <a:lnTo>
                      <a:pt x="13" y="10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4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8" name="Freeform 97"/>
              <p:cNvSpPr>
                <a:spLocks/>
              </p:cNvSpPr>
              <p:nvPr/>
            </p:nvSpPr>
            <p:spPr bwMode="auto">
              <a:xfrm flipV="1">
                <a:off x="2482" y="2783"/>
                <a:ext cx="49" cy="59"/>
              </a:xfrm>
              <a:custGeom>
                <a:avLst/>
                <a:gdLst>
                  <a:gd name="T0" fmla="*/ 35 w 49"/>
                  <a:gd name="T1" fmla="*/ 0 h 58"/>
                  <a:gd name="T2" fmla="*/ 40 w 49"/>
                  <a:gd name="T3" fmla="*/ 10 h 58"/>
                  <a:gd name="T4" fmla="*/ 35 w 49"/>
                  <a:gd name="T5" fmla="*/ 24 h 58"/>
                  <a:gd name="T6" fmla="*/ 26 w 49"/>
                  <a:gd name="T7" fmla="*/ 44 h 58"/>
                  <a:gd name="T8" fmla="*/ 18 w 49"/>
                  <a:gd name="T9" fmla="*/ 53 h 58"/>
                  <a:gd name="T10" fmla="*/ 4 w 49"/>
                  <a:gd name="T11" fmla="*/ 53 h 58"/>
                  <a:gd name="T12" fmla="*/ 0 w 49"/>
                  <a:gd name="T13" fmla="*/ 53 h 58"/>
                  <a:gd name="T14" fmla="*/ 18 w 49"/>
                  <a:gd name="T15" fmla="*/ 63 h 58"/>
                  <a:gd name="T16" fmla="*/ 40 w 49"/>
                  <a:gd name="T17" fmla="*/ 58 h 58"/>
                  <a:gd name="T18" fmla="*/ 49 w 49"/>
                  <a:gd name="T19" fmla="*/ 39 h 58"/>
                  <a:gd name="T20" fmla="*/ 49 w 49"/>
                  <a:gd name="T21" fmla="*/ 15 h 58"/>
                  <a:gd name="T22" fmla="*/ 35 w 49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8">
                    <a:moveTo>
                      <a:pt x="35" y="0"/>
                    </a:moveTo>
                    <a:lnTo>
                      <a:pt x="40" y="10"/>
                    </a:lnTo>
                    <a:lnTo>
                      <a:pt x="35" y="24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8" y="58"/>
                    </a:lnTo>
                    <a:lnTo>
                      <a:pt x="40" y="53"/>
                    </a:lnTo>
                    <a:lnTo>
                      <a:pt x="49" y="34"/>
                    </a:lnTo>
                    <a:lnTo>
                      <a:pt x="49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9" name="Freeform 98"/>
              <p:cNvSpPr>
                <a:spLocks/>
              </p:cNvSpPr>
              <p:nvPr/>
            </p:nvSpPr>
            <p:spPr bwMode="auto">
              <a:xfrm flipV="1">
                <a:off x="2500" y="2783"/>
                <a:ext cx="31" cy="24"/>
              </a:xfrm>
              <a:custGeom>
                <a:avLst/>
                <a:gdLst>
                  <a:gd name="T0" fmla="*/ 31 w 31"/>
                  <a:gd name="T1" fmla="*/ 0 h 24"/>
                  <a:gd name="T2" fmla="*/ 22 w 31"/>
                  <a:gd name="T3" fmla="*/ 19 h 24"/>
                  <a:gd name="T4" fmla="*/ 0 w 31"/>
                  <a:gd name="T5" fmla="*/ 24 h 24"/>
                  <a:gd name="T6" fmla="*/ 17 w 31"/>
                  <a:gd name="T7" fmla="*/ 14 h 24"/>
                  <a:gd name="T8" fmla="*/ 31 w 3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31" y="0"/>
                    </a:moveTo>
                    <a:lnTo>
                      <a:pt x="22" y="19"/>
                    </a:lnTo>
                    <a:lnTo>
                      <a:pt x="0" y="24"/>
                    </a:lnTo>
                    <a:lnTo>
                      <a:pt x="17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0" name="Freeform 99"/>
              <p:cNvSpPr>
                <a:spLocks/>
              </p:cNvSpPr>
              <p:nvPr/>
            </p:nvSpPr>
            <p:spPr bwMode="auto">
              <a:xfrm flipV="1">
                <a:off x="2469" y="2832"/>
                <a:ext cx="13" cy="10"/>
              </a:xfrm>
              <a:custGeom>
                <a:avLst/>
                <a:gdLst>
                  <a:gd name="T0" fmla="*/ 0 w 13"/>
                  <a:gd name="T1" fmla="*/ 5 h 10"/>
                  <a:gd name="T2" fmla="*/ 4 w 13"/>
                  <a:gd name="T3" fmla="*/ 0 h 10"/>
                  <a:gd name="T4" fmla="*/ 13 w 13"/>
                  <a:gd name="T5" fmla="*/ 5 h 10"/>
                  <a:gd name="T6" fmla="*/ 8 w 13"/>
                  <a:gd name="T7" fmla="*/ 10 h 10"/>
                  <a:gd name="T8" fmla="*/ 0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8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1" name="Freeform 100"/>
              <p:cNvSpPr>
                <a:spLocks/>
              </p:cNvSpPr>
              <p:nvPr/>
            </p:nvSpPr>
            <p:spPr bwMode="auto">
              <a:xfrm flipV="1">
                <a:off x="2477" y="2842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0 h 9"/>
                  <a:gd name="T4" fmla="*/ 9 w 9"/>
                  <a:gd name="T5" fmla="*/ 4 h 9"/>
                  <a:gd name="T6" fmla="*/ 5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2" name="Freeform 101"/>
              <p:cNvSpPr>
                <a:spLocks/>
              </p:cNvSpPr>
              <p:nvPr/>
            </p:nvSpPr>
            <p:spPr bwMode="auto">
              <a:xfrm flipV="1">
                <a:off x="2406" y="2708"/>
                <a:ext cx="195" cy="189"/>
              </a:xfrm>
              <a:custGeom>
                <a:avLst/>
                <a:gdLst>
                  <a:gd name="T0" fmla="*/ 17 w 194"/>
                  <a:gd name="T1" fmla="*/ 34 h 183"/>
                  <a:gd name="T2" fmla="*/ 4 w 194"/>
                  <a:gd name="T3" fmla="*/ 52 h 183"/>
                  <a:gd name="T4" fmla="*/ 0 w 194"/>
                  <a:gd name="T5" fmla="*/ 73 h 183"/>
                  <a:gd name="T6" fmla="*/ 22 w 194"/>
                  <a:gd name="T7" fmla="*/ 140 h 183"/>
                  <a:gd name="T8" fmla="*/ 53 w 194"/>
                  <a:gd name="T9" fmla="*/ 203 h 183"/>
                  <a:gd name="T10" fmla="*/ 70 w 194"/>
                  <a:gd name="T11" fmla="*/ 215 h 183"/>
                  <a:gd name="T12" fmla="*/ 102 w 194"/>
                  <a:gd name="T13" fmla="*/ 203 h 183"/>
                  <a:gd name="T14" fmla="*/ 182 w 194"/>
                  <a:gd name="T15" fmla="*/ 153 h 183"/>
                  <a:gd name="T16" fmla="*/ 199 w 194"/>
                  <a:gd name="T17" fmla="*/ 125 h 183"/>
                  <a:gd name="T18" fmla="*/ 195 w 194"/>
                  <a:gd name="T19" fmla="*/ 92 h 183"/>
                  <a:gd name="T20" fmla="*/ 173 w 194"/>
                  <a:gd name="T21" fmla="*/ 29 h 183"/>
                  <a:gd name="T22" fmla="*/ 151 w 194"/>
                  <a:gd name="T23" fmla="*/ 0 h 183"/>
                  <a:gd name="T24" fmla="*/ 115 w 194"/>
                  <a:gd name="T25" fmla="*/ 0 h 183"/>
                  <a:gd name="T26" fmla="*/ 17 w 194"/>
                  <a:gd name="T27" fmla="*/ 34 h 183"/>
                  <a:gd name="T28" fmla="*/ 17 w 194"/>
                  <a:gd name="T29" fmla="*/ 34 h 18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4" h="183">
                    <a:moveTo>
                      <a:pt x="17" y="29"/>
                    </a:moveTo>
                    <a:lnTo>
                      <a:pt x="4" y="44"/>
                    </a:lnTo>
                    <a:lnTo>
                      <a:pt x="0" y="63"/>
                    </a:lnTo>
                    <a:lnTo>
                      <a:pt x="22" y="120"/>
                    </a:lnTo>
                    <a:lnTo>
                      <a:pt x="53" y="173"/>
                    </a:lnTo>
                    <a:lnTo>
                      <a:pt x="70" y="183"/>
                    </a:lnTo>
                    <a:lnTo>
                      <a:pt x="97" y="173"/>
                    </a:lnTo>
                    <a:lnTo>
                      <a:pt x="177" y="130"/>
                    </a:lnTo>
                    <a:lnTo>
                      <a:pt x="194" y="106"/>
                    </a:lnTo>
                    <a:lnTo>
                      <a:pt x="190" y="77"/>
                    </a:lnTo>
                    <a:lnTo>
                      <a:pt x="168" y="24"/>
                    </a:lnTo>
                    <a:lnTo>
                      <a:pt x="146" y="0"/>
                    </a:lnTo>
                    <a:lnTo>
                      <a:pt x="110" y="0"/>
                    </a:lnTo>
                    <a:lnTo>
                      <a:pt x="17" y="29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3" name="Freeform 102"/>
              <p:cNvSpPr>
                <a:spLocks/>
              </p:cNvSpPr>
              <p:nvPr/>
            </p:nvSpPr>
            <p:spPr bwMode="auto">
              <a:xfrm flipV="1">
                <a:off x="2469" y="2777"/>
                <a:ext cx="66" cy="75"/>
              </a:xfrm>
              <a:custGeom>
                <a:avLst/>
                <a:gdLst>
                  <a:gd name="T0" fmla="*/ 0 w 66"/>
                  <a:gd name="T1" fmla="*/ 48 h 72"/>
                  <a:gd name="T2" fmla="*/ 4 w 66"/>
                  <a:gd name="T3" fmla="*/ 9 h 72"/>
                  <a:gd name="T4" fmla="*/ 31 w 66"/>
                  <a:gd name="T5" fmla="*/ 0 h 72"/>
                  <a:gd name="T6" fmla="*/ 53 w 66"/>
                  <a:gd name="T7" fmla="*/ 4 h 72"/>
                  <a:gd name="T8" fmla="*/ 66 w 66"/>
                  <a:gd name="T9" fmla="*/ 33 h 72"/>
                  <a:gd name="T10" fmla="*/ 62 w 66"/>
                  <a:gd name="T11" fmla="*/ 70 h 72"/>
                  <a:gd name="T12" fmla="*/ 35 w 66"/>
                  <a:gd name="T13" fmla="*/ 88 h 72"/>
                  <a:gd name="T14" fmla="*/ 13 w 66"/>
                  <a:gd name="T15" fmla="*/ 82 h 72"/>
                  <a:gd name="T16" fmla="*/ 0 w 66"/>
                  <a:gd name="T17" fmla="*/ 48 h 72"/>
                  <a:gd name="T18" fmla="*/ 0 w 66"/>
                  <a:gd name="T19" fmla="*/ 48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2">
                    <a:moveTo>
                      <a:pt x="0" y="38"/>
                    </a:moveTo>
                    <a:lnTo>
                      <a:pt x="4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66" y="28"/>
                    </a:lnTo>
                    <a:lnTo>
                      <a:pt x="62" y="57"/>
                    </a:lnTo>
                    <a:lnTo>
                      <a:pt x="35" y="72"/>
                    </a:lnTo>
                    <a:lnTo>
                      <a:pt x="13" y="67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4" name="Freeform 103"/>
              <p:cNvSpPr>
                <a:spLocks/>
              </p:cNvSpPr>
              <p:nvPr/>
            </p:nvSpPr>
            <p:spPr bwMode="auto">
              <a:xfrm flipV="1">
                <a:off x="2416" y="2724"/>
                <a:ext cx="88" cy="168"/>
              </a:xfrm>
              <a:custGeom>
                <a:avLst/>
                <a:gdLst>
                  <a:gd name="T0" fmla="*/ 88 w 88"/>
                  <a:gd name="T1" fmla="*/ 0 h 163"/>
                  <a:gd name="T2" fmla="*/ 57 w 88"/>
                  <a:gd name="T3" fmla="*/ 10 h 163"/>
                  <a:gd name="T4" fmla="*/ 31 w 88"/>
                  <a:gd name="T5" fmla="*/ 29 h 163"/>
                  <a:gd name="T6" fmla="*/ 13 w 88"/>
                  <a:gd name="T7" fmla="*/ 34 h 163"/>
                  <a:gd name="T8" fmla="*/ 0 w 88"/>
                  <a:gd name="T9" fmla="*/ 48 h 163"/>
                  <a:gd name="T10" fmla="*/ 4 w 88"/>
                  <a:gd name="T11" fmla="*/ 82 h 163"/>
                  <a:gd name="T12" fmla="*/ 13 w 88"/>
                  <a:gd name="T13" fmla="*/ 111 h 163"/>
                  <a:gd name="T14" fmla="*/ 26 w 88"/>
                  <a:gd name="T15" fmla="*/ 150 h 163"/>
                  <a:gd name="T16" fmla="*/ 44 w 88"/>
                  <a:gd name="T17" fmla="*/ 189 h 163"/>
                  <a:gd name="T18" fmla="*/ 35 w 88"/>
                  <a:gd name="T19" fmla="*/ 145 h 163"/>
                  <a:gd name="T20" fmla="*/ 26 w 88"/>
                  <a:gd name="T21" fmla="*/ 97 h 163"/>
                  <a:gd name="T22" fmla="*/ 26 w 88"/>
                  <a:gd name="T23" fmla="*/ 63 h 163"/>
                  <a:gd name="T24" fmla="*/ 35 w 88"/>
                  <a:gd name="T25" fmla="*/ 34 h 163"/>
                  <a:gd name="T26" fmla="*/ 61 w 88"/>
                  <a:gd name="T27" fmla="*/ 24 h 163"/>
                  <a:gd name="T28" fmla="*/ 79 w 88"/>
                  <a:gd name="T29" fmla="*/ 10 h 163"/>
                  <a:gd name="T30" fmla="*/ 88 w 8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8" h="163">
                    <a:moveTo>
                      <a:pt x="88" y="0"/>
                    </a:moveTo>
                    <a:lnTo>
                      <a:pt x="57" y="10"/>
                    </a:lnTo>
                    <a:lnTo>
                      <a:pt x="31" y="24"/>
                    </a:lnTo>
                    <a:lnTo>
                      <a:pt x="13" y="29"/>
                    </a:lnTo>
                    <a:lnTo>
                      <a:pt x="0" y="43"/>
                    </a:lnTo>
                    <a:lnTo>
                      <a:pt x="4" y="72"/>
                    </a:lnTo>
                    <a:lnTo>
                      <a:pt x="13" y="96"/>
                    </a:lnTo>
                    <a:lnTo>
                      <a:pt x="26" y="130"/>
                    </a:lnTo>
                    <a:lnTo>
                      <a:pt x="44" y="163"/>
                    </a:lnTo>
                    <a:lnTo>
                      <a:pt x="35" y="125"/>
                    </a:lnTo>
                    <a:lnTo>
                      <a:pt x="26" y="82"/>
                    </a:lnTo>
                    <a:lnTo>
                      <a:pt x="26" y="53"/>
                    </a:lnTo>
                    <a:lnTo>
                      <a:pt x="35" y="29"/>
                    </a:lnTo>
                    <a:lnTo>
                      <a:pt x="61" y="19"/>
                    </a:lnTo>
                    <a:lnTo>
                      <a:pt x="79" y="1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5" name="Freeform 104"/>
              <p:cNvSpPr>
                <a:spLocks/>
              </p:cNvSpPr>
              <p:nvPr/>
            </p:nvSpPr>
            <p:spPr bwMode="auto">
              <a:xfrm flipV="1">
                <a:off x="2416" y="2793"/>
                <a:ext cx="35" cy="79"/>
              </a:xfrm>
              <a:custGeom>
                <a:avLst/>
                <a:gdLst>
                  <a:gd name="T0" fmla="*/ 13 w 35"/>
                  <a:gd name="T1" fmla="*/ 87 h 77"/>
                  <a:gd name="T2" fmla="*/ 4 w 35"/>
                  <a:gd name="T3" fmla="*/ 58 h 77"/>
                  <a:gd name="T4" fmla="*/ 0 w 35"/>
                  <a:gd name="T5" fmla="*/ 29 h 77"/>
                  <a:gd name="T6" fmla="*/ 13 w 35"/>
                  <a:gd name="T7" fmla="*/ 10 h 77"/>
                  <a:gd name="T8" fmla="*/ 35 w 35"/>
                  <a:gd name="T9" fmla="*/ 0 h 77"/>
                  <a:gd name="T10" fmla="*/ 13 w 35"/>
                  <a:gd name="T11" fmla="*/ 29 h 77"/>
                  <a:gd name="T12" fmla="*/ 8 w 35"/>
                  <a:gd name="T13" fmla="*/ 53 h 77"/>
                  <a:gd name="T14" fmla="*/ 13 w 35"/>
                  <a:gd name="T15" fmla="*/ 87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77">
                    <a:moveTo>
                      <a:pt x="13" y="77"/>
                    </a:moveTo>
                    <a:lnTo>
                      <a:pt x="4" y="53"/>
                    </a:lnTo>
                    <a:lnTo>
                      <a:pt x="0" y="24"/>
                    </a:lnTo>
                    <a:lnTo>
                      <a:pt x="13" y="10"/>
                    </a:lnTo>
                    <a:lnTo>
                      <a:pt x="35" y="0"/>
                    </a:lnTo>
                    <a:lnTo>
                      <a:pt x="13" y="24"/>
                    </a:lnTo>
                    <a:lnTo>
                      <a:pt x="8" y="48"/>
                    </a:lnTo>
                    <a:lnTo>
                      <a:pt x="13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6" name="Freeform 105"/>
              <p:cNvSpPr>
                <a:spLocks/>
              </p:cNvSpPr>
              <p:nvPr/>
            </p:nvSpPr>
            <p:spPr bwMode="auto">
              <a:xfrm flipV="1">
                <a:off x="2495" y="2719"/>
                <a:ext cx="98" cy="168"/>
              </a:xfrm>
              <a:custGeom>
                <a:avLst/>
                <a:gdLst>
                  <a:gd name="T0" fmla="*/ 0 w 98"/>
                  <a:gd name="T1" fmla="*/ 189 h 163"/>
                  <a:gd name="T2" fmla="*/ 84 w 98"/>
                  <a:gd name="T3" fmla="*/ 135 h 163"/>
                  <a:gd name="T4" fmla="*/ 98 w 98"/>
                  <a:gd name="T5" fmla="*/ 111 h 163"/>
                  <a:gd name="T6" fmla="*/ 98 w 98"/>
                  <a:gd name="T7" fmla="*/ 77 h 163"/>
                  <a:gd name="T8" fmla="*/ 62 w 98"/>
                  <a:gd name="T9" fmla="*/ 0 h 163"/>
                  <a:gd name="T10" fmla="*/ 80 w 98"/>
                  <a:gd name="T11" fmla="*/ 63 h 163"/>
                  <a:gd name="T12" fmla="*/ 80 w 98"/>
                  <a:gd name="T13" fmla="*/ 97 h 163"/>
                  <a:gd name="T14" fmla="*/ 71 w 98"/>
                  <a:gd name="T15" fmla="*/ 123 h 163"/>
                  <a:gd name="T16" fmla="*/ 0 w 98"/>
                  <a:gd name="T17" fmla="*/ 189 h 1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63">
                    <a:moveTo>
                      <a:pt x="0" y="163"/>
                    </a:moveTo>
                    <a:lnTo>
                      <a:pt x="84" y="115"/>
                    </a:lnTo>
                    <a:lnTo>
                      <a:pt x="98" y="96"/>
                    </a:lnTo>
                    <a:lnTo>
                      <a:pt x="98" y="67"/>
                    </a:lnTo>
                    <a:lnTo>
                      <a:pt x="62" y="0"/>
                    </a:lnTo>
                    <a:lnTo>
                      <a:pt x="80" y="53"/>
                    </a:lnTo>
                    <a:lnTo>
                      <a:pt x="80" y="82"/>
                    </a:lnTo>
                    <a:lnTo>
                      <a:pt x="71" y="106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7" name="Freeform 106"/>
              <p:cNvSpPr>
                <a:spLocks/>
              </p:cNvSpPr>
              <p:nvPr/>
            </p:nvSpPr>
            <p:spPr bwMode="auto">
              <a:xfrm flipV="1">
                <a:off x="2539" y="2743"/>
                <a:ext cx="54" cy="94"/>
              </a:xfrm>
              <a:custGeom>
                <a:avLst/>
                <a:gdLst>
                  <a:gd name="T0" fmla="*/ 0 w 54"/>
                  <a:gd name="T1" fmla="*/ 106 h 91"/>
                  <a:gd name="T2" fmla="*/ 40 w 54"/>
                  <a:gd name="T3" fmla="*/ 77 h 91"/>
                  <a:gd name="T4" fmla="*/ 54 w 54"/>
                  <a:gd name="T5" fmla="*/ 58 h 91"/>
                  <a:gd name="T6" fmla="*/ 54 w 54"/>
                  <a:gd name="T7" fmla="*/ 24 h 91"/>
                  <a:gd name="T8" fmla="*/ 40 w 54"/>
                  <a:gd name="T9" fmla="*/ 0 h 91"/>
                  <a:gd name="T10" fmla="*/ 49 w 54"/>
                  <a:gd name="T11" fmla="*/ 29 h 91"/>
                  <a:gd name="T12" fmla="*/ 45 w 54"/>
                  <a:gd name="T13" fmla="*/ 63 h 91"/>
                  <a:gd name="T14" fmla="*/ 18 w 54"/>
                  <a:gd name="T15" fmla="*/ 92 h 91"/>
                  <a:gd name="T16" fmla="*/ 0 w 54"/>
                  <a:gd name="T17" fmla="*/ 106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91">
                    <a:moveTo>
                      <a:pt x="0" y="91"/>
                    </a:moveTo>
                    <a:lnTo>
                      <a:pt x="40" y="67"/>
                    </a:lnTo>
                    <a:lnTo>
                      <a:pt x="54" y="48"/>
                    </a:lnTo>
                    <a:lnTo>
                      <a:pt x="54" y="19"/>
                    </a:lnTo>
                    <a:lnTo>
                      <a:pt x="40" y="0"/>
                    </a:lnTo>
                    <a:lnTo>
                      <a:pt x="49" y="24"/>
                    </a:lnTo>
                    <a:lnTo>
                      <a:pt x="45" y="53"/>
                    </a:lnTo>
                    <a:lnTo>
                      <a:pt x="18" y="77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8" name="Freeform 107"/>
              <p:cNvSpPr>
                <a:spLocks/>
              </p:cNvSpPr>
              <p:nvPr/>
            </p:nvSpPr>
            <p:spPr bwMode="auto">
              <a:xfrm flipV="1">
                <a:off x="2357" y="2411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10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205 h 173"/>
                  <a:gd name="T14" fmla="*/ 133 w 168"/>
                  <a:gd name="T15" fmla="*/ 205 h 173"/>
                  <a:gd name="T16" fmla="*/ 160 w 168"/>
                  <a:gd name="T17" fmla="*/ 187 h 173"/>
                  <a:gd name="T18" fmla="*/ 169 w 168"/>
                  <a:gd name="T19" fmla="*/ 159 h 173"/>
                  <a:gd name="T20" fmla="*/ 173 w 168"/>
                  <a:gd name="T21" fmla="*/ 58 h 173"/>
                  <a:gd name="T22" fmla="*/ 169 w 168"/>
                  <a:gd name="T23" fmla="*/ 34 h 173"/>
                  <a:gd name="T24" fmla="*/ 164 w 168"/>
                  <a:gd name="T25" fmla="*/ 24 h 173"/>
                  <a:gd name="T26" fmla="*/ 129 w 168"/>
                  <a:gd name="T27" fmla="*/ 5 h 173"/>
                  <a:gd name="T28" fmla="*/ 35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10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73"/>
                    </a:lnTo>
                    <a:lnTo>
                      <a:pt x="128" y="173"/>
                    </a:lnTo>
                    <a:lnTo>
                      <a:pt x="155" y="158"/>
                    </a:lnTo>
                    <a:lnTo>
                      <a:pt x="164" y="134"/>
                    </a:lnTo>
                    <a:lnTo>
                      <a:pt x="168" y="48"/>
                    </a:lnTo>
                    <a:lnTo>
                      <a:pt x="164" y="29"/>
                    </a:lnTo>
                    <a:lnTo>
                      <a:pt x="159" y="19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9" name="Freeform 108"/>
              <p:cNvSpPr>
                <a:spLocks/>
              </p:cNvSpPr>
              <p:nvPr/>
            </p:nvSpPr>
            <p:spPr bwMode="auto">
              <a:xfrm flipV="1">
                <a:off x="2410" y="2461"/>
                <a:ext cx="63" cy="69"/>
              </a:xfrm>
              <a:custGeom>
                <a:avLst/>
                <a:gdLst>
                  <a:gd name="T0" fmla="*/ 67 w 62"/>
                  <a:gd name="T1" fmla="*/ 62 h 67"/>
                  <a:gd name="T2" fmla="*/ 67 w 62"/>
                  <a:gd name="T3" fmla="*/ 24 h 67"/>
                  <a:gd name="T4" fmla="*/ 58 w 62"/>
                  <a:gd name="T5" fmla="*/ 9 h 67"/>
                  <a:gd name="T6" fmla="*/ 45 w 62"/>
                  <a:gd name="T7" fmla="*/ 0 h 67"/>
                  <a:gd name="T8" fmla="*/ 22 w 62"/>
                  <a:gd name="T9" fmla="*/ 0 h 67"/>
                  <a:gd name="T10" fmla="*/ 13 w 62"/>
                  <a:gd name="T11" fmla="*/ 4 h 67"/>
                  <a:gd name="T12" fmla="*/ 0 w 62"/>
                  <a:gd name="T13" fmla="*/ 29 h 67"/>
                  <a:gd name="T14" fmla="*/ 5 w 62"/>
                  <a:gd name="T15" fmla="*/ 55 h 67"/>
                  <a:gd name="T16" fmla="*/ 9 w 62"/>
                  <a:gd name="T17" fmla="*/ 67 h 67"/>
                  <a:gd name="T18" fmla="*/ 22 w 62"/>
                  <a:gd name="T19" fmla="*/ 77 h 67"/>
                  <a:gd name="T20" fmla="*/ 54 w 62"/>
                  <a:gd name="T21" fmla="*/ 77 h 67"/>
                  <a:gd name="T22" fmla="*/ 67 w 62"/>
                  <a:gd name="T23" fmla="*/ 62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19"/>
                    </a:lnTo>
                    <a:lnTo>
                      <a:pt x="53" y="9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5" y="48"/>
                    </a:lnTo>
                    <a:lnTo>
                      <a:pt x="9" y="57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0" name="Freeform 109"/>
              <p:cNvSpPr>
                <a:spLocks/>
              </p:cNvSpPr>
              <p:nvPr/>
            </p:nvSpPr>
            <p:spPr bwMode="auto">
              <a:xfrm flipV="1">
                <a:off x="2401" y="2461"/>
                <a:ext cx="72" cy="79"/>
              </a:xfrm>
              <a:custGeom>
                <a:avLst/>
                <a:gdLst>
                  <a:gd name="T0" fmla="*/ 0 w 71"/>
                  <a:gd name="T1" fmla="*/ 43 h 77"/>
                  <a:gd name="T2" fmla="*/ 14 w 71"/>
                  <a:gd name="T3" fmla="*/ 10 h 77"/>
                  <a:gd name="T4" fmla="*/ 41 w 71"/>
                  <a:gd name="T5" fmla="*/ 0 h 77"/>
                  <a:gd name="T6" fmla="*/ 67 w 71"/>
                  <a:gd name="T7" fmla="*/ 14 h 77"/>
                  <a:gd name="T8" fmla="*/ 76 w 71"/>
                  <a:gd name="T9" fmla="*/ 43 h 77"/>
                  <a:gd name="T10" fmla="*/ 63 w 71"/>
                  <a:gd name="T11" fmla="*/ 77 h 77"/>
                  <a:gd name="T12" fmla="*/ 41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71" y="38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1" name="Freeform 110"/>
              <p:cNvSpPr>
                <a:spLocks/>
              </p:cNvSpPr>
              <p:nvPr/>
            </p:nvSpPr>
            <p:spPr bwMode="auto">
              <a:xfrm flipV="1">
                <a:off x="2406" y="2486"/>
                <a:ext cx="45" cy="49"/>
              </a:xfrm>
              <a:custGeom>
                <a:avLst/>
                <a:gdLst>
                  <a:gd name="T0" fmla="*/ 4 w 44"/>
                  <a:gd name="T1" fmla="*/ 53 h 48"/>
                  <a:gd name="T2" fmla="*/ 4 w 44"/>
                  <a:gd name="T3" fmla="*/ 43 h 48"/>
                  <a:gd name="T4" fmla="*/ 9 w 44"/>
                  <a:gd name="T5" fmla="*/ 34 h 48"/>
                  <a:gd name="T6" fmla="*/ 17 w 44"/>
                  <a:gd name="T7" fmla="*/ 14 h 48"/>
                  <a:gd name="T8" fmla="*/ 31 w 44"/>
                  <a:gd name="T9" fmla="*/ 5 h 48"/>
                  <a:gd name="T10" fmla="*/ 45 w 44"/>
                  <a:gd name="T11" fmla="*/ 5 h 48"/>
                  <a:gd name="T12" fmla="*/ 49 w 44"/>
                  <a:gd name="T13" fmla="*/ 5 h 48"/>
                  <a:gd name="T14" fmla="*/ 40 w 44"/>
                  <a:gd name="T15" fmla="*/ 0 h 48"/>
                  <a:gd name="T16" fmla="*/ 13 w 44"/>
                  <a:gd name="T17" fmla="*/ 5 h 48"/>
                  <a:gd name="T18" fmla="*/ 0 w 44"/>
                  <a:gd name="T19" fmla="*/ 29 h 48"/>
                  <a:gd name="T20" fmla="*/ 4 w 44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lnTo>
                      <a:pt x="4" y="38"/>
                    </a:lnTo>
                    <a:lnTo>
                      <a:pt x="9" y="29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2" name="Freeform 111"/>
              <p:cNvSpPr>
                <a:spLocks/>
              </p:cNvSpPr>
              <p:nvPr/>
            </p:nvSpPr>
            <p:spPr bwMode="auto">
              <a:xfrm flipV="1">
                <a:off x="2416" y="2471"/>
                <a:ext cx="53" cy="55"/>
              </a:xfrm>
              <a:custGeom>
                <a:avLst/>
                <a:gdLst>
                  <a:gd name="T0" fmla="*/ 39 w 53"/>
                  <a:gd name="T1" fmla="*/ 0 h 53"/>
                  <a:gd name="T2" fmla="*/ 44 w 53"/>
                  <a:gd name="T3" fmla="*/ 20 h 53"/>
                  <a:gd name="T4" fmla="*/ 39 w 53"/>
                  <a:gd name="T5" fmla="*/ 29 h 53"/>
                  <a:gd name="T6" fmla="*/ 26 w 53"/>
                  <a:gd name="T7" fmla="*/ 48 h 53"/>
                  <a:gd name="T8" fmla="*/ 17 w 53"/>
                  <a:gd name="T9" fmla="*/ 54 h 53"/>
                  <a:gd name="T10" fmla="*/ 4 w 53"/>
                  <a:gd name="T11" fmla="*/ 54 h 53"/>
                  <a:gd name="T12" fmla="*/ 0 w 53"/>
                  <a:gd name="T13" fmla="*/ 54 h 53"/>
                  <a:gd name="T14" fmla="*/ 13 w 53"/>
                  <a:gd name="T15" fmla="*/ 63 h 53"/>
                  <a:gd name="T16" fmla="*/ 35 w 53"/>
                  <a:gd name="T17" fmla="*/ 63 h 53"/>
                  <a:gd name="T18" fmla="*/ 48 w 53"/>
                  <a:gd name="T19" fmla="*/ 48 h 53"/>
                  <a:gd name="T20" fmla="*/ 53 w 53"/>
                  <a:gd name="T21" fmla="*/ 25 h 53"/>
                  <a:gd name="T22" fmla="*/ 39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39" y="0"/>
                    </a:moveTo>
                    <a:lnTo>
                      <a:pt x="44" y="15"/>
                    </a:lnTo>
                    <a:lnTo>
                      <a:pt x="39" y="24"/>
                    </a:lnTo>
                    <a:lnTo>
                      <a:pt x="26" y="39"/>
                    </a:lnTo>
                    <a:lnTo>
                      <a:pt x="17" y="44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53" y="2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3" name="Freeform 112"/>
              <p:cNvSpPr>
                <a:spLocks/>
              </p:cNvSpPr>
              <p:nvPr/>
            </p:nvSpPr>
            <p:spPr bwMode="auto">
              <a:xfrm flipV="1">
                <a:off x="2429" y="2471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4" name="Freeform 113"/>
              <p:cNvSpPr>
                <a:spLocks/>
              </p:cNvSpPr>
              <p:nvPr/>
            </p:nvSpPr>
            <p:spPr bwMode="auto">
              <a:xfrm flipV="1">
                <a:off x="2406" y="2521"/>
                <a:ext cx="14" cy="9"/>
              </a:xfrm>
              <a:custGeom>
                <a:avLst/>
                <a:gdLst>
                  <a:gd name="T0" fmla="*/ 0 w 13"/>
                  <a:gd name="T1" fmla="*/ 4 h 9"/>
                  <a:gd name="T2" fmla="*/ 14 w 13"/>
                  <a:gd name="T3" fmla="*/ 0 h 9"/>
                  <a:gd name="T4" fmla="*/ 18 w 13"/>
                  <a:gd name="T5" fmla="*/ 4 h 9"/>
                  <a:gd name="T6" fmla="*/ 14 w 13"/>
                  <a:gd name="T7" fmla="*/ 9 h 9"/>
                  <a:gd name="T8" fmla="*/ 0 w 13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4"/>
                    </a:moveTo>
                    <a:lnTo>
                      <a:pt x="9" y="0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5" name="Freeform 114"/>
              <p:cNvSpPr>
                <a:spLocks/>
              </p:cNvSpPr>
              <p:nvPr/>
            </p:nvSpPr>
            <p:spPr bwMode="auto">
              <a:xfrm flipV="1">
                <a:off x="2420" y="2530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6" name="Freeform 115"/>
              <p:cNvSpPr>
                <a:spLocks/>
              </p:cNvSpPr>
              <p:nvPr/>
            </p:nvSpPr>
            <p:spPr bwMode="auto">
              <a:xfrm flipV="1">
                <a:off x="2357" y="2411"/>
                <a:ext cx="169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10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205 h 173"/>
                  <a:gd name="T14" fmla="*/ 133 w 168"/>
                  <a:gd name="T15" fmla="*/ 205 h 173"/>
                  <a:gd name="T16" fmla="*/ 160 w 168"/>
                  <a:gd name="T17" fmla="*/ 187 h 173"/>
                  <a:gd name="T18" fmla="*/ 169 w 168"/>
                  <a:gd name="T19" fmla="*/ 159 h 173"/>
                  <a:gd name="T20" fmla="*/ 173 w 168"/>
                  <a:gd name="T21" fmla="*/ 58 h 173"/>
                  <a:gd name="T22" fmla="*/ 169 w 168"/>
                  <a:gd name="T23" fmla="*/ 34 h 173"/>
                  <a:gd name="T24" fmla="*/ 164 w 168"/>
                  <a:gd name="T25" fmla="*/ 24 h 173"/>
                  <a:gd name="T26" fmla="*/ 129 w 168"/>
                  <a:gd name="T27" fmla="*/ 5 h 173"/>
                  <a:gd name="T28" fmla="*/ 35 w 168"/>
                  <a:gd name="T29" fmla="*/ 0 h 173"/>
                  <a:gd name="T30" fmla="*/ 35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10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73"/>
                    </a:lnTo>
                    <a:lnTo>
                      <a:pt x="128" y="173"/>
                    </a:lnTo>
                    <a:lnTo>
                      <a:pt x="155" y="158"/>
                    </a:lnTo>
                    <a:lnTo>
                      <a:pt x="164" y="134"/>
                    </a:lnTo>
                    <a:lnTo>
                      <a:pt x="168" y="48"/>
                    </a:lnTo>
                    <a:lnTo>
                      <a:pt x="164" y="29"/>
                    </a:lnTo>
                    <a:lnTo>
                      <a:pt x="159" y="19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7" name="Freeform 116"/>
              <p:cNvSpPr>
                <a:spLocks/>
              </p:cNvSpPr>
              <p:nvPr/>
            </p:nvSpPr>
            <p:spPr bwMode="auto">
              <a:xfrm flipV="1">
                <a:off x="2401" y="2461"/>
                <a:ext cx="72" cy="79"/>
              </a:xfrm>
              <a:custGeom>
                <a:avLst/>
                <a:gdLst>
                  <a:gd name="T0" fmla="*/ 0 w 71"/>
                  <a:gd name="T1" fmla="*/ 43 h 77"/>
                  <a:gd name="T2" fmla="*/ 14 w 71"/>
                  <a:gd name="T3" fmla="*/ 10 h 77"/>
                  <a:gd name="T4" fmla="*/ 41 w 71"/>
                  <a:gd name="T5" fmla="*/ 0 h 77"/>
                  <a:gd name="T6" fmla="*/ 67 w 71"/>
                  <a:gd name="T7" fmla="*/ 14 h 77"/>
                  <a:gd name="T8" fmla="*/ 76 w 71"/>
                  <a:gd name="T9" fmla="*/ 43 h 77"/>
                  <a:gd name="T10" fmla="*/ 63 w 71"/>
                  <a:gd name="T11" fmla="*/ 77 h 77"/>
                  <a:gd name="T12" fmla="*/ 41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w 71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10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71" y="38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8" name="Freeform 117"/>
              <p:cNvSpPr>
                <a:spLocks/>
              </p:cNvSpPr>
              <p:nvPr/>
            </p:nvSpPr>
            <p:spPr bwMode="auto">
              <a:xfrm flipV="1">
                <a:off x="2361" y="2441"/>
                <a:ext cx="112" cy="138"/>
              </a:xfrm>
              <a:custGeom>
                <a:avLst/>
                <a:gdLst>
                  <a:gd name="T0" fmla="*/ 116 w 111"/>
                  <a:gd name="T1" fmla="*/ 0 h 134"/>
                  <a:gd name="T2" fmla="*/ 54 w 111"/>
                  <a:gd name="T3" fmla="*/ 0 h 134"/>
                  <a:gd name="T4" fmla="*/ 31 w 111"/>
                  <a:gd name="T5" fmla="*/ 0 h 134"/>
                  <a:gd name="T6" fmla="*/ 14 w 111"/>
                  <a:gd name="T7" fmla="*/ 4 h 134"/>
                  <a:gd name="T8" fmla="*/ 5 w 111"/>
                  <a:gd name="T9" fmla="*/ 33 h 134"/>
                  <a:gd name="T10" fmla="*/ 5 w 111"/>
                  <a:gd name="T11" fmla="*/ 67 h 134"/>
                  <a:gd name="T12" fmla="*/ 0 w 111"/>
                  <a:gd name="T13" fmla="*/ 106 h 134"/>
                  <a:gd name="T14" fmla="*/ 0 w 111"/>
                  <a:gd name="T15" fmla="*/ 154 h 134"/>
                  <a:gd name="T16" fmla="*/ 9 w 111"/>
                  <a:gd name="T17" fmla="*/ 111 h 134"/>
                  <a:gd name="T18" fmla="*/ 18 w 111"/>
                  <a:gd name="T19" fmla="*/ 62 h 134"/>
                  <a:gd name="T20" fmla="*/ 31 w 111"/>
                  <a:gd name="T21" fmla="*/ 33 h 134"/>
                  <a:gd name="T22" fmla="*/ 49 w 111"/>
                  <a:gd name="T23" fmla="*/ 14 h 134"/>
                  <a:gd name="T24" fmla="*/ 112 w 111"/>
                  <a:gd name="T25" fmla="*/ 0 h 134"/>
                  <a:gd name="T26" fmla="*/ 116 w 111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34">
                    <a:moveTo>
                      <a:pt x="111" y="0"/>
                    </a:moveTo>
                    <a:lnTo>
                      <a:pt x="54" y="0"/>
                    </a:lnTo>
                    <a:lnTo>
                      <a:pt x="31" y="0"/>
                    </a:lnTo>
                    <a:lnTo>
                      <a:pt x="14" y="4"/>
                    </a:lnTo>
                    <a:lnTo>
                      <a:pt x="5" y="28"/>
                    </a:lnTo>
                    <a:lnTo>
                      <a:pt x="5" y="57"/>
                    </a:lnTo>
                    <a:lnTo>
                      <a:pt x="0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18" y="52"/>
                    </a:lnTo>
                    <a:lnTo>
                      <a:pt x="31" y="28"/>
                    </a:lnTo>
                    <a:lnTo>
                      <a:pt x="49" y="14"/>
                    </a:lnTo>
                    <a:lnTo>
                      <a:pt x="107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9" name="Freeform 118"/>
              <p:cNvSpPr>
                <a:spLocks/>
              </p:cNvSpPr>
              <p:nvPr/>
            </p:nvSpPr>
            <p:spPr bwMode="auto">
              <a:xfrm flipV="1">
                <a:off x="2366" y="2521"/>
                <a:ext cx="50" cy="58"/>
              </a:xfrm>
              <a:custGeom>
                <a:avLst/>
                <a:gdLst>
                  <a:gd name="T0" fmla="*/ 0 w 49"/>
                  <a:gd name="T1" fmla="*/ 62 h 57"/>
                  <a:gd name="T2" fmla="*/ 0 w 49"/>
                  <a:gd name="T3" fmla="*/ 28 h 57"/>
                  <a:gd name="T4" fmla="*/ 9 w 49"/>
                  <a:gd name="T5" fmla="*/ 4 h 57"/>
                  <a:gd name="T6" fmla="*/ 31 w 49"/>
                  <a:gd name="T7" fmla="*/ 0 h 57"/>
                  <a:gd name="T8" fmla="*/ 54 w 49"/>
                  <a:gd name="T9" fmla="*/ 0 h 57"/>
                  <a:gd name="T10" fmla="*/ 22 w 49"/>
                  <a:gd name="T11" fmla="*/ 9 h 57"/>
                  <a:gd name="T12" fmla="*/ 9 w 49"/>
                  <a:gd name="T13" fmla="*/ 28 h 57"/>
                  <a:gd name="T14" fmla="*/ 0 w 49"/>
                  <a:gd name="T15" fmla="*/ 62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0" y="57"/>
                    </a:moveTo>
                    <a:lnTo>
                      <a:pt x="0" y="28"/>
                    </a:lnTo>
                    <a:lnTo>
                      <a:pt x="9" y="4"/>
                    </a:lnTo>
                    <a:lnTo>
                      <a:pt x="26" y="0"/>
                    </a:lnTo>
                    <a:lnTo>
                      <a:pt x="49" y="0"/>
                    </a:lnTo>
                    <a:lnTo>
                      <a:pt x="22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0" name="Freeform 119"/>
              <p:cNvSpPr>
                <a:spLocks/>
              </p:cNvSpPr>
              <p:nvPr/>
            </p:nvSpPr>
            <p:spPr bwMode="auto">
              <a:xfrm flipV="1">
                <a:off x="2392" y="2417"/>
                <a:ext cx="125" cy="118"/>
              </a:xfrm>
              <a:custGeom>
                <a:avLst/>
                <a:gdLst>
                  <a:gd name="T0" fmla="*/ 0 w 124"/>
                  <a:gd name="T1" fmla="*/ 125 h 115"/>
                  <a:gd name="T2" fmla="*/ 98 w 124"/>
                  <a:gd name="T3" fmla="*/ 130 h 115"/>
                  <a:gd name="T4" fmla="*/ 120 w 124"/>
                  <a:gd name="T5" fmla="*/ 116 h 115"/>
                  <a:gd name="T6" fmla="*/ 129 w 124"/>
                  <a:gd name="T7" fmla="*/ 87 h 115"/>
                  <a:gd name="T8" fmla="*/ 129 w 124"/>
                  <a:gd name="T9" fmla="*/ 0 h 115"/>
                  <a:gd name="T10" fmla="*/ 120 w 124"/>
                  <a:gd name="T11" fmla="*/ 66 h 115"/>
                  <a:gd name="T12" fmla="*/ 107 w 124"/>
                  <a:gd name="T13" fmla="*/ 91 h 115"/>
                  <a:gd name="T14" fmla="*/ 89 w 124"/>
                  <a:gd name="T15" fmla="*/ 111 h 115"/>
                  <a:gd name="T16" fmla="*/ 0 w 124"/>
                  <a:gd name="T17" fmla="*/ 125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1" name="Freeform 120"/>
              <p:cNvSpPr>
                <a:spLocks/>
              </p:cNvSpPr>
              <p:nvPr/>
            </p:nvSpPr>
            <p:spPr bwMode="auto">
              <a:xfrm flipV="1">
                <a:off x="2442" y="2417"/>
                <a:ext cx="75" cy="63"/>
              </a:xfrm>
              <a:custGeom>
                <a:avLst/>
                <a:gdLst>
                  <a:gd name="T0" fmla="*/ 0 w 75"/>
                  <a:gd name="T1" fmla="*/ 67 h 62"/>
                  <a:gd name="T2" fmla="*/ 44 w 75"/>
                  <a:gd name="T3" fmla="*/ 67 h 62"/>
                  <a:gd name="T4" fmla="*/ 66 w 75"/>
                  <a:gd name="T5" fmla="*/ 53 h 62"/>
                  <a:gd name="T6" fmla="*/ 75 w 75"/>
                  <a:gd name="T7" fmla="*/ 24 h 62"/>
                  <a:gd name="T8" fmla="*/ 75 w 75"/>
                  <a:gd name="T9" fmla="*/ 0 h 62"/>
                  <a:gd name="T10" fmla="*/ 71 w 75"/>
                  <a:gd name="T11" fmla="*/ 24 h 62"/>
                  <a:gd name="T12" fmla="*/ 53 w 75"/>
                  <a:gd name="T13" fmla="*/ 53 h 62"/>
                  <a:gd name="T14" fmla="*/ 22 w 75"/>
                  <a:gd name="T15" fmla="*/ 62 h 62"/>
                  <a:gd name="T16" fmla="*/ 0 w 75"/>
                  <a:gd name="T17" fmla="*/ 67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2" name="Freeform 121"/>
              <p:cNvSpPr>
                <a:spLocks/>
              </p:cNvSpPr>
              <p:nvPr/>
            </p:nvSpPr>
            <p:spPr bwMode="auto">
              <a:xfrm flipV="1">
                <a:off x="2189" y="2411"/>
                <a:ext cx="168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5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33 w 168"/>
                  <a:gd name="T15" fmla="*/ 205 h 173"/>
                  <a:gd name="T16" fmla="*/ 155 w 168"/>
                  <a:gd name="T17" fmla="*/ 187 h 173"/>
                  <a:gd name="T18" fmla="*/ 164 w 168"/>
                  <a:gd name="T19" fmla="*/ 155 h 173"/>
                  <a:gd name="T20" fmla="*/ 168 w 168"/>
                  <a:gd name="T21" fmla="*/ 58 h 173"/>
                  <a:gd name="T22" fmla="*/ 159 w 168"/>
                  <a:gd name="T23" fmla="*/ 14 h 173"/>
                  <a:gd name="T24" fmla="*/ 146 w 168"/>
                  <a:gd name="T25" fmla="*/ 5 h 173"/>
                  <a:gd name="T26" fmla="*/ 124 w 168"/>
                  <a:gd name="T27" fmla="*/ 5 h 173"/>
                  <a:gd name="T28" fmla="*/ 35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73"/>
                    </a:lnTo>
                    <a:lnTo>
                      <a:pt x="155" y="158"/>
                    </a:lnTo>
                    <a:lnTo>
                      <a:pt x="164" y="130"/>
                    </a:lnTo>
                    <a:lnTo>
                      <a:pt x="168" y="48"/>
                    </a:lnTo>
                    <a:lnTo>
                      <a:pt x="159" y="14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3" name="Freeform 122"/>
              <p:cNvSpPr>
                <a:spLocks/>
              </p:cNvSpPr>
              <p:nvPr/>
            </p:nvSpPr>
            <p:spPr bwMode="auto">
              <a:xfrm flipV="1">
                <a:off x="2246" y="2461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53 w 62"/>
                  <a:gd name="T5" fmla="*/ 4 h 67"/>
                  <a:gd name="T6" fmla="*/ 36 w 62"/>
                  <a:gd name="T7" fmla="*/ 0 h 67"/>
                  <a:gd name="T8" fmla="*/ 9 w 62"/>
                  <a:gd name="T9" fmla="*/ 4 h 67"/>
                  <a:gd name="T10" fmla="*/ 0 w 62"/>
                  <a:gd name="T11" fmla="*/ 29 h 67"/>
                  <a:gd name="T12" fmla="*/ 0 w 62"/>
                  <a:gd name="T13" fmla="*/ 55 h 67"/>
                  <a:gd name="T14" fmla="*/ 9 w 62"/>
                  <a:gd name="T15" fmla="*/ 67 h 67"/>
                  <a:gd name="T16" fmla="*/ 18 w 62"/>
                  <a:gd name="T17" fmla="*/ 77 h 67"/>
                  <a:gd name="T18" fmla="*/ 45 w 62"/>
                  <a:gd name="T19" fmla="*/ 77 h 67"/>
                  <a:gd name="T20" fmla="*/ 62 w 62"/>
                  <a:gd name="T21" fmla="*/ 5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53" y="4"/>
                    </a:lnTo>
                    <a:lnTo>
                      <a:pt x="36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7"/>
                    </a:lnTo>
                    <a:lnTo>
                      <a:pt x="18" y="67"/>
                    </a:lnTo>
                    <a:lnTo>
                      <a:pt x="45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4" name="Freeform 123"/>
              <p:cNvSpPr>
                <a:spLocks/>
              </p:cNvSpPr>
              <p:nvPr/>
            </p:nvSpPr>
            <p:spPr bwMode="auto">
              <a:xfrm flipV="1">
                <a:off x="2233" y="2461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13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3 h 77"/>
                  <a:gd name="T10" fmla="*/ 62 w 71"/>
                  <a:gd name="T11" fmla="*/ 72 h 77"/>
                  <a:gd name="T12" fmla="*/ 35 w 71"/>
                  <a:gd name="T13" fmla="*/ 87 h 77"/>
                  <a:gd name="T14" fmla="*/ 13 w 71"/>
                  <a:gd name="T15" fmla="*/ 72 h 77"/>
                  <a:gd name="T16" fmla="*/ 0 w 71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3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62" y="62"/>
                    </a:lnTo>
                    <a:lnTo>
                      <a:pt x="35" y="77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5" name="Freeform 124"/>
              <p:cNvSpPr>
                <a:spLocks/>
              </p:cNvSpPr>
              <p:nvPr/>
            </p:nvSpPr>
            <p:spPr bwMode="auto">
              <a:xfrm flipV="1">
                <a:off x="2242" y="2486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9 w 40"/>
                  <a:gd name="T3" fmla="*/ 34 h 48"/>
                  <a:gd name="T4" fmla="*/ 18 w 40"/>
                  <a:gd name="T5" fmla="*/ 9 h 48"/>
                  <a:gd name="T6" fmla="*/ 22 w 40"/>
                  <a:gd name="T7" fmla="*/ 5 h 48"/>
                  <a:gd name="T8" fmla="*/ 35 w 40"/>
                  <a:gd name="T9" fmla="*/ 0 h 48"/>
                  <a:gd name="T10" fmla="*/ 40 w 40"/>
                  <a:gd name="T11" fmla="*/ 5 h 48"/>
                  <a:gd name="T12" fmla="*/ 31 w 40"/>
                  <a:gd name="T13" fmla="*/ 0 h 48"/>
                  <a:gd name="T14" fmla="*/ 9 w 40"/>
                  <a:gd name="T15" fmla="*/ 5 h 48"/>
                  <a:gd name="T16" fmla="*/ 0 w 40"/>
                  <a:gd name="T17" fmla="*/ 29 h 48"/>
                  <a:gd name="T18" fmla="*/ 0 w 40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9" y="29"/>
                    </a:lnTo>
                    <a:lnTo>
                      <a:pt x="18" y="9"/>
                    </a:lnTo>
                    <a:lnTo>
                      <a:pt x="22" y="5"/>
                    </a:lnTo>
                    <a:lnTo>
                      <a:pt x="35" y="0"/>
                    </a:lnTo>
                    <a:lnTo>
                      <a:pt x="40" y="5"/>
                    </a:lnTo>
                    <a:lnTo>
                      <a:pt x="31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6" name="Freeform 125"/>
              <p:cNvSpPr>
                <a:spLocks/>
              </p:cNvSpPr>
              <p:nvPr/>
            </p:nvSpPr>
            <p:spPr bwMode="auto">
              <a:xfrm flipV="1">
                <a:off x="2246" y="2471"/>
                <a:ext cx="53" cy="59"/>
              </a:xfrm>
              <a:custGeom>
                <a:avLst/>
                <a:gdLst>
                  <a:gd name="T0" fmla="*/ 40 w 53"/>
                  <a:gd name="T1" fmla="*/ 0 h 57"/>
                  <a:gd name="T2" fmla="*/ 40 w 53"/>
                  <a:gd name="T3" fmla="*/ 4 h 57"/>
                  <a:gd name="T4" fmla="*/ 45 w 53"/>
                  <a:gd name="T5" fmla="*/ 24 h 57"/>
                  <a:gd name="T6" fmla="*/ 40 w 53"/>
                  <a:gd name="T7" fmla="*/ 33 h 57"/>
                  <a:gd name="T8" fmla="*/ 27 w 53"/>
                  <a:gd name="T9" fmla="*/ 53 h 57"/>
                  <a:gd name="T10" fmla="*/ 18 w 53"/>
                  <a:gd name="T11" fmla="*/ 58 h 57"/>
                  <a:gd name="T12" fmla="*/ 5 w 53"/>
                  <a:gd name="T13" fmla="*/ 58 h 57"/>
                  <a:gd name="T14" fmla="*/ 0 w 53"/>
                  <a:gd name="T15" fmla="*/ 58 h 57"/>
                  <a:gd name="T16" fmla="*/ 14 w 53"/>
                  <a:gd name="T17" fmla="*/ 67 h 57"/>
                  <a:gd name="T18" fmla="*/ 36 w 53"/>
                  <a:gd name="T19" fmla="*/ 67 h 57"/>
                  <a:gd name="T20" fmla="*/ 49 w 53"/>
                  <a:gd name="T21" fmla="*/ 53 h 57"/>
                  <a:gd name="T22" fmla="*/ 53 w 53"/>
                  <a:gd name="T23" fmla="*/ 29 h 57"/>
                  <a:gd name="T24" fmla="*/ 40 w 53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7">
                    <a:moveTo>
                      <a:pt x="40" y="0"/>
                    </a:moveTo>
                    <a:lnTo>
                      <a:pt x="40" y="4"/>
                    </a:lnTo>
                    <a:lnTo>
                      <a:pt x="45" y="19"/>
                    </a:lnTo>
                    <a:lnTo>
                      <a:pt x="40" y="28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7"/>
                    </a:lnTo>
                    <a:lnTo>
                      <a:pt x="36" y="57"/>
                    </a:lnTo>
                    <a:lnTo>
                      <a:pt x="49" y="43"/>
                    </a:lnTo>
                    <a:lnTo>
                      <a:pt x="53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7" name="Freeform 126"/>
              <p:cNvSpPr>
                <a:spLocks/>
              </p:cNvSpPr>
              <p:nvPr/>
            </p:nvSpPr>
            <p:spPr bwMode="auto">
              <a:xfrm flipV="1">
                <a:off x="2260" y="2471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22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22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8" name="Freeform 127"/>
              <p:cNvSpPr>
                <a:spLocks/>
              </p:cNvSpPr>
              <p:nvPr/>
            </p:nvSpPr>
            <p:spPr bwMode="auto">
              <a:xfrm flipV="1">
                <a:off x="2242" y="2521"/>
                <a:ext cx="9" cy="14"/>
              </a:xfrm>
              <a:custGeom>
                <a:avLst/>
                <a:gdLst>
                  <a:gd name="T0" fmla="*/ 0 w 9"/>
                  <a:gd name="T1" fmla="*/ 9 h 14"/>
                  <a:gd name="T2" fmla="*/ 4 w 9"/>
                  <a:gd name="T3" fmla="*/ 0 h 14"/>
                  <a:gd name="T4" fmla="*/ 9 w 9"/>
                  <a:gd name="T5" fmla="*/ 9 h 14"/>
                  <a:gd name="T6" fmla="*/ 4 w 9"/>
                  <a:gd name="T7" fmla="*/ 14 h 14"/>
                  <a:gd name="T8" fmla="*/ 0 w 9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9"/>
                    </a:moveTo>
                    <a:lnTo>
                      <a:pt x="4" y="0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9" name="Freeform 128"/>
              <p:cNvSpPr>
                <a:spLocks/>
              </p:cNvSpPr>
              <p:nvPr/>
            </p:nvSpPr>
            <p:spPr bwMode="auto">
              <a:xfrm flipV="1">
                <a:off x="2251" y="2530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0" name="Freeform 129"/>
              <p:cNvSpPr>
                <a:spLocks/>
              </p:cNvSpPr>
              <p:nvPr/>
            </p:nvSpPr>
            <p:spPr bwMode="auto">
              <a:xfrm flipV="1">
                <a:off x="2238" y="2510"/>
                <a:ext cx="4" cy="11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4 w 4"/>
                  <a:gd name="T5" fmla="*/ 10 h 10"/>
                  <a:gd name="T6" fmla="*/ 4 w 4"/>
                  <a:gd name="T7" fmla="*/ 15 h 10"/>
                  <a:gd name="T8" fmla="*/ 0 w 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1" name="Freeform 130"/>
              <p:cNvSpPr>
                <a:spLocks/>
              </p:cNvSpPr>
              <p:nvPr/>
            </p:nvSpPr>
            <p:spPr bwMode="auto">
              <a:xfrm flipV="1">
                <a:off x="2189" y="2411"/>
                <a:ext cx="168" cy="179"/>
              </a:xfrm>
              <a:custGeom>
                <a:avLst/>
                <a:gdLst>
                  <a:gd name="T0" fmla="*/ 35 w 168"/>
                  <a:gd name="T1" fmla="*/ 0 h 173"/>
                  <a:gd name="T2" fmla="*/ 18 w 168"/>
                  <a:gd name="T3" fmla="*/ 5 h 173"/>
                  <a:gd name="T4" fmla="*/ 4 w 168"/>
                  <a:gd name="T5" fmla="*/ 29 h 173"/>
                  <a:gd name="T6" fmla="*/ 0 w 168"/>
                  <a:gd name="T7" fmla="*/ 101 h 173"/>
                  <a:gd name="T8" fmla="*/ 0 w 168"/>
                  <a:gd name="T9" fmla="*/ 177 h 173"/>
                  <a:gd name="T10" fmla="*/ 13 w 168"/>
                  <a:gd name="T11" fmla="*/ 193 h 173"/>
                  <a:gd name="T12" fmla="*/ 40 w 168"/>
                  <a:gd name="T13" fmla="*/ 199 h 173"/>
                  <a:gd name="T14" fmla="*/ 133 w 168"/>
                  <a:gd name="T15" fmla="*/ 205 h 173"/>
                  <a:gd name="T16" fmla="*/ 155 w 168"/>
                  <a:gd name="T17" fmla="*/ 187 h 173"/>
                  <a:gd name="T18" fmla="*/ 164 w 168"/>
                  <a:gd name="T19" fmla="*/ 155 h 173"/>
                  <a:gd name="T20" fmla="*/ 168 w 168"/>
                  <a:gd name="T21" fmla="*/ 58 h 173"/>
                  <a:gd name="T22" fmla="*/ 159 w 168"/>
                  <a:gd name="T23" fmla="*/ 14 h 173"/>
                  <a:gd name="T24" fmla="*/ 146 w 168"/>
                  <a:gd name="T25" fmla="*/ 5 h 173"/>
                  <a:gd name="T26" fmla="*/ 124 w 168"/>
                  <a:gd name="T27" fmla="*/ 5 h 173"/>
                  <a:gd name="T28" fmla="*/ 35 w 168"/>
                  <a:gd name="T29" fmla="*/ 0 h 173"/>
                  <a:gd name="T30" fmla="*/ 35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35" y="0"/>
                    </a:moveTo>
                    <a:lnTo>
                      <a:pt x="18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73"/>
                    </a:lnTo>
                    <a:lnTo>
                      <a:pt x="155" y="158"/>
                    </a:lnTo>
                    <a:lnTo>
                      <a:pt x="164" y="130"/>
                    </a:lnTo>
                    <a:lnTo>
                      <a:pt x="168" y="48"/>
                    </a:lnTo>
                    <a:lnTo>
                      <a:pt x="159" y="14"/>
                    </a:lnTo>
                    <a:lnTo>
                      <a:pt x="146" y="5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2" name="Freeform 131"/>
              <p:cNvSpPr>
                <a:spLocks/>
              </p:cNvSpPr>
              <p:nvPr/>
            </p:nvSpPr>
            <p:spPr bwMode="auto">
              <a:xfrm flipV="1">
                <a:off x="2233" y="2461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13 w 71"/>
                  <a:gd name="T3" fmla="*/ 10 h 77"/>
                  <a:gd name="T4" fmla="*/ 35 w 71"/>
                  <a:gd name="T5" fmla="*/ 0 h 77"/>
                  <a:gd name="T6" fmla="*/ 62 w 71"/>
                  <a:gd name="T7" fmla="*/ 10 h 77"/>
                  <a:gd name="T8" fmla="*/ 71 w 71"/>
                  <a:gd name="T9" fmla="*/ 43 h 77"/>
                  <a:gd name="T10" fmla="*/ 62 w 71"/>
                  <a:gd name="T11" fmla="*/ 72 h 77"/>
                  <a:gd name="T12" fmla="*/ 35 w 71"/>
                  <a:gd name="T13" fmla="*/ 87 h 77"/>
                  <a:gd name="T14" fmla="*/ 13 w 71"/>
                  <a:gd name="T15" fmla="*/ 72 h 77"/>
                  <a:gd name="T16" fmla="*/ 0 w 71"/>
                  <a:gd name="T17" fmla="*/ 43 h 77"/>
                  <a:gd name="T18" fmla="*/ 0 w 71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3" y="10"/>
                    </a:lnTo>
                    <a:lnTo>
                      <a:pt x="35" y="0"/>
                    </a:lnTo>
                    <a:lnTo>
                      <a:pt x="62" y="10"/>
                    </a:lnTo>
                    <a:lnTo>
                      <a:pt x="71" y="38"/>
                    </a:lnTo>
                    <a:lnTo>
                      <a:pt x="62" y="62"/>
                    </a:lnTo>
                    <a:lnTo>
                      <a:pt x="35" y="77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3" name="Freeform 132"/>
              <p:cNvSpPr>
                <a:spLocks/>
              </p:cNvSpPr>
              <p:nvPr/>
            </p:nvSpPr>
            <p:spPr bwMode="auto">
              <a:xfrm flipV="1">
                <a:off x="2193" y="2441"/>
                <a:ext cx="115" cy="144"/>
              </a:xfrm>
              <a:custGeom>
                <a:avLst/>
                <a:gdLst>
                  <a:gd name="T0" fmla="*/ 115 w 115"/>
                  <a:gd name="T1" fmla="*/ 5 h 139"/>
                  <a:gd name="T2" fmla="*/ 53 w 115"/>
                  <a:gd name="T3" fmla="*/ 0 h 139"/>
                  <a:gd name="T4" fmla="*/ 36 w 115"/>
                  <a:gd name="T5" fmla="*/ 0 h 139"/>
                  <a:gd name="T6" fmla="*/ 14 w 115"/>
                  <a:gd name="T7" fmla="*/ 9 h 139"/>
                  <a:gd name="T8" fmla="*/ 5 w 115"/>
                  <a:gd name="T9" fmla="*/ 38 h 139"/>
                  <a:gd name="T10" fmla="*/ 5 w 115"/>
                  <a:gd name="T11" fmla="*/ 73 h 139"/>
                  <a:gd name="T12" fmla="*/ 0 w 115"/>
                  <a:gd name="T13" fmla="*/ 115 h 139"/>
                  <a:gd name="T14" fmla="*/ 0 w 115"/>
                  <a:gd name="T15" fmla="*/ 166 h 139"/>
                  <a:gd name="T16" fmla="*/ 9 w 115"/>
                  <a:gd name="T17" fmla="*/ 115 h 139"/>
                  <a:gd name="T18" fmla="*/ 18 w 115"/>
                  <a:gd name="T19" fmla="*/ 63 h 139"/>
                  <a:gd name="T20" fmla="*/ 31 w 115"/>
                  <a:gd name="T21" fmla="*/ 38 h 139"/>
                  <a:gd name="T22" fmla="*/ 53 w 115"/>
                  <a:gd name="T23" fmla="*/ 19 h 139"/>
                  <a:gd name="T24" fmla="*/ 80 w 115"/>
                  <a:gd name="T25" fmla="*/ 9 h 139"/>
                  <a:gd name="T26" fmla="*/ 106 w 115"/>
                  <a:gd name="T27" fmla="*/ 5 h 139"/>
                  <a:gd name="T28" fmla="*/ 115 w 115"/>
                  <a:gd name="T29" fmla="*/ 5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9">
                    <a:moveTo>
                      <a:pt x="115" y="5"/>
                    </a:moveTo>
                    <a:lnTo>
                      <a:pt x="53" y="0"/>
                    </a:lnTo>
                    <a:lnTo>
                      <a:pt x="36" y="0"/>
                    </a:lnTo>
                    <a:lnTo>
                      <a:pt x="14" y="9"/>
                    </a:lnTo>
                    <a:lnTo>
                      <a:pt x="5" y="33"/>
                    </a:lnTo>
                    <a:lnTo>
                      <a:pt x="5" y="62"/>
                    </a:lnTo>
                    <a:lnTo>
                      <a:pt x="0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33"/>
                    </a:lnTo>
                    <a:lnTo>
                      <a:pt x="53" y="14"/>
                    </a:lnTo>
                    <a:lnTo>
                      <a:pt x="80" y="9"/>
                    </a:lnTo>
                    <a:lnTo>
                      <a:pt x="106" y="5"/>
                    </a:lnTo>
                    <a:lnTo>
                      <a:pt x="115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4" name="Freeform 133"/>
              <p:cNvSpPr>
                <a:spLocks/>
              </p:cNvSpPr>
              <p:nvPr/>
            </p:nvSpPr>
            <p:spPr bwMode="auto">
              <a:xfrm flipV="1">
                <a:off x="2198" y="2521"/>
                <a:ext cx="48" cy="64"/>
              </a:xfrm>
              <a:custGeom>
                <a:avLst/>
                <a:gdLst>
                  <a:gd name="T0" fmla="*/ 0 w 48"/>
                  <a:gd name="T1" fmla="*/ 72 h 62"/>
                  <a:gd name="T2" fmla="*/ 0 w 48"/>
                  <a:gd name="T3" fmla="*/ 38 h 62"/>
                  <a:gd name="T4" fmla="*/ 9 w 48"/>
                  <a:gd name="T5" fmla="*/ 9 h 62"/>
                  <a:gd name="T6" fmla="*/ 31 w 48"/>
                  <a:gd name="T7" fmla="*/ 0 h 62"/>
                  <a:gd name="T8" fmla="*/ 48 w 48"/>
                  <a:gd name="T9" fmla="*/ 0 h 62"/>
                  <a:gd name="T10" fmla="*/ 22 w 48"/>
                  <a:gd name="T11" fmla="*/ 14 h 62"/>
                  <a:gd name="T12" fmla="*/ 9 w 48"/>
                  <a:gd name="T13" fmla="*/ 38 h 62"/>
                  <a:gd name="T14" fmla="*/ 0 w 48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0" y="33"/>
                    </a:lnTo>
                    <a:lnTo>
                      <a:pt x="9" y="9"/>
                    </a:lnTo>
                    <a:lnTo>
                      <a:pt x="31" y="0"/>
                    </a:lnTo>
                    <a:lnTo>
                      <a:pt x="48" y="0"/>
                    </a:lnTo>
                    <a:lnTo>
                      <a:pt x="22" y="14"/>
                    </a:lnTo>
                    <a:lnTo>
                      <a:pt x="9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5" name="Freeform 134"/>
              <p:cNvSpPr>
                <a:spLocks/>
              </p:cNvSpPr>
              <p:nvPr/>
            </p:nvSpPr>
            <p:spPr bwMode="auto">
              <a:xfrm flipV="1">
                <a:off x="2224" y="2422"/>
                <a:ext cx="129" cy="113"/>
              </a:xfrm>
              <a:custGeom>
                <a:avLst/>
                <a:gdLst>
                  <a:gd name="T0" fmla="*/ 0 w 129"/>
                  <a:gd name="T1" fmla="*/ 125 h 110"/>
                  <a:gd name="T2" fmla="*/ 93 w 129"/>
                  <a:gd name="T3" fmla="*/ 125 h 110"/>
                  <a:gd name="T4" fmla="*/ 115 w 129"/>
                  <a:gd name="T5" fmla="*/ 116 h 110"/>
                  <a:gd name="T6" fmla="*/ 124 w 129"/>
                  <a:gd name="T7" fmla="*/ 87 h 110"/>
                  <a:gd name="T8" fmla="*/ 129 w 129"/>
                  <a:gd name="T9" fmla="*/ 0 h 110"/>
                  <a:gd name="T10" fmla="*/ 115 w 129"/>
                  <a:gd name="T11" fmla="*/ 61 h 110"/>
                  <a:gd name="T12" fmla="*/ 102 w 129"/>
                  <a:gd name="T13" fmla="*/ 91 h 110"/>
                  <a:gd name="T14" fmla="*/ 84 w 129"/>
                  <a:gd name="T15" fmla="*/ 111 h 110"/>
                  <a:gd name="T16" fmla="*/ 0 w 129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9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9" y="0"/>
                    </a:lnTo>
                    <a:lnTo>
                      <a:pt x="115" y="53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6" name="Freeform 135"/>
              <p:cNvSpPr>
                <a:spLocks/>
              </p:cNvSpPr>
              <p:nvPr/>
            </p:nvSpPr>
            <p:spPr bwMode="auto">
              <a:xfrm flipV="1">
                <a:off x="2273" y="2422"/>
                <a:ext cx="75" cy="58"/>
              </a:xfrm>
              <a:custGeom>
                <a:avLst/>
                <a:gdLst>
                  <a:gd name="T0" fmla="*/ 0 w 75"/>
                  <a:gd name="T1" fmla="*/ 62 h 57"/>
                  <a:gd name="T2" fmla="*/ 44 w 75"/>
                  <a:gd name="T3" fmla="*/ 62 h 57"/>
                  <a:gd name="T4" fmla="*/ 66 w 75"/>
                  <a:gd name="T5" fmla="*/ 53 h 57"/>
                  <a:gd name="T6" fmla="*/ 75 w 75"/>
                  <a:gd name="T7" fmla="*/ 24 h 57"/>
                  <a:gd name="T8" fmla="*/ 75 w 75"/>
                  <a:gd name="T9" fmla="*/ 0 h 57"/>
                  <a:gd name="T10" fmla="*/ 71 w 75"/>
                  <a:gd name="T11" fmla="*/ 24 h 57"/>
                  <a:gd name="T12" fmla="*/ 53 w 75"/>
                  <a:gd name="T13" fmla="*/ 53 h 57"/>
                  <a:gd name="T14" fmla="*/ 22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7" name="Freeform 136"/>
              <p:cNvSpPr>
                <a:spLocks/>
              </p:cNvSpPr>
              <p:nvPr/>
            </p:nvSpPr>
            <p:spPr bwMode="auto">
              <a:xfrm flipV="1">
                <a:off x="2020" y="2422"/>
                <a:ext cx="173" cy="182"/>
              </a:xfrm>
              <a:custGeom>
                <a:avLst/>
                <a:gdLst>
                  <a:gd name="T0" fmla="*/ 44 w 172"/>
                  <a:gd name="T1" fmla="*/ 0 h 177"/>
                  <a:gd name="T2" fmla="*/ 26 w 172"/>
                  <a:gd name="T3" fmla="*/ 4 h 177"/>
                  <a:gd name="T4" fmla="*/ 13 w 172"/>
                  <a:gd name="T5" fmla="*/ 24 h 177"/>
                  <a:gd name="T6" fmla="*/ 0 w 172"/>
                  <a:gd name="T7" fmla="*/ 92 h 177"/>
                  <a:gd name="T8" fmla="*/ 0 w 172"/>
                  <a:gd name="T9" fmla="*/ 165 h 177"/>
                  <a:gd name="T10" fmla="*/ 13 w 172"/>
                  <a:gd name="T11" fmla="*/ 182 h 177"/>
                  <a:gd name="T12" fmla="*/ 35 w 172"/>
                  <a:gd name="T13" fmla="*/ 193 h 177"/>
                  <a:gd name="T14" fmla="*/ 133 w 172"/>
                  <a:gd name="T15" fmla="*/ 203 h 177"/>
                  <a:gd name="T16" fmla="*/ 155 w 172"/>
                  <a:gd name="T17" fmla="*/ 193 h 177"/>
                  <a:gd name="T18" fmla="*/ 168 w 172"/>
                  <a:gd name="T19" fmla="*/ 159 h 177"/>
                  <a:gd name="T20" fmla="*/ 177 w 172"/>
                  <a:gd name="T21" fmla="*/ 67 h 177"/>
                  <a:gd name="T22" fmla="*/ 177 w 172"/>
                  <a:gd name="T23" fmla="*/ 43 h 177"/>
                  <a:gd name="T24" fmla="*/ 168 w 172"/>
                  <a:gd name="T25" fmla="*/ 29 h 177"/>
                  <a:gd name="T26" fmla="*/ 160 w 172"/>
                  <a:gd name="T27" fmla="*/ 14 h 177"/>
                  <a:gd name="T28" fmla="*/ 137 w 172"/>
                  <a:gd name="T29" fmla="*/ 9 h 177"/>
                  <a:gd name="T30" fmla="*/ 44 w 172"/>
                  <a:gd name="T31" fmla="*/ 0 h 1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2" h="177">
                    <a:moveTo>
                      <a:pt x="44" y="0"/>
                    </a:moveTo>
                    <a:lnTo>
                      <a:pt x="26" y="4"/>
                    </a:lnTo>
                    <a:lnTo>
                      <a:pt x="13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58"/>
                    </a:lnTo>
                    <a:lnTo>
                      <a:pt x="35" y="168"/>
                    </a:lnTo>
                    <a:lnTo>
                      <a:pt x="128" y="177"/>
                    </a:lnTo>
                    <a:lnTo>
                      <a:pt x="150" y="168"/>
                    </a:lnTo>
                    <a:lnTo>
                      <a:pt x="163" y="139"/>
                    </a:lnTo>
                    <a:lnTo>
                      <a:pt x="172" y="57"/>
                    </a:lnTo>
                    <a:lnTo>
                      <a:pt x="172" y="38"/>
                    </a:lnTo>
                    <a:lnTo>
                      <a:pt x="163" y="24"/>
                    </a:lnTo>
                    <a:lnTo>
                      <a:pt x="155" y="14"/>
                    </a:lnTo>
                    <a:lnTo>
                      <a:pt x="132" y="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8" name="Freeform 137"/>
              <p:cNvSpPr>
                <a:spLocks/>
              </p:cNvSpPr>
              <p:nvPr/>
            </p:nvSpPr>
            <p:spPr bwMode="auto">
              <a:xfrm flipV="1">
                <a:off x="2077" y="2476"/>
                <a:ext cx="63" cy="69"/>
              </a:xfrm>
              <a:custGeom>
                <a:avLst/>
                <a:gdLst>
                  <a:gd name="T0" fmla="*/ 67 w 62"/>
                  <a:gd name="T1" fmla="*/ 63 h 67"/>
                  <a:gd name="T2" fmla="*/ 67 w 62"/>
                  <a:gd name="T3" fmla="*/ 29 h 67"/>
                  <a:gd name="T4" fmla="*/ 58 w 62"/>
                  <a:gd name="T5" fmla="*/ 10 h 67"/>
                  <a:gd name="T6" fmla="*/ 45 w 62"/>
                  <a:gd name="T7" fmla="*/ 0 h 67"/>
                  <a:gd name="T8" fmla="*/ 22 w 62"/>
                  <a:gd name="T9" fmla="*/ 0 h 67"/>
                  <a:gd name="T10" fmla="*/ 13 w 62"/>
                  <a:gd name="T11" fmla="*/ 5 h 67"/>
                  <a:gd name="T12" fmla="*/ 0 w 62"/>
                  <a:gd name="T13" fmla="*/ 29 h 67"/>
                  <a:gd name="T14" fmla="*/ 0 w 62"/>
                  <a:gd name="T15" fmla="*/ 55 h 67"/>
                  <a:gd name="T16" fmla="*/ 9 w 62"/>
                  <a:gd name="T17" fmla="*/ 68 h 67"/>
                  <a:gd name="T18" fmla="*/ 18 w 62"/>
                  <a:gd name="T19" fmla="*/ 77 h 67"/>
                  <a:gd name="T20" fmla="*/ 49 w 62"/>
                  <a:gd name="T21" fmla="*/ 77 h 67"/>
                  <a:gd name="T22" fmla="*/ 67 w 62"/>
                  <a:gd name="T23" fmla="*/ 63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8"/>
                    </a:lnTo>
                    <a:lnTo>
                      <a:pt x="18" y="67"/>
                    </a:lnTo>
                    <a:lnTo>
                      <a:pt x="44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9" name="Freeform 138"/>
              <p:cNvSpPr>
                <a:spLocks/>
              </p:cNvSpPr>
              <p:nvPr/>
            </p:nvSpPr>
            <p:spPr bwMode="auto">
              <a:xfrm flipV="1">
                <a:off x="2068" y="2476"/>
                <a:ext cx="68" cy="79"/>
              </a:xfrm>
              <a:custGeom>
                <a:avLst/>
                <a:gdLst>
                  <a:gd name="T0" fmla="*/ 0 w 67"/>
                  <a:gd name="T1" fmla="*/ 38 h 76"/>
                  <a:gd name="T2" fmla="*/ 14 w 67"/>
                  <a:gd name="T3" fmla="*/ 9 h 76"/>
                  <a:gd name="T4" fmla="*/ 41 w 67"/>
                  <a:gd name="T5" fmla="*/ 0 h 76"/>
                  <a:gd name="T6" fmla="*/ 67 w 67"/>
                  <a:gd name="T7" fmla="*/ 19 h 76"/>
                  <a:gd name="T8" fmla="*/ 72 w 67"/>
                  <a:gd name="T9" fmla="*/ 53 h 76"/>
                  <a:gd name="T10" fmla="*/ 63 w 67"/>
                  <a:gd name="T11" fmla="*/ 82 h 76"/>
                  <a:gd name="T12" fmla="*/ 31 w 67"/>
                  <a:gd name="T13" fmla="*/ 91 h 76"/>
                  <a:gd name="T14" fmla="*/ 9 w 67"/>
                  <a:gd name="T15" fmla="*/ 76 h 76"/>
                  <a:gd name="T16" fmla="*/ 0 w 67"/>
                  <a:gd name="T17" fmla="*/ 38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6">
                    <a:moveTo>
                      <a:pt x="0" y="33"/>
                    </a:moveTo>
                    <a:lnTo>
                      <a:pt x="14" y="9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67" y="43"/>
                    </a:lnTo>
                    <a:lnTo>
                      <a:pt x="58" y="67"/>
                    </a:lnTo>
                    <a:lnTo>
                      <a:pt x="31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0" name="Freeform 139"/>
              <p:cNvSpPr>
                <a:spLocks/>
              </p:cNvSpPr>
              <p:nvPr/>
            </p:nvSpPr>
            <p:spPr bwMode="auto">
              <a:xfrm flipV="1">
                <a:off x="2073" y="2501"/>
                <a:ext cx="45" cy="50"/>
              </a:xfrm>
              <a:custGeom>
                <a:avLst/>
                <a:gdLst>
                  <a:gd name="T0" fmla="*/ 4 w 44"/>
                  <a:gd name="T1" fmla="*/ 58 h 48"/>
                  <a:gd name="T2" fmla="*/ 9 w 44"/>
                  <a:gd name="T3" fmla="*/ 34 h 48"/>
                  <a:gd name="T4" fmla="*/ 17 w 44"/>
                  <a:gd name="T5" fmla="*/ 20 h 48"/>
                  <a:gd name="T6" fmla="*/ 31 w 44"/>
                  <a:gd name="T7" fmla="*/ 5 h 48"/>
                  <a:gd name="T8" fmla="*/ 45 w 44"/>
                  <a:gd name="T9" fmla="*/ 5 h 48"/>
                  <a:gd name="T10" fmla="*/ 49 w 44"/>
                  <a:gd name="T11" fmla="*/ 5 h 48"/>
                  <a:gd name="T12" fmla="*/ 40 w 44"/>
                  <a:gd name="T13" fmla="*/ 0 h 48"/>
                  <a:gd name="T14" fmla="*/ 13 w 44"/>
                  <a:gd name="T15" fmla="*/ 5 h 48"/>
                  <a:gd name="T16" fmla="*/ 0 w 44"/>
                  <a:gd name="T17" fmla="*/ 29 h 48"/>
                  <a:gd name="T18" fmla="*/ 4 w 44"/>
                  <a:gd name="T19" fmla="*/ 5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lnTo>
                      <a:pt x="9" y="29"/>
                    </a:lnTo>
                    <a:lnTo>
                      <a:pt x="17" y="15"/>
                    </a:lnTo>
                    <a:lnTo>
                      <a:pt x="26" y="5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1" name="Freeform 140"/>
              <p:cNvSpPr>
                <a:spLocks/>
              </p:cNvSpPr>
              <p:nvPr/>
            </p:nvSpPr>
            <p:spPr bwMode="auto">
              <a:xfrm flipV="1">
                <a:off x="2077" y="2486"/>
                <a:ext cx="54" cy="54"/>
              </a:xfrm>
              <a:custGeom>
                <a:avLst/>
                <a:gdLst>
                  <a:gd name="T0" fmla="*/ 49 w 53"/>
                  <a:gd name="T1" fmla="*/ 0 h 53"/>
                  <a:gd name="T2" fmla="*/ 54 w 53"/>
                  <a:gd name="T3" fmla="*/ 14 h 53"/>
                  <a:gd name="T4" fmla="*/ 45 w 53"/>
                  <a:gd name="T5" fmla="*/ 34 h 53"/>
                  <a:gd name="T6" fmla="*/ 36 w 53"/>
                  <a:gd name="T7" fmla="*/ 43 h 53"/>
                  <a:gd name="T8" fmla="*/ 18 w 53"/>
                  <a:gd name="T9" fmla="*/ 48 h 53"/>
                  <a:gd name="T10" fmla="*/ 5 w 53"/>
                  <a:gd name="T11" fmla="*/ 48 h 53"/>
                  <a:gd name="T12" fmla="*/ 0 w 53"/>
                  <a:gd name="T13" fmla="*/ 48 h 53"/>
                  <a:gd name="T14" fmla="*/ 13 w 53"/>
                  <a:gd name="T15" fmla="*/ 58 h 53"/>
                  <a:gd name="T16" fmla="*/ 41 w 53"/>
                  <a:gd name="T17" fmla="*/ 58 h 53"/>
                  <a:gd name="T18" fmla="*/ 58 w 53"/>
                  <a:gd name="T19" fmla="*/ 43 h 53"/>
                  <a:gd name="T20" fmla="*/ 58 w 53"/>
                  <a:gd name="T21" fmla="*/ 19 h 53"/>
                  <a:gd name="T22" fmla="*/ 49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9" y="14"/>
                    </a:lnTo>
                    <a:lnTo>
                      <a:pt x="40" y="29"/>
                    </a:lnTo>
                    <a:lnTo>
                      <a:pt x="31" y="38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6" y="53"/>
                    </a:lnTo>
                    <a:lnTo>
                      <a:pt x="53" y="38"/>
                    </a:lnTo>
                    <a:lnTo>
                      <a:pt x="53" y="1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2" name="Freeform 141"/>
              <p:cNvSpPr>
                <a:spLocks/>
              </p:cNvSpPr>
              <p:nvPr/>
            </p:nvSpPr>
            <p:spPr bwMode="auto">
              <a:xfrm flipV="1">
                <a:off x="2090" y="2486"/>
                <a:ext cx="41" cy="15"/>
              </a:xfrm>
              <a:custGeom>
                <a:avLst/>
                <a:gdLst>
                  <a:gd name="T0" fmla="*/ 45 w 40"/>
                  <a:gd name="T1" fmla="*/ 0 h 15"/>
                  <a:gd name="T2" fmla="*/ 28 w 40"/>
                  <a:gd name="T3" fmla="*/ 15 h 15"/>
                  <a:gd name="T4" fmla="*/ 0 w 40"/>
                  <a:gd name="T5" fmla="*/ 15 h 15"/>
                  <a:gd name="T6" fmla="*/ 28 w 40"/>
                  <a:gd name="T7" fmla="*/ 15 h 15"/>
                  <a:gd name="T8" fmla="*/ 45 w 4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5">
                    <a:moveTo>
                      <a:pt x="40" y="0"/>
                    </a:moveTo>
                    <a:lnTo>
                      <a:pt x="23" y="15"/>
                    </a:lnTo>
                    <a:lnTo>
                      <a:pt x="0" y="15"/>
                    </a:lnTo>
                    <a:lnTo>
                      <a:pt x="23" y="1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3" name="Freeform 142"/>
              <p:cNvSpPr>
                <a:spLocks/>
              </p:cNvSpPr>
              <p:nvPr/>
            </p:nvSpPr>
            <p:spPr bwMode="auto">
              <a:xfrm flipV="1">
                <a:off x="2073" y="2535"/>
                <a:ext cx="13" cy="16"/>
              </a:xfrm>
              <a:custGeom>
                <a:avLst/>
                <a:gdLst>
                  <a:gd name="T0" fmla="*/ 0 w 13"/>
                  <a:gd name="T1" fmla="*/ 15 h 15"/>
                  <a:gd name="T2" fmla="*/ 9 w 13"/>
                  <a:gd name="T3" fmla="*/ 0 h 15"/>
                  <a:gd name="T4" fmla="*/ 13 w 13"/>
                  <a:gd name="T5" fmla="*/ 15 h 15"/>
                  <a:gd name="T6" fmla="*/ 9 w 13"/>
                  <a:gd name="T7" fmla="*/ 20 h 15"/>
                  <a:gd name="T8" fmla="*/ 0 w 13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0"/>
                    </a:moveTo>
                    <a:lnTo>
                      <a:pt x="9" y="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4" name="Freeform 143"/>
              <p:cNvSpPr>
                <a:spLocks/>
              </p:cNvSpPr>
              <p:nvPr/>
            </p:nvSpPr>
            <p:spPr bwMode="auto">
              <a:xfrm flipV="1">
                <a:off x="2086" y="2545"/>
                <a:ext cx="9" cy="10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0 h 9"/>
                  <a:gd name="T4" fmla="*/ 9 w 9"/>
                  <a:gd name="T5" fmla="*/ 4 h 9"/>
                  <a:gd name="T6" fmla="*/ 4 w 9"/>
                  <a:gd name="T7" fmla="*/ 14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5" name="Freeform 144"/>
              <p:cNvSpPr>
                <a:spLocks/>
              </p:cNvSpPr>
              <p:nvPr/>
            </p:nvSpPr>
            <p:spPr bwMode="auto">
              <a:xfrm flipV="1">
                <a:off x="2073" y="2526"/>
                <a:ext cx="4" cy="9"/>
              </a:xfrm>
              <a:custGeom>
                <a:avLst/>
                <a:gdLst>
                  <a:gd name="T0" fmla="*/ 0 w 4"/>
                  <a:gd name="T1" fmla="*/ 5 h 9"/>
                  <a:gd name="T2" fmla="*/ 0 w 4"/>
                  <a:gd name="T3" fmla="*/ 0 h 9"/>
                  <a:gd name="T4" fmla="*/ 4 w 4"/>
                  <a:gd name="T5" fmla="*/ 5 h 9"/>
                  <a:gd name="T6" fmla="*/ 0 w 4"/>
                  <a:gd name="T7" fmla="*/ 9 h 9"/>
                  <a:gd name="T8" fmla="*/ 0 w 4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6" name="Freeform 145"/>
              <p:cNvSpPr>
                <a:spLocks/>
              </p:cNvSpPr>
              <p:nvPr/>
            </p:nvSpPr>
            <p:spPr bwMode="auto">
              <a:xfrm flipV="1">
                <a:off x="2020" y="2422"/>
                <a:ext cx="173" cy="182"/>
              </a:xfrm>
              <a:custGeom>
                <a:avLst/>
                <a:gdLst>
                  <a:gd name="T0" fmla="*/ 44 w 172"/>
                  <a:gd name="T1" fmla="*/ 0 h 177"/>
                  <a:gd name="T2" fmla="*/ 26 w 172"/>
                  <a:gd name="T3" fmla="*/ 4 h 177"/>
                  <a:gd name="T4" fmla="*/ 13 w 172"/>
                  <a:gd name="T5" fmla="*/ 24 h 177"/>
                  <a:gd name="T6" fmla="*/ 0 w 172"/>
                  <a:gd name="T7" fmla="*/ 92 h 177"/>
                  <a:gd name="T8" fmla="*/ 0 w 172"/>
                  <a:gd name="T9" fmla="*/ 165 h 177"/>
                  <a:gd name="T10" fmla="*/ 13 w 172"/>
                  <a:gd name="T11" fmla="*/ 182 h 177"/>
                  <a:gd name="T12" fmla="*/ 35 w 172"/>
                  <a:gd name="T13" fmla="*/ 193 h 177"/>
                  <a:gd name="T14" fmla="*/ 133 w 172"/>
                  <a:gd name="T15" fmla="*/ 203 h 177"/>
                  <a:gd name="T16" fmla="*/ 155 w 172"/>
                  <a:gd name="T17" fmla="*/ 193 h 177"/>
                  <a:gd name="T18" fmla="*/ 168 w 172"/>
                  <a:gd name="T19" fmla="*/ 159 h 177"/>
                  <a:gd name="T20" fmla="*/ 177 w 172"/>
                  <a:gd name="T21" fmla="*/ 67 h 177"/>
                  <a:gd name="T22" fmla="*/ 177 w 172"/>
                  <a:gd name="T23" fmla="*/ 43 h 177"/>
                  <a:gd name="T24" fmla="*/ 168 w 172"/>
                  <a:gd name="T25" fmla="*/ 29 h 177"/>
                  <a:gd name="T26" fmla="*/ 160 w 172"/>
                  <a:gd name="T27" fmla="*/ 14 h 177"/>
                  <a:gd name="T28" fmla="*/ 137 w 172"/>
                  <a:gd name="T29" fmla="*/ 9 h 177"/>
                  <a:gd name="T30" fmla="*/ 44 w 172"/>
                  <a:gd name="T31" fmla="*/ 0 h 177"/>
                  <a:gd name="T32" fmla="*/ 44 w 172"/>
                  <a:gd name="T33" fmla="*/ 0 h 1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177">
                    <a:moveTo>
                      <a:pt x="44" y="0"/>
                    </a:moveTo>
                    <a:lnTo>
                      <a:pt x="26" y="4"/>
                    </a:lnTo>
                    <a:lnTo>
                      <a:pt x="13" y="19"/>
                    </a:lnTo>
                    <a:lnTo>
                      <a:pt x="0" y="81"/>
                    </a:lnTo>
                    <a:lnTo>
                      <a:pt x="0" y="144"/>
                    </a:lnTo>
                    <a:lnTo>
                      <a:pt x="13" y="158"/>
                    </a:lnTo>
                    <a:lnTo>
                      <a:pt x="35" y="168"/>
                    </a:lnTo>
                    <a:lnTo>
                      <a:pt x="128" y="177"/>
                    </a:lnTo>
                    <a:lnTo>
                      <a:pt x="150" y="168"/>
                    </a:lnTo>
                    <a:lnTo>
                      <a:pt x="163" y="139"/>
                    </a:lnTo>
                    <a:lnTo>
                      <a:pt x="172" y="57"/>
                    </a:lnTo>
                    <a:lnTo>
                      <a:pt x="172" y="38"/>
                    </a:lnTo>
                    <a:lnTo>
                      <a:pt x="163" y="24"/>
                    </a:lnTo>
                    <a:lnTo>
                      <a:pt x="155" y="14"/>
                    </a:lnTo>
                    <a:lnTo>
                      <a:pt x="132" y="9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7" name="Freeform 146"/>
              <p:cNvSpPr>
                <a:spLocks/>
              </p:cNvSpPr>
              <p:nvPr/>
            </p:nvSpPr>
            <p:spPr bwMode="auto">
              <a:xfrm flipV="1">
                <a:off x="2068" y="2476"/>
                <a:ext cx="68" cy="79"/>
              </a:xfrm>
              <a:custGeom>
                <a:avLst/>
                <a:gdLst>
                  <a:gd name="T0" fmla="*/ 0 w 67"/>
                  <a:gd name="T1" fmla="*/ 38 h 76"/>
                  <a:gd name="T2" fmla="*/ 14 w 67"/>
                  <a:gd name="T3" fmla="*/ 9 h 76"/>
                  <a:gd name="T4" fmla="*/ 41 w 67"/>
                  <a:gd name="T5" fmla="*/ 0 h 76"/>
                  <a:gd name="T6" fmla="*/ 67 w 67"/>
                  <a:gd name="T7" fmla="*/ 19 h 76"/>
                  <a:gd name="T8" fmla="*/ 72 w 67"/>
                  <a:gd name="T9" fmla="*/ 53 h 76"/>
                  <a:gd name="T10" fmla="*/ 63 w 67"/>
                  <a:gd name="T11" fmla="*/ 82 h 76"/>
                  <a:gd name="T12" fmla="*/ 31 w 67"/>
                  <a:gd name="T13" fmla="*/ 91 h 76"/>
                  <a:gd name="T14" fmla="*/ 9 w 67"/>
                  <a:gd name="T15" fmla="*/ 76 h 76"/>
                  <a:gd name="T16" fmla="*/ 0 w 67"/>
                  <a:gd name="T17" fmla="*/ 38 h 76"/>
                  <a:gd name="T18" fmla="*/ 0 w 67"/>
                  <a:gd name="T19" fmla="*/ 38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6">
                    <a:moveTo>
                      <a:pt x="0" y="33"/>
                    </a:moveTo>
                    <a:lnTo>
                      <a:pt x="14" y="9"/>
                    </a:lnTo>
                    <a:lnTo>
                      <a:pt x="36" y="0"/>
                    </a:lnTo>
                    <a:lnTo>
                      <a:pt x="62" y="14"/>
                    </a:lnTo>
                    <a:lnTo>
                      <a:pt x="67" y="43"/>
                    </a:lnTo>
                    <a:lnTo>
                      <a:pt x="58" y="67"/>
                    </a:lnTo>
                    <a:lnTo>
                      <a:pt x="31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8" name="Freeform 147"/>
              <p:cNvSpPr>
                <a:spLocks/>
              </p:cNvSpPr>
              <p:nvPr/>
            </p:nvSpPr>
            <p:spPr bwMode="auto">
              <a:xfrm flipV="1">
                <a:off x="2024" y="2461"/>
                <a:ext cx="121" cy="139"/>
              </a:xfrm>
              <a:custGeom>
                <a:avLst/>
                <a:gdLst>
                  <a:gd name="T0" fmla="*/ 125 w 120"/>
                  <a:gd name="T1" fmla="*/ 10 h 135"/>
                  <a:gd name="T2" fmla="*/ 67 w 120"/>
                  <a:gd name="T3" fmla="*/ 0 h 135"/>
                  <a:gd name="T4" fmla="*/ 40 w 120"/>
                  <a:gd name="T5" fmla="*/ 0 h 135"/>
                  <a:gd name="T6" fmla="*/ 22 w 120"/>
                  <a:gd name="T7" fmla="*/ 10 h 135"/>
                  <a:gd name="T8" fmla="*/ 9 w 120"/>
                  <a:gd name="T9" fmla="*/ 34 h 135"/>
                  <a:gd name="T10" fmla="*/ 5 w 120"/>
                  <a:gd name="T11" fmla="*/ 68 h 135"/>
                  <a:gd name="T12" fmla="*/ 5 w 120"/>
                  <a:gd name="T13" fmla="*/ 107 h 135"/>
                  <a:gd name="T14" fmla="*/ 0 w 120"/>
                  <a:gd name="T15" fmla="*/ 155 h 135"/>
                  <a:gd name="T16" fmla="*/ 9 w 120"/>
                  <a:gd name="T17" fmla="*/ 111 h 135"/>
                  <a:gd name="T18" fmla="*/ 22 w 120"/>
                  <a:gd name="T19" fmla="*/ 63 h 135"/>
                  <a:gd name="T20" fmla="*/ 35 w 120"/>
                  <a:gd name="T21" fmla="*/ 34 h 135"/>
                  <a:gd name="T22" fmla="*/ 58 w 120"/>
                  <a:gd name="T23" fmla="*/ 15 h 135"/>
                  <a:gd name="T24" fmla="*/ 120 w 120"/>
                  <a:gd name="T25" fmla="*/ 10 h 135"/>
                  <a:gd name="T26" fmla="*/ 125 w 120"/>
                  <a:gd name="T27" fmla="*/ 10 h 1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135">
                    <a:moveTo>
                      <a:pt x="120" y="10"/>
                    </a:moveTo>
                    <a:lnTo>
                      <a:pt x="62" y="0"/>
                    </a:lnTo>
                    <a:lnTo>
                      <a:pt x="40" y="0"/>
                    </a:lnTo>
                    <a:lnTo>
                      <a:pt x="22" y="10"/>
                    </a:lnTo>
                    <a:lnTo>
                      <a:pt x="9" y="29"/>
                    </a:lnTo>
                    <a:lnTo>
                      <a:pt x="5" y="58"/>
                    </a:lnTo>
                    <a:lnTo>
                      <a:pt x="5" y="92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22" y="53"/>
                    </a:lnTo>
                    <a:lnTo>
                      <a:pt x="35" y="29"/>
                    </a:lnTo>
                    <a:lnTo>
                      <a:pt x="58" y="15"/>
                    </a:lnTo>
                    <a:lnTo>
                      <a:pt x="115" y="10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9" name="Freeform 148"/>
              <p:cNvSpPr>
                <a:spLocks/>
              </p:cNvSpPr>
              <p:nvPr/>
            </p:nvSpPr>
            <p:spPr bwMode="auto">
              <a:xfrm flipV="1">
                <a:off x="2029" y="2540"/>
                <a:ext cx="57" cy="60"/>
              </a:xfrm>
              <a:custGeom>
                <a:avLst/>
                <a:gdLst>
                  <a:gd name="T0" fmla="*/ 0 w 57"/>
                  <a:gd name="T1" fmla="*/ 68 h 58"/>
                  <a:gd name="T2" fmla="*/ 4 w 57"/>
                  <a:gd name="T3" fmla="*/ 34 h 58"/>
                  <a:gd name="T4" fmla="*/ 17 w 57"/>
                  <a:gd name="T5" fmla="*/ 10 h 58"/>
                  <a:gd name="T6" fmla="*/ 35 w 57"/>
                  <a:gd name="T7" fmla="*/ 0 h 58"/>
                  <a:gd name="T8" fmla="*/ 57 w 57"/>
                  <a:gd name="T9" fmla="*/ 0 h 58"/>
                  <a:gd name="T10" fmla="*/ 26 w 57"/>
                  <a:gd name="T11" fmla="*/ 10 h 58"/>
                  <a:gd name="T12" fmla="*/ 13 w 57"/>
                  <a:gd name="T13" fmla="*/ 34 h 58"/>
                  <a:gd name="T14" fmla="*/ 0 w 57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58">
                    <a:moveTo>
                      <a:pt x="0" y="58"/>
                    </a:moveTo>
                    <a:lnTo>
                      <a:pt x="4" y="29"/>
                    </a:lnTo>
                    <a:lnTo>
                      <a:pt x="17" y="10"/>
                    </a:lnTo>
                    <a:lnTo>
                      <a:pt x="35" y="0"/>
                    </a:lnTo>
                    <a:lnTo>
                      <a:pt x="57" y="0"/>
                    </a:lnTo>
                    <a:lnTo>
                      <a:pt x="26" y="10"/>
                    </a:lnTo>
                    <a:lnTo>
                      <a:pt x="13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0" name="Freeform 149"/>
              <p:cNvSpPr>
                <a:spLocks/>
              </p:cNvSpPr>
              <p:nvPr/>
            </p:nvSpPr>
            <p:spPr bwMode="auto">
              <a:xfrm flipV="1">
                <a:off x="2055" y="2431"/>
                <a:ext cx="129" cy="114"/>
              </a:xfrm>
              <a:custGeom>
                <a:avLst/>
                <a:gdLst>
                  <a:gd name="T0" fmla="*/ 0 w 128"/>
                  <a:gd name="T1" fmla="*/ 121 h 111"/>
                  <a:gd name="T2" fmla="*/ 94 w 128"/>
                  <a:gd name="T3" fmla="*/ 126 h 111"/>
                  <a:gd name="T4" fmla="*/ 120 w 128"/>
                  <a:gd name="T5" fmla="*/ 121 h 111"/>
                  <a:gd name="T6" fmla="*/ 129 w 128"/>
                  <a:gd name="T7" fmla="*/ 87 h 111"/>
                  <a:gd name="T8" fmla="*/ 133 w 128"/>
                  <a:gd name="T9" fmla="*/ 0 h 111"/>
                  <a:gd name="T10" fmla="*/ 120 w 128"/>
                  <a:gd name="T11" fmla="*/ 68 h 111"/>
                  <a:gd name="T12" fmla="*/ 107 w 128"/>
                  <a:gd name="T13" fmla="*/ 92 h 111"/>
                  <a:gd name="T14" fmla="*/ 89 w 128"/>
                  <a:gd name="T15" fmla="*/ 111 h 111"/>
                  <a:gd name="T16" fmla="*/ 0 w 128"/>
                  <a:gd name="T17" fmla="*/ 12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1">
                    <a:moveTo>
                      <a:pt x="0" y="106"/>
                    </a:moveTo>
                    <a:lnTo>
                      <a:pt x="89" y="111"/>
                    </a:lnTo>
                    <a:lnTo>
                      <a:pt x="115" y="106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8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1" name="Freeform 150"/>
              <p:cNvSpPr>
                <a:spLocks/>
              </p:cNvSpPr>
              <p:nvPr/>
            </p:nvSpPr>
            <p:spPr bwMode="auto">
              <a:xfrm flipV="1">
                <a:off x="2105" y="2431"/>
                <a:ext cx="75" cy="60"/>
              </a:xfrm>
              <a:custGeom>
                <a:avLst/>
                <a:gdLst>
                  <a:gd name="T0" fmla="*/ 0 w 75"/>
                  <a:gd name="T1" fmla="*/ 68 h 58"/>
                  <a:gd name="T2" fmla="*/ 40 w 75"/>
                  <a:gd name="T3" fmla="*/ 68 h 58"/>
                  <a:gd name="T4" fmla="*/ 66 w 75"/>
                  <a:gd name="T5" fmla="*/ 63 h 58"/>
                  <a:gd name="T6" fmla="*/ 75 w 75"/>
                  <a:gd name="T7" fmla="*/ 29 h 58"/>
                  <a:gd name="T8" fmla="*/ 75 w 75"/>
                  <a:gd name="T9" fmla="*/ 0 h 58"/>
                  <a:gd name="T10" fmla="*/ 71 w 75"/>
                  <a:gd name="T11" fmla="*/ 34 h 58"/>
                  <a:gd name="T12" fmla="*/ 53 w 75"/>
                  <a:gd name="T13" fmla="*/ 58 h 58"/>
                  <a:gd name="T14" fmla="*/ 17 w 75"/>
                  <a:gd name="T15" fmla="*/ 68 h 58"/>
                  <a:gd name="T16" fmla="*/ 0 w 75"/>
                  <a:gd name="T17" fmla="*/ 6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6" y="53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9"/>
                    </a:lnTo>
                    <a:lnTo>
                      <a:pt x="53" y="48"/>
                    </a:lnTo>
                    <a:lnTo>
                      <a:pt x="17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2" name="Freeform 151"/>
              <p:cNvSpPr>
                <a:spLocks/>
              </p:cNvSpPr>
              <p:nvPr/>
            </p:nvSpPr>
            <p:spPr bwMode="auto">
              <a:xfrm flipV="1">
                <a:off x="1944" y="2436"/>
                <a:ext cx="80" cy="173"/>
              </a:xfrm>
              <a:custGeom>
                <a:avLst/>
                <a:gdLst>
                  <a:gd name="T0" fmla="*/ 40 w 80"/>
                  <a:gd name="T1" fmla="*/ 5 h 168"/>
                  <a:gd name="T2" fmla="*/ 0 w 80"/>
                  <a:gd name="T3" fmla="*/ 0 h 168"/>
                  <a:gd name="T4" fmla="*/ 0 w 80"/>
                  <a:gd name="T5" fmla="*/ 194 h 168"/>
                  <a:gd name="T6" fmla="*/ 36 w 80"/>
                  <a:gd name="T7" fmla="*/ 194 h 168"/>
                  <a:gd name="T8" fmla="*/ 62 w 80"/>
                  <a:gd name="T9" fmla="*/ 183 h 168"/>
                  <a:gd name="T10" fmla="*/ 71 w 80"/>
                  <a:gd name="T11" fmla="*/ 154 h 168"/>
                  <a:gd name="T12" fmla="*/ 80 w 80"/>
                  <a:gd name="T13" fmla="*/ 55 h 168"/>
                  <a:gd name="T14" fmla="*/ 76 w 80"/>
                  <a:gd name="T15" fmla="*/ 24 h 168"/>
                  <a:gd name="T16" fmla="*/ 62 w 80"/>
                  <a:gd name="T17" fmla="*/ 9 h 168"/>
                  <a:gd name="T18" fmla="*/ 40 w 80"/>
                  <a:gd name="T19" fmla="*/ 5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168">
                    <a:moveTo>
                      <a:pt x="40" y="5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36" y="168"/>
                    </a:lnTo>
                    <a:lnTo>
                      <a:pt x="62" y="158"/>
                    </a:lnTo>
                    <a:lnTo>
                      <a:pt x="71" y="134"/>
                    </a:lnTo>
                    <a:lnTo>
                      <a:pt x="80" y="48"/>
                    </a:lnTo>
                    <a:lnTo>
                      <a:pt x="76" y="19"/>
                    </a:lnTo>
                    <a:lnTo>
                      <a:pt x="62" y="9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3" name="Freeform 152"/>
              <p:cNvSpPr>
                <a:spLocks/>
              </p:cNvSpPr>
              <p:nvPr/>
            </p:nvSpPr>
            <p:spPr bwMode="auto">
              <a:xfrm flipV="1">
                <a:off x="1944" y="2480"/>
                <a:ext cx="27" cy="75"/>
              </a:xfrm>
              <a:custGeom>
                <a:avLst/>
                <a:gdLst>
                  <a:gd name="T0" fmla="*/ 5 w 27"/>
                  <a:gd name="T1" fmla="*/ 0 h 72"/>
                  <a:gd name="T2" fmla="*/ 0 w 27"/>
                  <a:gd name="T3" fmla="*/ 0 h 72"/>
                  <a:gd name="T4" fmla="*/ 0 w 27"/>
                  <a:gd name="T5" fmla="*/ 88 h 72"/>
                  <a:gd name="T6" fmla="*/ 14 w 27"/>
                  <a:gd name="T7" fmla="*/ 82 h 72"/>
                  <a:gd name="T8" fmla="*/ 27 w 27"/>
                  <a:gd name="T9" fmla="*/ 63 h 72"/>
                  <a:gd name="T10" fmla="*/ 27 w 27"/>
                  <a:gd name="T11" fmla="*/ 29 h 72"/>
                  <a:gd name="T12" fmla="*/ 18 w 27"/>
                  <a:gd name="T13" fmla="*/ 9 h 72"/>
                  <a:gd name="T14" fmla="*/ 5 w 2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2">
                    <a:moveTo>
                      <a:pt x="5" y="0"/>
                    </a:moveTo>
                    <a:lnTo>
                      <a:pt x="0" y="0"/>
                    </a:lnTo>
                    <a:lnTo>
                      <a:pt x="0" y="72"/>
                    </a:lnTo>
                    <a:lnTo>
                      <a:pt x="14" y="67"/>
                    </a:lnTo>
                    <a:lnTo>
                      <a:pt x="27" y="52"/>
                    </a:lnTo>
                    <a:lnTo>
                      <a:pt x="27" y="24"/>
                    </a:lnTo>
                    <a:lnTo>
                      <a:pt x="18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4" name="Freeform 153"/>
              <p:cNvSpPr>
                <a:spLocks/>
              </p:cNvSpPr>
              <p:nvPr/>
            </p:nvSpPr>
            <p:spPr bwMode="auto">
              <a:xfrm flipV="1">
                <a:off x="1944" y="2491"/>
                <a:ext cx="27" cy="74"/>
              </a:xfrm>
              <a:custGeom>
                <a:avLst/>
                <a:gdLst>
                  <a:gd name="T0" fmla="*/ 0 w 27"/>
                  <a:gd name="T1" fmla="*/ 0 h 72"/>
                  <a:gd name="T2" fmla="*/ 0 w 27"/>
                  <a:gd name="T3" fmla="*/ 82 h 72"/>
                  <a:gd name="T4" fmla="*/ 18 w 27"/>
                  <a:gd name="T5" fmla="*/ 72 h 72"/>
                  <a:gd name="T6" fmla="*/ 27 w 27"/>
                  <a:gd name="T7" fmla="*/ 48 h 72"/>
                  <a:gd name="T8" fmla="*/ 18 w 27"/>
                  <a:gd name="T9" fmla="*/ 14 h 72"/>
                  <a:gd name="T10" fmla="*/ 0 w 27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72">
                    <a:moveTo>
                      <a:pt x="0" y="0"/>
                    </a:moveTo>
                    <a:lnTo>
                      <a:pt x="0" y="72"/>
                    </a:lnTo>
                    <a:lnTo>
                      <a:pt x="18" y="62"/>
                    </a:lnTo>
                    <a:lnTo>
                      <a:pt x="27" y="43"/>
                    </a:lnTo>
                    <a:lnTo>
                      <a:pt x="1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5" name="Freeform 154"/>
              <p:cNvSpPr>
                <a:spLocks/>
              </p:cNvSpPr>
              <p:nvPr/>
            </p:nvSpPr>
            <p:spPr bwMode="auto">
              <a:xfrm flipV="1">
                <a:off x="1944" y="2496"/>
                <a:ext cx="23" cy="55"/>
              </a:xfrm>
              <a:custGeom>
                <a:avLst/>
                <a:gdLst>
                  <a:gd name="T0" fmla="*/ 9 w 23"/>
                  <a:gd name="T1" fmla="*/ 0 h 53"/>
                  <a:gd name="T2" fmla="*/ 14 w 23"/>
                  <a:gd name="T3" fmla="*/ 20 h 53"/>
                  <a:gd name="T4" fmla="*/ 9 w 23"/>
                  <a:gd name="T5" fmla="*/ 29 h 53"/>
                  <a:gd name="T6" fmla="*/ 0 w 23"/>
                  <a:gd name="T7" fmla="*/ 39 h 53"/>
                  <a:gd name="T8" fmla="*/ 0 w 23"/>
                  <a:gd name="T9" fmla="*/ 63 h 53"/>
                  <a:gd name="T10" fmla="*/ 18 w 23"/>
                  <a:gd name="T11" fmla="*/ 48 h 53"/>
                  <a:gd name="T12" fmla="*/ 23 w 23"/>
                  <a:gd name="T13" fmla="*/ 25 h 53"/>
                  <a:gd name="T14" fmla="*/ 9 w 23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53">
                    <a:moveTo>
                      <a:pt x="9" y="0"/>
                    </a:moveTo>
                    <a:lnTo>
                      <a:pt x="14" y="15"/>
                    </a:lnTo>
                    <a:lnTo>
                      <a:pt x="9" y="24"/>
                    </a:lnTo>
                    <a:lnTo>
                      <a:pt x="0" y="34"/>
                    </a:lnTo>
                    <a:lnTo>
                      <a:pt x="0" y="53"/>
                    </a:lnTo>
                    <a:lnTo>
                      <a:pt x="18" y="39"/>
                    </a:lnTo>
                    <a:lnTo>
                      <a:pt x="23" y="2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6" name="Freeform 155"/>
              <p:cNvSpPr>
                <a:spLocks/>
              </p:cNvSpPr>
              <p:nvPr/>
            </p:nvSpPr>
            <p:spPr bwMode="auto">
              <a:xfrm flipV="1">
                <a:off x="1944" y="2496"/>
                <a:ext cx="18" cy="14"/>
              </a:xfrm>
              <a:custGeom>
                <a:avLst/>
                <a:gdLst>
                  <a:gd name="T0" fmla="*/ 0 w 18"/>
                  <a:gd name="T1" fmla="*/ 9 h 14"/>
                  <a:gd name="T2" fmla="*/ 0 w 18"/>
                  <a:gd name="T3" fmla="*/ 14 h 14"/>
                  <a:gd name="T4" fmla="*/ 18 w 18"/>
                  <a:gd name="T5" fmla="*/ 0 h 14"/>
                  <a:gd name="T6" fmla="*/ 0 w 18"/>
                  <a:gd name="T7" fmla="*/ 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lnTo>
                      <a:pt x="0" y="14"/>
                    </a:lnTo>
                    <a:lnTo>
                      <a:pt x="18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7" name="Freeform 156"/>
              <p:cNvSpPr>
                <a:spLocks/>
              </p:cNvSpPr>
              <p:nvPr/>
            </p:nvSpPr>
            <p:spPr bwMode="auto">
              <a:xfrm flipV="1">
                <a:off x="1944" y="2436"/>
                <a:ext cx="80" cy="173"/>
              </a:xfrm>
              <a:custGeom>
                <a:avLst/>
                <a:gdLst>
                  <a:gd name="T0" fmla="*/ 0 w 80"/>
                  <a:gd name="T1" fmla="*/ 194 h 168"/>
                  <a:gd name="T2" fmla="*/ 36 w 80"/>
                  <a:gd name="T3" fmla="*/ 194 h 168"/>
                  <a:gd name="T4" fmla="*/ 62 w 80"/>
                  <a:gd name="T5" fmla="*/ 183 h 168"/>
                  <a:gd name="T6" fmla="*/ 71 w 80"/>
                  <a:gd name="T7" fmla="*/ 154 h 168"/>
                  <a:gd name="T8" fmla="*/ 80 w 80"/>
                  <a:gd name="T9" fmla="*/ 55 h 168"/>
                  <a:gd name="T10" fmla="*/ 76 w 80"/>
                  <a:gd name="T11" fmla="*/ 24 h 168"/>
                  <a:gd name="T12" fmla="*/ 62 w 80"/>
                  <a:gd name="T13" fmla="*/ 9 h 168"/>
                  <a:gd name="T14" fmla="*/ 40 w 80"/>
                  <a:gd name="T15" fmla="*/ 5 h 168"/>
                  <a:gd name="T16" fmla="*/ 0 w 80"/>
                  <a:gd name="T17" fmla="*/ 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68">
                    <a:moveTo>
                      <a:pt x="0" y="168"/>
                    </a:moveTo>
                    <a:lnTo>
                      <a:pt x="36" y="168"/>
                    </a:lnTo>
                    <a:lnTo>
                      <a:pt x="62" y="158"/>
                    </a:lnTo>
                    <a:lnTo>
                      <a:pt x="71" y="134"/>
                    </a:lnTo>
                    <a:lnTo>
                      <a:pt x="80" y="48"/>
                    </a:lnTo>
                    <a:lnTo>
                      <a:pt x="76" y="19"/>
                    </a:lnTo>
                    <a:lnTo>
                      <a:pt x="62" y="9"/>
                    </a:lnTo>
                    <a:lnTo>
                      <a:pt x="40" y="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8" name="Freeform 157"/>
              <p:cNvSpPr>
                <a:spLocks/>
              </p:cNvSpPr>
              <p:nvPr/>
            </p:nvSpPr>
            <p:spPr bwMode="auto">
              <a:xfrm flipV="1">
                <a:off x="1944" y="2491"/>
                <a:ext cx="27" cy="74"/>
              </a:xfrm>
              <a:custGeom>
                <a:avLst/>
                <a:gdLst>
                  <a:gd name="T0" fmla="*/ 0 w 27"/>
                  <a:gd name="T1" fmla="*/ 82 h 72"/>
                  <a:gd name="T2" fmla="*/ 18 w 27"/>
                  <a:gd name="T3" fmla="*/ 72 h 72"/>
                  <a:gd name="T4" fmla="*/ 27 w 27"/>
                  <a:gd name="T5" fmla="*/ 48 h 72"/>
                  <a:gd name="T6" fmla="*/ 18 w 27"/>
                  <a:gd name="T7" fmla="*/ 14 h 72"/>
                  <a:gd name="T8" fmla="*/ 0 w 27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72">
                    <a:moveTo>
                      <a:pt x="0" y="72"/>
                    </a:moveTo>
                    <a:lnTo>
                      <a:pt x="18" y="62"/>
                    </a:lnTo>
                    <a:lnTo>
                      <a:pt x="27" y="43"/>
                    </a:lnTo>
                    <a:lnTo>
                      <a:pt x="18" y="1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9" name="Freeform 158"/>
              <p:cNvSpPr>
                <a:spLocks/>
              </p:cNvSpPr>
              <p:nvPr/>
            </p:nvSpPr>
            <p:spPr bwMode="auto">
              <a:xfrm flipV="1">
                <a:off x="1944" y="2441"/>
                <a:ext cx="76" cy="114"/>
              </a:xfrm>
              <a:custGeom>
                <a:avLst/>
                <a:gdLst>
                  <a:gd name="T0" fmla="*/ 27 w 76"/>
                  <a:gd name="T1" fmla="*/ 115 h 110"/>
                  <a:gd name="T2" fmla="*/ 0 w 76"/>
                  <a:gd name="T3" fmla="*/ 120 h 110"/>
                  <a:gd name="T4" fmla="*/ 0 w 76"/>
                  <a:gd name="T5" fmla="*/ 131 h 110"/>
                  <a:gd name="T6" fmla="*/ 36 w 76"/>
                  <a:gd name="T7" fmla="*/ 131 h 110"/>
                  <a:gd name="T8" fmla="*/ 58 w 76"/>
                  <a:gd name="T9" fmla="*/ 120 h 110"/>
                  <a:gd name="T10" fmla="*/ 67 w 76"/>
                  <a:gd name="T11" fmla="*/ 91 h 110"/>
                  <a:gd name="T12" fmla="*/ 76 w 76"/>
                  <a:gd name="T13" fmla="*/ 0 h 110"/>
                  <a:gd name="T14" fmla="*/ 58 w 76"/>
                  <a:gd name="T15" fmla="*/ 67 h 110"/>
                  <a:gd name="T16" fmla="*/ 45 w 76"/>
                  <a:gd name="T17" fmla="*/ 96 h 110"/>
                  <a:gd name="T18" fmla="*/ 27 w 76"/>
                  <a:gd name="T19" fmla="*/ 115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110">
                    <a:moveTo>
                      <a:pt x="27" y="96"/>
                    </a:moveTo>
                    <a:lnTo>
                      <a:pt x="0" y="100"/>
                    </a:lnTo>
                    <a:lnTo>
                      <a:pt x="0" y="110"/>
                    </a:lnTo>
                    <a:lnTo>
                      <a:pt x="36" y="110"/>
                    </a:lnTo>
                    <a:lnTo>
                      <a:pt x="58" y="100"/>
                    </a:lnTo>
                    <a:lnTo>
                      <a:pt x="67" y="76"/>
                    </a:lnTo>
                    <a:lnTo>
                      <a:pt x="76" y="0"/>
                    </a:lnTo>
                    <a:lnTo>
                      <a:pt x="58" y="57"/>
                    </a:lnTo>
                    <a:lnTo>
                      <a:pt x="45" y="81"/>
                    </a:lnTo>
                    <a:lnTo>
                      <a:pt x="27" y="9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0" name="Freeform 159"/>
              <p:cNvSpPr>
                <a:spLocks/>
              </p:cNvSpPr>
              <p:nvPr/>
            </p:nvSpPr>
            <p:spPr bwMode="auto">
              <a:xfrm flipV="1">
                <a:off x="1944" y="2441"/>
                <a:ext cx="71" cy="60"/>
              </a:xfrm>
              <a:custGeom>
                <a:avLst/>
                <a:gdLst>
                  <a:gd name="T0" fmla="*/ 45 w 71"/>
                  <a:gd name="T1" fmla="*/ 58 h 58"/>
                  <a:gd name="T2" fmla="*/ 23 w 71"/>
                  <a:gd name="T3" fmla="*/ 63 h 58"/>
                  <a:gd name="T4" fmla="*/ 0 w 71"/>
                  <a:gd name="T5" fmla="*/ 68 h 58"/>
                  <a:gd name="T6" fmla="*/ 36 w 71"/>
                  <a:gd name="T7" fmla="*/ 68 h 58"/>
                  <a:gd name="T8" fmla="*/ 58 w 71"/>
                  <a:gd name="T9" fmla="*/ 58 h 58"/>
                  <a:gd name="T10" fmla="*/ 67 w 71"/>
                  <a:gd name="T11" fmla="*/ 29 h 58"/>
                  <a:gd name="T12" fmla="*/ 71 w 71"/>
                  <a:gd name="T13" fmla="*/ 0 h 58"/>
                  <a:gd name="T14" fmla="*/ 62 w 71"/>
                  <a:gd name="T15" fmla="*/ 29 h 58"/>
                  <a:gd name="T16" fmla="*/ 45 w 71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58">
                    <a:moveTo>
                      <a:pt x="45" y="48"/>
                    </a:moveTo>
                    <a:lnTo>
                      <a:pt x="23" y="53"/>
                    </a:lnTo>
                    <a:lnTo>
                      <a:pt x="0" y="58"/>
                    </a:lnTo>
                    <a:lnTo>
                      <a:pt x="36" y="58"/>
                    </a:lnTo>
                    <a:lnTo>
                      <a:pt x="58" y="48"/>
                    </a:lnTo>
                    <a:lnTo>
                      <a:pt x="67" y="24"/>
                    </a:lnTo>
                    <a:lnTo>
                      <a:pt x="71" y="0"/>
                    </a:lnTo>
                    <a:lnTo>
                      <a:pt x="62" y="24"/>
                    </a:lnTo>
                    <a:lnTo>
                      <a:pt x="45" y="4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1" name="Freeform 160"/>
              <p:cNvSpPr>
                <a:spLocks/>
              </p:cNvSpPr>
              <p:nvPr/>
            </p:nvSpPr>
            <p:spPr bwMode="auto">
              <a:xfrm flipV="1">
                <a:off x="3716" y="2431"/>
                <a:ext cx="98" cy="173"/>
              </a:xfrm>
              <a:custGeom>
                <a:avLst/>
                <a:gdLst>
                  <a:gd name="T0" fmla="*/ 98 w 98"/>
                  <a:gd name="T1" fmla="*/ 0 h 168"/>
                  <a:gd name="T2" fmla="*/ 31 w 98"/>
                  <a:gd name="T3" fmla="*/ 0 h 168"/>
                  <a:gd name="T4" fmla="*/ 13 w 98"/>
                  <a:gd name="T5" fmla="*/ 4 h 168"/>
                  <a:gd name="T6" fmla="*/ 0 w 98"/>
                  <a:gd name="T7" fmla="*/ 29 h 168"/>
                  <a:gd name="T8" fmla="*/ 0 w 98"/>
                  <a:gd name="T9" fmla="*/ 101 h 168"/>
                  <a:gd name="T10" fmla="*/ 5 w 98"/>
                  <a:gd name="T11" fmla="*/ 172 h 168"/>
                  <a:gd name="T12" fmla="*/ 18 w 98"/>
                  <a:gd name="T13" fmla="*/ 188 h 168"/>
                  <a:gd name="T14" fmla="*/ 44 w 98"/>
                  <a:gd name="T15" fmla="*/ 194 h 168"/>
                  <a:gd name="T16" fmla="*/ 98 w 98"/>
                  <a:gd name="T17" fmla="*/ 194 h 168"/>
                  <a:gd name="T18" fmla="*/ 98 w 98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68">
                    <a:moveTo>
                      <a:pt x="98" y="0"/>
                    </a:moveTo>
                    <a:lnTo>
                      <a:pt x="31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8"/>
                    </a:lnTo>
                    <a:lnTo>
                      <a:pt x="18" y="163"/>
                    </a:lnTo>
                    <a:lnTo>
                      <a:pt x="44" y="168"/>
                    </a:lnTo>
                    <a:lnTo>
                      <a:pt x="98" y="168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2" name="Freeform 161"/>
              <p:cNvSpPr>
                <a:spLocks/>
              </p:cNvSpPr>
              <p:nvPr/>
            </p:nvSpPr>
            <p:spPr bwMode="auto">
              <a:xfrm flipV="1">
                <a:off x="3760" y="2480"/>
                <a:ext cx="54" cy="80"/>
              </a:xfrm>
              <a:custGeom>
                <a:avLst/>
                <a:gdLst>
                  <a:gd name="T0" fmla="*/ 54 w 54"/>
                  <a:gd name="T1" fmla="*/ 5 h 77"/>
                  <a:gd name="T2" fmla="*/ 36 w 54"/>
                  <a:gd name="T3" fmla="*/ 0 h 77"/>
                  <a:gd name="T4" fmla="*/ 9 w 54"/>
                  <a:gd name="T5" fmla="*/ 19 h 77"/>
                  <a:gd name="T6" fmla="*/ 0 w 54"/>
                  <a:gd name="T7" fmla="*/ 47 h 77"/>
                  <a:gd name="T8" fmla="*/ 14 w 54"/>
                  <a:gd name="T9" fmla="*/ 82 h 77"/>
                  <a:gd name="T10" fmla="*/ 36 w 54"/>
                  <a:gd name="T11" fmla="*/ 92 h 77"/>
                  <a:gd name="T12" fmla="*/ 54 w 54"/>
                  <a:gd name="T13" fmla="*/ 87 h 77"/>
                  <a:gd name="T14" fmla="*/ 54 w 54"/>
                  <a:gd name="T15" fmla="*/ 5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77">
                    <a:moveTo>
                      <a:pt x="54" y="5"/>
                    </a:moveTo>
                    <a:lnTo>
                      <a:pt x="36" y="0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14" y="67"/>
                    </a:lnTo>
                    <a:lnTo>
                      <a:pt x="36" y="77"/>
                    </a:lnTo>
                    <a:lnTo>
                      <a:pt x="54" y="72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3" name="Freeform 162"/>
              <p:cNvSpPr>
                <a:spLocks/>
              </p:cNvSpPr>
              <p:nvPr/>
            </p:nvSpPr>
            <p:spPr bwMode="auto">
              <a:xfrm flipV="1">
                <a:off x="3765" y="2501"/>
                <a:ext cx="40" cy="54"/>
              </a:xfrm>
              <a:custGeom>
                <a:avLst/>
                <a:gdLst>
                  <a:gd name="T0" fmla="*/ 4 w 40"/>
                  <a:gd name="T1" fmla="*/ 62 h 52"/>
                  <a:gd name="T2" fmla="*/ 4 w 40"/>
                  <a:gd name="T3" fmla="*/ 53 h 52"/>
                  <a:gd name="T4" fmla="*/ 9 w 40"/>
                  <a:gd name="T5" fmla="*/ 38 h 52"/>
                  <a:gd name="T6" fmla="*/ 18 w 40"/>
                  <a:gd name="T7" fmla="*/ 19 h 52"/>
                  <a:gd name="T8" fmla="*/ 26 w 40"/>
                  <a:gd name="T9" fmla="*/ 4 h 52"/>
                  <a:gd name="T10" fmla="*/ 40 w 40"/>
                  <a:gd name="T11" fmla="*/ 0 h 52"/>
                  <a:gd name="T12" fmla="*/ 40 w 40"/>
                  <a:gd name="T13" fmla="*/ 4 h 52"/>
                  <a:gd name="T14" fmla="*/ 35 w 40"/>
                  <a:gd name="T15" fmla="*/ 0 h 52"/>
                  <a:gd name="T16" fmla="*/ 9 w 40"/>
                  <a:gd name="T17" fmla="*/ 9 h 52"/>
                  <a:gd name="T18" fmla="*/ 0 w 40"/>
                  <a:gd name="T19" fmla="*/ 29 h 52"/>
                  <a:gd name="T20" fmla="*/ 0 w 40"/>
                  <a:gd name="T21" fmla="*/ 47 h 52"/>
                  <a:gd name="T22" fmla="*/ 4 w 40"/>
                  <a:gd name="T23" fmla="*/ 62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52">
                    <a:moveTo>
                      <a:pt x="4" y="52"/>
                    </a:moveTo>
                    <a:lnTo>
                      <a:pt x="4" y="43"/>
                    </a:lnTo>
                    <a:lnTo>
                      <a:pt x="9" y="33"/>
                    </a:lnTo>
                    <a:lnTo>
                      <a:pt x="18" y="14"/>
                    </a:lnTo>
                    <a:lnTo>
                      <a:pt x="26" y="4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9" y="9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4" y="52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4" name="Freeform 163"/>
              <p:cNvSpPr>
                <a:spLocks/>
              </p:cNvSpPr>
              <p:nvPr/>
            </p:nvSpPr>
            <p:spPr bwMode="auto">
              <a:xfrm flipV="1">
                <a:off x="3774" y="2491"/>
                <a:ext cx="40" cy="35"/>
              </a:xfrm>
              <a:custGeom>
                <a:avLst/>
                <a:gdLst>
                  <a:gd name="T0" fmla="*/ 40 w 40"/>
                  <a:gd name="T1" fmla="*/ 0 h 34"/>
                  <a:gd name="T2" fmla="*/ 40 w 40"/>
                  <a:gd name="T3" fmla="*/ 5 h 34"/>
                  <a:gd name="T4" fmla="*/ 26 w 40"/>
                  <a:gd name="T5" fmla="*/ 25 h 34"/>
                  <a:gd name="T6" fmla="*/ 17 w 40"/>
                  <a:gd name="T7" fmla="*/ 29 h 34"/>
                  <a:gd name="T8" fmla="*/ 4 w 40"/>
                  <a:gd name="T9" fmla="*/ 34 h 34"/>
                  <a:gd name="T10" fmla="*/ 0 w 40"/>
                  <a:gd name="T11" fmla="*/ 29 h 34"/>
                  <a:gd name="T12" fmla="*/ 13 w 40"/>
                  <a:gd name="T13" fmla="*/ 39 h 34"/>
                  <a:gd name="T14" fmla="*/ 40 w 40"/>
                  <a:gd name="T15" fmla="*/ 39 h 34"/>
                  <a:gd name="T16" fmla="*/ 40 w 40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4">
                    <a:moveTo>
                      <a:pt x="40" y="0"/>
                    </a:moveTo>
                    <a:lnTo>
                      <a:pt x="40" y="5"/>
                    </a:lnTo>
                    <a:lnTo>
                      <a:pt x="26" y="20"/>
                    </a:lnTo>
                    <a:lnTo>
                      <a:pt x="17" y="24"/>
                    </a:lnTo>
                    <a:lnTo>
                      <a:pt x="4" y="29"/>
                    </a:lnTo>
                    <a:lnTo>
                      <a:pt x="0" y="24"/>
                    </a:lnTo>
                    <a:lnTo>
                      <a:pt x="13" y="34"/>
                    </a:lnTo>
                    <a:lnTo>
                      <a:pt x="40" y="3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5" name="Freeform 165"/>
              <p:cNvSpPr>
                <a:spLocks/>
              </p:cNvSpPr>
              <p:nvPr/>
            </p:nvSpPr>
            <p:spPr bwMode="auto">
              <a:xfrm flipV="1">
                <a:off x="3787" y="2491"/>
                <a:ext cx="27" cy="5"/>
              </a:xfrm>
              <a:custGeom>
                <a:avLst/>
                <a:gdLst>
                  <a:gd name="T0" fmla="*/ 27 w 27"/>
                  <a:gd name="T1" fmla="*/ 0 h 5"/>
                  <a:gd name="T2" fmla="*/ 0 w 27"/>
                  <a:gd name="T3" fmla="*/ 5 h 5"/>
                  <a:gd name="T4" fmla="*/ 27 w 27"/>
                  <a:gd name="T5" fmla="*/ 5 h 5"/>
                  <a:gd name="T6" fmla="*/ 27 w 2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0"/>
                    </a:moveTo>
                    <a:lnTo>
                      <a:pt x="0" y="5"/>
                    </a:lnTo>
                    <a:lnTo>
                      <a:pt x="27" y="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6" name="Freeform 166"/>
              <p:cNvSpPr>
                <a:spLocks/>
              </p:cNvSpPr>
              <p:nvPr/>
            </p:nvSpPr>
            <p:spPr bwMode="auto">
              <a:xfrm flipV="1">
                <a:off x="3765" y="2535"/>
                <a:ext cx="13" cy="16"/>
              </a:xfrm>
              <a:custGeom>
                <a:avLst/>
                <a:gdLst>
                  <a:gd name="T0" fmla="*/ 0 w 13"/>
                  <a:gd name="T1" fmla="*/ 5 h 15"/>
                  <a:gd name="T2" fmla="*/ 4 w 13"/>
                  <a:gd name="T3" fmla="*/ 0 h 15"/>
                  <a:gd name="T4" fmla="*/ 13 w 13"/>
                  <a:gd name="T5" fmla="*/ 5 h 15"/>
                  <a:gd name="T6" fmla="*/ 4 w 13"/>
                  <a:gd name="T7" fmla="*/ 20 h 15"/>
                  <a:gd name="T8" fmla="*/ 0 w 13"/>
                  <a:gd name="T9" fmla="*/ 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7" name="Freeform 167"/>
              <p:cNvSpPr>
                <a:spLocks/>
              </p:cNvSpPr>
              <p:nvPr/>
            </p:nvSpPr>
            <p:spPr bwMode="auto">
              <a:xfrm flipV="1">
                <a:off x="3774" y="2551"/>
                <a:ext cx="9" cy="4"/>
              </a:xfrm>
              <a:custGeom>
                <a:avLst/>
                <a:gdLst>
                  <a:gd name="T0" fmla="*/ 0 w 9"/>
                  <a:gd name="T1" fmla="*/ 0 h 4"/>
                  <a:gd name="T2" fmla="*/ 4 w 9"/>
                  <a:gd name="T3" fmla="*/ 0 h 4"/>
                  <a:gd name="T4" fmla="*/ 9 w 9"/>
                  <a:gd name="T5" fmla="*/ 0 h 4"/>
                  <a:gd name="T6" fmla="*/ 4 w 9"/>
                  <a:gd name="T7" fmla="*/ 4 h 4"/>
                  <a:gd name="T8" fmla="*/ 0 w 9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8" name="Freeform 168"/>
              <p:cNvSpPr>
                <a:spLocks/>
              </p:cNvSpPr>
              <p:nvPr/>
            </p:nvSpPr>
            <p:spPr bwMode="auto">
              <a:xfrm flipV="1">
                <a:off x="3765" y="2530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5 h 5"/>
                  <a:gd name="T6" fmla="*/ 0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9" name="Freeform 169"/>
              <p:cNvSpPr>
                <a:spLocks/>
              </p:cNvSpPr>
              <p:nvPr/>
            </p:nvSpPr>
            <p:spPr bwMode="auto">
              <a:xfrm flipV="1">
                <a:off x="3716" y="2431"/>
                <a:ext cx="98" cy="173"/>
              </a:xfrm>
              <a:custGeom>
                <a:avLst/>
                <a:gdLst>
                  <a:gd name="T0" fmla="*/ 98 w 98"/>
                  <a:gd name="T1" fmla="*/ 0 h 168"/>
                  <a:gd name="T2" fmla="*/ 31 w 98"/>
                  <a:gd name="T3" fmla="*/ 0 h 168"/>
                  <a:gd name="T4" fmla="*/ 13 w 98"/>
                  <a:gd name="T5" fmla="*/ 4 h 168"/>
                  <a:gd name="T6" fmla="*/ 0 w 98"/>
                  <a:gd name="T7" fmla="*/ 29 h 168"/>
                  <a:gd name="T8" fmla="*/ 0 w 98"/>
                  <a:gd name="T9" fmla="*/ 101 h 168"/>
                  <a:gd name="T10" fmla="*/ 5 w 98"/>
                  <a:gd name="T11" fmla="*/ 172 h 168"/>
                  <a:gd name="T12" fmla="*/ 18 w 98"/>
                  <a:gd name="T13" fmla="*/ 188 h 168"/>
                  <a:gd name="T14" fmla="*/ 44 w 98"/>
                  <a:gd name="T15" fmla="*/ 194 h 168"/>
                  <a:gd name="T16" fmla="*/ 98 w 98"/>
                  <a:gd name="T17" fmla="*/ 194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68">
                    <a:moveTo>
                      <a:pt x="98" y="0"/>
                    </a:moveTo>
                    <a:lnTo>
                      <a:pt x="31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8"/>
                    </a:lnTo>
                    <a:lnTo>
                      <a:pt x="18" y="163"/>
                    </a:lnTo>
                    <a:lnTo>
                      <a:pt x="44" y="168"/>
                    </a:lnTo>
                    <a:lnTo>
                      <a:pt x="98" y="1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0" name="Freeform 170"/>
              <p:cNvSpPr>
                <a:spLocks/>
              </p:cNvSpPr>
              <p:nvPr/>
            </p:nvSpPr>
            <p:spPr bwMode="auto">
              <a:xfrm flipV="1">
                <a:off x="3760" y="2480"/>
                <a:ext cx="54" cy="80"/>
              </a:xfrm>
              <a:custGeom>
                <a:avLst/>
                <a:gdLst>
                  <a:gd name="T0" fmla="*/ 54 w 54"/>
                  <a:gd name="T1" fmla="*/ 5 h 77"/>
                  <a:gd name="T2" fmla="*/ 36 w 54"/>
                  <a:gd name="T3" fmla="*/ 0 h 77"/>
                  <a:gd name="T4" fmla="*/ 9 w 54"/>
                  <a:gd name="T5" fmla="*/ 19 h 77"/>
                  <a:gd name="T6" fmla="*/ 0 w 54"/>
                  <a:gd name="T7" fmla="*/ 47 h 77"/>
                  <a:gd name="T8" fmla="*/ 14 w 54"/>
                  <a:gd name="T9" fmla="*/ 82 h 77"/>
                  <a:gd name="T10" fmla="*/ 36 w 54"/>
                  <a:gd name="T11" fmla="*/ 92 h 77"/>
                  <a:gd name="T12" fmla="*/ 54 w 54"/>
                  <a:gd name="T13" fmla="*/ 8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77">
                    <a:moveTo>
                      <a:pt x="54" y="5"/>
                    </a:moveTo>
                    <a:lnTo>
                      <a:pt x="36" y="0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14" y="67"/>
                    </a:lnTo>
                    <a:lnTo>
                      <a:pt x="36" y="77"/>
                    </a:lnTo>
                    <a:lnTo>
                      <a:pt x="54" y="72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1" name="Freeform 171"/>
              <p:cNvSpPr>
                <a:spLocks/>
              </p:cNvSpPr>
              <p:nvPr/>
            </p:nvSpPr>
            <p:spPr bwMode="auto">
              <a:xfrm flipV="1">
                <a:off x="3721" y="2456"/>
                <a:ext cx="93" cy="144"/>
              </a:xfrm>
              <a:custGeom>
                <a:avLst/>
                <a:gdLst>
                  <a:gd name="T0" fmla="*/ 93 w 93"/>
                  <a:gd name="T1" fmla="*/ 0 h 140"/>
                  <a:gd name="T2" fmla="*/ 48 w 93"/>
                  <a:gd name="T3" fmla="*/ 0 h 140"/>
                  <a:gd name="T4" fmla="*/ 26 w 93"/>
                  <a:gd name="T5" fmla="*/ 0 h 140"/>
                  <a:gd name="T6" fmla="*/ 8 w 93"/>
                  <a:gd name="T7" fmla="*/ 10 h 140"/>
                  <a:gd name="T8" fmla="*/ 0 w 93"/>
                  <a:gd name="T9" fmla="*/ 39 h 140"/>
                  <a:gd name="T10" fmla="*/ 0 w 93"/>
                  <a:gd name="T11" fmla="*/ 73 h 140"/>
                  <a:gd name="T12" fmla="*/ 0 w 93"/>
                  <a:gd name="T13" fmla="*/ 111 h 140"/>
                  <a:gd name="T14" fmla="*/ 4 w 93"/>
                  <a:gd name="T15" fmla="*/ 160 h 140"/>
                  <a:gd name="T16" fmla="*/ 8 w 93"/>
                  <a:gd name="T17" fmla="*/ 111 h 140"/>
                  <a:gd name="T18" fmla="*/ 17 w 93"/>
                  <a:gd name="T19" fmla="*/ 63 h 140"/>
                  <a:gd name="T20" fmla="*/ 26 w 93"/>
                  <a:gd name="T21" fmla="*/ 34 h 140"/>
                  <a:gd name="T22" fmla="*/ 44 w 93"/>
                  <a:gd name="T23" fmla="*/ 15 h 140"/>
                  <a:gd name="T24" fmla="*/ 93 w 93"/>
                  <a:gd name="T25" fmla="*/ 0 h 1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" h="140">
                    <a:moveTo>
                      <a:pt x="93" y="0"/>
                    </a:moveTo>
                    <a:lnTo>
                      <a:pt x="48" y="0"/>
                    </a:lnTo>
                    <a:lnTo>
                      <a:pt x="26" y="0"/>
                    </a:lnTo>
                    <a:lnTo>
                      <a:pt x="8" y="10"/>
                    </a:lnTo>
                    <a:lnTo>
                      <a:pt x="0" y="34"/>
                    </a:lnTo>
                    <a:lnTo>
                      <a:pt x="0" y="63"/>
                    </a:lnTo>
                    <a:lnTo>
                      <a:pt x="0" y="96"/>
                    </a:lnTo>
                    <a:lnTo>
                      <a:pt x="4" y="140"/>
                    </a:lnTo>
                    <a:lnTo>
                      <a:pt x="8" y="96"/>
                    </a:lnTo>
                    <a:lnTo>
                      <a:pt x="17" y="53"/>
                    </a:lnTo>
                    <a:lnTo>
                      <a:pt x="26" y="29"/>
                    </a:lnTo>
                    <a:lnTo>
                      <a:pt x="44" y="15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2" name="Freeform 172"/>
              <p:cNvSpPr>
                <a:spLocks/>
              </p:cNvSpPr>
              <p:nvPr/>
            </p:nvSpPr>
            <p:spPr bwMode="auto">
              <a:xfrm flipV="1">
                <a:off x="3721" y="2535"/>
                <a:ext cx="48" cy="65"/>
              </a:xfrm>
              <a:custGeom>
                <a:avLst/>
                <a:gdLst>
                  <a:gd name="T0" fmla="*/ 0 w 48"/>
                  <a:gd name="T1" fmla="*/ 73 h 63"/>
                  <a:gd name="T2" fmla="*/ 0 w 48"/>
                  <a:gd name="T3" fmla="*/ 39 h 63"/>
                  <a:gd name="T4" fmla="*/ 8 w 48"/>
                  <a:gd name="T5" fmla="*/ 10 h 63"/>
                  <a:gd name="T6" fmla="*/ 26 w 48"/>
                  <a:gd name="T7" fmla="*/ 0 h 63"/>
                  <a:gd name="T8" fmla="*/ 48 w 48"/>
                  <a:gd name="T9" fmla="*/ 0 h 63"/>
                  <a:gd name="T10" fmla="*/ 22 w 48"/>
                  <a:gd name="T11" fmla="*/ 15 h 63"/>
                  <a:gd name="T12" fmla="*/ 8 w 48"/>
                  <a:gd name="T13" fmla="*/ 39 h 63"/>
                  <a:gd name="T14" fmla="*/ 0 w 48"/>
                  <a:gd name="T15" fmla="*/ 73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3">
                    <a:moveTo>
                      <a:pt x="0" y="63"/>
                    </a:moveTo>
                    <a:lnTo>
                      <a:pt x="0" y="34"/>
                    </a:lnTo>
                    <a:lnTo>
                      <a:pt x="8" y="10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22" y="15"/>
                    </a:lnTo>
                    <a:lnTo>
                      <a:pt x="8" y="34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3" name="Freeform 173"/>
              <p:cNvSpPr>
                <a:spLocks/>
              </p:cNvSpPr>
              <p:nvPr/>
            </p:nvSpPr>
            <p:spPr bwMode="auto">
              <a:xfrm flipV="1">
                <a:off x="2171" y="294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10 h 173"/>
                  <a:gd name="T4" fmla="*/ 9 w 168"/>
                  <a:gd name="T5" fmla="*/ 29 h 173"/>
                  <a:gd name="T6" fmla="*/ 0 w 168"/>
                  <a:gd name="T7" fmla="*/ 102 h 173"/>
                  <a:gd name="T8" fmla="*/ 5 w 168"/>
                  <a:gd name="T9" fmla="*/ 177 h 173"/>
                  <a:gd name="T10" fmla="*/ 18 w 168"/>
                  <a:gd name="T11" fmla="*/ 195 h 173"/>
                  <a:gd name="T12" fmla="*/ 44 w 168"/>
                  <a:gd name="T13" fmla="*/ 205 h 173"/>
                  <a:gd name="T14" fmla="*/ 133 w 168"/>
                  <a:gd name="T15" fmla="*/ 205 h 173"/>
                  <a:gd name="T16" fmla="*/ 155 w 168"/>
                  <a:gd name="T17" fmla="*/ 189 h 173"/>
                  <a:gd name="T18" fmla="*/ 168 w 168"/>
                  <a:gd name="T19" fmla="*/ 160 h 173"/>
                  <a:gd name="T20" fmla="*/ 168 w 168"/>
                  <a:gd name="T21" fmla="*/ 58 h 173"/>
                  <a:gd name="T22" fmla="*/ 168 w 168"/>
                  <a:gd name="T23" fmla="*/ 34 h 173"/>
                  <a:gd name="T24" fmla="*/ 164 w 168"/>
                  <a:gd name="T25" fmla="*/ 25 h 173"/>
                  <a:gd name="T26" fmla="*/ 128 w 168"/>
                  <a:gd name="T27" fmla="*/ 5 h 173"/>
                  <a:gd name="T28" fmla="*/ 40 w 168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10"/>
                    </a:lnTo>
                    <a:lnTo>
                      <a:pt x="9" y="24"/>
                    </a:lnTo>
                    <a:lnTo>
                      <a:pt x="0" y="87"/>
                    </a:lnTo>
                    <a:lnTo>
                      <a:pt x="5" y="149"/>
                    </a:lnTo>
                    <a:lnTo>
                      <a:pt x="18" y="164"/>
                    </a:lnTo>
                    <a:lnTo>
                      <a:pt x="44" y="173"/>
                    </a:lnTo>
                    <a:lnTo>
                      <a:pt x="133" y="173"/>
                    </a:lnTo>
                    <a:lnTo>
                      <a:pt x="155" y="159"/>
                    </a:lnTo>
                    <a:lnTo>
                      <a:pt x="168" y="135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64" y="20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4" name="Freeform 174"/>
              <p:cNvSpPr>
                <a:spLocks/>
              </p:cNvSpPr>
              <p:nvPr/>
            </p:nvSpPr>
            <p:spPr bwMode="auto">
              <a:xfrm flipV="1">
                <a:off x="2229" y="2991"/>
                <a:ext cx="62" cy="69"/>
              </a:xfrm>
              <a:custGeom>
                <a:avLst/>
                <a:gdLst>
                  <a:gd name="T0" fmla="*/ 62 w 62"/>
                  <a:gd name="T1" fmla="*/ 63 h 67"/>
                  <a:gd name="T2" fmla="*/ 62 w 62"/>
                  <a:gd name="T3" fmla="*/ 24 h 67"/>
                  <a:gd name="T4" fmla="*/ 53 w 62"/>
                  <a:gd name="T5" fmla="*/ 10 h 67"/>
                  <a:gd name="T6" fmla="*/ 39 w 62"/>
                  <a:gd name="T7" fmla="*/ 0 h 67"/>
                  <a:gd name="T8" fmla="*/ 22 w 62"/>
                  <a:gd name="T9" fmla="*/ 0 h 67"/>
                  <a:gd name="T10" fmla="*/ 9 w 62"/>
                  <a:gd name="T11" fmla="*/ 5 h 67"/>
                  <a:gd name="T12" fmla="*/ 0 w 62"/>
                  <a:gd name="T13" fmla="*/ 29 h 67"/>
                  <a:gd name="T14" fmla="*/ 0 w 62"/>
                  <a:gd name="T15" fmla="*/ 55 h 67"/>
                  <a:gd name="T16" fmla="*/ 9 w 62"/>
                  <a:gd name="T17" fmla="*/ 68 h 67"/>
                  <a:gd name="T18" fmla="*/ 22 w 62"/>
                  <a:gd name="T19" fmla="*/ 77 h 67"/>
                  <a:gd name="T20" fmla="*/ 48 w 62"/>
                  <a:gd name="T21" fmla="*/ 77 h 67"/>
                  <a:gd name="T22" fmla="*/ 62 w 62"/>
                  <a:gd name="T23" fmla="*/ 63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53"/>
                    </a:moveTo>
                    <a:lnTo>
                      <a:pt x="62" y="19"/>
                    </a:lnTo>
                    <a:lnTo>
                      <a:pt x="53" y="10"/>
                    </a:lnTo>
                    <a:lnTo>
                      <a:pt x="39" y="0"/>
                    </a:lnTo>
                    <a:lnTo>
                      <a:pt x="22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9" y="58"/>
                    </a:lnTo>
                    <a:lnTo>
                      <a:pt x="22" y="67"/>
                    </a:lnTo>
                    <a:lnTo>
                      <a:pt x="48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5" name="Freeform 175"/>
              <p:cNvSpPr>
                <a:spLocks/>
              </p:cNvSpPr>
              <p:nvPr/>
            </p:nvSpPr>
            <p:spPr bwMode="auto">
              <a:xfrm flipV="1">
                <a:off x="2220" y="2991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57 w 71"/>
                  <a:gd name="T7" fmla="*/ 15 h 77"/>
                  <a:gd name="T8" fmla="*/ 71 w 71"/>
                  <a:gd name="T9" fmla="*/ 44 h 77"/>
                  <a:gd name="T10" fmla="*/ 57 w 71"/>
                  <a:gd name="T11" fmla="*/ 78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7" y="15"/>
                    </a:lnTo>
                    <a:lnTo>
                      <a:pt x="71" y="39"/>
                    </a:lnTo>
                    <a:lnTo>
                      <a:pt x="57" y="68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6" name="Freeform 176"/>
              <p:cNvSpPr>
                <a:spLocks/>
              </p:cNvSpPr>
              <p:nvPr/>
            </p:nvSpPr>
            <p:spPr bwMode="auto">
              <a:xfrm flipV="1">
                <a:off x="2224" y="3016"/>
                <a:ext cx="44" cy="49"/>
              </a:xfrm>
              <a:custGeom>
                <a:avLst/>
                <a:gdLst>
                  <a:gd name="T0" fmla="*/ 5 w 44"/>
                  <a:gd name="T1" fmla="*/ 53 h 48"/>
                  <a:gd name="T2" fmla="*/ 5 w 44"/>
                  <a:gd name="T3" fmla="*/ 44 h 48"/>
                  <a:gd name="T4" fmla="*/ 9 w 44"/>
                  <a:gd name="T5" fmla="*/ 34 h 48"/>
                  <a:gd name="T6" fmla="*/ 18 w 44"/>
                  <a:gd name="T7" fmla="*/ 15 h 48"/>
                  <a:gd name="T8" fmla="*/ 27 w 44"/>
                  <a:gd name="T9" fmla="*/ 5 h 48"/>
                  <a:gd name="T10" fmla="*/ 40 w 44"/>
                  <a:gd name="T11" fmla="*/ 5 h 48"/>
                  <a:gd name="T12" fmla="*/ 44 w 44"/>
                  <a:gd name="T13" fmla="*/ 5 h 48"/>
                  <a:gd name="T14" fmla="*/ 36 w 44"/>
                  <a:gd name="T15" fmla="*/ 0 h 48"/>
                  <a:gd name="T16" fmla="*/ 9 w 44"/>
                  <a:gd name="T17" fmla="*/ 5 h 48"/>
                  <a:gd name="T18" fmla="*/ 0 w 44"/>
                  <a:gd name="T19" fmla="*/ 29 h 48"/>
                  <a:gd name="T20" fmla="*/ 5 w 44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48">
                    <a:moveTo>
                      <a:pt x="5" y="48"/>
                    </a:moveTo>
                    <a:lnTo>
                      <a:pt x="5" y="39"/>
                    </a:lnTo>
                    <a:lnTo>
                      <a:pt x="9" y="29"/>
                    </a:lnTo>
                    <a:lnTo>
                      <a:pt x="18" y="15"/>
                    </a:lnTo>
                    <a:lnTo>
                      <a:pt x="27" y="5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7" name="Freeform 177"/>
              <p:cNvSpPr>
                <a:spLocks/>
              </p:cNvSpPr>
              <p:nvPr/>
            </p:nvSpPr>
            <p:spPr bwMode="auto">
              <a:xfrm flipV="1">
                <a:off x="2233" y="3000"/>
                <a:ext cx="49" cy="55"/>
              </a:xfrm>
              <a:custGeom>
                <a:avLst/>
                <a:gdLst>
                  <a:gd name="T0" fmla="*/ 40 w 49"/>
                  <a:gd name="T1" fmla="*/ 0 h 53"/>
                  <a:gd name="T2" fmla="*/ 40 w 49"/>
                  <a:gd name="T3" fmla="*/ 19 h 53"/>
                  <a:gd name="T4" fmla="*/ 35 w 49"/>
                  <a:gd name="T5" fmla="*/ 29 h 53"/>
                  <a:gd name="T6" fmla="*/ 27 w 49"/>
                  <a:gd name="T7" fmla="*/ 46 h 53"/>
                  <a:gd name="T8" fmla="*/ 18 w 49"/>
                  <a:gd name="T9" fmla="*/ 53 h 53"/>
                  <a:gd name="T10" fmla="*/ 5 w 49"/>
                  <a:gd name="T11" fmla="*/ 53 h 53"/>
                  <a:gd name="T12" fmla="*/ 0 w 49"/>
                  <a:gd name="T13" fmla="*/ 53 h 53"/>
                  <a:gd name="T14" fmla="*/ 13 w 49"/>
                  <a:gd name="T15" fmla="*/ 63 h 53"/>
                  <a:gd name="T16" fmla="*/ 35 w 49"/>
                  <a:gd name="T17" fmla="*/ 63 h 53"/>
                  <a:gd name="T18" fmla="*/ 49 w 49"/>
                  <a:gd name="T19" fmla="*/ 46 h 53"/>
                  <a:gd name="T20" fmla="*/ 49 w 49"/>
                  <a:gd name="T21" fmla="*/ 24 h 53"/>
                  <a:gd name="T22" fmla="*/ 40 w 49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3">
                    <a:moveTo>
                      <a:pt x="40" y="0"/>
                    </a:moveTo>
                    <a:lnTo>
                      <a:pt x="40" y="14"/>
                    </a:lnTo>
                    <a:lnTo>
                      <a:pt x="35" y="24"/>
                    </a:lnTo>
                    <a:lnTo>
                      <a:pt x="27" y="38"/>
                    </a:lnTo>
                    <a:lnTo>
                      <a:pt x="18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9" y="38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8" name="Freeform 178"/>
              <p:cNvSpPr>
                <a:spLocks/>
              </p:cNvSpPr>
              <p:nvPr/>
            </p:nvSpPr>
            <p:spPr bwMode="auto">
              <a:xfrm flipV="1">
                <a:off x="2246" y="3000"/>
                <a:ext cx="36" cy="16"/>
              </a:xfrm>
              <a:custGeom>
                <a:avLst/>
                <a:gdLst>
                  <a:gd name="T0" fmla="*/ 36 w 36"/>
                  <a:gd name="T1" fmla="*/ 0 h 15"/>
                  <a:gd name="T2" fmla="*/ 22 w 36"/>
                  <a:gd name="T3" fmla="*/ 20 h 15"/>
                  <a:gd name="T4" fmla="*/ 0 w 36"/>
                  <a:gd name="T5" fmla="*/ 20 h 15"/>
                  <a:gd name="T6" fmla="*/ 18 w 36"/>
                  <a:gd name="T7" fmla="*/ 15 h 15"/>
                  <a:gd name="T8" fmla="*/ 36 w 3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36" y="0"/>
                    </a:moveTo>
                    <a:lnTo>
                      <a:pt x="22" y="15"/>
                    </a:lnTo>
                    <a:lnTo>
                      <a:pt x="0" y="15"/>
                    </a:lnTo>
                    <a:lnTo>
                      <a:pt x="18" y="1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9" name="Freeform 179"/>
              <p:cNvSpPr>
                <a:spLocks/>
              </p:cNvSpPr>
              <p:nvPr/>
            </p:nvSpPr>
            <p:spPr bwMode="auto">
              <a:xfrm flipV="1">
                <a:off x="2224" y="3050"/>
                <a:ext cx="14" cy="10"/>
              </a:xfrm>
              <a:custGeom>
                <a:avLst/>
                <a:gdLst>
                  <a:gd name="T0" fmla="*/ 0 w 14"/>
                  <a:gd name="T1" fmla="*/ 5 h 10"/>
                  <a:gd name="T2" fmla="*/ 5 w 14"/>
                  <a:gd name="T3" fmla="*/ 0 h 10"/>
                  <a:gd name="T4" fmla="*/ 14 w 14"/>
                  <a:gd name="T5" fmla="*/ 5 h 10"/>
                  <a:gd name="T6" fmla="*/ 5 w 14"/>
                  <a:gd name="T7" fmla="*/ 10 h 10"/>
                  <a:gd name="T8" fmla="*/ 0 w 1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5"/>
                    </a:moveTo>
                    <a:lnTo>
                      <a:pt x="5" y="0"/>
                    </a:lnTo>
                    <a:lnTo>
                      <a:pt x="14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0" name="Freeform 180"/>
              <p:cNvSpPr>
                <a:spLocks/>
              </p:cNvSpPr>
              <p:nvPr/>
            </p:nvSpPr>
            <p:spPr bwMode="auto">
              <a:xfrm flipV="1">
                <a:off x="2238" y="3060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0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1" name="Freeform 181"/>
              <p:cNvSpPr>
                <a:spLocks/>
              </p:cNvSpPr>
              <p:nvPr/>
            </p:nvSpPr>
            <p:spPr bwMode="auto">
              <a:xfrm flipV="1">
                <a:off x="2224" y="3040"/>
                <a:ext cx="5" cy="6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0 h 5"/>
                  <a:gd name="T4" fmla="*/ 0 w 5"/>
                  <a:gd name="T5" fmla="*/ 12 h 5"/>
                  <a:gd name="T6" fmla="*/ 0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2" name="Freeform 182"/>
              <p:cNvSpPr>
                <a:spLocks/>
              </p:cNvSpPr>
              <p:nvPr/>
            </p:nvSpPr>
            <p:spPr bwMode="auto">
              <a:xfrm flipV="1">
                <a:off x="2171" y="2941"/>
                <a:ext cx="168" cy="179"/>
              </a:xfrm>
              <a:custGeom>
                <a:avLst/>
                <a:gdLst>
                  <a:gd name="T0" fmla="*/ 40 w 168"/>
                  <a:gd name="T1" fmla="*/ 0 h 173"/>
                  <a:gd name="T2" fmla="*/ 18 w 168"/>
                  <a:gd name="T3" fmla="*/ 10 h 173"/>
                  <a:gd name="T4" fmla="*/ 9 w 168"/>
                  <a:gd name="T5" fmla="*/ 29 h 173"/>
                  <a:gd name="T6" fmla="*/ 0 w 168"/>
                  <a:gd name="T7" fmla="*/ 102 h 173"/>
                  <a:gd name="T8" fmla="*/ 5 w 168"/>
                  <a:gd name="T9" fmla="*/ 177 h 173"/>
                  <a:gd name="T10" fmla="*/ 18 w 168"/>
                  <a:gd name="T11" fmla="*/ 195 h 173"/>
                  <a:gd name="T12" fmla="*/ 44 w 168"/>
                  <a:gd name="T13" fmla="*/ 205 h 173"/>
                  <a:gd name="T14" fmla="*/ 133 w 168"/>
                  <a:gd name="T15" fmla="*/ 205 h 173"/>
                  <a:gd name="T16" fmla="*/ 155 w 168"/>
                  <a:gd name="T17" fmla="*/ 189 h 173"/>
                  <a:gd name="T18" fmla="*/ 168 w 168"/>
                  <a:gd name="T19" fmla="*/ 160 h 173"/>
                  <a:gd name="T20" fmla="*/ 168 w 168"/>
                  <a:gd name="T21" fmla="*/ 58 h 173"/>
                  <a:gd name="T22" fmla="*/ 168 w 168"/>
                  <a:gd name="T23" fmla="*/ 34 h 173"/>
                  <a:gd name="T24" fmla="*/ 164 w 168"/>
                  <a:gd name="T25" fmla="*/ 25 h 173"/>
                  <a:gd name="T26" fmla="*/ 128 w 168"/>
                  <a:gd name="T27" fmla="*/ 5 h 173"/>
                  <a:gd name="T28" fmla="*/ 40 w 168"/>
                  <a:gd name="T29" fmla="*/ 0 h 173"/>
                  <a:gd name="T30" fmla="*/ 40 w 168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3">
                    <a:moveTo>
                      <a:pt x="40" y="0"/>
                    </a:moveTo>
                    <a:lnTo>
                      <a:pt x="18" y="10"/>
                    </a:lnTo>
                    <a:lnTo>
                      <a:pt x="9" y="24"/>
                    </a:lnTo>
                    <a:lnTo>
                      <a:pt x="0" y="87"/>
                    </a:lnTo>
                    <a:lnTo>
                      <a:pt x="5" y="149"/>
                    </a:lnTo>
                    <a:lnTo>
                      <a:pt x="18" y="164"/>
                    </a:lnTo>
                    <a:lnTo>
                      <a:pt x="44" y="173"/>
                    </a:lnTo>
                    <a:lnTo>
                      <a:pt x="133" y="173"/>
                    </a:lnTo>
                    <a:lnTo>
                      <a:pt x="155" y="159"/>
                    </a:lnTo>
                    <a:lnTo>
                      <a:pt x="168" y="135"/>
                    </a:lnTo>
                    <a:lnTo>
                      <a:pt x="168" y="48"/>
                    </a:lnTo>
                    <a:lnTo>
                      <a:pt x="168" y="29"/>
                    </a:lnTo>
                    <a:lnTo>
                      <a:pt x="164" y="20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3" name="Freeform 183"/>
              <p:cNvSpPr>
                <a:spLocks/>
              </p:cNvSpPr>
              <p:nvPr/>
            </p:nvSpPr>
            <p:spPr bwMode="auto">
              <a:xfrm flipV="1">
                <a:off x="2220" y="2991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5 w 71"/>
                  <a:gd name="T5" fmla="*/ 0 h 77"/>
                  <a:gd name="T6" fmla="*/ 57 w 71"/>
                  <a:gd name="T7" fmla="*/ 15 h 77"/>
                  <a:gd name="T8" fmla="*/ 71 w 71"/>
                  <a:gd name="T9" fmla="*/ 44 h 77"/>
                  <a:gd name="T10" fmla="*/ 57 w 71"/>
                  <a:gd name="T11" fmla="*/ 78 h 77"/>
                  <a:gd name="T12" fmla="*/ 35 w 71"/>
                  <a:gd name="T13" fmla="*/ 87 h 77"/>
                  <a:gd name="T14" fmla="*/ 9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7" y="15"/>
                    </a:lnTo>
                    <a:lnTo>
                      <a:pt x="71" y="39"/>
                    </a:lnTo>
                    <a:lnTo>
                      <a:pt x="57" y="68"/>
                    </a:lnTo>
                    <a:lnTo>
                      <a:pt x="35" y="77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4" name="Freeform 184"/>
              <p:cNvSpPr>
                <a:spLocks/>
              </p:cNvSpPr>
              <p:nvPr/>
            </p:nvSpPr>
            <p:spPr bwMode="auto">
              <a:xfrm flipV="1">
                <a:off x="2180" y="2971"/>
                <a:ext cx="111" cy="139"/>
              </a:xfrm>
              <a:custGeom>
                <a:avLst/>
                <a:gdLst>
                  <a:gd name="T0" fmla="*/ 111 w 111"/>
                  <a:gd name="T1" fmla="*/ 0 h 134"/>
                  <a:gd name="T2" fmla="*/ 53 w 111"/>
                  <a:gd name="T3" fmla="*/ 0 h 134"/>
                  <a:gd name="T4" fmla="*/ 31 w 111"/>
                  <a:gd name="T5" fmla="*/ 0 h 134"/>
                  <a:gd name="T6" fmla="*/ 13 w 111"/>
                  <a:gd name="T7" fmla="*/ 5 h 134"/>
                  <a:gd name="T8" fmla="*/ 4 w 111"/>
                  <a:gd name="T9" fmla="*/ 34 h 134"/>
                  <a:gd name="T10" fmla="*/ 0 w 111"/>
                  <a:gd name="T11" fmla="*/ 68 h 134"/>
                  <a:gd name="T12" fmla="*/ 0 w 111"/>
                  <a:gd name="T13" fmla="*/ 110 h 134"/>
                  <a:gd name="T14" fmla="*/ 0 w 111"/>
                  <a:gd name="T15" fmla="*/ 161 h 134"/>
                  <a:gd name="T16" fmla="*/ 9 w 111"/>
                  <a:gd name="T17" fmla="*/ 116 h 134"/>
                  <a:gd name="T18" fmla="*/ 18 w 111"/>
                  <a:gd name="T19" fmla="*/ 63 h 134"/>
                  <a:gd name="T20" fmla="*/ 31 w 111"/>
                  <a:gd name="T21" fmla="*/ 34 h 134"/>
                  <a:gd name="T22" fmla="*/ 49 w 111"/>
                  <a:gd name="T23" fmla="*/ 19 h 134"/>
                  <a:gd name="T24" fmla="*/ 106 w 111"/>
                  <a:gd name="T25" fmla="*/ 0 h 134"/>
                  <a:gd name="T26" fmla="*/ 111 w 111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34">
                    <a:moveTo>
                      <a:pt x="111" y="0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5"/>
                    </a:lnTo>
                    <a:lnTo>
                      <a:pt x="4" y="29"/>
                    </a:lnTo>
                    <a:lnTo>
                      <a:pt x="0" y="58"/>
                    </a:lnTo>
                    <a:lnTo>
                      <a:pt x="0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9" y="14"/>
                    </a:lnTo>
                    <a:lnTo>
                      <a:pt x="106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5" name="Freeform 185"/>
              <p:cNvSpPr>
                <a:spLocks/>
              </p:cNvSpPr>
              <p:nvPr/>
            </p:nvSpPr>
            <p:spPr bwMode="auto">
              <a:xfrm flipV="1">
                <a:off x="2180" y="3050"/>
                <a:ext cx="53" cy="60"/>
              </a:xfrm>
              <a:custGeom>
                <a:avLst/>
                <a:gdLst>
                  <a:gd name="T0" fmla="*/ 0 w 53"/>
                  <a:gd name="T1" fmla="*/ 68 h 58"/>
                  <a:gd name="T2" fmla="*/ 4 w 53"/>
                  <a:gd name="T3" fmla="*/ 34 h 58"/>
                  <a:gd name="T4" fmla="*/ 13 w 53"/>
                  <a:gd name="T5" fmla="*/ 5 h 58"/>
                  <a:gd name="T6" fmla="*/ 31 w 53"/>
                  <a:gd name="T7" fmla="*/ 0 h 58"/>
                  <a:gd name="T8" fmla="*/ 53 w 53"/>
                  <a:gd name="T9" fmla="*/ 0 h 58"/>
                  <a:gd name="T10" fmla="*/ 22 w 53"/>
                  <a:gd name="T11" fmla="*/ 10 h 58"/>
                  <a:gd name="T12" fmla="*/ 9 w 53"/>
                  <a:gd name="T13" fmla="*/ 34 h 58"/>
                  <a:gd name="T14" fmla="*/ 0 w 53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8">
                    <a:moveTo>
                      <a:pt x="0" y="58"/>
                    </a:moveTo>
                    <a:lnTo>
                      <a:pt x="4" y="29"/>
                    </a:lnTo>
                    <a:lnTo>
                      <a:pt x="13" y="5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0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6" name="Freeform 186"/>
              <p:cNvSpPr>
                <a:spLocks/>
              </p:cNvSpPr>
              <p:nvPr/>
            </p:nvSpPr>
            <p:spPr bwMode="auto">
              <a:xfrm flipV="1">
                <a:off x="2211" y="2947"/>
                <a:ext cx="124" cy="118"/>
              </a:xfrm>
              <a:custGeom>
                <a:avLst/>
                <a:gdLst>
                  <a:gd name="T0" fmla="*/ 0 w 124"/>
                  <a:gd name="T1" fmla="*/ 126 h 115"/>
                  <a:gd name="T2" fmla="*/ 93 w 124"/>
                  <a:gd name="T3" fmla="*/ 130 h 115"/>
                  <a:gd name="T4" fmla="*/ 115 w 124"/>
                  <a:gd name="T5" fmla="*/ 116 h 115"/>
                  <a:gd name="T6" fmla="*/ 124 w 124"/>
                  <a:gd name="T7" fmla="*/ 87 h 115"/>
                  <a:gd name="T8" fmla="*/ 124 w 124"/>
                  <a:gd name="T9" fmla="*/ 0 h 115"/>
                  <a:gd name="T10" fmla="*/ 115 w 124"/>
                  <a:gd name="T11" fmla="*/ 68 h 115"/>
                  <a:gd name="T12" fmla="*/ 102 w 124"/>
                  <a:gd name="T13" fmla="*/ 92 h 115"/>
                  <a:gd name="T14" fmla="*/ 84 w 124"/>
                  <a:gd name="T15" fmla="*/ 111 h 115"/>
                  <a:gd name="T16" fmla="*/ 0 w 124"/>
                  <a:gd name="T17" fmla="*/ 12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1"/>
                    </a:moveTo>
                    <a:lnTo>
                      <a:pt x="93" y="115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8"/>
                    </a:lnTo>
                    <a:lnTo>
                      <a:pt x="102" y="82"/>
                    </a:lnTo>
                    <a:lnTo>
                      <a:pt x="84" y="96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7" name="Freeform 187"/>
              <p:cNvSpPr>
                <a:spLocks/>
              </p:cNvSpPr>
              <p:nvPr/>
            </p:nvSpPr>
            <p:spPr bwMode="auto">
              <a:xfrm flipV="1">
                <a:off x="2260" y="2947"/>
                <a:ext cx="75" cy="64"/>
              </a:xfrm>
              <a:custGeom>
                <a:avLst/>
                <a:gdLst>
                  <a:gd name="T0" fmla="*/ 0 w 75"/>
                  <a:gd name="T1" fmla="*/ 72 h 62"/>
                  <a:gd name="T2" fmla="*/ 44 w 75"/>
                  <a:gd name="T3" fmla="*/ 72 h 62"/>
                  <a:gd name="T4" fmla="*/ 66 w 75"/>
                  <a:gd name="T5" fmla="*/ 58 h 62"/>
                  <a:gd name="T6" fmla="*/ 75 w 75"/>
                  <a:gd name="T7" fmla="*/ 29 h 62"/>
                  <a:gd name="T8" fmla="*/ 75 w 75"/>
                  <a:gd name="T9" fmla="*/ 0 h 62"/>
                  <a:gd name="T10" fmla="*/ 70 w 75"/>
                  <a:gd name="T11" fmla="*/ 29 h 62"/>
                  <a:gd name="T12" fmla="*/ 53 w 75"/>
                  <a:gd name="T13" fmla="*/ 58 h 62"/>
                  <a:gd name="T14" fmla="*/ 17 w 75"/>
                  <a:gd name="T15" fmla="*/ 68 h 62"/>
                  <a:gd name="T16" fmla="*/ 0 w 75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4"/>
                    </a:lnTo>
                    <a:lnTo>
                      <a:pt x="53" y="48"/>
                    </a:lnTo>
                    <a:lnTo>
                      <a:pt x="17" y="58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8" name="Freeform 188"/>
              <p:cNvSpPr>
                <a:spLocks/>
              </p:cNvSpPr>
              <p:nvPr/>
            </p:nvSpPr>
            <p:spPr bwMode="auto">
              <a:xfrm flipV="1">
                <a:off x="2006" y="2951"/>
                <a:ext cx="165" cy="178"/>
              </a:xfrm>
              <a:custGeom>
                <a:avLst/>
                <a:gdLst>
                  <a:gd name="T0" fmla="*/ 36 w 164"/>
                  <a:gd name="T1" fmla="*/ 0 h 173"/>
                  <a:gd name="T2" fmla="*/ 14 w 164"/>
                  <a:gd name="T3" fmla="*/ 9 h 173"/>
                  <a:gd name="T4" fmla="*/ 5 w 164"/>
                  <a:gd name="T5" fmla="*/ 29 h 173"/>
                  <a:gd name="T6" fmla="*/ 0 w 164"/>
                  <a:gd name="T7" fmla="*/ 100 h 173"/>
                  <a:gd name="T8" fmla="*/ 0 w 164"/>
                  <a:gd name="T9" fmla="*/ 172 h 173"/>
                  <a:gd name="T10" fmla="*/ 14 w 164"/>
                  <a:gd name="T11" fmla="*/ 188 h 173"/>
                  <a:gd name="T12" fmla="*/ 40 w 164"/>
                  <a:gd name="T13" fmla="*/ 199 h 173"/>
                  <a:gd name="T14" fmla="*/ 134 w 164"/>
                  <a:gd name="T15" fmla="*/ 199 h 173"/>
                  <a:gd name="T16" fmla="*/ 156 w 164"/>
                  <a:gd name="T17" fmla="*/ 188 h 173"/>
                  <a:gd name="T18" fmla="*/ 169 w 164"/>
                  <a:gd name="T19" fmla="*/ 154 h 173"/>
                  <a:gd name="T20" fmla="*/ 169 w 164"/>
                  <a:gd name="T21" fmla="*/ 54 h 173"/>
                  <a:gd name="T22" fmla="*/ 169 w 164"/>
                  <a:gd name="T23" fmla="*/ 34 h 173"/>
                  <a:gd name="T24" fmla="*/ 165 w 164"/>
                  <a:gd name="T25" fmla="*/ 24 h 173"/>
                  <a:gd name="T26" fmla="*/ 151 w 164"/>
                  <a:gd name="T27" fmla="*/ 9 h 173"/>
                  <a:gd name="T28" fmla="*/ 129 w 164"/>
                  <a:gd name="T29" fmla="*/ 5 h 173"/>
                  <a:gd name="T30" fmla="*/ 36 w 164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6" y="0"/>
                    </a:moveTo>
                    <a:lnTo>
                      <a:pt x="14" y="9"/>
                    </a:lnTo>
                    <a:lnTo>
                      <a:pt x="5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29" y="173"/>
                    </a:lnTo>
                    <a:lnTo>
                      <a:pt x="151" y="163"/>
                    </a:lnTo>
                    <a:lnTo>
                      <a:pt x="164" y="134"/>
                    </a:lnTo>
                    <a:lnTo>
                      <a:pt x="164" y="48"/>
                    </a:lnTo>
                    <a:lnTo>
                      <a:pt x="164" y="29"/>
                    </a:lnTo>
                    <a:lnTo>
                      <a:pt x="160" y="19"/>
                    </a:lnTo>
                    <a:lnTo>
                      <a:pt x="146" y="9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9" name="Freeform 189"/>
              <p:cNvSpPr>
                <a:spLocks/>
              </p:cNvSpPr>
              <p:nvPr/>
            </p:nvSpPr>
            <p:spPr bwMode="auto">
              <a:xfrm flipV="1">
                <a:off x="2059" y="3000"/>
                <a:ext cx="63" cy="70"/>
              </a:xfrm>
              <a:custGeom>
                <a:avLst/>
                <a:gdLst>
                  <a:gd name="T0" fmla="*/ 67 w 62"/>
                  <a:gd name="T1" fmla="*/ 63 h 68"/>
                  <a:gd name="T2" fmla="*/ 67 w 62"/>
                  <a:gd name="T3" fmla="*/ 29 h 68"/>
                  <a:gd name="T4" fmla="*/ 59 w 62"/>
                  <a:gd name="T5" fmla="*/ 10 h 68"/>
                  <a:gd name="T6" fmla="*/ 45 w 62"/>
                  <a:gd name="T7" fmla="*/ 0 h 68"/>
                  <a:gd name="T8" fmla="*/ 23 w 62"/>
                  <a:gd name="T9" fmla="*/ 0 h 68"/>
                  <a:gd name="T10" fmla="*/ 14 w 62"/>
                  <a:gd name="T11" fmla="*/ 5 h 68"/>
                  <a:gd name="T12" fmla="*/ 0 w 62"/>
                  <a:gd name="T13" fmla="*/ 29 h 68"/>
                  <a:gd name="T14" fmla="*/ 5 w 62"/>
                  <a:gd name="T15" fmla="*/ 54 h 68"/>
                  <a:gd name="T16" fmla="*/ 9 w 62"/>
                  <a:gd name="T17" fmla="*/ 73 h 68"/>
                  <a:gd name="T18" fmla="*/ 23 w 62"/>
                  <a:gd name="T19" fmla="*/ 78 h 68"/>
                  <a:gd name="T20" fmla="*/ 54 w 62"/>
                  <a:gd name="T21" fmla="*/ 78 h 68"/>
                  <a:gd name="T22" fmla="*/ 67 w 62"/>
                  <a:gd name="T23" fmla="*/ 63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4"/>
                    </a:lnTo>
                    <a:lnTo>
                      <a:pt x="54" y="10"/>
                    </a:lnTo>
                    <a:lnTo>
                      <a:pt x="40" y="0"/>
                    </a:lnTo>
                    <a:lnTo>
                      <a:pt x="23" y="0"/>
                    </a:lnTo>
                    <a:lnTo>
                      <a:pt x="14" y="5"/>
                    </a:lnTo>
                    <a:lnTo>
                      <a:pt x="0" y="24"/>
                    </a:lnTo>
                    <a:lnTo>
                      <a:pt x="5" y="48"/>
                    </a:lnTo>
                    <a:lnTo>
                      <a:pt x="9" y="63"/>
                    </a:lnTo>
                    <a:lnTo>
                      <a:pt x="23" y="68"/>
                    </a:lnTo>
                    <a:lnTo>
                      <a:pt x="49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0" name="Freeform 190"/>
              <p:cNvSpPr>
                <a:spLocks/>
              </p:cNvSpPr>
              <p:nvPr/>
            </p:nvSpPr>
            <p:spPr bwMode="auto">
              <a:xfrm flipV="1">
                <a:off x="2051" y="3000"/>
                <a:ext cx="71" cy="80"/>
              </a:xfrm>
              <a:custGeom>
                <a:avLst/>
                <a:gdLst>
                  <a:gd name="T0" fmla="*/ 0 w 70"/>
                  <a:gd name="T1" fmla="*/ 47 h 77"/>
                  <a:gd name="T2" fmla="*/ 8 w 70"/>
                  <a:gd name="T3" fmla="*/ 19 h 77"/>
                  <a:gd name="T4" fmla="*/ 40 w 70"/>
                  <a:gd name="T5" fmla="*/ 0 h 77"/>
                  <a:gd name="T6" fmla="*/ 62 w 70"/>
                  <a:gd name="T7" fmla="*/ 19 h 77"/>
                  <a:gd name="T8" fmla="*/ 75 w 70"/>
                  <a:gd name="T9" fmla="*/ 47 h 77"/>
                  <a:gd name="T10" fmla="*/ 62 w 70"/>
                  <a:gd name="T11" fmla="*/ 82 h 77"/>
                  <a:gd name="T12" fmla="*/ 40 w 70"/>
                  <a:gd name="T13" fmla="*/ 92 h 77"/>
                  <a:gd name="T14" fmla="*/ 8 w 70"/>
                  <a:gd name="T15" fmla="*/ 82 h 77"/>
                  <a:gd name="T16" fmla="*/ 0 w 70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7">
                    <a:moveTo>
                      <a:pt x="0" y="38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70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8" y="6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1" name="Freeform 191"/>
              <p:cNvSpPr>
                <a:spLocks/>
              </p:cNvSpPr>
              <p:nvPr/>
            </p:nvSpPr>
            <p:spPr bwMode="auto">
              <a:xfrm flipV="1">
                <a:off x="2055" y="3021"/>
                <a:ext cx="44" cy="53"/>
              </a:xfrm>
              <a:custGeom>
                <a:avLst/>
                <a:gdLst>
                  <a:gd name="T0" fmla="*/ 4 w 44"/>
                  <a:gd name="T1" fmla="*/ 53 h 52"/>
                  <a:gd name="T2" fmla="*/ 9 w 44"/>
                  <a:gd name="T3" fmla="*/ 38 h 52"/>
                  <a:gd name="T4" fmla="*/ 18 w 44"/>
                  <a:gd name="T5" fmla="*/ 14 h 52"/>
                  <a:gd name="T6" fmla="*/ 27 w 44"/>
                  <a:gd name="T7" fmla="*/ 4 h 52"/>
                  <a:gd name="T8" fmla="*/ 40 w 44"/>
                  <a:gd name="T9" fmla="*/ 4 h 52"/>
                  <a:gd name="T10" fmla="*/ 44 w 44"/>
                  <a:gd name="T11" fmla="*/ 4 h 52"/>
                  <a:gd name="T12" fmla="*/ 35 w 44"/>
                  <a:gd name="T13" fmla="*/ 0 h 52"/>
                  <a:gd name="T14" fmla="*/ 9 w 44"/>
                  <a:gd name="T15" fmla="*/ 9 h 52"/>
                  <a:gd name="T16" fmla="*/ 0 w 44"/>
                  <a:gd name="T17" fmla="*/ 24 h 52"/>
                  <a:gd name="T18" fmla="*/ 4 w 44"/>
                  <a:gd name="T19" fmla="*/ 53 h 52"/>
                  <a:gd name="T20" fmla="*/ 4 w 44"/>
                  <a:gd name="T21" fmla="*/ 57 h 52"/>
                  <a:gd name="T22" fmla="*/ 4 w 44"/>
                  <a:gd name="T23" fmla="*/ 53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52">
                    <a:moveTo>
                      <a:pt x="4" y="48"/>
                    </a:moveTo>
                    <a:lnTo>
                      <a:pt x="9" y="33"/>
                    </a:lnTo>
                    <a:lnTo>
                      <a:pt x="18" y="14"/>
                    </a:lnTo>
                    <a:lnTo>
                      <a:pt x="27" y="4"/>
                    </a:lnTo>
                    <a:lnTo>
                      <a:pt x="40" y="4"/>
                    </a:lnTo>
                    <a:lnTo>
                      <a:pt x="44" y="4"/>
                    </a:lnTo>
                    <a:lnTo>
                      <a:pt x="35" y="0"/>
                    </a:lnTo>
                    <a:lnTo>
                      <a:pt x="9" y="9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4" y="52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2" name="Freeform 192"/>
              <p:cNvSpPr>
                <a:spLocks/>
              </p:cNvSpPr>
              <p:nvPr/>
            </p:nvSpPr>
            <p:spPr bwMode="auto">
              <a:xfrm flipV="1">
                <a:off x="2064" y="3011"/>
                <a:ext cx="50" cy="54"/>
              </a:xfrm>
              <a:custGeom>
                <a:avLst/>
                <a:gdLst>
                  <a:gd name="T0" fmla="*/ 45 w 49"/>
                  <a:gd name="T1" fmla="*/ 0 h 53"/>
                  <a:gd name="T2" fmla="*/ 49 w 49"/>
                  <a:gd name="T3" fmla="*/ 15 h 53"/>
                  <a:gd name="T4" fmla="*/ 45 w 49"/>
                  <a:gd name="T5" fmla="*/ 24 h 53"/>
                  <a:gd name="T6" fmla="*/ 31 w 49"/>
                  <a:gd name="T7" fmla="*/ 44 h 53"/>
                  <a:gd name="T8" fmla="*/ 18 w 49"/>
                  <a:gd name="T9" fmla="*/ 53 h 53"/>
                  <a:gd name="T10" fmla="*/ 4 w 49"/>
                  <a:gd name="T11" fmla="*/ 53 h 53"/>
                  <a:gd name="T12" fmla="*/ 0 w 49"/>
                  <a:gd name="T13" fmla="*/ 48 h 53"/>
                  <a:gd name="T14" fmla="*/ 13 w 49"/>
                  <a:gd name="T15" fmla="*/ 58 h 53"/>
                  <a:gd name="T16" fmla="*/ 40 w 49"/>
                  <a:gd name="T17" fmla="*/ 58 h 53"/>
                  <a:gd name="T18" fmla="*/ 54 w 49"/>
                  <a:gd name="T19" fmla="*/ 44 h 53"/>
                  <a:gd name="T20" fmla="*/ 54 w 49"/>
                  <a:gd name="T21" fmla="*/ 19 h 53"/>
                  <a:gd name="T22" fmla="*/ 45 w 49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3">
                    <a:moveTo>
                      <a:pt x="40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9" y="39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3" name="Freeform 193"/>
              <p:cNvSpPr>
                <a:spLocks/>
              </p:cNvSpPr>
              <p:nvPr/>
            </p:nvSpPr>
            <p:spPr bwMode="auto">
              <a:xfrm flipV="1">
                <a:off x="2077" y="3011"/>
                <a:ext cx="37" cy="14"/>
              </a:xfrm>
              <a:custGeom>
                <a:avLst/>
                <a:gdLst>
                  <a:gd name="T0" fmla="*/ 41 w 36"/>
                  <a:gd name="T1" fmla="*/ 0 h 14"/>
                  <a:gd name="T2" fmla="*/ 27 w 36"/>
                  <a:gd name="T3" fmla="*/ 14 h 14"/>
                  <a:gd name="T4" fmla="*/ 0 w 36"/>
                  <a:gd name="T5" fmla="*/ 14 h 14"/>
                  <a:gd name="T6" fmla="*/ 23 w 36"/>
                  <a:gd name="T7" fmla="*/ 9 h 14"/>
                  <a:gd name="T8" fmla="*/ 41 w 3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4" name="Freeform 194"/>
              <p:cNvSpPr>
                <a:spLocks/>
              </p:cNvSpPr>
              <p:nvPr/>
            </p:nvSpPr>
            <p:spPr bwMode="auto">
              <a:xfrm flipV="1">
                <a:off x="2055" y="3060"/>
                <a:ext cx="13" cy="10"/>
              </a:xfrm>
              <a:custGeom>
                <a:avLst/>
                <a:gdLst>
                  <a:gd name="T0" fmla="*/ 0 w 13"/>
                  <a:gd name="T1" fmla="*/ 5 h 10"/>
                  <a:gd name="T2" fmla="*/ 4 w 13"/>
                  <a:gd name="T3" fmla="*/ 0 h 10"/>
                  <a:gd name="T4" fmla="*/ 13 w 13"/>
                  <a:gd name="T5" fmla="*/ 5 h 10"/>
                  <a:gd name="T6" fmla="*/ 4 w 13"/>
                  <a:gd name="T7" fmla="*/ 10 h 10"/>
                  <a:gd name="T8" fmla="*/ 0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5" name="Freeform 195"/>
              <p:cNvSpPr>
                <a:spLocks/>
              </p:cNvSpPr>
              <p:nvPr/>
            </p:nvSpPr>
            <p:spPr bwMode="auto">
              <a:xfrm flipV="1">
                <a:off x="2068" y="3070"/>
                <a:ext cx="5" cy="10"/>
              </a:xfrm>
              <a:custGeom>
                <a:avLst/>
                <a:gdLst>
                  <a:gd name="T0" fmla="*/ 0 w 5"/>
                  <a:gd name="T1" fmla="*/ 10 h 9"/>
                  <a:gd name="T2" fmla="*/ 0 w 5"/>
                  <a:gd name="T3" fmla="*/ 0 h 9"/>
                  <a:gd name="T4" fmla="*/ 5 w 5"/>
                  <a:gd name="T5" fmla="*/ 10 h 9"/>
                  <a:gd name="T6" fmla="*/ 0 w 5"/>
                  <a:gd name="T7" fmla="*/ 14 h 9"/>
                  <a:gd name="T8" fmla="*/ 0 w 5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6" name="Freeform 196"/>
              <p:cNvSpPr>
                <a:spLocks/>
              </p:cNvSpPr>
              <p:nvPr/>
            </p:nvSpPr>
            <p:spPr bwMode="auto">
              <a:xfrm flipV="1">
                <a:off x="2055" y="305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0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7" name="Freeform 197"/>
              <p:cNvSpPr>
                <a:spLocks/>
              </p:cNvSpPr>
              <p:nvPr/>
            </p:nvSpPr>
            <p:spPr bwMode="auto">
              <a:xfrm flipV="1">
                <a:off x="2006" y="2951"/>
                <a:ext cx="165" cy="178"/>
              </a:xfrm>
              <a:custGeom>
                <a:avLst/>
                <a:gdLst>
                  <a:gd name="T0" fmla="*/ 36 w 164"/>
                  <a:gd name="T1" fmla="*/ 0 h 173"/>
                  <a:gd name="T2" fmla="*/ 14 w 164"/>
                  <a:gd name="T3" fmla="*/ 9 h 173"/>
                  <a:gd name="T4" fmla="*/ 5 w 164"/>
                  <a:gd name="T5" fmla="*/ 29 h 173"/>
                  <a:gd name="T6" fmla="*/ 0 w 164"/>
                  <a:gd name="T7" fmla="*/ 100 h 173"/>
                  <a:gd name="T8" fmla="*/ 0 w 164"/>
                  <a:gd name="T9" fmla="*/ 172 h 173"/>
                  <a:gd name="T10" fmla="*/ 14 w 164"/>
                  <a:gd name="T11" fmla="*/ 188 h 173"/>
                  <a:gd name="T12" fmla="*/ 40 w 164"/>
                  <a:gd name="T13" fmla="*/ 199 h 173"/>
                  <a:gd name="T14" fmla="*/ 134 w 164"/>
                  <a:gd name="T15" fmla="*/ 199 h 173"/>
                  <a:gd name="T16" fmla="*/ 156 w 164"/>
                  <a:gd name="T17" fmla="*/ 188 h 173"/>
                  <a:gd name="T18" fmla="*/ 169 w 164"/>
                  <a:gd name="T19" fmla="*/ 154 h 173"/>
                  <a:gd name="T20" fmla="*/ 169 w 164"/>
                  <a:gd name="T21" fmla="*/ 54 h 173"/>
                  <a:gd name="T22" fmla="*/ 169 w 164"/>
                  <a:gd name="T23" fmla="*/ 34 h 173"/>
                  <a:gd name="T24" fmla="*/ 165 w 164"/>
                  <a:gd name="T25" fmla="*/ 24 h 173"/>
                  <a:gd name="T26" fmla="*/ 151 w 164"/>
                  <a:gd name="T27" fmla="*/ 9 h 173"/>
                  <a:gd name="T28" fmla="*/ 129 w 164"/>
                  <a:gd name="T29" fmla="*/ 5 h 173"/>
                  <a:gd name="T30" fmla="*/ 36 w 164"/>
                  <a:gd name="T31" fmla="*/ 0 h 173"/>
                  <a:gd name="T32" fmla="*/ 36 w 164"/>
                  <a:gd name="T33" fmla="*/ 0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4" h="173">
                    <a:moveTo>
                      <a:pt x="36" y="0"/>
                    </a:moveTo>
                    <a:lnTo>
                      <a:pt x="14" y="9"/>
                    </a:lnTo>
                    <a:lnTo>
                      <a:pt x="5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29" y="173"/>
                    </a:lnTo>
                    <a:lnTo>
                      <a:pt x="151" y="163"/>
                    </a:lnTo>
                    <a:lnTo>
                      <a:pt x="164" y="134"/>
                    </a:lnTo>
                    <a:lnTo>
                      <a:pt x="164" y="48"/>
                    </a:lnTo>
                    <a:lnTo>
                      <a:pt x="164" y="29"/>
                    </a:lnTo>
                    <a:lnTo>
                      <a:pt x="160" y="19"/>
                    </a:lnTo>
                    <a:lnTo>
                      <a:pt x="146" y="9"/>
                    </a:lnTo>
                    <a:lnTo>
                      <a:pt x="124" y="5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8" name="Freeform 198"/>
              <p:cNvSpPr>
                <a:spLocks/>
              </p:cNvSpPr>
              <p:nvPr/>
            </p:nvSpPr>
            <p:spPr bwMode="auto">
              <a:xfrm flipV="1">
                <a:off x="2051" y="3000"/>
                <a:ext cx="71" cy="80"/>
              </a:xfrm>
              <a:custGeom>
                <a:avLst/>
                <a:gdLst>
                  <a:gd name="T0" fmla="*/ 0 w 70"/>
                  <a:gd name="T1" fmla="*/ 47 h 77"/>
                  <a:gd name="T2" fmla="*/ 8 w 70"/>
                  <a:gd name="T3" fmla="*/ 19 h 77"/>
                  <a:gd name="T4" fmla="*/ 40 w 70"/>
                  <a:gd name="T5" fmla="*/ 0 h 77"/>
                  <a:gd name="T6" fmla="*/ 62 w 70"/>
                  <a:gd name="T7" fmla="*/ 19 h 77"/>
                  <a:gd name="T8" fmla="*/ 75 w 70"/>
                  <a:gd name="T9" fmla="*/ 47 h 77"/>
                  <a:gd name="T10" fmla="*/ 62 w 70"/>
                  <a:gd name="T11" fmla="*/ 82 h 77"/>
                  <a:gd name="T12" fmla="*/ 40 w 70"/>
                  <a:gd name="T13" fmla="*/ 92 h 77"/>
                  <a:gd name="T14" fmla="*/ 8 w 70"/>
                  <a:gd name="T15" fmla="*/ 82 h 77"/>
                  <a:gd name="T16" fmla="*/ 0 w 70"/>
                  <a:gd name="T17" fmla="*/ 47 h 77"/>
                  <a:gd name="T18" fmla="*/ 0 w 70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38"/>
                    </a:moveTo>
                    <a:lnTo>
                      <a:pt x="8" y="14"/>
                    </a:lnTo>
                    <a:lnTo>
                      <a:pt x="35" y="0"/>
                    </a:lnTo>
                    <a:lnTo>
                      <a:pt x="57" y="14"/>
                    </a:lnTo>
                    <a:lnTo>
                      <a:pt x="70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8" y="67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9" name="Freeform 199"/>
              <p:cNvSpPr>
                <a:spLocks/>
              </p:cNvSpPr>
              <p:nvPr/>
            </p:nvSpPr>
            <p:spPr bwMode="auto">
              <a:xfrm flipV="1">
                <a:off x="2011" y="2981"/>
                <a:ext cx="111" cy="139"/>
              </a:xfrm>
              <a:custGeom>
                <a:avLst/>
                <a:gdLst>
                  <a:gd name="T0" fmla="*/ 115 w 110"/>
                  <a:gd name="T1" fmla="*/ 0 h 135"/>
                  <a:gd name="T2" fmla="*/ 53 w 110"/>
                  <a:gd name="T3" fmla="*/ 0 h 135"/>
                  <a:gd name="T4" fmla="*/ 31 w 110"/>
                  <a:gd name="T5" fmla="*/ 0 h 135"/>
                  <a:gd name="T6" fmla="*/ 13 w 110"/>
                  <a:gd name="T7" fmla="*/ 10 h 135"/>
                  <a:gd name="T8" fmla="*/ 4 w 110"/>
                  <a:gd name="T9" fmla="*/ 34 h 135"/>
                  <a:gd name="T10" fmla="*/ 0 w 110"/>
                  <a:gd name="T11" fmla="*/ 68 h 135"/>
                  <a:gd name="T12" fmla="*/ 0 w 110"/>
                  <a:gd name="T13" fmla="*/ 107 h 135"/>
                  <a:gd name="T14" fmla="*/ 0 w 110"/>
                  <a:gd name="T15" fmla="*/ 155 h 135"/>
                  <a:gd name="T16" fmla="*/ 9 w 110"/>
                  <a:gd name="T17" fmla="*/ 111 h 135"/>
                  <a:gd name="T18" fmla="*/ 18 w 110"/>
                  <a:gd name="T19" fmla="*/ 63 h 135"/>
                  <a:gd name="T20" fmla="*/ 31 w 110"/>
                  <a:gd name="T21" fmla="*/ 34 h 135"/>
                  <a:gd name="T22" fmla="*/ 48 w 110"/>
                  <a:gd name="T23" fmla="*/ 15 h 135"/>
                  <a:gd name="T24" fmla="*/ 84 w 110"/>
                  <a:gd name="T25" fmla="*/ 10 h 135"/>
                  <a:gd name="T26" fmla="*/ 111 w 110"/>
                  <a:gd name="T27" fmla="*/ 0 h 135"/>
                  <a:gd name="T28" fmla="*/ 115 w 110"/>
                  <a:gd name="T29" fmla="*/ 0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135">
                    <a:moveTo>
                      <a:pt x="110" y="0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10"/>
                    </a:lnTo>
                    <a:lnTo>
                      <a:pt x="4" y="29"/>
                    </a:lnTo>
                    <a:lnTo>
                      <a:pt x="0" y="58"/>
                    </a:lnTo>
                    <a:lnTo>
                      <a:pt x="0" y="92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8" y="15"/>
                    </a:lnTo>
                    <a:lnTo>
                      <a:pt x="79" y="10"/>
                    </a:lnTo>
                    <a:lnTo>
                      <a:pt x="106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0" name="Freeform 200"/>
              <p:cNvSpPr>
                <a:spLocks/>
              </p:cNvSpPr>
              <p:nvPr/>
            </p:nvSpPr>
            <p:spPr bwMode="auto">
              <a:xfrm flipV="1">
                <a:off x="2011" y="3060"/>
                <a:ext cx="53" cy="60"/>
              </a:xfrm>
              <a:custGeom>
                <a:avLst/>
                <a:gdLst>
                  <a:gd name="T0" fmla="*/ 0 w 53"/>
                  <a:gd name="T1" fmla="*/ 68 h 58"/>
                  <a:gd name="T2" fmla="*/ 4 w 53"/>
                  <a:gd name="T3" fmla="*/ 34 h 58"/>
                  <a:gd name="T4" fmla="*/ 13 w 53"/>
                  <a:gd name="T5" fmla="*/ 10 h 58"/>
                  <a:gd name="T6" fmla="*/ 31 w 53"/>
                  <a:gd name="T7" fmla="*/ 0 h 58"/>
                  <a:gd name="T8" fmla="*/ 53 w 53"/>
                  <a:gd name="T9" fmla="*/ 0 h 58"/>
                  <a:gd name="T10" fmla="*/ 22 w 53"/>
                  <a:gd name="T11" fmla="*/ 10 h 58"/>
                  <a:gd name="T12" fmla="*/ 9 w 53"/>
                  <a:gd name="T13" fmla="*/ 34 h 58"/>
                  <a:gd name="T14" fmla="*/ 0 w 53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8">
                    <a:moveTo>
                      <a:pt x="0" y="58"/>
                    </a:moveTo>
                    <a:lnTo>
                      <a:pt x="4" y="29"/>
                    </a:lnTo>
                    <a:lnTo>
                      <a:pt x="13" y="10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0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1" name="Freeform 201"/>
              <p:cNvSpPr>
                <a:spLocks/>
              </p:cNvSpPr>
              <p:nvPr/>
            </p:nvSpPr>
            <p:spPr bwMode="auto">
              <a:xfrm flipV="1">
                <a:off x="2042" y="2956"/>
                <a:ext cx="125" cy="118"/>
              </a:xfrm>
              <a:custGeom>
                <a:avLst/>
                <a:gdLst>
                  <a:gd name="T0" fmla="*/ 0 w 124"/>
                  <a:gd name="T1" fmla="*/ 125 h 115"/>
                  <a:gd name="T2" fmla="*/ 98 w 124"/>
                  <a:gd name="T3" fmla="*/ 130 h 115"/>
                  <a:gd name="T4" fmla="*/ 120 w 124"/>
                  <a:gd name="T5" fmla="*/ 120 h 115"/>
                  <a:gd name="T6" fmla="*/ 129 w 124"/>
                  <a:gd name="T7" fmla="*/ 86 h 115"/>
                  <a:gd name="T8" fmla="*/ 129 w 124"/>
                  <a:gd name="T9" fmla="*/ 0 h 115"/>
                  <a:gd name="T10" fmla="*/ 120 w 124"/>
                  <a:gd name="T11" fmla="*/ 66 h 115"/>
                  <a:gd name="T12" fmla="*/ 107 w 124"/>
                  <a:gd name="T13" fmla="*/ 91 h 115"/>
                  <a:gd name="T14" fmla="*/ 89 w 124"/>
                  <a:gd name="T15" fmla="*/ 111 h 115"/>
                  <a:gd name="T16" fmla="*/ 0 w 124"/>
                  <a:gd name="T17" fmla="*/ 125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5"/>
                    </a:lnTo>
                    <a:lnTo>
                      <a:pt x="124" y="76"/>
                    </a:lnTo>
                    <a:lnTo>
                      <a:pt x="124" y="0"/>
                    </a:lnTo>
                    <a:lnTo>
                      <a:pt x="115" y="57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2" name="Freeform 202"/>
              <p:cNvSpPr>
                <a:spLocks/>
              </p:cNvSpPr>
              <p:nvPr/>
            </p:nvSpPr>
            <p:spPr bwMode="auto">
              <a:xfrm flipV="1">
                <a:off x="2090" y="2956"/>
                <a:ext cx="77" cy="65"/>
              </a:xfrm>
              <a:custGeom>
                <a:avLst/>
                <a:gdLst>
                  <a:gd name="T0" fmla="*/ 0 w 76"/>
                  <a:gd name="T1" fmla="*/ 73 h 63"/>
                  <a:gd name="T2" fmla="*/ 50 w 76"/>
                  <a:gd name="T3" fmla="*/ 73 h 63"/>
                  <a:gd name="T4" fmla="*/ 72 w 76"/>
                  <a:gd name="T5" fmla="*/ 63 h 63"/>
                  <a:gd name="T6" fmla="*/ 81 w 76"/>
                  <a:gd name="T7" fmla="*/ 29 h 63"/>
                  <a:gd name="T8" fmla="*/ 81 w 76"/>
                  <a:gd name="T9" fmla="*/ 0 h 63"/>
                  <a:gd name="T10" fmla="*/ 76 w 76"/>
                  <a:gd name="T11" fmla="*/ 34 h 63"/>
                  <a:gd name="T12" fmla="*/ 59 w 76"/>
                  <a:gd name="T13" fmla="*/ 58 h 63"/>
                  <a:gd name="T14" fmla="*/ 18 w 76"/>
                  <a:gd name="T15" fmla="*/ 68 h 63"/>
                  <a:gd name="T16" fmla="*/ 0 w 76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63">
                    <a:moveTo>
                      <a:pt x="0" y="63"/>
                    </a:moveTo>
                    <a:lnTo>
                      <a:pt x="45" y="63"/>
                    </a:lnTo>
                    <a:lnTo>
                      <a:pt x="67" y="53"/>
                    </a:lnTo>
                    <a:lnTo>
                      <a:pt x="76" y="24"/>
                    </a:lnTo>
                    <a:lnTo>
                      <a:pt x="76" y="0"/>
                    </a:lnTo>
                    <a:lnTo>
                      <a:pt x="71" y="29"/>
                    </a:lnTo>
                    <a:lnTo>
                      <a:pt x="54" y="48"/>
                    </a:lnTo>
                    <a:lnTo>
                      <a:pt x="18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3" name="Freeform 203"/>
              <p:cNvSpPr>
                <a:spLocks/>
              </p:cNvSpPr>
              <p:nvPr/>
            </p:nvSpPr>
            <p:spPr bwMode="auto">
              <a:xfrm flipV="1">
                <a:off x="1944" y="2961"/>
                <a:ext cx="62" cy="173"/>
              </a:xfrm>
              <a:custGeom>
                <a:avLst/>
                <a:gdLst>
                  <a:gd name="T0" fmla="*/ 23 w 62"/>
                  <a:gd name="T1" fmla="*/ 5 h 168"/>
                  <a:gd name="T2" fmla="*/ 0 w 62"/>
                  <a:gd name="T3" fmla="*/ 0 h 168"/>
                  <a:gd name="T4" fmla="*/ 0 w 62"/>
                  <a:gd name="T5" fmla="*/ 194 h 168"/>
                  <a:gd name="T6" fmla="*/ 18 w 62"/>
                  <a:gd name="T7" fmla="*/ 194 h 168"/>
                  <a:gd name="T8" fmla="*/ 40 w 62"/>
                  <a:gd name="T9" fmla="*/ 183 h 168"/>
                  <a:gd name="T10" fmla="*/ 54 w 62"/>
                  <a:gd name="T11" fmla="*/ 154 h 168"/>
                  <a:gd name="T12" fmla="*/ 62 w 62"/>
                  <a:gd name="T13" fmla="*/ 55 h 168"/>
                  <a:gd name="T14" fmla="*/ 54 w 62"/>
                  <a:gd name="T15" fmla="*/ 24 h 168"/>
                  <a:gd name="T16" fmla="*/ 45 w 62"/>
                  <a:gd name="T17" fmla="*/ 10 h 168"/>
                  <a:gd name="T18" fmla="*/ 23 w 62"/>
                  <a:gd name="T19" fmla="*/ 5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168">
                    <a:moveTo>
                      <a:pt x="23" y="5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18" y="168"/>
                    </a:lnTo>
                    <a:lnTo>
                      <a:pt x="40" y="158"/>
                    </a:lnTo>
                    <a:lnTo>
                      <a:pt x="54" y="134"/>
                    </a:lnTo>
                    <a:lnTo>
                      <a:pt x="62" y="48"/>
                    </a:lnTo>
                    <a:lnTo>
                      <a:pt x="54" y="19"/>
                    </a:lnTo>
                    <a:lnTo>
                      <a:pt x="45" y="10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4" name="Freeform 204"/>
              <p:cNvSpPr>
                <a:spLocks/>
              </p:cNvSpPr>
              <p:nvPr/>
            </p:nvSpPr>
            <p:spPr bwMode="auto">
              <a:xfrm flipV="1">
                <a:off x="1944" y="2966"/>
                <a:ext cx="54" cy="114"/>
              </a:xfrm>
              <a:custGeom>
                <a:avLst/>
                <a:gdLst>
                  <a:gd name="T0" fmla="*/ 5 w 54"/>
                  <a:gd name="T1" fmla="*/ 115 h 110"/>
                  <a:gd name="T2" fmla="*/ 0 w 54"/>
                  <a:gd name="T3" fmla="*/ 115 h 110"/>
                  <a:gd name="T4" fmla="*/ 0 w 54"/>
                  <a:gd name="T5" fmla="*/ 131 h 110"/>
                  <a:gd name="T6" fmla="*/ 14 w 54"/>
                  <a:gd name="T7" fmla="*/ 131 h 110"/>
                  <a:gd name="T8" fmla="*/ 36 w 54"/>
                  <a:gd name="T9" fmla="*/ 121 h 110"/>
                  <a:gd name="T10" fmla="*/ 49 w 54"/>
                  <a:gd name="T11" fmla="*/ 92 h 110"/>
                  <a:gd name="T12" fmla="*/ 54 w 54"/>
                  <a:gd name="T13" fmla="*/ 0 h 110"/>
                  <a:gd name="T14" fmla="*/ 40 w 54"/>
                  <a:gd name="T15" fmla="*/ 63 h 110"/>
                  <a:gd name="T16" fmla="*/ 27 w 54"/>
                  <a:gd name="T17" fmla="*/ 96 h 110"/>
                  <a:gd name="T18" fmla="*/ 5 w 54"/>
                  <a:gd name="T19" fmla="*/ 115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110">
                    <a:moveTo>
                      <a:pt x="5" y="96"/>
                    </a:moveTo>
                    <a:lnTo>
                      <a:pt x="0" y="96"/>
                    </a:lnTo>
                    <a:lnTo>
                      <a:pt x="0" y="110"/>
                    </a:lnTo>
                    <a:lnTo>
                      <a:pt x="14" y="110"/>
                    </a:lnTo>
                    <a:lnTo>
                      <a:pt x="36" y="101"/>
                    </a:lnTo>
                    <a:lnTo>
                      <a:pt x="49" y="77"/>
                    </a:lnTo>
                    <a:lnTo>
                      <a:pt x="54" y="0"/>
                    </a:lnTo>
                    <a:lnTo>
                      <a:pt x="40" y="53"/>
                    </a:lnTo>
                    <a:lnTo>
                      <a:pt x="27" y="81"/>
                    </a:lnTo>
                    <a:lnTo>
                      <a:pt x="5" y="9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5" name="Freeform 205"/>
              <p:cNvSpPr>
                <a:spLocks/>
              </p:cNvSpPr>
              <p:nvPr/>
            </p:nvSpPr>
            <p:spPr bwMode="auto">
              <a:xfrm flipV="1">
                <a:off x="1944" y="2966"/>
                <a:ext cx="49" cy="59"/>
              </a:xfrm>
              <a:custGeom>
                <a:avLst/>
                <a:gdLst>
                  <a:gd name="T0" fmla="*/ 23 w 49"/>
                  <a:gd name="T1" fmla="*/ 58 h 57"/>
                  <a:gd name="T2" fmla="*/ 0 w 49"/>
                  <a:gd name="T3" fmla="*/ 62 h 57"/>
                  <a:gd name="T4" fmla="*/ 0 w 49"/>
                  <a:gd name="T5" fmla="*/ 67 h 57"/>
                  <a:gd name="T6" fmla="*/ 14 w 49"/>
                  <a:gd name="T7" fmla="*/ 67 h 57"/>
                  <a:gd name="T8" fmla="*/ 36 w 49"/>
                  <a:gd name="T9" fmla="*/ 58 h 57"/>
                  <a:gd name="T10" fmla="*/ 49 w 49"/>
                  <a:gd name="T11" fmla="*/ 29 h 57"/>
                  <a:gd name="T12" fmla="*/ 49 w 49"/>
                  <a:gd name="T13" fmla="*/ 0 h 57"/>
                  <a:gd name="T14" fmla="*/ 45 w 49"/>
                  <a:gd name="T15" fmla="*/ 29 h 57"/>
                  <a:gd name="T16" fmla="*/ 23 w 49"/>
                  <a:gd name="T17" fmla="*/ 58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7">
                    <a:moveTo>
                      <a:pt x="23" y="48"/>
                    </a:moveTo>
                    <a:lnTo>
                      <a:pt x="0" y="52"/>
                    </a:lnTo>
                    <a:lnTo>
                      <a:pt x="0" y="57"/>
                    </a:lnTo>
                    <a:lnTo>
                      <a:pt x="14" y="57"/>
                    </a:lnTo>
                    <a:lnTo>
                      <a:pt x="36" y="48"/>
                    </a:lnTo>
                    <a:lnTo>
                      <a:pt x="49" y="24"/>
                    </a:lnTo>
                    <a:lnTo>
                      <a:pt x="49" y="0"/>
                    </a:lnTo>
                    <a:lnTo>
                      <a:pt x="45" y="24"/>
                    </a:lnTo>
                    <a:lnTo>
                      <a:pt x="23" y="4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6" name="Freeform 206"/>
              <p:cNvSpPr>
                <a:spLocks/>
              </p:cNvSpPr>
              <p:nvPr/>
            </p:nvSpPr>
            <p:spPr bwMode="auto">
              <a:xfrm flipV="1">
                <a:off x="2242" y="2763"/>
                <a:ext cx="164" cy="173"/>
              </a:xfrm>
              <a:custGeom>
                <a:avLst/>
                <a:gdLst>
                  <a:gd name="T0" fmla="*/ 31 w 164"/>
                  <a:gd name="T1" fmla="*/ 0 h 168"/>
                  <a:gd name="T2" fmla="*/ 13 w 164"/>
                  <a:gd name="T3" fmla="*/ 5 h 168"/>
                  <a:gd name="T4" fmla="*/ 4 w 164"/>
                  <a:gd name="T5" fmla="*/ 29 h 168"/>
                  <a:gd name="T6" fmla="*/ 0 w 164"/>
                  <a:gd name="T7" fmla="*/ 101 h 168"/>
                  <a:gd name="T8" fmla="*/ 4 w 164"/>
                  <a:gd name="T9" fmla="*/ 167 h 168"/>
                  <a:gd name="T10" fmla="*/ 13 w 164"/>
                  <a:gd name="T11" fmla="*/ 188 h 168"/>
                  <a:gd name="T12" fmla="*/ 40 w 164"/>
                  <a:gd name="T13" fmla="*/ 194 h 168"/>
                  <a:gd name="T14" fmla="*/ 133 w 164"/>
                  <a:gd name="T15" fmla="*/ 188 h 168"/>
                  <a:gd name="T16" fmla="*/ 155 w 164"/>
                  <a:gd name="T17" fmla="*/ 179 h 168"/>
                  <a:gd name="T18" fmla="*/ 164 w 164"/>
                  <a:gd name="T19" fmla="*/ 145 h 168"/>
                  <a:gd name="T20" fmla="*/ 164 w 164"/>
                  <a:gd name="T21" fmla="*/ 43 h 168"/>
                  <a:gd name="T22" fmla="*/ 155 w 164"/>
                  <a:gd name="T23" fmla="*/ 10 h 168"/>
                  <a:gd name="T24" fmla="*/ 142 w 164"/>
                  <a:gd name="T25" fmla="*/ 0 h 168"/>
                  <a:gd name="T26" fmla="*/ 124 w 164"/>
                  <a:gd name="T27" fmla="*/ 0 h 168"/>
                  <a:gd name="T28" fmla="*/ 31 w 164"/>
                  <a:gd name="T29" fmla="*/ 0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4" h="168">
                    <a:moveTo>
                      <a:pt x="31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4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63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5" y="10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7" name="Freeform 207"/>
              <p:cNvSpPr>
                <a:spLocks/>
              </p:cNvSpPr>
              <p:nvPr/>
            </p:nvSpPr>
            <p:spPr bwMode="auto">
              <a:xfrm flipV="1">
                <a:off x="2295" y="2813"/>
                <a:ext cx="66" cy="69"/>
              </a:xfrm>
              <a:custGeom>
                <a:avLst/>
                <a:gdLst>
                  <a:gd name="T0" fmla="*/ 66 w 66"/>
                  <a:gd name="T1" fmla="*/ 55 h 67"/>
                  <a:gd name="T2" fmla="*/ 62 w 66"/>
                  <a:gd name="T3" fmla="*/ 24 h 67"/>
                  <a:gd name="T4" fmla="*/ 53 w 66"/>
                  <a:gd name="T5" fmla="*/ 5 h 67"/>
                  <a:gd name="T6" fmla="*/ 40 w 66"/>
                  <a:gd name="T7" fmla="*/ 0 h 67"/>
                  <a:gd name="T8" fmla="*/ 22 w 66"/>
                  <a:gd name="T9" fmla="*/ 0 h 67"/>
                  <a:gd name="T10" fmla="*/ 9 w 66"/>
                  <a:gd name="T11" fmla="*/ 5 h 67"/>
                  <a:gd name="T12" fmla="*/ 0 w 66"/>
                  <a:gd name="T13" fmla="*/ 29 h 67"/>
                  <a:gd name="T14" fmla="*/ 4 w 66"/>
                  <a:gd name="T15" fmla="*/ 55 h 67"/>
                  <a:gd name="T16" fmla="*/ 13 w 66"/>
                  <a:gd name="T17" fmla="*/ 72 h 67"/>
                  <a:gd name="T18" fmla="*/ 27 w 66"/>
                  <a:gd name="T19" fmla="*/ 77 h 67"/>
                  <a:gd name="T20" fmla="*/ 49 w 66"/>
                  <a:gd name="T21" fmla="*/ 77 h 67"/>
                  <a:gd name="T22" fmla="*/ 66 w 66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7">
                    <a:moveTo>
                      <a:pt x="66" y="48"/>
                    </a:moveTo>
                    <a:lnTo>
                      <a:pt x="62" y="19"/>
                    </a:lnTo>
                    <a:lnTo>
                      <a:pt x="53" y="5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13" y="62"/>
                    </a:lnTo>
                    <a:lnTo>
                      <a:pt x="27" y="67"/>
                    </a:lnTo>
                    <a:lnTo>
                      <a:pt x="49" y="67"/>
                    </a:lnTo>
                    <a:lnTo>
                      <a:pt x="66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8" name="Freeform 208"/>
              <p:cNvSpPr>
                <a:spLocks/>
              </p:cNvSpPr>
              <p:nvPr/>
            </p:nvSpPr>
            <p:spPr bwMode="auto">
              <a:xfrm flipV="1">
                <a:off x="2286" y="281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6 w 71"/>
                  <a:gd name="T5" fmla="*/ 0 h 77"/>
                  <a:gd name="T6" fmla="*/ 58 w 71"/>
                  <a:gd name="T7" fmla="*/ 10 h 77"/>
                  <a:gd name="T8" fmla="*/ 71 w 71"/>
                  <a:gd name="T9" fmla="*/ 44 h 77"/>
                  <a:gd name="T10" fmla="*/ 62 w 71"/>
                  <a:gd name="T11" fmla="*/ 73 h 77"/>
                  <a:gd name="T12" fmla="*/ 36 w 71"/>
                  <a:gd name="T13" fmla="*/ 87 h 77"/>
                  <a:gd name="T14" fmla="*/ 13 w 71"/>
                  <a:gd name="T15" fmla="*/ 73 h 77"/>
                  <a:gd name="T16" fmla="*/ 0 w 71"/>
                  <a:gd name="T17" fmla="*/ 44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0"/>
                    </a:lnTo>
                    <a:lnTo>
                      <a:pt x="71" y="39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3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9" name="Freeform 209"/>
              <p:cNvSpPr>
                <a:spLocks/>
              </p:cNvSpPr>
              <p:nvPr/>
            </p:nvSpPr>
            <p:spPr bwMode="auto">
              <a:xfrm flipV="1">
                <a:off x="2291" y="2837"/>
                <a:ext cx="44" cy="50"/>
              </a:xfrm>
              <a:custGeom>
                <a:avLst/>
                <a:gdLst>
                  <a:gd name="T0" fmla="*/ 4 w 44"/>
                  <a:gd name="T1" fmla="*/ 58 h 48"/>
                  <a:gd name="T2" fmla="*/ 8 w 44"/>
                  <a:gd name="T3" fmla="*/ 42 h 48"/>
                  <a:gd name="T4" fmla="*/ 17 w 44"/>
                  <a:gd name="T5" fmla="*/ 19 h 48"/>
                  <a:gd name="T6" fmla="*/ 26 w 44"/>
                  <a:gd name="T7" fmla="*/ 5 h 48"/>
                  <a:gd name="T8" fmla="*/ 39 w 44"/>
                  <a:gd name="T9" fmla="*/ 0 h 48"/>
                  <a:gd name="T10" fmla="*/ 44 w 44"/>
                  <a:gd name="T11" fmla="*/ 5 h 48"/>
                  <a:gd name="T12" fmla="*/ 35 w 44"/>
                  <a:gd name="T13" fmla="*/ 0 h 48"/>
                  <a:gd name="T14" fmla="*/ 22 w 44"/>
                  <a:gd name="T15" fmla="*/ 0 h 48"/>
                  <a:gd name="T16" fmla="*/ 8 w 44"/>
                  <a:gd name="T17" fmla="*/ 5 h 48"/>
                  <a:gd name="T18" fmla="*/ 0 w 44"/>
                  <a:gd name="T19" fmla="*/ 29 h 48"/>
                  <a:gd name="T20" fmla="*/ 4 w 44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lnTo>
                      <a:pt x="8" y="34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39" y="0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0" name="Freeform 210"/>
              <p:cNvSpPr>
                <a:spLocks/>
              </p:cNvSpPr>
              <p:nvPr/>
            </p:nvSpPr>
            <p:spPr bwMode="auto">
              <a:xfrm flipV="1">
                <a:off x="2299" y="2823"/>
                <a:ext cx="49" cy="59"/>
              </a:xfrm>
              <a:custGeom>
                <a:avLst/>
                <a:gdLst>
                  <a:gd name="T0" fmla="*/ 40 w 49"/>
                  <a:gd name="T1" fmla="*/ 0 h 57"/>
                  <a:gd name="T2" fmla="*/ 40 w 49"/>
                  <a:gd name="T3" fmla="*/ 5 h 57"/>
                  <a:gd name="T4" fmla="*/ 45 w 49"/>
                  <a:gd name="T5" fmla="*/ 24 h 57"/>
                  <a:gd name="T6" fmla="*/ 40 w 49"/>
                  <a:gd name="T7" fmla="*/ 34 h 57"/>
                  <a:gd name="T8" fmla="*/ 27 w 49"/>
                  <a:gd name="T9" fmla="*/ 53 h 57"/>
                  <a:gd name="T10" fmla="*/ 18 w 49"/>
                  <a:gd name="T11" fmla="*/ 58 h 57"/>
                  <a:gd name="T12" fmla="*/ 5 w 49"/>
                  <a:gd name="T13" fmla="*/ 58 h 57"/>
                  <a:gd name="T14" fmla="*/ 0 w 49"/>
                  <a:gd name="T15" fmla="*/ 58 h 57"/>
                  <a:gd name="T16" fmla="*/ 14 w 49"/>
                  <a:gd name="T17" fmla="*/ 67 h 57"/>
                  <a:gd name="T18" fmla="*/ 36 w 49"/>
                  <a:gd name="T19" fmla="*/ 67 h 57"/>
                  <a:gd name="T20" fmla="*/ 49 w 49"/>
                  <a:gd name="T21" fmla="*/ 53 h 57"/>
                  <a:gd name="T22" fmla="*/ 49 w 49"/>
                  <a:gd name="T23" fmla="*/ 24 h 57"/>
                  <a:gd name="T24" fmla="*/ 40 w 49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7">
                    <a:moveTo>
                      <a:pt x="40" y="0"/>
                    </a:moveTo>
                    <a:lnTo>
                      <a:pt x="40" y="5"/>
                    </a:lnTo>
                    <a:lnTo>
                      <a:pt x="45" y="19"/>
                    </a:lnTo>
                    <a:lnTo>
                      <a:pt x="40" y="29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7"/>
                    </a:lnTo>
                    <a:lnTo>
                      <a:pt x="36" y="57"/>
                    </a:lnTo>
                    <a:lnTo>
                      <a:pt x="49" y="43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1" name="Freeform 211"/>
              <p:cNvSpPr>
                <a:spLocks/>
              </p:cNvSpPr>
              <p:nvPr/>
            </p:nvSpPr>
            <p:spPr bwMode="auto">
              <a:xfrm flipV="1">
                <a:off x="2313" y="2823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22 w 35"/>
                  <a:gd name="T7" fmla="*/ 10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22" y="1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2" name="Freeform 212"/>
              <p:cNvSpPr>
                <a:spLocks/>
              </p:cNvSpPr>
              <p:nvPr/>
            </p:nvSpPr>
            <p:spPr bwMode="auto">
              <a:xfrm flipV="1">
                <a:off x="2291" y="2872"/>
                <a:ext cx="13" cy="10"/>
              </a:xfrm>
              <a:custGeom>
                <a:avLst/>
                <a:gdLst>
                  <a:gd name="T0" fmla="*/ 0 w 13"/>
                  <a:gd name="T1" fmla="*/ 10 h 9"/>
                  <a:gd name="T2" fmla="*/ 4 w 13"/>
                  <a:gd name="T3" fmla="*/ 0 h 9"/>
                  <a:gd name="T4" fmla="*/ 13 w 13"/>
                  <a:gd name="T5" fmla="*/ 10 h 9"/>
                  <a:gd name="T6" fmla="*/ 4 w 13"/>
                  <a:gd name="T7" fmla="*/ 14 h 9"/>
                  <a:gd name="T8" fmla="*/ 0 w 13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3" name="Freeform 213"/>
              <p:cNvSpPr>
                <a:spLocks/>
              </p:cNvSpPr>
              <p:nvPr/>
            </p:nvSpPr>
            <p:spPr bwMode="auto">
              <a:xfrm flipV="1">
                <a:off x="2304" y="2882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0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4" name="Freeform 214"/>
              <p:cNvSpPr>
                <a:spLocks/>
              </p:cNvSpPr>
              <p:nvPr/>
            </p:nvSpPr>
            <p:spPr bwMode="auto">
              <a:xfrm flipV="1">
                <a:off x="1944" y="2961"/>
                <a:ext cx="62" cy="173"/>
              </a:xfrm>
              <a:custGeom>
                <a:avLst/>
                <a:gdLst>
                  <a:gd name="T0" fmla="*/ 0 w 62"/>
                  <a:gd name="T1" fmla="*/ 194 h 168"/>
                  <a:gd name="T2" fmla="*/ 18 w 62"/>
                  <a:gd name="T3" fmla="*/ 194 h 168"/>
                  <a:gd name="T4" fmla="*/ 40 w 62"/>
                  <a:gd name="T5" fmla="*/ 183 h 168"/>
                  <a:gd name="T6" fmla="*/ 54 w 62"/>
                  <a:gd name="T7" fmla="*/ 154 h 168"/>
                  <a:gd name="T8" fmla="*/ 62 w 62"/>
                  <a:gd name="T9" fmla="*/ 55 h 168"/>
                  <a:gd name="T10" fmla="*/ 54 w 62"/>
                  <a:gd name="T11" fmla="*/ 24 h 168"/>
                  <a:gd name="T12" fmla="*/ 45 w 62"/>
                  <a:gd name="T13" fmla="*/ 10 h 168"/>
                  <a:gd name="T14" fmla="*/ 23 w 62"/>
                  <a:gd name="T15" fmla="*/ 5 h 168"/>
                  <a:gd name="T16" fmla="*/ 0 w 62"/>
                  <a:gd name="T17" fmla="*/ 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68">
                    <a:moveTo>
                      <a:pt x="0" y="168"/>
                    </a:moveTo>
                    <a:lnTo>
                      <a:pt x="18" y="168"/>
                    </a:lnTo>
                    <a:lnTo>
                      <a:pt x="40" y="158"/>
                    </a:lnTo>
                    <a:lnTo>
                      <a:pt x="54" y="134"/>
                    </a:lnTo>
                    <a:lnTo>
                      <a:pt x="62" y="48"/>
                    </a:lnTo>
                    <a:lnTo>
                      <a:pt x="54" y="19"/>
                    </a:lnTo>
                    <a:lnTo>
                      <a:pt x="45" y="10"/>
                    </a:lnTo>
                    <a:lnTo>
                      <a:pt x="23" y="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5" name="Freeform 215"/>
              <p:cNvSpPr>
                <a:spLocks/>
              </p:cNvSpPr>
              <p:nvPr/>
            </p:nvSpPr>
            <p:spPr bwMode="auto">
              <a:xfrm flipV="1">
                <a:off x="2242" y="2763"/>
                <a:ext cx="164" cy="173"/>
              </a:xfrm>
              <a:custGeom>
                <a:avLst/>
                <a:gdLst>
                  <a:gd name="T0" fmla="*/ 31 w 164"/>
                  <a:gd name="T1" fmla="*/ 0 h 168"/>
                  <a:gd name="T2" fmla="*/ 13 w 164"/>
                  <a:gd name="T3" fmla="*/ 5 h 168"/>
                  <a:gd name="T4" fmla="*/ 4 w 164"/>
                  <a:gd name="T5" fmla="*/ 29 h 168"/>
                  <a:gd name="T6" fmla="*/ 0 w 164"/>
                  <a:gd name="T7" fmla="*/ 101 h 168"/>
                  <a:gd name="T8" fmla="*/ 4 w 164"/>
                  <a:gd name="T9" fmla="*/ 167 h 168"/>
                  <a:gd name="T10" fmla="*/ 13 w 164"/>
                  <a:gd name="T11" fmla="*/ 188 h 168"/>
                  <a:gd name="T12" fmla="*/ 40 w 164"/>
                  <a:gd name="T13" fmla="*/ 194 h 168"/>
                  <a:gd name="T14" fmla="*/ 133 w 164"/>
                  <a:gd name="T15" fmla="*/ 188 h 168"/>
                  <a:gd name="T16" fmla="*/ 155 w 164"/>
                  <a:gd name="T17" fmla="*/ 179 h 168"/>
                  <a:gd name="T18" fmla="*/ 164 w 164"/>
                  <a:gd name="T19" fmla="*/ 145 h 168"/>
                  <a:gd name="T20" fmla="*/ 164 w 164"/>
                  <a:gd name="T21" fmla="*/ 43 h 168"/>
                  <a:gd name="T22" fmla="*/ 155 w 164"/>
                  <a:gd name="T23" fmla="*/ 10 h 168"/>
                  <a:gd name="T24" fmla="*/ 142 w 164"/>
                  <a:gd name="T25" fmla="*/ 0 h 168"/>
                  <a:gd name="T26" fmla="*/ 124 w 164"/>
                  <a:gd name="T27" fmla="*/ 0 h 168"/>
                  <a:gd name="T28" fmla="*/ 31 w 164"/>
                  <a:gd name="T29" fmla="*/ 0 h 168"/>
                  <a:gd name="T30" fmla="*/ 31 w 164"/>
                  <a:gd name="T31" fmla="*/ 0 h 1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68">
                    <a:moveTo>
                      <a:pt x="31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4" y="144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33" y="163"/>
                    </a:lnTo>
                    <a:lnTo>
                      <a:pt x="155" y="154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5" y="10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6" name="Freeform 216"/>
              <p:cNvSpPr>
                <a:spLocks/>
              </p:cNvSpPr>
              <p:nvPr/>
            </p:nvSpPr>
            <p:spPr bwMode="auto">
              <a:xfrm flipV="1">
                <a:off x="2286" y="2813"/>
                <a:ext cx="71" cy="79"/>
              </a:xfrm>
              <a:custGeom>
                <a:avLst/>
                <a:gdLst>
                  <a:gd name="T0" fmla="*/ 0 w 71"/>
                  <a:gd name="T1" fmla="*/ 44 h 77"/>
                  <a:gd name="T2" fmla="*/ 9 w 71"/>
                  <a:gd name="T3" fmla="*/ 10 h 77"/>
                  <a:gd name="T4" fmla="*/ 36 w 71"/>
                  <a:gd name="T5" fmla="*/ 0 h 77"/>
                  <a:gd name="T6" fmla="*/ 58 w 71"/>
                  <a:gd name="T7" fmla="*/ 10 h 77"/>
                  <a:gd name="T8" fmla="*/ 71 w 71"/>
                  <a:gd name="T9" fmla="*/ 44 h 77"/>
                  <a:gd name="T10" fmla="*/ 62 w 71"/>
                  <a:gd name="T11" fmla="*/ 73 h 77"/>
                  <a:gd name="T12" fmla="*/ 36 w 71"/>
                  <a:gd name="T13" fmla="*/ 87 h 77"/>
                  <a:gd name="T14" fmla="*/ 13 w 71"/>
                  <a:gd name="T15" fmla="*/ 73 h 77"/>
                  <a:gd name="T16" fmla="*/ 0 w 71"/>
                  <a:gd name="T17" fmla="*/ 44 h 77"/>
                  <a:gd name="T18" fmla="*/ 0 w 71"/>
                  <a:gd name="T19" fmla="*/ 44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9"/>
                    </a:moveTo>
                    <a:lnTo>
                      <a:pt x="9" y="10"/>
                    </a:lnTo>
                    <a:lnTo>
                      <a:pt x="36" y="0"/>
                    </a:lnTo>
                    <a:lnTo>
                      <a:pt x="58" y="10"/>
                    </a:lnTo>
                    <a:lnTo>
                      <a:pt x="71" y="39"/>
                    </a:lnTo>
                    <a:lnTo>
                      <a:pt x="62" y="63"/>
                    </a:lnTo>
                    <a:lnTo>
                      <a:pt x="36" y="77"/>
                    </a:lnTo>
                    <a:lnTo>
                      <a:pt x="13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7" name="Freeform 217"/>
              <p:cNvSpPr>
                <a:spLocks/>
              </p:cNvSpPr>
              <p:nvPr/>
            </p:nvSpPr>
            <p:spPr bwMode="auto">
              <a:xfrm flipV="1">
                <a:off x="2246" y="2793"/>
                <a:ext cx="111" cy="138"/>
              </a:xfrm>
              <a:custGeom>
                <a:avLst/>
                <a:gdLst>
                  <a:gd name="T0" fmla="*/ 111 w 111"/>
                  <a:gd name="T1" fmla="*/ 0 h 134"/>
                  <a:gd name="T2" fmla="*/ 53 w 111"/>
                  <a:gd name="T3" fmla="*/ 0 h 134"/>
                  <a:gd name="T4" fmla="*/ 31 w 111"/>
                  <a:gd name="T5" fmla="*/ 0 h 134"/>
                  <a:gd name="T6" fmla="*/ 14 w 111"/>
                  <a:gd name="T7" fmla="*/ 9 h 134"/>
                  <a:gd name="T8" fmla="*/ 0 w 111"/>
                  <a:gd name="T9" fmla="*/ 38 h 134"/>
                  <a:gd name="T10" fmla="*/ 0 w 111"/>
                  <a:gd name="T11" fmla="*/ 67 h 134"/>
                  <a:gd name="T12" fmla="*/ 0 w 111"/>
                  <a:gd name="T13" fmla="*/ 111 h 134"/>
                  <a:gd name="T14" fmla="*/ 5 w 111"/>
                  <a:gd name="T15" fmla="*/ 154 h 134"/>
                  <a:gd name="T16" fmla="*/ 9 w 111"/>
                  <a:gd name="T17" fmla="*/ 111 h 134"/>
                  <a:gd name="T18" fmla="*/ 18 w 111"/>
                  <a:gd name="T19" fmla="*/ 63 h 134"/>
                  <a:gd name="T20" fmla="*/ 27 w 111"/>
                  <a:gd name="T21" fmla="*/ 34 h 134"/>
                  <a:gd name="T22" fmla="*/ 49 w 111"/>
                  <a:gd name="T23" fmla="*/ 14 h 134"/>
                  <a:gd name="T24" fmla="*/ 76 w 111"/>
                  <a:gd name="T25" fmla="*/ 5 h 134"/>
                  <a:gd name="T26" fmla="*/ 107 w 111"/>
                  <a:gd name="T27" fmla="*/ 0 h 134"/>
                  <a:gd name="T28" fmla="*/ 111 w 111"/>
                  <a:gd name="T29" fmla="*/ 0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4">
                    <a:moveTo>
                      <a:pt x="111" y="0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4" y="9"/>
                    </a:lnTo>
                    <a:lnTo>
                      <a:pt x="0" y="33"/>
                    </a:lnTo>
                    <a:lnTo>
                      <a:pt x="0" y="57"/>
                    </a:lnTo>
                    <a:lnTo>
                      <a:pt x="0" y="96"/>
                    </a:lnTo>
                    <a:lnTo>
                      <a:pt x="5" y="134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27" y="29"/>
                    </a:lnTo>
                    <a:lnTo>
                      <a:pt x="49" y="14"/>
                    </a:lnTo>
                    <a:lnTo>
                      <a:pt x="76" y="5"/>
                    </a:lnTo>
                    <a:lnTo>
                      <a:pt x="107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8" name="Freeform 218"/>
              <p:cNvSpPr>
                <a:spLocks/>
              </p:cNvSpPr>
              <p:nvPr/>
            </p:nvSpPr>
            <p:spPr bwMode="auto">
              <a:xfrm flipV="1">
                <a:off x="2246" y="2872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8 h 57"/>
                  <a:gd name="T4" fmla="*/ 14 w 53"/>
                  <a:gd name="T5" fmla="*/ 9 h 57"/>
                  <a:gd name="T6" fmla="*/ 31 w 53"/>
                  <a:gd name="T7" fmla="*/ 0 h 57"/>
                  <a:gd name="T8" fmla="*/ 53 w 53"/>
                  <a:gd name="T9" fmla="*/ 0 h 57"/>
                  <a:gd name="T10" fmla="*/ 22 w 53"/>
                  <a:gd name="T11" fmla="*/ 9 h 57"/>
                  <a:gd name="T12" fmla="*/ 9 w 53"/>
                  <a:gd name="T13" fmla="*/ 34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33"/>
                    </a:lnTo>
                    <a:lnTo>
                      <a:pt x="14" y="9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9"/>
                    </a:lnTo>
                    <a:lnTo>
                      <a:pt x="9" y="2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9" name="Freeform 219"/>
              <p:cNvSpPr>
                <a:spLocks/>
              </p:cNvSpPr>
              <p:nvPr/>
            </p:nvSpPr>
            <p:spPr bwMode="auto">
              <a:xfrm flipV="1">
                <a:off x="2282" y="2768"/>
                <a:ext cx="119" cy="124"/>
              </a:xfrm>
              <a:custGeom>
                <a:avLst/>
                <a:gdLst>
                  <a:gd name="T0" fmla="*/ 0 w 119"/>
                  <a:gd name="T1" fmla="*/ 141 h 120"/>
                  <a:gd name="T2" fmla="*/ 88 w 119"/>
                  <a:gd name="T3" fmla="*/ 135 h 120"/>
                  <a:gd name="T4" fmla="*/ 110 w 119"/>
                  <a:gd name="T5" fmla="*/ 126 h 120"/>
                  <a:gd name="T6" fmla="*/ 119 w 119"/>
                  <a:gd name="T7" fmla="*/ 92 h 120"/>
                  <a:gd name="T8" fmla="*/ 119 w 119"/>
                  <a:gd name="T9" fmla="*/ 0 h 120"/>
                  <a:gd name="T10" fmla="*/ 110 w 119"/>
                  <a:gd name="T11" fmla="*/ 68 h 120"/>
                  <a:gd name="T12" fmla="*/ 97 w 119"/>
                  <a:gd name="T13" fmla="*/ 102 h 120"/>
                  <a:gd name="T14" fmla="*/ 79 w 119"/>
                  <a:gd name="T15" fmla="*/ 119 h 120"/>
                  <a:gd name="T16" fmla="*/ 0 w 119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20">
                    <a:moveTo>
                      <a:pt x="0" y="120"/>
                    </a:moveTo>
                    <a:lnTo>
                      <a:pt x="88" y="115"/>
                    </a:lnTo>
                    <a:lnTo>
                      <a:pt x="110" y="106"/>
                    </a:lnTo>
                    <a:lnTo>
                      <a:pt x="119" y="77"/>
                    </a:lnTo>
                    <a:lnTo>
                      <a:pt x="119" y="0"/>
                    </a:lnTo>
                    <a:lnTo>
                      <a:pt x="110" y="58"/>
                    </a:lnTo>
                    <a:lnTo>
                      <a:pt x="97" y="87"/>
                    </a:lnTo>
                    <a:lnTo>
                      <a:pt x="79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0" name="Freeform 220"/>
              <p:cNvSpPr>
                <a:spLocks/>
              </p:cNvSpPr>
              <p:nvPr/>
            </p:nvSpPr>
            <p:spPr bwMode="auto">
              <a:xfrm flipV="1">
                <a:off x="2330" y="2768"/>
                <a:ext cx="71" cy="69"/>
              </a:xfrm>
              <a:custGeom>
                <a:avLst/>
                <a:gdLst>
                  <a:gd name="T0" fmla="*/ 0 w 71"/>
                  <a:gd name="T1" fmla="*/ 77 h 67"/>
                  <a:gd name="T2" fmla="*/ 40 w 71"/>
                  <a:gd name="T3" fmla="*/ 72 h 67"/>
                  <a:gd name="T4" fmla="*/ 62 w 71"/>
                  <a:gd name="T5" fmla="*/ 63 h 67"/>
                  <a:gd name="T6" fmla="*/ 71 w 71"/>
                  <a:gd name="T7" fmla="*/ 29 h 67"/>
                  <a:gd name="T8" fmla="*/ 71 w 71"/>
                  <a:gd name="T9" fmla="*/ 0 h 67"/>
                  <a:gd name="T10" fmla="*/ 67 w 71"/>
                  <a:gd name="T11" fmla="*/ 34 h 67"/>
                  <a:gd name="T12" fmla="*/ 49 w 71"/>
                  <a:gd name="T13" fmla="*/ 63 h 67"/>
                  <a:gd name="T14" fmla="*/ 18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0" y="62"/>
                    </a:lnTo>
                    <a:lnTo>
                      <a:pt x="62" y="53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7" y="29"/>
                    </a:lnTo>
                    <a:lnTo>
                      <a:pt x="49" y="53"/>
                    </a:lnTo>
                    <a:lnTo>
                      <a:pt x="18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1" name="Freeform 221"/>
              <p:cNvSpPr>
                <a:spLocks/>
              </p:cNvSpPr>
              <p:nvPr/>
            </p:nvSpPr>
            <p:spPr bwMode="auto">
              <a:xfrm flipV="1">
                <a:off x="2068" y="2773"/>
                <a:ext cx="174" cy="178"/>
              </a:xfrm>
              <a:custGeom>
                <a:avLst/>
                <a:gdLst>
                  <a:gd name="T0" fmla="*/ 40 w 173"/>
                  <a:gd name="T1" fmla="*/ 0 h 172"/>
                  <a:gd name="T2" fmla="*/ 22 w 173"/>
                  <a:gd name="T3" fmla="*/ 4 h 172"/>
                  <a:gd name="T4" fmla="*/ 9 w 173"/>
                  <a:gd name="T5" fmla="*/ 29 h 172"/>
                  <a:gd name="T6" fmla="*/ 0 w 173"/>
                  <a:gd name="T7" fmla="*/ 101 h 172"/>
                  <a:gd name="T8" fmla="*/ 5 w 173"/>
                  <a:gd name="T9" fmla="*/ 171 h 172"/>
                  <a:gd name="T10" fmla="*/ 18 w 173"/>
                  <a:gd name="T11" fmla="*/ 194 h 172"/>
                  <a:gd name="T12" fmla="*/ 40 w 173"/>
                  <a:gd name="T13" fmla="*/ 199 h 172"/>
                  <a:gd name="T14" fmla="*/ 138 w 173"/>
                  <a:gd name="T15" fmla="*/ 204 h 172"/>
                  <a:gd name="T16" fmla="*/ 160 w 173"/>
                  <a:gd name="T17" fmla="*/ 188 h 172"/>
                  <a:gd name="T18" fmla="*/ 174 w 173"/>
                  <a:gd name="T19" fmla="*/ 159 h 172"/>
                  <a:gd name="T20" fmla="*/ 178 w 173"/>
                  <a:gd name="T21" fmla="*/ 58 h 172"/>
                  <a:gd name="T22" fmla="*/ 169 w 173"/>
                  <a:gd name="T23" fmla="*/ 24 h 172"/>
                  <a:gd name="T24" fmla="*/ 156 w 173"/>
                  <a:gd name="T25" fmla="*/ 9 h 172"/>
                  <a:gd name="T26" fmla="*/ 134 w 173"/>
                  <a:gd name="T27" fmla="*/ 4 h 172"/>
                  <a:gd name="T28" fmla="*/ 40 w 173"/>
                  <a:gd name="T29" fmla="*/ 0 h 1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3" h="172">
                    <a:moveTo>
                      <a:pt x="40" y="0"/>
                    </a:moveTo>
                    <a:lnTo>
                      <a:pt x="22" y="4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0" y="168"/>
                    </a:lnTo>
                    <a:lnTo>
                      <a:pt x="133" y="172"/>
                    </a:lnTo>
                    <a:lnTo>
                      <a:pt x="155" y="158"/>
                    </a:lnTo>
                    <a:lnTo>
                      <a:pt x="169" y="134"/>
                    </a:lnTo>
                    <a:lnTo>
                      <a:pt x="173" y="48"/>
                    </a:lnTo>
                    <a:lnTo>
                      <a:pt x="164" y="19"/>
                    </a:lnTo>
                    <a:lnTo>
                      <a:pt x="151" y="9"/>
                    </a:lnTo>
                    <a:lnTo>
                      <a:pt x="129" y="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2" name="Freeform 222"/>
              <p:cNvSpPr>
                <a:spLocks/>
              </p:cNvSpPr>
              <p:nvPr/>
            </p:nvSpPr>
            <p:spPr bwMode="auto">
              <a:xfrm flipV="1">
                <a:off x="2127" y="2823"/>
                <a:ext cx="62" cy="69"/>
              </a:xfrm>
              <a:custGeom>
                <a:avLst/>
                <a:gdLst>
                  <a:gd name="T0" fmla="*/ 62 w 62"/>
                  <a:gd name="T1" fmla="*/ 63 h 67"/>
                  <a:gd name="T2" fmla="*/ 62 w 62"/>
                  <a:gd name="T3" fmla="*/ 24 h 67"/>
                  <a:gd name="T4" fmla="*/ 53 w 62"/>
                  <a:gd name="T5" fmla="*/ 5 h 67"/>
                  <a:gd name="T6" fmla="*/ 40 w 62"/>
                  <a:gd name="T7" fmla="*/ 0 h 67"/>
                  <a:gd name="T8" fmla="*/ 22 w 62"/>
                  <a:gd name="T9" fmla="*/ 0 h 67"/>
                  <a:gd name="T10" fmla="*/ 13 w 62"/>
                  <a:gd name="T11" fmla="*/ 5 h 67"/>
                  <a:gd name="T12" fmla="*/ 0 w 62"/>
                  <a:gd name="T13" fmla="*/ 29 h 67"/>
                  <a:gd name="T14" fmla="*/ 4 w 62"/>
                  <a:gd name="T15" fmla="*/ 55 h 67"/>
                  <a:gd name="T16" fmla="*/ 22 w 62"/>
                  <a:gd name="T17" fmla="*/ 77 h 67"/>
                  <a:gd name="T18" fmla="*/ 49 w 62"/>
                  <a:gd name="T19" fmla="*/ 77 h 67"/>
                  <a:gd name="T20" fmla="*/ 62 w 62"/>
                  <a:gd name="T21" fmla="*/ 63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53"/>
                    </a:moveTo>
                    <a:lnTo>
                      <a:pt x="62" y="19"/>
                    </a:lnTo>
                    <a:lnTo>
                      <a:pt x="53" y="5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3" name="Freeform 223"/>
              <p:cNvSpPr>
                <a:spLocks/>
              </p:cNvSpPr>
              <p:nvPr/>
            </p:nvSpPr>
            <p:spPr bwMode="auto">
              <a:xfrm flipV="1">
                <a:off x="2118" y="2823"/>
                <a:ext cx="71" cy="78"/>
              </a:xfrm>
              <a:custGeom>
                <a:avLst/>
                <a:gdLst>
                  <a:gd name="T0" fmla="*/ 0 w 71"/>
                  <a:gd name="T1" fmla="*/ 38 h 76"/>
                  <a:gd name="T2" fmla="*/ 9 w 71"/>
                  <a:gd name="T3" fmla="*/ 9 h 76"/>
                  <a:gd name="T4" fmla="*/ 35 w 71"/>
                  <a:gd name="T5" fmla="*/ 0 h 76"/>
                  <a:gd name="T6" fmla="*/ 58 w 71"/>
                  <a:gd name="T7" fmla="*/ 9 h 76"/>
                  <a:gd name="T8" fmla="*/ 71 w 71"/>
                  <a:gd name="T9" fmla="*/ 43 h 76"/>
                  <a:gd name="T10" fmla="*/ 58 w 71"/>
                  <a:gd name="T11" fmla="*/ 72 h 76"/>
                  <a:gd name="T12" fmla="*/ 35 w 71"/>
                  <a:gd name="T13" fmla="*/ 86 h 76"/>
                  <a:gd name="T14" fmla="*/ 9 w 71"/>
                  <a:gd name="T15" fmla="*/ 72 h 76"/>
                  <a:gd name="T16" fmla="*/ 0 w 71"/>
                  <a:gd name="T17" fmla="*/ 38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6">
                    <a:moveTo>
                      <a:pt x="0" y="33"/>
                    </a:moveTo>
                    <a:lnTo>
                      <a:pt x="9" y="9"/>
                    </a:lnTo>
                    <a:lnTo>
                      <a:pt x="35" y="0"/>
                    </a:lnTo>
                    <a:lnTo>
                      <a:pt x="58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4" name="Freeform 224"/>
              <p:cNvSpPr>
                <a:spLocks/>
              </p:cNvSpPr>
              <p:nvPr/>
            </p:nvSpPr>
            <p:spPr bwMode="auto">
              <a:xfrm flipV="1">
                <a:off x="2122" y="2848"/>
                <a:ext cx="45" cy="49"/>
              </a:xfrm>
              <a:custGeom>
                <a:avLst/>
                <a:gdLst>
                  <a:gd name="T0" fmla="*/ 5 w 45"/>
                  <a:gd name="T1" fmla="*/ 53 h 48"/>
                  <a:gd name="T2" fmla="*/ 5 w 45"/>
                  <a:gd name="T3" fmla="*/ 44 h 48"/>
                  <a:gd name="T4" fmla="*/ 9 w 45"/>
                  <a:gd name="T5" fmla="*/ 34 h 48"/>
                  <a:gd name="T6" fmla="*/ 18 w 45"/>
                  <a:gd name="T7" fmla="*/ 10 h 48"/>
                  <a:gd name="T8" fmla="*/ 27 w 45"/>
                  <a:gd name="T9" fmla="*/ 5 h 48"/>
                  <a:gd name="T10" fmla="*/ 40 w 45"/>
                  <a:gd name="T11" fmla="*/ 0 h 48"/>
                  <a:gd name="T12" fmla="*/ 45 w 45"/>
                  <a:gd name="T13" fmla="*/ 5 h 48"/>
                  <a:gd name="T14" fmla="*/ 36 w 45"/>
                  <a:gd name="T15" fmla="*/ 0 h 48"/>
                  <a:gd name="T16" fmla="*/ 23 w 45"/>
                  <a:gd name="T17" fmla="*/ 0 h 48"/>
                  <a:gd name="T18" fmla="*/ 9 w 45"/>
                  <a:gd name="T19" fmla="*/ 5 h 48"/>
                  <a:gd name="T20" fmla="*/ 0 w 45"/>
                  <a:gd name="T21" fmla="*/ 29 h 48"/>
                  <a:gd name="T22" fmla="*/ 5 w 45"/>
                  <a:gd name="T23" fmla="*/ 53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48">
                    <a:moveTo>
                      <a:pt x="5" y="48"/>
                    </a:moveTo>
                    <a:lnTo>
                      <a:pt x="5" y="39"/>
                    </a:lnTo>
                    <a:lnTo>
                      <a:pt x="9" y="29"/>
                    </a:lnTo>
                    <a:lnTo>
                      <a:pt x="18" y="10"/>
                    </a:lnTo>
                    <a:lnTo>
                      <a:pt x="27" y="5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5" name="Freeform 225"/>
              <p:cNvSpPr>
                <a:spLocks/>
              </p:cNvSpPr>
              <p:nvPr/>
            </p:nvSpPr>
            <p:spPr bwMode="auto">
              <a:xfrm flipV="1">
                <a:off x="2131" y="2832"/>
                <a:ext cx="49" cy="60"/>
              </a:xfrm>
              <a:custGeom>
                <a:avLst/>
                <a:gdLst>
                  <a:gd name="T0" fmla="*/ 40 w 49"/>
                  <a:gd name="T1" fmla="*/ 0 h 58"/>
                  <a:gd name="T2" fmla="*/ 40 w 49"/>
                  <a:gd name="T3" fmla="*/ 5 h 58"/>
                  <a:gd name="T4" fmla="*/ 45 w 49"/>
                  <a:gd name="T5" fmla="*/ 24 h 58"/>
                  <a:gd name="T6" fmla="*/ 36 w 49"/>
                  <a:gd name="T7" fmla="*/ 34 h 58"/>
                  <a:gd name="T8" fmla="*/ 27 w 49"/>
                  <a:gd name="T9" fmla="*/ 52 h 58"/>
                  <a:gd name="T10" fmla="*/ 18 w 49"/>
                  <a:gd name="T11" fmla="*/ 58 h 58"/>
                  <a:gd name="T12" fmla="*/ 5 w 49"/>
                  <a:gd name="T13" fmla="*/ 58 h 58"/>
                  <a:gd name="T14" fmla="*/ 0 w 49"/>
                  <a:gd name="T15" fmla="*/ 58 h 58"/>
                  <a:gd name="T16" fmla="*/ 14 w 49"/>
                  <a:gd name="T17" fmla="*/ 68 h 58"/>
                  <a:gd name="T18" fmla="*/ 36 w 49"/>
                  <a:gd name="T19" fmla="*/ 68 h 58"/>
                  <a:gd name="T20" fmla="*/ 49 w 49"/>
                  <a:gd name="T21" fmla="*/ 52 h 58"/>
                  <a:gd name="T22" fmla="*/ 49 w 49"/>
                  <a:gd name="T23" fmla="*/ 29 h 58"/>
                  <a:gd name="T24" fmla="*/ 40 w 49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8">
                    <a:moveTo>
                      <a:pt x="40" y="0"/>
                    </a:moveTo>
                    <a:lnTo>
                      <a:pt x="40" y="5"/>
                    </a:lnTo>
                    <a:lnTo>
                      <a:pt x="45" y="19"/>
                    </a:lnTo>
                    <a:lnTo>
                      <a:pt x="36" y="29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8"/>
                    </a:lnTo>
                    <a:lnTo>
                      <a:pt x="36" y="58"/>
                    </a:lnTo>
                    <a:lnTo>
                      <a:pt x="49" y="43"/>
                    </a:lnTo>
                    <a:lnTo>
                      <a:pt x="49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6" name="Freeform 226"/>
              <p:cNvSpPr>
                <a:spLocks/>
              </p:cNvSpPr>
              <p:nvPr/>
            </p:nvSpPr>
            <p:spPr bwMode="auto">
              <a:xfrm flipV="1">
                <a:off x="2145" y="2832"/>
                <a:ext cx="35" cy="16"/>
              </a:xfrm>
              <a:custGeom>
                <a:avLst/>
                <a:gdLst>
                  <a:gd name="T0" fmla="*/ 35 w 35"/>
                  <a:gd name="T1" fmla="*/ 0 h 15"/>
                  <a:gd name="T2" fmla="*/ 22 w 35"/>
                  <a:gd name="T3" fmla="*/ 20 h 15"/>
                  <a:gd name="T4" fmla="*/ 0 w 35"/>
                  <a:gd name="T5" fmla="*/ 20 h 15"/>
                  <a:gd name="T6" fmla="*/ 17 w 35"/>
                  <a:gd name="T7" fmla="*/ 15 h 15"/>
                  <a:gd name="T8" fmla="*/ 35 w 3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5" y="0"/>
                    </a:moveTo>
                    <a:lnTo>
                      <a:pt x="22" y="15"/>
                    </a:lnTo>
                    <a:lnTo>
                      <a:pt x="0" y="15"/>
                    </a:lnTo>
                    <a:lnTo>
                      <a:pt x="17" y="1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7" name="Freeform 227"/>
              <p:cNvSpPr>
                <a:spLocks/>
              </p:cNvSpPr>
              <p:nvPr/>
            </p:nvSpPr>
            <p:spPr bwMode="auto">
              <a:xfrm flipV="1">
                <a:off x="2122" y="2882"/>
                <a:ext cx="14" cy="15"/>
              </a:xfrm>
              <a:custGeom>
                <a:avLst/>
                <a:gdLst>
                  <a:gd name="T0" fmla="*/ 0 w 14"/>
                  <a:gd name="T1" fmla="*/ 10 h 15"/>
                  <a:gd name="T2" fmla="*/ 9 w 14"/>
                  <a:gd name="T3" fmla="*/ 0 h 15"/>
                  <a:gd name="T4" fmla="*/ 14 w 14"/>
                  <a:gd name="T5" fmla="*/ 10 h 15"/>
                  <a:gd name="T6" fmla="*/ 5 w 14"/>
                  <a:gd name="T7" fmla="*/ 15 h 15"/>
                  <a:gd name="T8" fmla="*/ 0 w 14"/>
                  <a:gd name="T9" fmla="*/ 1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10"/>
                    </a:moveTo>
                    <a:lnTo>
                      <a:pt x="9" y="0"/>
                    </a:lnTo>
                    <a:lnTo>
                      <a:pt x="14" y="10"/>
                    </a:lnTo>
                    <a:lnTo>
                      <a:pt x="5" y="1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8" name="Freeform 228"/>
              <p:cNvSpPr>
                <a:spLocks/>
              </p:cNvSpPr>
              <p:nvPr/>
            </p:nvSpPr>
            <p:spPr bwMode="auto">
              <a:xfrm flipV="1">
                <a:off x="2136" y="2892"/>
                <a:ext cx="4" cy="9"/>
              </a:xfrm>
              <a:custGeom>
                <a:avLst/>
                <a:gdLst>
                  <a:gd name="T0" fmla="*/ 0 w 4"/>
                  <a:gd name="T1" fmla="*/ 4 h 9"/>
                  <a:gd name="T2" fmla="*/ 4 w 4"/>
                  <a:gd name="T3" fmla="*/ 0 h 9"/>
                  <a:gd name="T4" fmla="*/ 4 w 4"/>
                  <a:gd name="T5" fmla="*/ 4 h 9"/>
                  <a:gd name="T6" fmla="*/ 4 w 4"/>
                  <a:gd name="T7" fmla="*/ 9 h 9"/>
                  <a:gd name="T8" fmla="*/ 0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9" name="Freeform 229"/>
              <p:cNvSpPr>
                <a:spLocks/>
              </p:cNvSpPr>
              <p:nvPr/>
            </p:nvSpPr>
            <p:spPr bwMode="auto">
              <a:xfrm flipV="1">
                <a:off x="2122" y="2872"/>
                <a:ext cx="5" cy="10"/>
              </a:xfrm>
              <a:custGeom>
                <a:avLst/>
                <a:gdLst>
                  <a:gd name="T0" fmla="*/ 0 w 5"/>
                  <a:gd name="T1" fmla="*/ 10 h 9"/>
                  <a:gd name="T2" fmla="*/ 0 w 5"/>
                  <a:gd name="T3" fmla="*/ 0 h 9"/>
                  <a:gd name="T4" fmla="*/ 5 w 5"/>
                  <a:gd name="T5" fmla="*/ 10 h 9"/>
                  <a:gd name="T6" fmla="*/ 0 w 5"/>
                  <a:gd name="T7" fmla="*/ 14 h 9"/>
                  <a:gd name="T8" fmla="*/ 0 w 5"/>
                  <a:gd name="T9" fmla="*/ 1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0" name="Freeform 230"/>
              <p:cNvSpPr>
                <a:spLocks/>
              </p:cNvSpPr>
              <p:nvPr/>
            </p:nvSpPr>
            <p:spPr bwMode="auto">
              <a:xfrm flipV="1">
                <a:off x="2068" y="2773"/>
                <a:ext cx="174" cy="178"/>
              </a:xfrm>
              <a:custGeom>
                <a:avLst/>
                <a:gdLst>
                  <a:gd name="T0" fmla="*/ 40 w 173"/>
                  <a:gd name="T1" fmla="*/ 0 h 172"/>
                  <a:gd name="T2" fmla="*/ 22 w 173"/>
                  <a:gd name="T3" fmla="*/ 4 h 172"/>
                  <a:gd name="T4" fmla="*/ 9 w 173"/>
                  <a:gd name="T5" fmla="*/ 29 h 172"/>
                  <a:gd name="T6" fmla="*/ 0 w 173"/>
                  <a:gd name="T7" fmla="*/ 101 h 172"/>
                  <a:gd name="T8" fmla="*/ 5 w 173"/>
                  <a:gd name="T9" fmla="*/ 171 h 172"/>
                  <a:gd name="T10" fmla="*/ 18 w 173"/>
                  <a:gd name="T11" fmla="*/ 194 h 172"/>
                  <a:gd name="T12" fmla="*/ 40 w 173"/>
                  <a:gd name="T13" fmla="*/ 199 h 172"/>
                  <a:gd name="T14" fmla="*/ 138 w 173"/>
                  <a:gd name="T15" fmla="*/ 204 h 172"/>
                  <a:gd name="T16" fmla="*/ 160 w 173"/>
                  <a:gd name="T17" fmla="*/ 188 h 172"/>
                  <a:gd name="T18" fmla="*/ 174 w 173"/>
                  <a:gd name="T19" fmla="*/ 159 h 172"/>
                  <a:gd name="T20" fmla="*/ 178 w 173"/>
                  <a:gd name="T21" fmla="*/ 58 h 172"/>
                  <a:gd name="T22" fmla="*/ 169 w 173"/>
                  <a:gd name="T23" fmla="*/ 24 h 172"/>
                  <a:gd name="T24" fmla="*/ 156 w 173"/>
                  <a:gd name="T25" fmla="*/ 9 h 172"/>
                  <a:gd name="T26" fmla="*/ 134 w 173"/>
                  <a:gd name="T27" fmla="*/ 4 h 172"/>
                  <a:gd name="T28" fmla="*/ 40 w 173"/>
                  <a:gd name="T29" fmla="*/ 0 h 172"/>
                  <a:gd name="T30" fmla="*/ 40 w 173"/>
                  <a:gd name="T31" fmla="*/ 0 h 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" h="172">
                    <a:moveTo>
                      <a:pt x="40" y="0"/>
                    </a:moveTo>
                    <a:lnTo>
                      <a:pt x="22" y="4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0" y="168"/>
                    </a:lnTo>
                    <a:lnTo>
                      <a:pt x="133" y="172"/>
                    </a:lnTo>
                    <a:lnTo>
                      <a:pt x="155" y="158"/>
                    </a:lnTo>
                    <a:lnTo>
                      <a:pt x="169" y="134"/>
                    </a:lnTo>
                    <a:lnTo>
                      <a:pt x="173" y="48"/>
                    </a:lnTo>
                    <a:lnTo>
                      <a:pt x="164" y="19"/>
                    </a:lnTo>
                    <a:lnTo>
                      <a:pt x="151" y="9"/>
                    </a:lnTo>
                    <a:lnTo>
                      <a:pt x="129" y="4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1" name="Freeform 231"/>
              <p:cNvSpPr>
                <a:spLocks/>
              </p:cNvSpPr>
              <p:nvPr/>
            </p:nvSpPr>
            <p:spPr bwMode="auto">
              <a:xfrm flipV="1">
                <a:off x="2118" y="2823"/>
                <a:ext cx="71" cy="78"/>
              </a:xfrm>
              <a:custGeom>
                <a:avLst/>
                <a:gdLst>
                  <a:gd name="T0" fmla="*/ 0 w 71"/>
                  <a:gd name="T1" fmla="*/ 38 h 76"/>
                  <a:gd name="T2" fmla="*/ 9 w 71"/>
                  <a:gd name="T3" fmla="*/ 9 h 76"/>
                  <a:gd name="T4" fmla="*/ 35 w 71"/>
                  <a:gd name="T5" fmla="*/ 0 h 76"/>
                  <a:gd name="T6" fmla="*/ 58 w 71"/>
                  <a:gd name="T7" fmla="*/ 9 h 76"/>
                  <a:gd name="T8" fmla="*/ 71 w 71"/>
                  <a:gd name="T9" fmla="*/ 43 h 76"/>
                  <a:gd name="T10" fmla="*/ 58 w 71"/>
                  <a:gd name="T11" fmla="*/ 72 h 76"/>
                  <a:gd name="T12" fmla="*/ 35 w 71"/>
                  <a:gd name="T13" fmla="*/ 86 h 76"/>
                  <a:gd name="T14" fmla="*/ 9 w 71"/>
                  <a:gd name="T15" fmla="*/ 72 h 76"/>
                  <a:gd name="T16" fmla="*/ 0 w 71"/>
                  <a:gd name="T17" fmla="*/ 38 h 76"/>
                  <a:gd name="T18" fmla="*/ 0 w 71"/>
                  <a:gd name="T19" fmla="*/ 38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6">
                    <a:moveTo>
                      <a:pt x="0" y="33"/>
                    </a:moveTo>
                    <a:lnTo>
                      <a:pt x="9" y="9"/>
                    </a:lnTo>
                    <a:lnTo>
                      <a:pt x="35" y="0"/>
                    </a:lnTo>
                    <a:lnTo>
                      <a:pt x="58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6"/>
                    </a:lnTo>
                    <a:lnTo>
                      <a:pt x="9" y="62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2" name="Freeform 232"/>
              <p:cNvSpPr>
                <a:spLocks/>
              </p:cNvSpPr>
              <p:nvPr/>
            </p:nvSpPr>
            <p:spPr bwMode="auto">
              <a:xfrm flipV="1">
                <a:off x="2077" y="2807"/>
                <a:ext cx="112" cy="140"/>
              </a:xfrm>
              <a:custGeom>
                <a:avLst/>
                <a:gdLst>
                  <a:gd name="T0" fmla="*/ 116 w 111"/>
                  <a:gd name="T1" fmla="*/ 5 h 135"/>
                  <a:gd name="T2" fmla="*/ 53 w 111"/>
                  <a:gd name="T3" fmla="*/ 0 h 135"/>
                  <a:gd name="T4" fmla="*/ 31 w 111"/>
                  <a:gd name="T5" fmla="*/ 0 h 135"/>
                  <a:gd name="T6" fmla="*/ 13 w 111"/>
                  <a:gd name="T7" fmla="*/ 10 h 135"/>
                  <a:gd name="T8" fmla="*/ 5 w 111"/>
                  <a:gd name="T9" fmla="*/ 39 h 135"/>
                  <a:gd name="T10" fmla="*/ 0 w 111"/>
                  <a:gd name="T11" fmla="*/ 68 h 135"/>
                  <a:gd name="T12" fmla="*/ 0 w 111"/>
                  <a:gd name="T13" fmla="*/ 116 h 135"/>
                  <a:gd name="T14" fmla="*/ 0 w 111"/>
                  <a:gd name="T15" fmla="*/ 162 h 135"/>
                  <a:gd name="T16" fmla="*/ 9 w 111"/>
                  <a:gd name="T17" fmla="*/ 116 h 135"/>
                  <a:gd name="T18" fmla="*/ 18 w 111"/>
                  <a:gd name="T19" fmla="*/ 63 h 135"/>
                  <a:gd name="T20" fmla="*/ 31 w 111"/>
                  <a:gd name="T21" fmla="*/ 34 h 135"/>
                  <a:gd name="T22" fmla="*/ 49 w 111"/>
                  <a:gd name="T23" fmla="*/ 20 h 135"/>
                  <a:gd name="T24" fmla="*/ 85 w 111"/>
                  <a:gd name="T25" fmla="*/ 10 h 135"/>
                  <a:gd name="T26" fmla="*/ 111 w 111"/>
                  <a:gd name="T27" fmla="*/ 5 h 135"/>
                  <a:gd name="T28" fmla="*/ 116 w 111"/>
                  <a:gd name="T29" fmla="*/ 5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5">
                    <a:moveTo>
                      <a:pt x="111" y="5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10"/>
                    </a:lnTo>
                    <a:lnTo>
                      <a:pt x="5" y="34"/>
                    </a:lnTo>
                    <a:lnTo>
                      <a:pt x="0" y="58"/>
                    </a:lnTo>
                    <a:lnTo>
                      <a:pt x="0" y="96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9" y="15"/>
                    </a:lnTo>
                    <a:lnTo>
                      <a:pt x="80" y="10"/>
                    </a:lnTo>
                    <a:lnTo>
                      <a:pt x="106" y="5"/>
                    </a:lnTo>
                    <a:lnTo>
                      <a:pt x="111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3" name="Freeform 233"/>
              <p:cNvSpPr>
                <a:spLocks/>
              </p:cNvSpPr>
              <p:nvPr/>
            </p:nvSpPr>
            <p:spPr bwMode="auto">
              <a:xfrm flipV="1">
                <a:off x="2077" y="2887"/>
                <a:ext cx="54" cy="60"/>
              </a:xfrm>
              <a:custGeom>
                <a:avLst/>
                <a:gdLst>
                  <a:gd name="T0" fmla="*/ 0 w 53"/>
                  <a:gd name="T1" fmla="*/ 68 h 58"/>
                  <a:gd name="T2" fmla="*/ 5 w 53"/>
                  <a:gd name="T3" fmla="*/ 39 h 58"/>
                  <a:gd name="T4" fmla="*/ 13 w 53"/>
                  <a:gd name="T5" fmla="*/ 10 h 58"/>
                  <a:gd name="T6" fmla="*/ 36 w 53"/>
                  <a:gd name="T7" fmla="*/ 0 h 58"/>
                  <a:gd name="T8" fmla="*/ 58 w 53"/>
                  <a:gd name="T9" fmla="*/ 0 h 58"/>
                  <a:gd name="T10" fmla="*/ 32 w 53"/>
                  <a:gd name="T11" fmla="*/ 20 h 58"/>
                  <a:gd name="T12" fmla="*/ 9 w 53"/>
                  <a:gd name="T13" fmla="*/ 34 h 58"/>
                  <a:gd name="T14" fmla="*/ 0 w 53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8">
                    <a:moveTo>
                      <a:pt x="0" y="58"/>
                    </a:moveTo>
                    <a:lnTo>
                      <a:pt x="5" y="34"/>
                    </a:lnTo>
                    <a:lnTo>
                      <a:pt x="13" y="10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7" y="15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4" name="Freeform 234"/>
              <p:cNvSpPr>
                <a:spLocks/>
              </p:cNvSpPr>
              <p:nvPr/>
            </p:nvSpPr>
            <p:spPr bwMode="auto">
              <a:xfrm flipV="1">
                <a:off x="2109" y="2783"/>
                <a:ext cx="124" cy="114"/>
              </a:xfrm>
              <a:custGeom>
                <a:avLst/>
                <a:gdLst>
                  <a:gd name="T0" fmla="*/ 0 w 124"/>
                  <a:gd name="T1" fmla="*/ 126 h 111"/>
                  <a:gd name="T2" fmla="*/ 89 w 124"/>
                  <a:gd name="T3" fmla="*/ 126 h 111"/>
                  <a:gd name="T4" fmla="*/ 111 w 124"/>
                  <a:gd name="T5" fmla="*/ 116 h 111"/>
                  <a:gd name="T6" fmla="*/ 124 w 124"/>
                  <a:gd name="T7" fmla="*/ 87 h 111"/>
                  <a:gd name="T8" fmla="*/ 124 w 124"/>
                  <a:gd name="T9" fmla="*/ 0 h 111"/>
                  <a:gd name="T10" fmla="*/ 115 w 124"/>
                  <a:gd name="T11" fmla="*/ 68 h 111"/>
                  <a:gd name="T12" fmla="*/ 102 w 124"/>
                  <a:gd name="T13" fmla="*/ 92 h 111"/>
                  <a:gd name="T14" fmla="*/ 80 w 124"/>
                  <a:gd name="T15" fmla="*/ 111 h 111"/>
                  <a:gd name="T16" fmla="*/ 0 w 124"/>
                  <a:gd name="T17" fmla="*/ 12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1">
                    <a:moveTo>
                      <a:pt x="0" y="111"/>
                    </a:moveTo>
                    <a:lnTo>
                      <a:pt x="89" y="111"/>
                    </a:lnTo>
                    <a:lnTo>
                      <a:pt x="111" y="101"/>
                    </a:lnTo>
                    <a:lnTo>
                      <a:pt x="124" y="77"/>
                    </a:lnTo>
                    <a:lnTo>
                      <a:pt x="124" y="0"/>
                    </a:lnTo>
                    <a:lnTo>
                      <a:pt x="115" y="58"/>
                    </a:lnTo>
                    <a:lnTo>
                      <a:pt x="102" y="82"/>
                    </a:lnTo>
                    <a:lnTo>
                      <a:pt x="80" y="96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5" name="Freeform 235"/>
              <p:cNvSpPr>
                <a:spLocks/>
              </p:cNvSpPr>
              <p:nvPr/>
            </p:nvSpPr>
            <p:spPr bwMode="auto">
              <a:xfrm flipV="1">
                <a:off x="2158" y="2783"/>
                <a:ext cx="75" cy="59"/>
              </a:xfrm>
              <a:custGeom>
                <a:avLst/>
                <a:gdLst>
                  <a:gd name="T0" fmla="*/ 0 w 75"/>
                  <a:gd name="T1" fmla="*/ 63 h 58"/>
                  <a:gd name="T2" fmla="*/ 40 w 75"/>
                  <a:gd name="T3" fmla="*/ 63 h 58"/>
                  <a:gd name="T4" fmla="*/ 62 w 75"/>
                  <a:gd name="T5" fmla="*/ 53 h 58"/>
                  <a:gd name="T6" fmla="*/ 75 w 75"/>
                  <a:gd name="T7" fmla="*/ 24 h 58"/>
                  <a:gd name="T8" fmla="*/ 75 w 75"/>
                  <a:gd name="T9" fmla="*/ 0 h 58"/>
                  <a:gd name="T10" fmla="*/ 71 w 75"/>
                  <a:gd name="T11" fmla="*/ 24 h 58"/>
                  <a:gd name="T12" fmla="*/ 53 w 75"/>
                  <a:gd name="T13" fmla="*/ 53 h 58"/>
                  <a:gd name="T14" fmla="*/ 18 w 75"/>
                  <a:gd name="T15" fmla="*/ 63 h 58"/>
                  <a:gd name="T16" fmla="*/ 0 w 75"/>
                  <a:gd name="T17" fmla="*/ 63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6" name="Freeform 236"/>
              <p:cNvSpPr>
                <a:spLocks/>
              </p:cNvSpPr>
              <p:nvPr/>
            </p:nvSpPr>
            <p:spPr bwMode="auto">
              <a:xfrm flipV="1">
                <a:off x="1944" y="2777"/>
                <a:ext cx="124" cy="184"/>
              </a:xfrm>
              <a:custGeom>
                <a:avLst/>
                <a:gdLst>
                  <a:gd name="T0" fmla="*/ 85 w 124"/>
                  <a:gd name="T1" fmla="*/ 10 h 178"/>
                  <a:gd name="T2" fmla="*/ 0 w 124"/>
                  <a:gd name="T3" fmla="*/ 0 h 178"/>
                  <a:gd name="T4" fmla="*/ 0 w 124"/>
                  <a:gd name="T5" fmla="*/ 198 h 178"/>
                  <a:gd name="T6" fmla="*/ 80 w 124"/>
                  <a:gd name="T7" fmla="*/ 210 h 178"/>
                  <a:gd name="T8" fmla="*/ 107 w 124"/>
                  <a:gd name="T9" fmla="*/ 198 h 178"/>
                  <a:gd name="T10" fmla="*/ 115 w 124"/>
                  <a:gd name="T11" fmla="*/ 164 h 178"/>
                  <a:gd name="T12" fmla="*/ 124 w 124"/>
                  <a:gd name="T13" fmla="*/ 68 h 178"/>
                  <a:gd name="T14" fmla="*/ 120 w 124"/>
                  <a:gd name="T15" fmla="*/ 29 h 178"/>
                  <a:gd name="T16" fmla="*/ 107 w 124"/>
                  <a:gd name="T17" fmla="*/ 14 h 178"/>
                  <a:gd name="T18" fmla="*/ 85 w 124"/>
                  <a:gd name="T19" fmla="*/ 10 h 1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4" h="178">
                    <a:moveTo>
                      <a:pt x="85" y="10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80" y="178"/>
                    </a:lnTo>
                    <a:lnTo>
                      <a:pt x="107" y="168"/>
                    </a:lnTo>
                    <a:lnTo>
                      <a:pt x="115" y="139"/>
                    </a:lnTo>
                    <a:lnTo>
                      <a:pt x="124" y="58"/>
                    </a:lnTo>
                    <a:lnTo>
                      <a:pt x="120" y="24"/>
                    </a:lnTo>
                    <a:lnTo>
                      <a:pt x="107" y="14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7" name="Freeform 237"/>
              <p:cNvSpPr>
                <a:spLocks/>
              </p:cNvSpPr>
              <p:nvPr/>
            </p:nvSpPr>
            <p:spPr bwMode="auto">
              <a:xfrm flipV="1">
                <a:off x="1958" y="2827"/>
                <a:ext cx="62" cy="74"/>
              </a:xfrm>
              <a:custGeom>
                <a:avLst/>
                <a:gdLst>
                  <a:gd name="T0" fmla="*/ 57 w 62"/>
                  <a:gd name="T1" fmla="*/ 67 h 72"/>
                  <a:gd name="T2" fmla="*/ 62 w 62"/>
                  <a:gd name="T3" fmla="*/ 29 h 72"/>
                  <a:gd name="T4" fmla="*/ 53 w 62"/>
                  <a:gd name="T5" fmla="*/ 9 h 72"/>
                  <a:gd name="T6" fmla="*/ 35 w 62"/>
                  <a:gd name="T7" fmla="*/ 4 h 72"/>
                  <a:gd name="T8" fmla="*/ 22 w 62"/>
                  <a:gd name="T9" fmla="*/ 0 h 72"/>
                  <a:gd name="T10" fmla="*/ 9 w 62"/>
                  <a:gd name="T11" fmla="*/ 4 h 72"/>
                  <a:gd name="T12" fmla="*/ 0 w 62"/>
                  <a:gd name="T13" fmla="*/ 29 h 72"/>
                  <a:gd name="T14" fmla="*/ 0 w 62"/>
                  <a:gd name="T15" fmla="*/ 53 h 72"/>
                  <a:gd name="T16" fmla="*/ 4 w 62"/>
                  <a:gd name="T17" fmla="*/ 72 h 72"/>
                  <a:gd name="T18" fmla="*/ 17 w 62"/>
                  <a:gd name="T19" fmla="*/ 77 h 72"/>
                  <a:gd name="T20" fmla="*/ 40 w 62"/>
                  <a:gd name="T21" fmla="*/ 82 h 72"/>
                  <a:gd name="T22" fmla="*/ 57 w 62"/>
                  <a:gd name="T23" fmla="*/ 67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57" y="57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4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62"/>
                    </a:lnTo>
                    <a:lnTo>
                      <a:pt x="17" y="67"/>
                    </a:lnTo>
                    <a:lnTo>
                      <a:pt x="40" y="72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8" name="Freeform 238"/>
              <p:cNvSpPr>
                <a:spLocks/>
              </p:cNvSpPr>
              <p:nvPr/>
            </p:nvSpPr>
            <p:spPr bwMode="auto">
              <a:xfrm flipV="1">
                <a:off x="1944" y="2832"/>
                <a:ext cx="71" cy="74"/>
              </a:xfrm>
              <a:custGeom>
                <a:avLst/>
                <a:gdLst>
                  <a:gd name="T0" fmla="*/ 0 w 71"/>
                  <a:gd name="T1" fmla="*/ 38 h 72"/>
                  <a:gd name="T2" fmla="*/ 14 w 71"/>
                  <a:gd name="T3" fmla="*/ 5 h 72"/>
                  <a:gd name="T4" fmla="*/ 40 w 71"/>
                  <a:gd name="T5" fmla="*/ 0 h 72"/>
                  <a:gd name="T6" fmla="*/ 62 w 71"/>
                  <a:gd name="T7" fmla="*/ 9 h 72"/>
                  <a:gd name="T8" fmla="*/ 71 w 71"/>
                  <a:gd name="T9" fmla="*/ 43 h 72"/>
                  <a:gd name="T10" fmla="*/ 58 w 71"/>
                  <a:gd name="T11" fmla="*/ 72 h 72"/>
                  <a:gd name="T12" fmla="*/ 31 w 71"/>
                  <a:gd name="T13" fmla="*/ 82 h 72"/>
                  <a:gd name="T14" fmla="*/ 9 w 71"/>
                  <a:gd name="T15" fmla="*/ 67 h 72"/>
                  <a:gd name="T16" fmla="*/ 0 w 71"/>
                  <a:gd name="T17" fmla="*/ 38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2">
                    <a:moveTo>
                      <a:pt x="0" y="33"/>
                    </a:moveTo>
                    <a:lnTo>
                      <a:pt x="14" y="5"/>
                    </a:lnTo>
                    <a:lnTo>
                      <a:pt x="40" y="0"/>
                    </a:lnTo>
                    <a:lnTo>
                      <a:pt x="62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1" y="72"/>
                    </a:lnTo>
                    <a:lnTo>
                      <a:pt x="9" y="57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9" name="Freeform 239"/>
              <p:cNvSpPr>
                <a:spLocks/>
              </p:cNvSpPr>
              <p:nvPr/>
            </p:nvSpPr>
            <p:spPr bwMode="auto">
              <a:xfrm flipV="1">
                <a:off x="1953" y="2857"/>
                <a:ext cx="40" cy="49"/>
              </a:xfrm>
              <a:custGeom>
                <a:avLst/>
                <a:gdLst>
                  <a:gd name="T0" fmla="*/ 0 w 40"/>
                  <a:gd name="T1" fmla="*/ 53 h 48"/>
                  <a:gd name="T2" fmla="*/ 0 w 40"/>
                  <a:gd name="T3" fmla="*/ 43 h 48"/>
                  <a:gd name="T4" fmla="*/ 5 w 40"/>
                  <a:gd name="T5" fmla="*/ 38 h 48"/>
                  <a:gd name="T6" fmla="*/ 18 w 40"/>
                  <a:gd name="T7" fmla="*/ 14 h 48"/>
                  <a:gd name="T8" fmla="*/ 27 w 40"/>
                  <a:gd name="T9" fmla="*/ 5 h 48"/>
                  <a:gd name="T10" fmla="*/ 40 w 40"/>
                  <a:gd name="T11" fmla="*/ 5 h 48"/>
                  <a:gd name="T12" fmla="*/ 36 w 40"/>
                  <a:gd name="T13" fmla="*/ 5 h 48"/>
                  <a:gd name="T14" fmla="*/ 18 w 40"/>
                  <a:gd name="T15" fmla="*/ 0 h 48"/>
                  <a:gd name="T16" fmla="*/ 9 w 40"/>
                  <a:gd name="T17" fmla="*/ 5 h 48"/>
                  <a:gd name="T18" fmla="*/ 0 w 40"/>
                  <a:gd name="T19" fmla="*/ 29 h 48"/>
                  <a:gd name="T20" fmla="*/ 0 w 40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0" y="38"/>
                    </a:lnTo>
                    <a:lnTo>
                      <a:pt x="5" y="33"/>
                    </a:lnTo>
                    <a:lnTo>
                      <a:pt x="18" y="14"/>
                    </a:lnTo>
                    <a:lnTo>
                      <a:pt x="27" y="5"/>
                    </a:lnTo>
                    <a:lnTo>
                      <a:pt x="40" y="5"/>
                    </a:lnTo>
                    <a:lnTo>
                      <a:pt x="36" y="5"/>
                    </a:lnTo>
                    <a:lnTo>
                      <a:pt x="18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0" name="Freeform 240"/>
              <p:cNvSpPr>
                <a:spLocks/>
              </p:cNvSpPr>
              <p:nvPr/>
            </p:nvSpPr>
            <p:spPr bwMode="auto">
              <a:xfrm flipV="1">
                <a:off x="1958" y="2837"/>
                <a:ext cx="53" cy="60"/>
              </a:xfrm>
              <a:custGeom>
                <a:avLst/>
                <a:gdLst>
                  <a:gd name="T0" fmla="*/ 40 w 53"/>
                  <a:gd name="T1" fmla="*/ 0 h 58"/>
                  <a:gd name="T2" fmla="*/ 44 w 53"/>
                  <a:gd name="T3" fmla="*/ 5 h 58"/>
                  <a:gd name="T4" fmla="*/ 44 w 53"/>
                  <a:gd name="T5" fmla="*/ 25 h 58"/>
                  <a:gd name="T6" fmla="*/ 40 w 53"/>
                  <a:gd name="T7" fmla="*/ 34 h 58"/>
                  <a:gd name="T8" fmla="*/ 26 w 53"/>
                  <a:gd name="T9" fmla="*/ 44 h 58"/>
                  <a:gd name="T10" fmla="*/ 17 w 53"/>
                  <a:gd name="T11" fmla="*/ 58 h 58"/>
                  <a:gd name="T12" fmla="*/ 4 w 53"/>
                  <a:gd name="T13" fmla="*/ 54 h 58"/>
                  <a:gd name="T14" fmla="*/ 0 w 53"/>
                  <a:gd name="T15" fmla="*/ 54 h 58"/>
                  <a:gd name="T16" fmla="*/ 13 w 53"/>
                  <a:gd name="T17" fmla="*/ 63 h 58"/>
                  <a:gd name="T18" fmla="*/ 35 w 53"/>
                  <a:gd name="T19" fmla="*/ 68 h 58"/>
                  <a:gd name="T20" fmla="*/ 48 w 53"/>
                  <a:gd name="T21" fmla="*/ 54 h 58"/>
                  <a:gd name="T22" fmla="*/ 53 w 53"/>
                  <a:gd name="T23" fmla="*/ 29 h 58"/>
                  <a:gd name="T24" fmla="*/ 40 w 53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8">
                    <a:moveTo>
                      <a:pt x="40" y="0"/>
                    </a:moveTo>
                    <a:lnTo>
                      <a:pt x="44" y="5"/>
                    </a:lnTo>
                    <a:lnTo>
                      <a:pt x="44" y="20"/>
                    </a:lnTo>
                    <a:lnTo>
                      <a:pt x="40" y="29"/>
                    </a:lnTo>
                    <a:lnTo>
                      <a:pt x="26" y="39"/>
                    </a:lnTo>
                    <a:lnTo>
                      <a:pt x="17" y="48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35" y="58"/>
                    </a:lnTo>
                    <a:lnTo>
                      <a:pt x="48" y="44"/>
                    </a:lnTo>
                    <a:lnTo>
                      <a:pt x="53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1" name="Freeform 241"/>
              <p:cNvSpPr>
                <a:spLocks/>
              </p:cNvSpPr>
              <p:nvPr/>
            </p:nvSpPr>
            <p:spPr bwMode="auto">
              <a:xfrm flipV="1">
                <a:off x="1971" y="2837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4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9"/>
                    </a:lnTo>
                    <a:lnTo>
                      <a:pt x="1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2" name="Freeform 242"/>
              <p:cNvSpPr>
                <a:spLocks/>
              </p:cNvSpPr>
              <p:nvPr/>
            </p:nvSpPr>
            <p:spPr bwMode="auto">
              <a:xfrm flipV="1">
                <a:off x="1953" y="2892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0 h 9"/>
                  <a:gd name="T4" fmla="*/ 9 w 9"/>
                  <a:gd name="T5" fmla="*/ 4 h 9"/>
                  <a:gd name="T6" fmla="*/ 5 w 9"/>
                  <a:gd name="T7" fmla="*/ 9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3" name="Freeform 243"/>
              <p:cNvSpPr>
                <a:spLocks/>
              </p:cNvSpPr>
              <p:nvPr/>
            </p:nvSpPr>
            <p:spPr bwMode="auto">
              <a:xfrm flipV="1">
                <a:off x="1962" y="2901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4" name="Freeform 244"/>
              <p:cNvSpPr>
                <a:spLocks/>
              </p:cNvSpPr>
              <p:nvPr/>
            </p:nvSpPr>
            <p:spPr bwMode="auto">
              <a:xfrm flipV="1">
                <a:off x="1949" y="2882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5" name="Freeform 245"/>
              <p:cNvSpPr>
                <a:spLocks/>
              </p:cNvSpPr>
              <p:nvPr/>
            </p:nvSpPr>
            <p:spPr bwMode="auto">
              <a:xfrm flipV="1">
                <a:off x="1944" y="2777"/>
                <a:ext cx="124" cy="184"/>
              </a:xfrm>
              <a:custGeom>
                <a:avLst/>
                <a:gdLst>
                  <a:gd name="T0" fmla="*/ 0 w 124"/>
                  <a:gd name="T1" fmla="*/ 198 h 178"/>
                  <a:gd name="T2" fmla="*/ 80 w 124"/>
                  <a:gd name="T3" fmla="*/ 210 h 178"/>
                  <a:gd name="T4" fmla="*/ 107 w 124"/>
                  <a:gd name="T5" fmla="*/ 198 h 178"/>
                  <a:gd name="T6" fmla="*/ 115 w 124"/>
                  <a:gd name="T7" fmla="*/ 164 h 178"/>
                  <a:gd name="T8" fmla="*/ 124 w 124"/>
                  <a:gd name="T9" fmla="*/ 68 h 178"/>
                  <a:gd name="T10" fmla="*/ 120 w 124"/>
                  <a:gd name="T11" fmla="*/ 29 h 178"/>
                  <a:gd name="T12" fmla="*/ 107 w 124"/>
                  <a:gd name="T13" fmla="*/ 14 h 178"/>
                  <a:gd name="T14" fmla="*/ 85 w 124"/>
                  <a:gd name="T15" fmla="*/ 10 h 178"/>
                  <a:gd name="T16" fmla="*/ 0 w 124"/>
                  <a:gd name="T17" fmla="*/ 0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78">
                    <a:moveTo>
                      <a:pt x="0" y="168"/>
                    </a:moveTo>
                    <a:lnTo>
                      <a:pt x="80" y="178"/>
                    </a:lnTo>
                    <a:lnTo>
                      <a:pt x="107" y="168"/>
                    </a:lnTo>
                    <a:lnTo>
                      <a:pt x="115" y="139"/>
                    </a:lnTo>
                    <a:lnTo>
                      <a:pt x="124" y="58"/>
                    </a:lnTo>
                    <a:lnTo>
                      <a:pt x="120" y="24"/>
                    </a:lnTo>
                    <a:lnTo>
                      <a:pt x="107" y="14"/>
                    </a:lnTo>
                    <a:lnTo>
                      <a:pt x="85" y="1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6" name="Freeform 246"/>
              <p:cNvSpPr>
                <a:spLocks/>
              </p:cNvSpPr>
              <p:nvPr/>
            </p:nvSpPr>
            <p:spPr bwMode="auto">
              <a:xfrm flipV="1">
                <a:off x="1944" y="2832"/>
                <a:ext cx="71" cy="74"/>
              </a:xfrm>
              <a:custGeom>
                <a:avLst/>
                <a:gdLst>
                  <a:gd name="T0" fmla="*/ 0 w 71"/>
                  <a:gd name="T1" fmla="*/ 38 h 72"/>
                  <a:gd name="T2" fmla="*/ 14 w 71"/>
                  <a:gd name="T3" fmla="*/ 5 h 72"/>
                  <a:gd name="T4" fmla="*/ 40 w 71"/>
                  <a:gd name="T5" fmla="*/ 0 h 72"/>
                  <a:gd name="T6" fmla="*/ 62 w 71"/>
                  <a:gd name="T7" fmla="*/ 9 h 72"/>
                  <a:gd name="T8" fmla="*/ 71 w 71"/>
                  <a:gd name="T9" fmla="*/ 43 h 72"/>
                  <a:gd name="T10" fmla="*/ 58 w 71"/>
                  <a:gd name="T11" fmla="*/ 72 h 72"/>
                  <a:gd name="T12" fmla="*/ 31 w 71"/>
                  <a:gd name="T13" fmla="*/ 82 h 72"/>
                  <a:gd name="T14" fmla="*/ 9 w 71"/>
                  <a:gd name="T15" fmla="*/ 67 h 72"/>
                  <a:gd name="T16" fmla="*/ 0 w 71"/>
                  <a:gd name="T17" fmla="*/ 38 h 72"/>
                  <a:gd name="T18" fmla="*/ 0 w 71"/>
                  <a:gd name="T19" fmla="*/ 38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0" y="33"/>
                    </a:moveTo>
                    <a:lnTo>
                      <a:pt x="14" y="5"/>
                    </a:lnTo>
                    <a:lnTo>
                      <a:pt x="40" y="0"/>
                    </a:lnTo>
                    <a:lnTo>
                      <a:pt x="62" y="9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1" y="72"/>
                    </a:lnTo>
                    <a:lnTo>
                      <a:pt x="9" y="57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7" name="Freeform 247"/>
              <p:cNvSpPr>
                <a:spLocks/>
              </p:cNvSpPr>
              <p:nvPr/>
            </p:nvSpPr>
            <p:spPr bwMode="auto">
              <a:xfrm flipV="1">
                <a:off x="1949" y="2783"/>
                <a:ext cx="115" cy="114"/>
              </a:xfrm>
              <a:custGeom>
                <a:avLst/>
                <a:gdLst>
                  <a:gd name="T0" fmla="*/ 0 w 115"/>
                  <a:gd name="T1" fmla="*/ 121 h 111"/>
                  <a:gd name="T2" fmla="*/ 75 w 115"/>
                  <a:gd name="T3" fmla="*/ 126 h 111"/>
                  <a:gd name="T4" fmla="*/ 97 w 115"/>
                  <a:gd name="T5" fmla="*/ 116 h 111"/>
                  <a:gd name="T6" fmla="*/ 106 w 115"/>
                  <a:gd name="T7" fmla="*/ 87 h 111"/>
                  <a:gd name="T8" fmla="*/ 115 w 115"/>
                  <a:gd name="T9" fmla="*/ 0 h 111"/>
                  <a:gd name="T10" fmla="*/ 102 w 115"/>
                  <a:gd name="T11" fmla="*/ 60 h 111"/>
                  <a:gd name="T12" fmla="*/ 84 w 115"/>
                  <a:gd name="T13" fmla="*/ 87 h 111"/>
                  <a:gd name="T14" fmla="*/ 66 w 115"/>
                  <a:gd name="T15" fmla="*/ 106 h 111"/>
                  <a:gd name="T16" fmla="*/ 0 w 115"/>
                  <a:gd name="T17" fmla="*/ 12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" h="111">
                    <a:moveTo>
                      <a:pt x="0" y="106"/>
                    </a:moveTo>
                    <a:lnTo>
                      <a:pt x="75" y="111"/>
                    </a:lnTo>
                    <a:lnTo>
                      <a:pt x="97" y="101"/>
                    </a:lnTo>
                    <a:lnTo>
                      <a:pt x="106" y="77"/>
                    </a:lnTo>
                    <a:lnTo>
                      <a:pt x="115" y="0"/>
                    </a:lnTo>
                    <a:lnTo>
                      <a:pt x="102" y="53"/>
                    </a:lnTo>
                    <a:lnTo>
                      <a:pt x="84" y="77"/>
                    </a:lnTo>
                    <a:lnTo>
                      <a:pt x="66" y="92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8" name="Freeform 248"/>
              <p:cNvSpPr>
                <a:spLocks/>
              </p:cNvSpPr>
              <p:nvPr/>
            </p:nvSpPr>
            <p:spPr bwMode="auto">
              <a:xfrm flipV="1">
                <a:off x="1980" y="2783"/>
                <a:ext cx="79" cy="59"/>
              </a:xfrm>
              <a:custGeom>
                <a:avLst/>
                <a:gdLst>
                  <a:gd name="T0" fmla="*/ 0 w 79"/>
                  <a:gd name="T1" fmla="*/ 58 h 58"/>
                  <a:gd name="T2" fmla="*/ 44 w 79"/>
                  <a:gd name="T3" fmla="*/ 63 h 58"/>
                  <a:gd name="T4" fmla="*/ 66 w 79"/>
                  <a:gd name="T5" fmla="*/ 53 h 58"/>
                  <a:gd name="T6" fmla="*/ 75 w 79"/>
                  <a:gd name="T7" fmla="*/ 24 h 58"/>
                  <a:gd name="T8" fmla="*/ 79 w 79"/>
                  <a:gd name="T9" fmla="*/ 0 h 58"/>
                  <a:gd name="T10" fmla="*/ 71 w 79"/>
                  <a:gd name="T11" fmla="*/ 24 h 58"/>
                  <a:gd name="T12" fmla="*/ 53 w 79"/>
                  <a:gd name="T13" fmla="*/ 48 h 58"/>
                  <a:gd name="T14" fmla="*/ 22 w 79"/>
                  <a:gd name="T15" fmla="*/ 58 h 58"/>
                  <a:gd name="T16" fmla="*/ 0 w 79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58">
                    <a:moveTo>
                      <a:pt x="0" y="53"/>
                    </a:moveTo>
                    <a:lnTo>
                      <a:pt x="44" y="58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9" y="0"/>
                    </a:lnTo>
                    <a:lnTo>
                      <a:pt x="71" y="24"/>
                    </a:lnTo>
                    <a:lnTo>
                      <a:pt x="53" y="43"/>
                    </a:lnTo>
                    <a:lnTo>
                      <a:pt x="22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9" name="Freeform 249"/>
              <p:cNvSpPr>
                <a:spLocks/>
              </p:cNvSpPr>
              <p:nvPr/>
            </p:nvSpPr>
            <p:spPr bwMode="auto">
              <a:xfrm flipV="1">
                <a:off x="3596" y="2782"/>
                <a:ext cx="173" cy="179"/>
              </a:xfrm>
              <a:custGeom>
                <a:avLst/>
                <a:gdLst>
                  <a:gd name="T0" fmla="*/ 40 w 172"/>
                  <a:gd name="T1" fmla="*/ 0 h 173"/>
                  <a:gd name="T2" fmla="*/ 22 w 172"/>
                  <a:gd name="T3" fmla="*/ 5 h 173"/>
                  <a:gd name="T4" fmla="*/ 9 w 172"/>
                  <a:gd name="T5" fmla="*/ 29 h 173"/>
                  <a:gd name="T6" fmla="*/ 0 w 172"/>
                  <a:gd name="T7" fmla="*/ 101 h 173"/>
                  <a:gd name="T8" fmla="*/ 4 w 172"/>
                  <a:gd name="T9" fmla="*/ 177 h 173"/>
                  <a:gd name="T10" fmla="*/ 17 w 172"/>
                  <a:gd name="T11" fmla="*/ 193 h 173"/>
                  <a:gd name="T12" fmla="*/ 40 w 172"/>
                  <a:gd name="T13" fmla="*/ 199 h 173"/>
                  <a:gd name="T14" fmla="*/ 137 w 172"/>
                  <a:gd name="T15" fmla="*/ 205 h 173"/>
                  <a:gd name="T16" fmla="*/ 160 w 172"/>
                  <a:gd name="T17" fmla="*/ 193 h 173"/>
                  <a:gd name="T18" fmla="*/ 173 w 172"/>
                  <a:gd name="T19" fmla="*/ 159 h 173"/>
                  <a:gd name="T20" fmla="*/ 177 w 172"/>
                  <a:gd name="T21" fmla="*/ 58 h 173"/>
                  <a:gd name="T22" fmla="*/ 168 w 172"/>
                  <a:gd name="T23" fmla="*/ 24 h 173"/>
                  <a:gd name="T24" fmla="*/ 133 w 172"/>
                  <a:gd name="T25" fmla="*/ 5 h 173"/>
                  <a:gd name="T26" fmla="*/ 40 w 172"/>
                  <a:gd name="T27" fmla="*/ 0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7" y="163"/>
                    </a:lnTo>
                    <a:lnTo>
                      <a:pt x="40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8" y="134"/>
                    </a:lnTo>
                    <a:lnTo>
                      <a:pt x="172" y="48"/>
                    </a:lnTo>
                    <a:lnTo>
                      <a:pt x="163" y="19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0" name="Freeform 250"/>
              <p:cNvSpPr>
                <a:spLocks/>
              </p:cNvSpPr>
              <p:nvPr/>
            </p:nvSpPr>
            <p:spPr bwMode="auto">
              <a:xfrm flipV="1">
                <a:off x="3596" y="2782"/>
                <a:ext cx="173" cy="179"/>
              </a:xfrm>
              <a:custGeom>
                <a:avLst/>
                <a:gdLst>
                  <a:gd name="T0" fmla="*/ 40 w 172"/>
                  <a:gd name="T1" fmla="*/ 0 h 173"/>
                  <a:gd name="T2" fmla="*/ 22 w 172"/>
                  <a:gd name="T3" fmla="*/ 5 h 173"/>
                  <a:gd name="T4" fmla="*/ 9 w 172"/>
                  <a:gd name="T5" fmla="*/ 29 h 173"/>
                  <a:gd name="T6" fmla="*/ 0 w 172"/>
                  <a:gd name="T7" fmla="*/ 101 h 173"/>
                  <a:gd name="T8" fmla="*/ 4 w 172"/>
                  <a:gd name="T9" fmla="*/ 177 h 173"/>
                  <a:gd name="T10" fmla="*/ 17 w 172"/>
                  <a:gd name="T11" fmla="*/ 193 h 173"/>
                  <a:gd name="T12" fmla="*/ 40 w 172"/>
                  <a:gd name="T13" fmla="*/ 199 h 173"/>
                  <a:gd name="T14" fmla="*/ 137 w 172"/>
                  <a:gd name="T15" fmla="*/ 205 h 173"/>
                  <a:gd name="T16" fmla="*/ 160 w 172"/>
                  <a:gd name="T17" fmla="*/ 193 h 173"/>
                  <a:gd name="T18" fmla="*/ 173 w 172"/>
                  <a:gd name="T19" fmla="*/ 159 h 173"/>
                  <a:gd name="T20" fmla="*/ 177 w 172"/>
                  <a:gd name="T21" fmla="*/ 58 h 173"/>
                  <a:gd name="T22" fmla="*/ 168 w 172"/>
                  <a:gd name="T23" fmla="*/ 24 h 173"/>
                  <a:gd name="T24" fmla="*/ 133 w 172"/>
                  <a:gd name="T25" fmla="*/ 5 h 173"/>
                  <a:gd name="T26" fmla="*/ 40 w 172"/>
                  <a:gd name="T27" fmla="*/ 0 h 173"/>
                  <a:gd name="T28" fmla="*/ 40 w 172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2" h="173">
                    <a:moveTo>
                      <a:pt x="40" y="0"/>
                    </a:moveTo>
                    <a:lnTo>
                      <a:pt x="22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4" y="149"/>
                    </a:lnTo>
                    <a:lnTo>
                      <a:pt x="17" y="163"/>
                    </a:lnTo>
                    <a:lnTo>
                      <a:pt x="40" y="168"/>
                    </a:lnTo>
                    <a:lnTo>
                      <a:pt x="132" y="173"/>
                    </a:lnTo>
                    <a:lnTo>
                      <a:pt x="155" y="163"/>
                    </a:lnTo>
                    <a:lnTo>
                      <a:pt x="168" y="134"/>
                    </a:lnTo>
                    <a:lnTo>
                      <a:pt x="172" y="48"/>
                    </a:lnTo>
                    <a:lnTo>
                      <a:pt x="163" y="19"/>
                    </a:lnTo>
                    <a:lnTo>
                      <a:pt x="128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1" name="Freeform 251"/>
              <p:cNvSpPr>
                <a:spLocks/>
              </p:cNvSpPr>
              <p:nvPr/>
            </p:nvSpPr>
            <p:spPr bwMode="auto">
              <a:xfrm flipV="1">
                <a:off x="3769" y="2782"/>
                <a:ext cx="45" cy="174"/>
              </a:xfrm>
              <a:custGeom>
                <a:avLst/>
                <a:gdLst>
                  <a:gd name="T0" fmla="*/ 45 w 45"/>
                  <a:gd name="T1" fmla="*/ 0 h 168"/>
                  <a:gd name="T2" fmla="*/ 31 w 45"/>
                  <a:gd name="T3" fmla="*/ 0 h 168"/>
                  <a:gd name="T4" fmla="*/ 14 w 45"/>
                  <a:gd name="T5" fmla="*/ 5 h 168"/>
                  <a:gd name="T6" fmla="*/ 0 w 45"/>
                  <a:gd name="T7" fmla="*/ 29 h 168"/>
                  <a:gd name="T8" fmla="*/ 0 w 45"/>
                  <a:gd name="T9" fmla="*/ 102 h 168"/>
                  <a:gd name="T10" fmla="*/ 5 w 45"/>
                  <a:gd name="T11" fmla="*/ 172 h 168"/>
                  <a:gd name="T12" fmla="*/ 18 w 45"/>
                  <a:gd name="T13" fmla="*/ 194 h 168"/>
                  <a:gd name="T14" fmla="*/ 45 w 45"/>
                  <a:gd name="T15" fmla="*/ 200 h 168"/>
                  <a:gd name="T16" fmla="*/ 45 w 45"/>
                  <a:gd name="T17" fmla="*/ 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68">
                    <a:moveTo>
                      <a:pt x="45" y="0"/>
                    </a:moveTo>
                    <a:lnTo>
                      <a:pt x="31" y="0"/>
                    </a:lnTo>
                    <a:lnTo>
                      <a:pt x="14" y="5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5" y="168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2" name="Freeform 252"/>
              <p:cNvSpPr>
                <a:spLocks/>
              </p:cNvSpPr>
              <p:nvPr/>
            </p:nvSpPr>
            <p:spPr bwMode="auto">
              <a:xfrm flipV="1">
                <a:off x="3774" y="2807"/>
                <a:ext cx="40" cy="143"/>
              </a:xfrm>
              <a:custGeom>
                <a:avLst/>
                <a:gdLst>
                  <a:gd name="T0" fmla="*/ 40 w 40"/>
                  <a:gd name="T1" fmla="*/ 0 h 139"/>
                  <a:gd name="T2" fmla="*/ 22 w 40"/>
                  <a:gd name="T3" fmla="*/ 0 h 139"/>
                  <a:gd name="T4" fmla="*/ 9 w 40"/>
                  <a:gd name="T5" fmla="*/ 9 h 139"/>
                  <a:gd name="T6" fmla="*/ 0 w 40"/>
                  <a:gd name="T7" fmla="*/ 38 h 139"/>
                  <a:gd name="T8" fmla="*/ 0 w 40"/>
                  <a:gd name="T9" fmla="*/ 67 h 139"/>
                  <a:gd name="T10" fmla="*/ 0 w 40"/>
                  <a:gd name="T11" fmla="*/ 111 h 139"/>
                  <a:gd name="T12" fmla="*/ 4 w 40"/>
                  <a:gd name="T13" fmla="*/ 159 h 139"/>
                  <a:gd name="T14" fmla="*/ 9 w 40"/>
                  <a:gd name="T15" fmla="*/ 111 h 139"/>
                  <a:gd name="T16" fmla="*/ 17 w 40"/>
                  <a:gd name="T17" fmla="*/ 61 h 139"/>
                  <a:gd name="T18" fmla="*/ 26 w 40"/>
                  <a:gd name="T19" fmla="*/ 38 h 139"/>
                  <a:gd name="T20" fmla="*/ 40 w 40"/>
                  <a:gd name="T21" fmla="*/ 14 h 139"/>
                  <a:gd name="T22" fmla="*/ 40 w 40"/>
                  <a:gd name="T23" fmla="*/ 0 h 1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139">
                    <a:moveTo>
                      <a:pt x="40" y="0"/>
                    </a:moveTo>
                    <a:lnTo>
                      <a:pt x="22" y="0"/>
                    </a:lnTo>
                    <a:lnTo>
                      <a:pt x="9" y="9"/>
                    </a:lnTo>
                    <a:lnTo>
                      <a:pt x="0" y="33"/>
                    </a:lnTo>
                    <a:lnTo>
                      <a:pt x="0" y="57"/>
                    </a:lnTo>
                    <a:lnTo>
                      <a:pt x="0" y="96"/>
                    </a:lnTo>
                    <a:lnTo>
                      <a:pt x="4" y="139"/>
                    </a:lnTo>
                    <a:lnTo>
                      <a:pt x="9" y="96"/>
                    </a:lnTo>
                    <a:lnTo>
                      <a:pt x="17" y="52"/>
                    </a:lnTo>
                    <a:lnTo>
                      <a:pt x="26" y="33"/>
                    </a:lnTo>
                    <a:lnTo>
                      <a:pt x="40" y="1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3" name="Freeform 253"/>
              <p:cNvSpPr>
                <a:spLocks/>
              </p:cNvSpPr>
              <p:nvPr/>
            </p:nvSpPr>
            <p:spPr bwMode="auto">
              <a:xfrm flipV="1">
                <a:off x="3774" y="2892"/>
                <a:ext cx="40" cy="58"/>
              </a:xfrm>
              <a:custGeom>
                <a:avLst/>
                <a:gdLst>
                  <a:gd name="T0" fmla="*/ 40 w 40"/>
                  <a:gd name="T1" fmla="*/ 0 h 57"/>
                  <a:gd name="T2" fmla="*/ 22 w 40"/>
                  <a:gd name="T3" fmla="*/ 0 h 57"/>
                  <a:gd name="T4" fmla="*/ 9 w 40"/>
                  <a:gd name="T5" fmla="*/ 9 h 57"/>
                  <a:gd name="T6" fmla="*/ 0 w 40"/>
                  <a:gd name="T7" fmla="*/ 38 h 57"/>
                  <a:gd name="T8" fmla="*/ 0 w 40"/>
                  <a:gd name="T9" fmla="*/ 62 h 57"/>
                  <a:gd name="T10" fmla="*/ 4 w 40"/>
                  <a:gd name="T11" fmla="*/ 38 h 57"/>
                  <a:gd name="T12" fmla="*/ 17 w 40"/>
                  <a:gd name="T13" fmla="*/ 19 h 57"/>
                  <a:gd name="T14" fmla="*/ 40 w 40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22" y="0"/>
                    </a:lnTo>
                    <a:lnTo>
                      <a:pt x="9" y="9"/>
                    </a:lnTo>
                    <a:lnTo>
                      <a:pt x="0" y="33"/>
                    </a:lnTo>
                    <a:lnTo>
                      <a:pt x="0" y="57"/>
                    </a:lnTo>
                    <a:lnTo>
                      <a:pt x="4" y="33"/>
                    </a:lnTo>
                    <a:lnTo>
                      <a:pt x="17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4" name="Freeform 254"/>
              <p:cNvSpPr>
                <a:spLocks/>
              </p:cNvSpPr>
              <p:nvPr/>
            </p:nvSpPr>
            <p:spPr bwMode="auto">
              <a:xfrm flipV="1">
                <a:off x="2282" y="2584"/>
                <a:ext cx="165" cy="179"/>
              </a:xfrm>
              <a:custGeom>
                <a:avLst/>
                <a:gdLst>
                  <a:gd name="T0" fmla="*/ 35 w 164"/>
                  <a:gd name="T1" fmla="*/ 0 h 173"/>
                  <a:gd name="T2" fmla="*/ 13 w 164"/>
                  <a:gd name="T3" fmla="*/ 5 h 173"/>
                  <a:gd name="T4" fmla="*/ 4 w 164"/>
                  <a:gd name="T5" fmla="*/ 29 h 173"/>
                  <a:gd name="T6" fmla="*/ 0 w 164"/>
                  <a:gd name="T7" fmla="*/ 101 h 173"/>
                  <a:gd name="T8" fmla="*/ 0 w 164"/>
                  <a:gd name="T9" fmla="*/ 177 h 173"/>
                  <a:gd name="T10" fmla="*/ 13 w 164"/>
                  <a:gd name="T11" fmla="*/ 193 h 173"/>
                  <a:gd name="T12" fmla="*/ 40 w 164"/>
                  <a:gd name="T13" fmla="*/ 199 h 173"/>
                  <a:gd name="T14" fmla="*/ 133 w 164"/>
                  <a:gd name="T15" fmla="*/ 205 h 173"/>
                  <a:gd name="T16" fmla="*/ 155 w 164"/>
                  <a:gd name="T17" fmla="*/ 187 h 173"/>
                  <a:gd name="T18" fmla="*/ 169 w 164"/>
                  <a:gd name="T19" fmla="*/ 155 h 173"/>
                  <a:gd name="T20" fmla="*/ 164 w 164"/>
                  <a:gd name="T21" fmla="*/ 121 h 173"/>
                  <a:gd name="T22" fmla="*/ 160 w 164"/>
                  <a:gd name="T23" fmla="*/ 86 h 173"/>
                  <a:gd name="T24" fmla="*/ 160 w 164"/>
                  <a:gd name="T25" fmla="*/ 34 h 173"/>
                  <a:gd name="T26" fmla="*/ 146 w 164"/>
                  <a:gd name="T27" fmla="*/ 10 h 173"/>
                  <a:gd name="T28" fmla="*/ 129 w 164"/>
                  <a:gd name="T29" fmla="*/ 5 h 173"/>
                  <a:gd name="T30" fmla="*/ 35 w 164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5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8" y="173"/>
                    </a:lnTo>
                    <a:lnTo>
                      <a:pt x="150" y="158"/>
                    </a:lnTo>
                    <a:lnTo>
                      <a:pt x="164" y="130"/>
                    </a:lnTo>
                    <a:lnTo>
                      <a:pt x="159" y="101"/>
                    </a:lnTo>
                    <a:lnTo>
                      <a:pt x="155" y="72"/>
                    </a:lnTo>
                    <a:lnTo>
                      <a:pt x="155" y="29"/>
                    </a:lnTo>
                    <a:lnTo>
                      <a:pt x="141" y="10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5" name="Freeform 255"/>
              <p:cNvSpPr>
                <a:spLocks/>
              </p:cNvSpPr>
              <p:nvPr/>
            </p:nvSpPr>
            <p:spPr bwMode="auto">
              <a:xfrm flipV="1">
                <a:off x="2335" y="2634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53 w 62"/>
                  <a:gd name="T5" fmla="*/ 4 h 67"/>
                  <a:gd name="T6" fmla="*/ 40 w 62"/>
                  <a:gd name="T7" fmla="*/ 0 h 67"/>
                  <a:gd name="T8" fmla="*/ 22 w 62"/>
                  <a:gd name="T9" fmla="*/ 0 h 67"/>
                  <a:gd name="T10" fmla="*/ 13 w 62"/>
                  <a:gd name="T11" fmla="*/ 4 h 67"/>
                  <a:gd name="T12" fmla="*/ 0 w 62"/>
                  <a:gd name="T13" fmla="*/ 29 h 67"/>
                  <a:gd name="T14" fmla="*/ 4 w 62"/>
                  <a:gd name="T15" fmla="*/ 55 h 67"/>
                  <a:gd name="T16" fmla="*/ 9 w 62"/>
                  <a:gd name="T17" fmla="*/ 67 h 67"/>
                  <a:gd name="T18" fmla="*/ 22 w 62"/>
                  <a:gd name="T19" fmla="*/ 77 h 67"/>
                  <a:gd name="T20" fmla="*/ 49 w 62"/>
                  <a:gd name="T21" fmla="*/ 77 h 67"/>
                  <a:gd name="T22" fmla="*/ 62 w 62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53" y="4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4"/>
                    </a:lnTo>
                    <a:lnTo>
                      <a:pt x="0" y="24"/>
                    </a:lnTo>
                    <a:lnTo>
                      <a:pt x="4" y="48"/>
                    </a:lnTo>
                    <a:lnTo>
                      <a:pt x="9" y="57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6" name="Freeform 256"/>
              <p:cNvSpPr>
                <a:spLocks/>
              </p:cNvSpPr>
              <p:nvPr/>
            </p:nvSpPr>
            <p:spPr bwMode="auto">
              <a:xfrm flipV="1">
                <a:off x="2326" y="2634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9 w 71"/>
                  <a:gd name="T3" fmla="*/ 10 h 77"/>
                  <a:gd name="T4" fmla="*/ 35 w 71"/>
                  <a:gd name="T5" fmla="*/ 0 h 77"/>
                  <a:gd name="T6" fmla="*/ 58 w 71"/>
                  <a:gd name="T7" fmla="*/ 10 h 77"/>
                  <a:gd name="T8" fmla="*/ 71 w 71"/>
                  <a:gd name="T9" fmla="*/ 43 h 77"/>
                  <a:gd name="T10" fmla="*/ 58 w 71"/>
                  <a:gd name="T11" fmla="*/ 72 h 77"/>
                  <a:gd name="T12" fmla="*/ 35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8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7" name="Freeform 257"/>
              <p:cNvSpPr>
                <a:spLocks/>
              </p:cNvSpPr>
              <p:nvPr/>
            </p:nvSpPr>
            <p:spPr bwMode="auto">
              <a:xfrm flipV="1">
                <a:off x="2330" y="2659"/>
                <a:ext cx="45" cy="49"/>
              </a:xfrm>
              <a:custGeom>
                <a:avLst/>
                <a:gdLst>
                  <a:gd name="T0" fmla="*/ 5 w 45"/>
                  <a:gd name="T1" fmla="*/ 53 h 48"/>
                  <a:gd name="T2" fmla="*/ 9 w 45"/>
                  <a:gd name="T3" fmla="*/ 34 h 48"/>
                  <a:gd name="T4" fmla="*/ 18 w 45"/>
                  <a:gd name="T5" fmla="*/ 9 h 48"/>
                  <a:gd name="T6" fmla="*/ 27 w 45"/>
                  <a:gd name="T7" fmla="*/ 5 h 48"/>
                  <a:gd name="T8" fmla="*/ 40 w 45"/>
                  <a:gd name="T9" fmla="*/ 0 h 48"/>
                  <a:gd name="T10" fmla="*/ 45 w 45"/>
                  <a:gd name="T11" fmla="*/ 5 h 48"/>
                  <a:gd name="T12" fmla="*/ 36 w 45"/>
                  <a:gd name="T13" fmla="*/ 0 h 48"/>
                  <a:gd name="T14" fmla="*/ 9 w 45"/>
                  <a:gd name="T15" fmla="*/ 5 h 48"/>
                  <a:gd name="T16" fmla="*/ 0 w 45"/>
                  <a:gd name="T17" fmla="*/ 29 h 48"/>
                  <a:gd name="T18" fmla="*/ 5 w 45"/>
                  <a:gd name="T19" fmla="*/ 53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48">
                    <a:moveTo>
                      <a:pt x="5" y="48"/>
                    </a:moveTo>
                    <a:lnTo>
                      <a:pt x="9" y="29"/>
                    </a:lnTo>
                    <a:lnTo>
                      <a:pt x="18" y="9"/>
                    </a:lnTo>
                    <a:lnTo>
                      <a:pt x="27" y="5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8" name="Freeform 258"/>
              <p:cNvSpPr>
                <a:spLocks/>
              </p:cNvSpPr>
              <p:nvPr/>
            </p:nvSpPr>
            <p:spPr bwMode="auto">
              <a:xfrm flipV="1">
                <a:off x="2339" y="2644"/>
                <a:ext cx="49" cy="59"/>
              </a:xfrm>
              <a:custGeom>
                <a:avLst/>
                <a:gdLst>
                  <a:gd name="T0" fmla="*/ 40 w 49"/>
                  <a:gd name="T1" fmla="*/ 0 h 57"/>
                  <a:gd name="T2" fmla="*/ 40 w 49"/>
                  <a:gd name="T3" fmla="*/ 4 h 57"/>
                  <a:gd name="T4" fmla="*/ 45 w 49"/>
                  <a:gd name="T5" fmla="*/ 24 h 57"/>
                  <a:gd name="T6" fmla="*/ 40 w 49"/>
                  <a:gd name="T7" fmla="*/ 33 h 57"/>
                  <a:gd name="T8" fmla="*/ 27 w 49"/>
                  <a:gd name="T9" fmla="*/ 53 h 57"/>
                  <a:gd name="T10" fmla="*/ 18 w 49"/>
                  <a:gd name="T11" fmla="*/ 58 h 57"/>
                  <a:gd name="T12" fmla="*/ 5 w 49"/>
                  <a:gd name="T13" fmla="*/ 58 h 57"/>
                  <a:gd name="T14" fmla="*/ 0 w 49"/>
                  <a:gd name="T15" fmla="*/ 58 h 57"/>
                  <a:gd name="T16" fmla="*/ 14 w 49"/>
                  <a:gd name="T17" fmla="*/ 67 h 57"/>
                  <a:gd name="T18" fmla="*/ 36 w 49"/>
                  <a:gd name="T19" fmla="*/ 67 h 57"/>
                  <a:gd name="T20" fmla="*/ 49 w 49"/>
                  <a:gd name="T21" fmla="*/ 53 h 57"/>
                  <a:gd name="T22" fmla="*/ 49 w 49"/>
                  <a:gd name="T23" fmla="*/ 29 h 57"/>
                  <a:gd name="T24" fmla="*/ 40 w 49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7">
                    <a:moveTo>
                      <a:pt x="40" y="0"/>
                    </a:moveTo>
                    <a:lnTo>
                      <a:pt x="40" y="4"/>
                    </a:lnTo>
                    <a:lnTo>
                      <a:pt x="45" y="19"/>
                    </a:lnTo>
                    <a:lnTo>
                      <a:pt x="40" y="28"/>
                    </a:lnTo>
                    <a:lnTo>
                      <a:pt x="27" y="43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4" y="57"/>
                    </a:lnTo>
                    <a:lnTo>
                      <a:pt x="36" y="57"/>
                    </a:lnTo>
                    <a:lnTo>
                      <a:pt x="49" y="43"/>
                    </a:lnTo>
                    <a:lnTo>
                      <a:pt x="49" y="2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9" name="Freeform 259"/>
              <p:cNvSpPr>
                <a:spLocks/>
              </p:cNvSpPr>
              <p:nvPr/>
            </p:nvSpPr>
            <p:spPr bwMode="auto">
              <a:xfrm flipV="1">
                <a:off x="2353" y="2644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9 h 14"/>
                  <a:gd name="T6" fmla="*/ 17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7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0" name="Freeform 260"/>
              <p:cNvSpPr>
                <a:spLocks/>
              </p:cNvSpPr>
              <p:nvPr/>
            </p:nvSpPr>
            <p:spPr bwMode="auto">
              <a:xfrm flipV="1">
                <a:off x="2330" y="2694"/>
                <a:ext cx="14" cy="14"/>
              </a:xfrm>
              <a:custGeom>
                <a:avLst/>
                <a:gdLst>
                  <a:gd name="T0" fmla="*/ 0 w 14"/>
                  <a:gd name="T1" fmla="*/ 9 h 14"/>
                  <a:gd name="T2" fmla="*/ 5 w 14"/>
                  <a:gd name="T3" fmla="*/ 0 h 14"/>
                  <a:gd name="T4" fmla="*/ 14 w 14"/>
                  <a:gd name="T5" fmla="*/ 9 h 14"/>
                  <a:gd name="T6" fmla="*/ 5 w 14"/>
                  <a:gd name="T7" fmla="*/ 14 h 14"/>
                  <a:gd name="T8" fmla="*/ 0 w 14"/>
                  <a:gd name="T9" fmla="*/ 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lnTo>
                      <a:pt x="5" y="0"/>
                    </a:lnTo>
                    <a:lnTo>
                      <a:pt x="14" y="9"/>
                    </a:lnTo>
                    <a:lnTo>
                      <a:pt x="5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1" name="Freeform 261"/>
              <p:cNvSpPr>
                <a:spLocks/>
              </p:cNvSpPr>
              <p:nvPr/>
            </p:nvSpPr>
            <p:spPr bwMode="auto">
              <a:xfrm flipV="1">
                <a:off x="2344" y="2703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0 w 4"/>
                  <a:gd name="T3" fmla="*/ 0 h 10"/>
                  <a:gd name="T4" fmla="*/ 4 w 4"/>
                  <a:gd name="T5" fmla="*/ 5 h 10"/>
                  <a:gd name="T6" fmla="*/ 0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2" name="Freeform 262"/>
              <p:cNvSpPr>
                <a:spLocks/>
              </p:cNvSpPr>
              <p:nvPr/>
            </p:nvSpPr>
            <p:spPr bwMode="auto">
              <a:xfrm flipV="1">
                <a:off x="2330" y="2683"/>
                <a:ext cx="5" cy="11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0 h 10"/>
                  <a:gd name="T4" fmla="*/ 5 w 5"/>
                  <a:gd name="T5" fmla="*/ 10 h 10"/>
                  <a:gd name="T6" fmla="*/ 0 w 5"/>
                  <a:gd name="T7" fmla="*/ 15 h 10"/>
                  <a:gd name="T8" fmla="*/ 0 w 5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3" name="Freeform 263"/>
              <p:cNvSpPr>
                <a:spLocks/>
              </p:cNvSpPr>
              <p:nvPr/>
            </p:nvSpPr>
            <p:spPr bwMode="auto">
              <a:xfrm flipV="1">
                <a:off x="3769" y="2782"/>
                <a:ext cx="45" cy="174"/>
              </a:xfrm>
              <a:custGeom>
                <a:avLst/>
                <a:gdLst>
                  <a:gd name="T0" fmla="*/ 45 w 45"/>
                  <a:gd name="T1" fmla="*/ 0 h 168"/>
                  <a:gd name="T2" fmla="*/ 31 w 45"/>
                  <a:gd name="T3" fmla="*/ 0 h 168"/>
                  <a:gd name="T4" fmla="*/ 14 w 45"/>
                  <a:gd name="T5" fmla="*/ 5 h 168"/>
                  <a:gd name="T6" fmla="*/ 0 w 45"/>
                  <a:gd name="T7" fmla="*/ 29 h 168"/>
                  <a:gd name="T8" fmla="*/ 0 w 45"/>
                  <a:gd name="T9" fmla="*/ 102 h 168"/>
                  <a:gd name="T10" fmla="*/ 5 w 45"/>
                  <a:gd name="T11" fmla="*/ 172 h 168"/>
                  <a:gd name="T12" fmla="*/ 18 w 45"/>
                  <a:gd name="T13" fmla="*/ 194 h 168"/>
                  <a:gd name="T14" fmla="*/ 45 w 45"/>
                  <a:gd name="T15" fmla="*/ 200 h 168"/>
                  <a:gd name="T16" fmla="*/ 45 w 45"/>
                  <a:gd name="T17" fmla="*/ 200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68">
                    <a:moveTo>
                      <a:pt x="45" y="0"/>
                    </a:moveTo>
                    <a:lnTo>
                      <a:pt x="31" y="0"/>
                    </a:lnTo>
                    <a:lnTo>
                      <a:pt x="14" y="5"/>
                    </a:lnTo>
                    <a:lnTo>
                      <a:pt x="0" y="24"/>
                    </a:lnTo>
                    <a:lnTo>
                      <a:pt x="0" y="86"/>
                    </a:lnTo>
                    <a:lnTo>
                      <a:pt x="5" y="144"/>
                    </a:lnTo>
                    <a:lnTo>
                      <a:pt x="18" y="163"/>
                    </a:lnTo>
                    <a:lnTo>
                      <a:pt x="45" y="1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4" name="Freeform 264"/>
              <p:cNvSpPr>
                <a:spLocks/>
              </p:cNvSpPr>
              <p:nvPr/>
            </p:nvSpPr>
            <p:spPr bwMode="auto">
              <a:xfrm flipV="1">
                <a:off x="2282" y="2584"/>
                <a:ext cx="165" cy="179"/>
              </a:xfrm>
              <a:custGeom>
                <a:avLst/>
                <a:gdLst>
                  <a:gd name="T0" fmla="*/ 35 w 164"/>
                  <a:gd name="T1" fmla="*/ 0 h 173"/>
                  <a:gd name="T2" fmla="*/ 13 w 164"/>
                  <a:gd name="T3" fmla="*/ 5 h 173"/>
                  <a:gd name="T4" fmla="*/ 4 w 164"/>
                  <a:gd name="T5" fmla="*/ 29 h 173"/>
                  <a:gd name="T6" fmla="*/ 0 w 164"/>
                  <a:gd name="T7" fmla="*/ 101 h 173"/>
                  <a:gd name="T8" fmla="*/ 0 w 164"/>
                  <a:gd name="T9" fmla="*/ 177 h 173"/>
                  <a:gd name="T10" fmla="*/ 13 w 164"/>
                  <a:gd name="T11" fmla="*/ 193 h 173"/>
                  <a:gd name="T12" fmla="*/ 40 w 164"/>
                  <a:gd name="T13" fmla="*/ 199 h 173"/>
                  <a:gd name="T14" fmla="*/ 133 w 164"/>
                  <a:gd name="T15" fmla="*/ 205 h 173"/>
                  <a:gd name="T16" fmla="*/ 155 w 164"/>
                  <a:gd name="T17" fmla="*/ 187 h 173"/>
                  <a:gd name="T18" fmla="*/ 169 w 164"/>
                  <a:gd name="T19" fmla="*/ 155 h 173"/>
                  <a:gd name="T20" fmla="*/ 164 w 164"/>
                  <a:gd name="T21" fmla="*/ 121 h 173"/>
                  <a:gd name="T22" fmla="*/ 160 w 164"/>
                  <a:gd name="T23" fmla="*/ 86 h 173"/>
                  <a:gd name="T24" fmla="*/ 160 w 164"/>
                  <a:gd name="T25" fmla="*/ 34 h 173"/>
                  <a:gd name="T26" fmla="*/ 146 w 164"/>
                  <a:gd name="T27" fmla="*/ 10 h 173"/>
                  <a:gd name="T28" fmla="*/ 129 w 164"/>
                  <a:gd name="T29" fmla="*/ 5 h 173"/>
                  <a:gd name="T30" fmla="*/ 35 w 164"/>
                  <a:gd name="T31" fmla="*/ 0 h 173"/>
                  <a:gd name="T32" fmla="*/ 35 w 164"/>
                  <a:gd name="T33" fmla="*/ 0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4" h="173">
                    <a:moveTo>
                      <a:pt x="35" y="0"/>
                    </a:moveTo>
                    <a:lnTo>
                      <a:pt x="13" y="5"/>
                    </a:lnTo>
                    <a:lnTo>
                      <a:pt x="4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3" y="163"/>
                    </a:lnTo>
                    <a:lnTo>
                      <a:pt x="40" y="168"/>
                    </a:lnTo>
                    <a:lnTo>
                      <a:pt x="128" y="173"/>
                    </a:lnTo>
                    <a:lnTo>
                      <a:pt x="150" y="158"/>
                    </a:lnTo>
                    <a:lnTo>
                      <a:pt x="164" y="130"/>
                    </a:lnTo>
                    <a:lnTo>
                      <a:pt x="159" y="101"/>
                    </a:lnTo>
                    <a:lnTo>
                      <a:pt x="155" y="72"/>
                    </a:lnTo>
                    <a:lnTo>
                      <a:pt x="155" y="29"/>
                    </a:lnTo>
                    <a:lnTo>
                      <a:pt x="141" y="10"/>
                    </a:lnTo>
                    <a:lnTo>
                      <a:pt x="124" y="5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5" name="Freeform 265"/>
              <p:cNvSpPr>
                <a:spLocks/>
              </p:cNvSpPr>
              <p:nvPr/>
            </p:nvSpPr>
            <p:spPr bwMode="auto">
              <a:xfrm flipV="1">
                <a:off x="2326" y="2634"/>
                <a:ext cx="71" cy="79"/>
              </a:xfrm>
              <a:custGeom>
                <a:avLst/>
                <a:gdLst>
                  <a:gd name="T0" fmla="*/ 0 w 71"/>
                  <a:gd name="T1" fmla="*/ 43 h 77"/>
                  <a:gd name="T2" fmla="*/ 9 w 71"/>
                  <a:gd name="T3" fmla="*/ 10 h 77"/>
                  <a:gd name="T4" fmla="*/ 35 w 71"/>
                  <a:gd name="T5" fmla="*/ 0 h 77"/>
                  <a:gd name="T6" fmla="*/ 58 w 71"/>
                  <a:gd name="T7" fmla="*/ 10 h 77"/>
                  <a:gd name="T8" fmla="*/ 71 w 71"/>
                  <a:gd name="T9" fmla="*/ 43 h 77"/>
                  <a:gd name="T10" fmla="*/ 58 w 71"/>
                  <a:gd name="T11" fmla="*/ 72 h 77"/>
                  <a:gd name="T12" fmla="*/ 35 w 71"/>
                  <a:gd name="T13" fmla="*/ 87 h 77"/>
                  <a:gd name="T14" fmla="*/ 9 w 71"/>
                  <a:gd name="T15" fmla="*/ 72 h 77"/>
                  <a:gd name="T16" fmla="*/ 0 w 71"/>
                  <a:gd name="T17" fmla="*/ 43 h 77"/>
                  <a:gd name="T18" fmla="*/ 0 w 71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0"/>
                    </a:lnTo>
                    <a:lnTo>
                      <a:pt x="35" y="0"/>
                    </a:lnTo>
                    <a:lnTo>
                      <a:pt x="58" y="10"/>
                    </a:lnTo>
                    <a:lnTo>
                      <a:pt x="71" y="38"/>
                    </a:lnTo>
                    <a:lnTo>
                      <a:pt x="58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6" name="Freeform 266"/>
              <p:cNvSpPr>
                <a:spLocks/>
              </p:cNvSpPr>
              <p:nvPr/>
            </p:nvSpPr>
            <p:spPr bwMode="auto">
              <a:xfrm flipV="1">
                <a:off x="2286" y="2614"/>
                <a:ext cx="111" cy="144"/>
              </a:xfrm>
              <a:custGeom>
                <a:avLst/>
                <a:gdLst>
                  <a:gd name="T0" fmla="*/ 111 w 111"/>
                  <a:gd name="T1" fmla="*/ 5 h 139"/>
                  <a:gd name="T2" fmla="*/ 53 w 111"/>
                  <a:gd name="T3" fmla="*/ 0 h 139"/>
                  <a:gd name="T4" fmla="*/ 31 w 111"/>
                  <a:gd name="T5" fmla="*/ 0 h 139"/>
                  <a:gd name="T6" fmla="*/ 13 w 111"/>
                  <a:gd name="T7" fmla="*/ 9 h 139"/>
                  <a:gd name="T8" fmla="*/ 5 w 111"/>
                  <a:gd name="T9" fmla="*/ 38 h 139"/>
                  <a:gd name="T10" fmla="*/ 0 w 111"/>
                  <a:gd name="T11" fmla="*/ 73 h 139"/>
                  <a:gd name="T12" fmla="*/ 0 w 111"/>
                  <a:gd name="T13" fmla="*/ 115 h 139"/>
                  <a:gd name="T14" fmla="*/ 0 w 111"/>
                  <a:gd name="T15" fmla="*/ 166 h 139"/>
                  <a:gd name="T16" fmla="*/ 9 w 111"/>
                  <a:gd name="T17" fmla="*/ 115 h 139"/>
                  <a:gd name="T18" fmla="*/ 18 w 111"/>
                  <a:gd name="T19" fmla="*/ 63 h 139"/>
                  <a:gd name="T20" fmla="*/ 31 w 111"/>
                  <a:gd name="T21" fmla="*/ 38 h 139"/>
                  <a:gd name="T22" fmla="*/ 49 w 111"/>
                  <a:gd name="T23" fmla="*/ 19 h 139"/>
                  <a:gd name="T24" fmla="*/ 80 w 111"/>
                  <a:gd name="T25" fmla="*/ 9 h 139"/>
                  <a:gd name="T26" fmla="*/ 106 w 111"/>
                  <a:gd name="T27" fmla="*/ 5 h 139"/>
                  <a:gd name="T28" fmla="*/ 111 w 111"/>
                  <a:gd name="T29" fmla="*/ 5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39">
                    <a:moveTo>
                      <a:pt x="111" y="5"/>
                    </a:moveTo>
                    <a:lnTo>
                      <a:pt x="53" y="0"/>
                    </a:lnTo>
                    <a:lnTo>
                      <a:pt x="31" y="0"/>
                    </a:lnTo>
                    <a:lnTo>
                      <a:pt x="13" y="9"/>
                    </a:lnTo>
                    <a:lnTo>
                      <a:pt x="5" y="33"/>
                    </a:lnTo>
                    <a:lnTo>
                      <a:pt x="0" y="62"/>
                    </a:lnTo>
                    <a:lnTo>
                      <a:pt x="0" y="96"/>
                    </a:lnTo>
                    <a:lnTo>
                      <a:pt x="0" y="139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33"/>
                    </a:lnTo>
                    <a:lnTo>
                      <a:pt x="49" y="14"/>
                    </a:lnTo>
                    <a:lnTo>
                      <a:pt x="80" y="9"/>
                    </a:lnTo>
                    <a:lnTo>
                      <a:pt x="106" y="5"/>
                    </a:lnTo>
                    <a:lnTo>
                      <a:pt x="111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7" name="Freeform 267"/>
              <p:cNvSpPr>
                <a:spLocks/>
              </p:cNvSpPr>
              <p:nvPr/>
            </p:nvSpPr>
            <p:spPr bwMode="auto">
              <a:xfrm flipV="1">
                <a:off x="2286" y="2694"/>
                <a:ext cx="53" cy="64"/>
              </a:xfrm>
              <a:custGeom>
                <a:avLst/>
                <a:gdLst>
                  <a:gd name="T0" fmla="*/ 0 w 53"/>
                  <a:gd name="T1" fmla="*/ 72 h 62"/>
                  <a:gd name="T2" fmla="*/ 5 w 53"/>
                  <a:gd name="T3" fmla="*/ 38 h 62"/>
                  <a:gd name="T4" fmla="*/ 13 w 53"/>
                  <a:gd name="T5" fmla="*/ 9 h 62"/>
                  <a:gd name="T6" fmla="*/ 31 w 53"/>
                  <a:gd name="T7" fmla="*/ 0 h 62"/>
                  <a:gd name="T8" fmla="*/ 53 w 53"/>
                  <a:gd name="T9" fmla="*/ 0 h 62"/>
                  <a:gd name="T10" fmla="*/ 22 w 53"/>
                  <a:gd name="T11" fmla="*/ 14 h 62"/>
                  <a:gd name="T12" fmla="*/ 9 w 53"/>
                  <a:gd name="T13" fmla="*/ 38 h 62"/>
                  <a:gd name="T14" fmla="*/ 0 w 53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0" y="62"/>
                    </a:moveTo>
                    <a:lnTo>
                      <a:pt x="5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4"/>
                    </a:lnTo>
                    <a:lnTo>
                      <a:pt x="9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8" name="Freeform 268"/>
              <p:cNvSpPr>
                <a:spLocks/>
              </p:cNvSpPr>
              <p:nvPr/>
            </p:nvSpPr>
            <p:spPr bwMode="auto">
              <a:xfrm flipV="1">
                <a:off x="2317" y="2595"/>
                <a:ext cx="125" cy="113"/>
              </a:xfrm>
              <a:custGeom>
                <a:avLst/>
                <a:gdLst>
                  <a:gd name="T0" fmla="*/ 0 w 124"/>
                  <a:gd name="T1" fmla="*/ 125 h 110"/>
                  <a:gd name="T2" fmla="*/ 98 w 124"/>
                  <a:gd name="T3" fmla="*/ 125 h 110"/>
                  <a:gd name="T4" fmla="*/ 120 w 124"/>
                  <a:gd name="T5" fmla="*/ 116 h 110"/>
                  <a:gd name="T6" fmla="*/ 129 w 124"/>
                  <a:gd name="T7" fmla="*/ 87 h 110"/>
                  <a:gd name="T8" fmla="*/ 120 w 124"/>
                  <a:gd name="T9" fmla="*/ 0 h 110"/>
                  <a:gd name="T10" fmla="*/ 116 w 124"/>
                  <a:gd name="T11" fmla="*/ 61 h 110"/>
                  <a:gd name="T12" fmla="*/ 107 w 124"/>
                  <a:gd name="T13" fmla="*/ 91 h 110"/>
                  <a:gd name="T14" fmla="*/ 89 w 124"/>
                  <a:gd name="T15" fmla="*/ 111 h 110"/>
                  <a:gd name="T16" fmla="*/ 0 w 124"/>
                  <a:gd name="T17" fmla="*/ 125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0">
                    <a:moveTo>
                      <a:pt x="0" y="110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15" y="0"/>
                    </a:lnTo>
                    <a:lnTo>
                      <a:pt x="111" y="53"/>
                    </a:lnTo>
                    <a:lnTo>
                      <a:pt x="102" y="81"/>
                    </a:lnTo>
                    <a:lnTo>
                      <a:pt x="84" y="96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9" name="Freeform 269"/>
              <p:cNvSpPr>
                <a:spLocks/>
              </p:cNvSpPr>
              <p:nvPr/>
            </p:nvSpPr>
            <p:spPr bwMode="auto">
              <a:xfrm flipV="1">
                <a:off x="2366" y="2595"/>
                <a:ext cx="76" cy="58"/>
              </a:xfrm>
              <a:custGeom>
                <a:avLst/>
                <a:gdLst>
                  <a:gd name="T0" fmla="*/ 0 w 75"/>
                  <a:gd name="T1" fmla="*/ 62 h 57"/>
                  <a:gd name="T2" fmla="*/ 49 w 75"/>
                  <a:gd name="T3" fmla="*/ 62 h 57"/>
                  <a:gd name="T4" fmla="*/ 71 w 75"/>
                  <a:gd name="T5" fmla="*/ 53 h 57"/>
                  <a:gd name="T6" fmla="*/ 80 w 75"/>
                  <a:gd name="T7" fmla="*/ 24 h 57"/>
                  <a:gd name="T8" fmla="*/ 80 w 75"/>
                  <a:gd name="T9" fmla="*/ 0 h 57"/>
                  <a:gd name="T10" fmla="*/ 76 w 75"/>
                  <a:gd name="T11" fmla="*/ 24 h 57"/>
                  <a:gd name="T12" fmla="*/ 58 w 75"/>
                  <a:gd name="T13" fmla="*/ 53 h 57"/>
                  <a:gd name="T14" fmla="*/ 18 w 75"/>
                  <a:gd name="T15" fmla="*/ 62 h 57"/>
                  <a:gd name="T16" fmla="*/ 0 w 75"/>
                  <a:gd name="T17" fmla="*/ 62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7">
                    <a:moveTo>
                      <a:pt x="0" y="57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53" y="48"/>
                    </a:lnTo>
                    <a:lnTo>
                      <a:pt x="18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0" name="Freeform 270"/>
              <p:cNvSpPr>
                <a:spLocks/>
              </p:cNvSpPr>
              <p:nvPr/>
            </p:nvSpPr>
            <p:spPr bwMode="auto">
              <a:xfrm flipV="1">
                <a:off x="2109" y="2590"/>
                <a:ext cx="168" cy="183"/>
              </a:xfrm>
              <a:custGeom>
                <a:avLst/>
                <a:gdLst>
                  <a:gd name="T0" fmla="*/ 40 w 168"/>
                  <a:gd name="T1" fmla="*/ 0 h 178"/>
                  <a:gd name="T2" fmla="*/ 22 w 168"/>
                  <a:gd name="T3" fmla="*/ 5 h 178"/>
                  <a:gd name="T4" fmla="*/ 9 w 168"/>
                  <a:gd name="T5" fmla="*/ 25 h 178"/>
                  <a:gd name="T6" fmla="*/ 0 w 168"/>
                  <a:gd name="T7" fmla="*/ 93 h 178"/>
                  <a:gd name="T8" fmla="*/ 0 w 168"/>
                  <a:gd name="T9" fmla="*/ 164 h 178"/>
                  <a:gd name="T10" fmla="*/ 9 w 168"/>
                  <a:gd name="T11" fmla="*/ 189 h 178"/>
                  <a:gd name="T12" fmla="*/ 36 w 168"/>
                  <a:gd name="T13" fmla="*/ 193 h 178"/>
                  <a:gd name="T14" fmla="*/ 124 w 168"/>
                  <a:gd name="T15" fmla="*/ 204 h 178"/>
                  <a:gd name="T16" fmla="*/ 151 w 168"/>
                  <a:gd name="T17" fmla="*/ 193 h 178"/>
                  <a:gd name="T18" fmla="*/ 164 w 168"/>
                  <a:gd name="T19" fmla="*/ 160 h 178"/>
                  <a:gd name="T20" fmla="*/ 168 w 168"/>
                  <a:gd name="T21" fmla="*/ 68 h 178"/>
                  <a:gd name="T22" fmla="*/ 168 w 168"/>
                  <a:gd name="T23" fmla="*/ 44 h 178"/>
                  <a:gd name="T24" fmla="*/ 164 w 168"/>
                  <a:gd name="T25" fmla="*/ 29 h 178"/>
                  <a:gd name="T26" fmla="*/ 133 w 168"/>
                  <a:gd name="T27" fmla="*/ 10 h 178"/>
                  <a:gd name="T28" fmla="*/ 40 w 168"/>
                  <a:gd name="T29" fmla="*/ 0 h 1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78">
                    <a:moveTo>
                      <a:pt x="40" y="0"/>
                    </a:moveTo>
                    <a:lnTo>
                      <a:pt x="22" y="5"/>
                    </a:lnTo>
                    <a:lnTo>
                      <a:pt x="9" y="20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9" y="164"/>
                    </a:lnTo>
                    <a:lnTo>
                      <a:pt x="36" y="168"/>
                    </a:lnTo>
                    <a:lnTo>
                      <a:pt x="124" y="178"/>
                    </a:lnTo>
                    <a:lnTo>
                      <a:pt x="151" y="168"/>
                    </a:lnTo>
                    <a:lnTo>
                      <a:pt x="164" y="140"/>
                    </a:lnTo>
                    <a:lnTo>
                      <a:pt x="168" y="58"/>
                    </a:lnTo>
                    <a:lnTo>
                      <a:pt x="168" y="39"/>
                    </a:lnTo>
                    <a:lnTo>
                      <a:pt x="164" y="24"/>
                    </a:lnTo>
                    <a:lnTo>
                      <a:pt x="133" y="1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1" name="Freeform 271"/>
              <p:cNvSpPr>
                <a:spLocks/>
              </p:cNvSpPr>
              <p:nvPr/>
            </p:nvSpPr>
            <p:spPr bwMode="auto">
              <a:xfrm flipV="1">
                <a:off x="2167" y="2639"/>
                <a:ext cx="62" cy="74"/>
              </a:xfrm>
              <a:custGeom>
                <a:avLst/>
                <a:gdLst>
                  <a:gd name="T0" fmla="*/ 57 w 62"/>
                  <a:gd name="T1" fmla="*/ 68 h 72"/>
                  <a:gd name="T2" fmla="*/ 62 w 62"/>
                  <a:gd name="T3" fmla="*/ 34 h 72"/>
                  <a:gd name="T4" fmla="*/ 53 w 62"/>
                  <a:gd name="T5" fmla="*/ 14 h 72"/>
                  <a:gd name="T6" fmla="*/ 35 w 62"/>
                  <a:gd name="T7" fmla="*/ 5 h 72"/>
                  <a:gd name="T8" fmla="*/ 22 w 62"/>
                  <a:gd name="T9" fmla="*/ 0 h 72"/>
                  <a:gd name="T10" fmla="*/ 9 w 62"/>
                  <a:gd name="T11" fmla="*/ 10 h 72"/>
                  <a:gd name="T12" fmla="*/ 0 w 62"/>
                  <a:gd name="T13" fmla="*/ 29 h 72"/>
                  <a:gd name="T14" fmla="*/ 0 w 62"/>
                  <a:gd name="T15" fmla="*/ 53 h 72"/>
                  <a:gd name="T16" fmla="*/ 4 w 62"/>
                  <a:gd name="T17" fmla="*/ 72 h 72"/>
                  <a:gd name="T18" fmla="*/ 17 w 62"/>
                  <a:gd name="T19" fmla="*/ 82 h 72"/>
                  <a:gd name="T20" fmla="*/ 44 w 62"/>
                  <a:gd name="T21" fmla="*/ 82 h 72"/>
                  <a:gd name="T22" fmla="*/ 57 w 62"/>
                  <a:gd name="T23" fmla="*/ 68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57" y="58"/>
                    </a:moveTo>
                    <a:lnTo>
                      <a:pt x="62" y="29"/>
                    </a:lnTo>
                    <a:lnTo>
                      <a:pt x="53" y="14"/>
                    </a:lnTo>
                    <a:lnTo>
                      <a:pt x="35" y="5"/>
                    </a:lnTo>
                    <a:lnTo>
                      <a:pt x="22" y="0"/>
                    </a:lnTo>
                    <a:lnTo>
                      <a:pt x="9" y="10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62"/>
                    </a:lnTo>
                    <a:lnTo>
                      <a:pt x="17" y="72"/>
                    </a:lnTo>
                    <a:lnTo>
                      <a:pt x="44" y="72"/>
                    </a:lnTo>
                    <a:lnTo>
                      <a:pt x="57" y="5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2" name="Freeform 272"/>
              <p:cNvSpPr>
                <a:spLocks/>
              </p:cNvSpPr>
              <p:nvPr/>
            </p:nvSpPr>
            <p:spPr bwMode="auto">
              <a:xfrm flipV="1">
                <a:off x="2153" y="2644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40 w 71"/>
                  <a:gd name="T5" fmla="*/ 0 h 72"/>
                  <a:gd name="T6" fmla="*/ 62 w 71"/>
                  <a:gd name="T7" fmla="*/ 10 h 72"/>
                  <a:gd name="T8" fmla="*/ 71 w 71"/>
                  <a:gd name="T9" fmla="*/ 44 h 72"/>
                  <a:gd name="T10" fmla="*/ 58 w 71"/>
                  <a:gd name="T11" fmla="*/ 77 h 72"/>
                  <a:gd name="T12" fmla="*/ 36 w 71"/>
                  <a:gd name="T13" fmla="*/ 82 h 72"/>
                  <a:gd name="T14" fmla="*/ 9 w 71"/>
                  <a:gd name="T15" fmla="*/ 68 h 72"/>
                  <a:gd name="T16" fmla="*/ 0 w 71"/>
                  <a:gd name="T17" fmla="*/ 39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40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8" y="67"/>
                    </a:lnTo>
                    <a:lnTo>
                      <a:pt x="36" y="72"/>
                    </a:lnTo>
                    <a:lnTo>
                      <a:pt x="9" y="5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3" name="Freeform 273"/>
              <p:cNvSpPr>
                <a:spLocks/>
              </p:cNvSpPr>
              <p:nvPr/>
            </p:nvSpPr>
            <p:spPr bwMode="auto">
              <a:xfrm flipV="1">
                <a:off x="2162" y="2669"/>
                <a:ext cx="40" cy="44"/>
              </a:xfrm>
              <a:custGeom>
                <a:avLst/>
                <a:gdLst>
                  <a:gd name="T0" fmla="*/ 0 w 40"/>
                  <a:gd name="T1" fmla="*/ 48 h 43"/>
                  <a:gd name="T2" fmla="*/ 5 w 40"/>
                  <a:gd name="T3" fmla="*/ 39 h 43"/>
                  <a:gd name="T4" fmla="*/ 9 w 40"/>
                  <a:gd name="T5" fmla="*/ 34 h 43"/>
                  <a:gd name="T6" fmla="*/ 18 w 40"/>
                  <a:gd name="T7" fmla="*/ 10 h 43"/>
                  <a:gd name="T8" fmla="*/ 27 w 40"/>
                  <a:gd name="T9" fmla="*/ 0 h 43"/>
                  <a:gd name="T10" fmla="*/ 40 w 40"/>
                  <a:gd name="T11" fmla="*/ 0 h 43"/>
                  <a:gd name="T12" fmla="*/ 40 w 40"/>
                  <a:gd name="T13" fmla="*/ 5 h 43"/>
                  <a:gd name="T14" fmla="*/ 36 w 40"/>
                  <a:gd name="T15" fmla="*/ 0 h 43"/>
                  <a:gd name="T16" fmla="*/ 9 w 40"/>
                  <a:gd name="T17" fmla="*/ 5 h 43"/>
                  <a:gd name="T18" fmla="*/ 0 w 40"/>
                  <a:gd name="T19" fmla="*/ 19 h 43"/>
                  <a:gd name="T20" fmla="*/ 0 w 40"/>
                  <a:gd name="T21" fmla="*/ 48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3">
                    <a:moveTo>
                      <a:pt x="0" y="43"/>
                    </a:moveTo>
                    <a:lnTo>
                      <a:pt x="5" y="34"/>
                    </a:lnTo>
                    <a:lnTo>
                      <a:pt x="9" y="29"/>
                    </a:lnTo>
                    <a:lnTo>
                      <a:pt x="18" y="10"/>
                    </a:lnTo>
                    <a:lnTo>
                      <a:pt x="27" y="0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1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4" name="Freeform 274"/>
              <p:cNvSpPr>
                <a:spLocks/>
              </p:cNvSpPr>
              <p:nvPr/>
            </p:nvSpPr>
            <p:spPr bwMode="auto">
              <a:xfrm flipV="1">
                <a:off x="2167" y="2649"/>
                <a:ext cx="53" cy="59"/>
              </a:xfrm>
              <a:custGeom>
                <a:avLst/>
                <a:gdLst>
                  <a:gd name="T0" fmla="*/ 44 w 53"/>
                  <a:gd name="T1" fmla="*/ 0 h 57"/>
                  <a:gd name="T2" fmla="*/ 44 w 53"/>
                  <a:gd name="T3" fmla="*/ 5 h 57"/>
                  <a:gd name="T4" fmla="*/ 44 w 53"/>
                  <a:gd name="T5" fmla="*/ 24 h 57"/>
                  <a:gd name="T6" fmla="*/ 40 w 53"/>
                  <a:gd name="T7" fmla="*/ 34 h 57"/>
                  <a:gd name="T8" fmla="*/ 26 w 53"/>
                  <a:gd name="T9" fmla="*/ 53 h 57"/>
                  <a:gd name="T10" fmla="*/ 17 w 53"/>
                  <a:gd name="T11" fmla="*/ 58 h 57"/>
                  <a:gd name="T12" fmla="*/ 4 w 53"/>
                  <a:gd name="T13" fmla="*/ 58 h 57"/>
                  <a:gd name="T14" fmla="*/ 0 w 53"/>
                  <a:gd name="T15" fmla="*/ 53 h 57"/>
                  <a:gd name="T16" fmla="*/ 13 w 53"/>
                  <a:gd name="T17" fmla="*/ 63 h 57"/>
                  <a:gd name="T18" fmla="*/ 35 w 53"/>
                  <a:gd name="T19" fmla="*/ 67 h 57"/>
                  <a:gd name="T20" fmla="*/ 48 w 53"/>
                  <a:gd name="T21" fmla="*/ 53 h 57"/>
                  <a:gd name="T22" fmla="*/ 53 w 53"/>
                  <a:gd name="T23" fmla="*/ 29 h 57"/>
                  <a:gd name="T24" fmla="*/ 44 w 53"/>
                  <a:gd name="T25" fmla="*/ 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7">
                    <a:moveTo>
                      <a:pt x="44" y="0"/>
                    </a:moveTo>
                    <a:lnTo>
                      <a:pt x="44" y="5"/>
                    </a:lnTo>
                    <a:lnTo>
                      <a:pt x="44" y="19"/>
                    </a:lnTo>
                    <a:lnTo>
                      <a:pt x="40" y="29"/>
                    </a:lnTo>
                    <a:lnTo>
                      <a:pt x="26" y="43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7"/>
                    </a:lnTo>
                    <a:lnTo>
                      <a:pt x="48" y="43"/>
                    </a:lnTo>
                    <a:lnTo>
                      <a:pt x="53" y="2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5" name="Freeform 275"/>
              <p:cNvSpPr>
                <a:spLocks/>
              </p:cNvSpPr>
              <p:nvPr/>
            </p:nvSpPr>
            <p:spPr bwMode="auto">
              <a:xfrm flipV="1">
                <a:off x="2180" y="2649"/>
                <a:ext cx="35" cy="15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9 h 14"/>
                  <a:gd name="T4" fmla="*/ 0 w 35"/>
                  <a:gd name="T5" fmla="*/ 15 h 14"/>
                  <a:gd name="T6" fmla="*/ 18 w 35"/>
                  <a:gd name="T7" fmla="*/ 15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0"/>
                    </a:lnTo>
                    <a:lnTo>
                      <a:pt x="18" y="1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6" name="Freeform 276"/>
              <p:cNvSpPr>
                <a:spLocks/>
              </p:cNvSpPr>
              <p:nvPr/>
            </p:nvSpPr>
            <p:spPr bwMode="auto">
              <a:xfrm flipV="1">
                <a:off x="2162" y="2703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7" name="Freeform 277"/>
              <p:cNvSpPr>
                <a:spLocks/>
              </p:cNvSpPr>
              <p:nvPr/>
            </p:nvSpPr>
            <p:spPr bwMode="auto">
              <a:xfrm flipV="1">
                <a:off x="2158" y="2694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4 w 9"/>
                  <a:gd name="T3" fmla="*/ 0 h 5"/>
                  <a:gd name="T4" fmla="*/ 9 w 9"/>
                  <a:gd name="T5" fmla="*/ 0 h 5"/>
                  <a:gd name="T6" fmla="*/ 4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8" name="Freeform 278"/>
              <p:cNvSpPr>
                <a:spLocks/>
              </p:cNvSpPr>
              <p:nvPr/>
            </p:nvSpPr>
            <p:spPr bwMode="auto">
              <a:xfrm flipV="1">
                <a:off x="2109" y="2590"/>
                <a:ext cx="168" cy="183"/>
              </a:xfrm>
              <a:custGeom>
                <a:avLst/>
                <a:gdLst>
                  <a:gd name="T0" fmla="*/ 40 w 168"/>
                  <a:gd name="T1" fmla="*/ 0 h 178"/>
                  <a:gd name="T2" fmla="*/ 22 w 168"/>
                  <a:gd name="T3" fmla="*/ 5 h 178"/>
                  <a:gd name="T4" fmla="*/ 9 w 168"/>
                  <a:gd name="T5" fmla="*/ 25 h 178"/>
                  <a:gd name="T6" fmla="*/ 0 w 168"/>
                  <a:gd name="T7" fmla="*/ 93 h 178"/>
                  <a:gd name="T8" fmla="*/ 0 w 168"/>
                  <a:gd name="T9" fmla="*/ 164 h 178"/>
                  <a:gd name="T10" fmla="*/ 9 w 168"/>
                  <a:gd name="T11" fmla="*/ 189 h 178"/>
                  <a:gd name="T12" fmla="*/ 36 w 168"/>
                  <a:gd name="T13" fmla="*/ 193 h 178"/>
                  <a:gd name="T14" fmla="*/ 124 w 168"/>
                  <a:gd name="T15" fmla="*/ 204 h 178"/>
                  <a:gd name="T16" fmla="*/ 151 w 168"/>
                  <a:gd name="T17" fmla="*/ 193 h 178"/>
                  <a:gd name="T18" fmla="*/ 164 w 168"/>
                  <a:gd name="T19" fmla="*/ 160 h 178"/>
                  <a:gd name="T20" fmla="*/ 168 w 168"/>
                  <a:gd name="T21" fmla="*/ 68 h 178"/>
                  <a:gd name="T22" fmla="*/ 168 w 168"/>
                  <a:gd name="T23" fmla="*/ 44 h 178"/>
                  <a:gd name="T24" fmla="*/ 164 w 168"/>
                  <a:gd name="T25" fmla="*/ 29 h 178"/>
                  <a:gd name="T26" fmla="*/ 133 w 168"/>
                  <a:gd name="T27" fmla="*/ 10 h 178"/>
                  <a:gd name="T28" fmla="*/ 40 w 168"/>
                  <a:gd name="T29" fmla="*/ 0 h 178"/>
                  <a:gd name="T30" fmla="*/ 40 w 168"/>
                  <a:gd name="T31" fmla="*/ 0 h 1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78">
                    <a:moveTo>
                      <a:pt x="40" y="0"/>
                    </a:moveTo>
                    <a:lnTo>
                      <a:pt x="22" y="5"/>
                    </a:lnTo>
                    <a:lnTo>
                      <a:pt x="9" y="20"/>
                    </a:lnTo>
                    <a:lnTo>
                      <a:pt x="0" y="82"/>
                    </a:lnTo>
                    <a:lnTo>
                      <a:pt x="0" y="144"/>
                    </a:lnTo>
                    <a:lnTo>
                      <a:pt x="9" y="164"/>
                    </a:lnTo>
                    <a:lnTo>
                      <a:pt x="36" y="168"/>
                    </a:lnTo>
                    <a:lnTo>
                      <a:pt x="124" y="178"/>
                    </a:lnTo>
                    <a:lnTo>
                      <a:pt x="151" y="168"/>
                    </a:lnTo>
                    <a:lnTo>
                      <a:pt x="164" y="140"/>
                    </a:lnTo>
                    <a:lnTo>
                      <a:pt x="168" y="58"/>
                    </a:lnTo>
                    <a:lnTo>
                      <a:pt x="168" y="39"/>
                    </a:lnTo>
                    <a:lnTo>
                      <a:pt x="164" y="24"/>
                    </a:lnTo>
                    <a:lnTo>
                      <a:pt x="133" y="1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9" name="Freeform 279"/>
              <p:cNvSpPr>
                <a:spLocks/>
              </p:cNvSpPr>
              <p:nvPr/>
            </p:nvSpPr>
            <p:spPr bwMode="auto">
              <a:xfrm flipV="1">
                <a:off x="2153" y="2644"/>
                <a:ext cx="71" cy="74"/>
              </a:xfrm>
              <a:custGeom>
                <a:avLst/>
                <a:gdLst>
                  <a:gd name="T0" fmla="*/ 0 w 71"/>
                  <a:gd name="T1" fmla="*/ 39 h 72"/>
                  <a:gd name="T2" fmla="*/ 14 w 71"/>
                  <a:gd name="T3" fmla="*/ 10 h 72"/>
                  <a:gd name="T4" fmla="*/ 40 w 71"/>
                  <a:gd name="T5" fmla="*/ 0 h 72"/>
                  <a:gd name="T6" fmla="*/ 62 w 71"/>
                  <a:gd name="T7" fmla="*/ 10 h 72"/>
                  <a:gd name="T8" fmla="*/ 71 w 71"/>
                  <a:gd name="T9" fmla="*/ 44 h 72"/>
                  <a:gd name="T10" fmla="*/ 58 w 71"/>
                  <a:gd name="T11" fmla="*/ 77 h 72"/>
                  <a:gd name="T12" fmla="*/ 36 w 71"/>
                  <a:gd name="T13" fmla="*/ 82 h 72"/>
                  <a:gd name="T14" fmla="*/ 9 w 71"/>
                  <a:gd name="T15" fmla="*/ 68 h 72"/>
                  <a:gd name="T16" fmla="*/ 0 w 71"/>
                  <a:gd name="T17" fmla="*/ 39 h 72"/>
                  <a:gd name="T18" fmla="*/ 0 w 71"/>
                  <a:gd name="T19" fmla="*/ 39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0" y="34"/>
                    </a:moveTo>
                    <a:lnTo>
                      <a:pt x="14" y="10"/>
                    </a:lnTo>
                    <a:lnTo>
                      <a:pt x="40" y="0"/>
                    </a:lnTo>
                    <a:lnTo>
                      <a:pt x="62" y="10"/>
                    </a:lnTo>
                    <a:lnTo>
                      <a:pt x="71" y="39"/>
                    </a:lnTo>
                    <a:lnTo>
                      <a:pt x="58" y="67"/>
                    </a:lnTo>
                    <a:lnTo>
                      <a:pt x="36" y="72"/>
                    </a:lnTo>
                    <a:lnTo>
                      <a:pt x="9" y="58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0" name="Freeform 280"/>
              <p:cNvSpPr>
                <a:spLocks/>
              </p:cNvSpPr>
              <p:nvPr/>
            </p:nvSpPr>
            <p:spPr bwMode="auto">
              <a:xfrm flipV="1">
                <a:off x="2114" y="2629"/>
                <a:ext cx="119" cy="134"/>
              </a:xfrm>
              <a:custGeom>
                <a:avLst/>
                <a:gdLst>
                  <a:gd name="T0" fmla="*/ 119 w 119"/>
                  <a:gd name="T1" fmla="*/ 5 h 130"/>
                  <a:gd name="T2" fmla="*/ 62 w 119"/>
                  <a:gd name="T3" fmla="*/ 0 h 130"/>
                  <a:gd name="T4" fmla="*/ 39 w 119"/>
                  <a:gd name="T5" fmla="*/ 0 h 130"/>
                  <a:gd name="T6" fmla="*/ 17 w 119"/>
                  <a:gd name="T7" fmla="*/ 5 h 130"/>
                  <a:gd name="T8" fmla="*/ 8 w 119"/>
                  <a:gd name="T9" fmla="*/ 34 h 130"/>
                  <a:gd name="T10" fmla="*/ 4 w 119"/>
                  <a:gd name="T11" fmla="*/ 63 h 130"/>
                  <a:gd name="T12" fmla="*/ 0 w 119"/>
                  <a:gd name="T13" fmla="*/ 106 h 130"/>
                  <a:gd name="T14" fmla="*/ 0 w 119"/>
                  <a:gd name="T15" fmla="*/ 150 h 130"/>
                  <a:gd name="T16" fmla="*/ 8 w 119"/>
                  <a:gd name="T17" fmla="*/ 106 h 130"/>
                  <a:gd name="T18" fmla="*/ 22 w 119"/>
                  <a:gd name="T19" fmla="*/ 57 h 130"/>
                  <a:gd name="T20" fmla="*/ 35 w 119"/>
                  <a:gd name="T21" fmla="*/ 34 h 130"/>
                  <a:gd name="T22" fmla="*/ 53 w 119"/>
                  <a:gd name="T23" fmla="*/ 14 h 130"/>
                  <a:gd name="T24" fmla="*/ 110 w 119"/>
                  <a:gd name="T25" fmla="*/ 5 h 130"/>
                  <a:gd name="T26" fmla="*/ 119 w 119"/>
                  <a:gd name="T27" fmla="*/ 5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9" h="130">
                    <a:moveTo>
                      <a:pt x="119" y="5"/>
                    </a:moveTo>
                    <a:lnTo>
                      <a:pt x="62" y="0"/>
                    </a:lnTo>
                    <a:lnTo>
                      <a:pt x="39" y="0"/>
                    </a:lnTo>
                    <a:lnTo>
                      <a:pt x="17" y="5"/>
                    </a:lnTo>
                    <a:lnTo>
                      <a:pt x="8" y="29"/>
                    </a:lnTo>
                    <a:lnTo>
                      <a:pt x="4" y="53"/>
                    </a:lnTo>
                    <a:lnTo>
                      <a:pt x="0" y="91"/>
                    </a:lnTo>
                    <a:lnTo>
                      <a:pt x="0" y="130"/>
                    </a:lnTo>
                    <a:lnTo>
                      <a:pt x="8" y="91"/>
                    </a:lnTo>
                    <a:lnTo>
                      <a:pt x="22" y="48"/>
                    </a:lnTo>
                    <a:lnTo>
                      <a:pt x="35" y="29"/>
                    </a:lnTo>
                    <a:lnTo>
                      <a:pt x="53" y="14"/>
                    </a:lnTo>
                    <a:lnTo>
                      <a:pt x="110" y="5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1" name="Freeform 281"/>
              <p:cNvSpPr>
                <a:spLocks/>
              </p:cNvSpPr>
              <p:nvPr/>
            </p:nvSpPr>
            <p:spPr bwMode="auto">
              <a:xfrm flipV="1">
                <a:off x="2118" y="2708"/>
                <a:ext cx="58" cy="55"/>
              </a:xfrm>
              <a:custGeom>
                <a:avLst/>
                <a:gdLst>
                  <a:gd name="T0" fmla="*/ 0 w 58"/>
                  <a:gd name="T1" fmla="*/ 63 h 53"/>
                  <a:gd name="T2" fmla="*/ 4 w 58"/>
                  <a:gd name="T3" fmla="*/ 34 h 53"/>
                  <a:gd name="T4" fmla="*/ 13 w 58"/>
                  <a:gd name="T5" fmla="*/ 5 h 53"/>
                  <a:gd name="T6" fmla="*/ 35 w 58"/>
                  <a:gd name="T7" fmla="*/ 0 h 53"/>
                  <a:gd name="T8" fmla="*/ 58 w 58"/>
                  <a:gd name="T9" fmla="*/ 0 h 53"/>
                  <a:gd name="T10" fmla="*/ 27 w 58"/>
                  <a:gd name="T11" fmla="*/ 10 h 53"/>
                  <a:gd name="T12" fmla="*/ 9 w 58"/>
                  <a:gd name="T13" fmla="*/ 29 h 53"/>
                  <a:gd name="T14" fmla="*/ 0 w 58"/>
                  <a:gd name="T15" fmla="*/ 63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53">
                    <a:moveTo>
                      <a:pt x="0" y="53"/>
                    </a:moveTo>
                    <a:lnTo>
                      <a:pt x="4" y="29"/>
                    </a:lnTo>
                    <a:lnTo>
                      <a:pt x="13" y="5"/>
                    </a:lnTo>
                    <a:lnTo>
                      <a:pt x="35" y="0"/>
                    </a:lnTo>
                    <a:lnTo>
                      <a:pt x="58" y="0"/>
                    </a:lnTo>
                    <a:lnTo>
                      <a:pt x="27" y="10"/>
                    </a:lnTo>
                    <a:lnTo>
                      <a:pt x="9" y="24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2" name="Freeform 282"/>
              <p:cNvSpPr>
                <a:spLocks/>
              </p:cNvSpPr>
              <p:nvPr/>
            </p:nvSpPr>
            <p:spPr bwMode="auto">
              <a:xfrm flipV="1">
                <a:off x="2140" y="2595"/>
                <a:ext cx="133" cy="113"/>
              </a:xfrm>
              <a:custGeom>
                <a:avLst/>
                <a:gdLst>
                  <a:gd name="T0" fmla="*/ 0 w 133"/>
                  <a:gd name="T1" fmla="*/ 116 h 110"/>
                  <a:gd name="T2" fmla="*/ 93 w 133"/>
                  <a:gd name="T3" fmla="*/ 125 h 110"/>
                  <a:gd name="T4" fmla="*/ 115 w 133"/>
                  <a:gd name="T5" fmla="*/ 116 h 110"/>
                  <a:gd name="T6" fmla="*/ 124 w 133"/>
                  <a:gd name="T7" fmla="*/ 87 h 110"/>
                  <a:gd name="T8" fmla="*/ 133 w 133"/>
                  <a:gd name="T9" fmla="*/ 0 h 110"/>
                  <a:gd name="T10" fmla="*/ 120 w 133"/>
                  <a:gd name="T11" fmla="*/ 61 h 110"/>
                  <a:gd name="T12" fmla="*/ 102 w 133"/>
                  <a:gd name="T13" fmla="*/ 91 h 110"/>
                  <a:gd name="T14" fmla="*/ 84 w 133"/>
                  <a:gd name="T15" fmla="*/ 105 h 110"/>
                  <a:gd name="T16" fmla="*/ 0 w 133"/>
                  <a:gd name="T17" fmla="*/ 116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110">
                    <a:moveTo>
                      <a:pt x="0" y="101"/>
                    </a:moveTo>
                    <a:lnTo>
                      <a:pt x="93" y="110"/>
                    </a:lnTo>
                    <a:lnTo>
                      <a:pt x="115" y="101"/>
                    </a:lnTo>
                    <a:lnTo>
                      <a:pt x="124" y="77"/>
                    </a:lnTo>
                    <a:lnTo>
                      <a:pt x="133" y="0"/>
                    </a:lnTo>
                    <a:lnTo>
                      <a:pt x="120" y="53"/>
                    </a:lnTo>
                    <a:lnTo>
                      <a:pt x="102" y="81"/>
                    </a:lnTo>
                    <a:lnTo>
                      <a:pt x="84" y="9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3" name="Freeform 283"/>
              <p:cNvSpPr>
                <a:spLocks/>
              </p:cNvSpPr>
              <p:nvPr/>
            </p:nvSpPr>
            <p:spPr bwMode="auto">
              <a:xfrm flipV="1">
                <a:off x="2189" y="2595"/>
                <a:ext cx="79" cy="58"/>
              </a:xfrm>
              <a:custGeom>
                <a:avLst/>
                <a:gdLst>
                  <a:gd name="T0" fmla="*/ 0 w 79"/>
                  <a:gd name="T1" fmla="*/ 57 h 57"/>
                  <a:gd name="T2" fmla="*/ 44 w 79"/>
                  <a:gd name="T3" fmla="*/ 62 h 57"/>
                  <a:gd name="T4" fmla="*/ 66 w 79"/>
                  <a:gd name="T5" fmla="*/ 53 h 57"/>
                  <a:gd name="T6" fmla="*/ 75 w 79"/>
                  <a:gd name="T7" fmla="*/ 24 h 57"/>
                  <a:gd name="T8" fmla="*/ 79 w 79"/>
                  <a:gd name="T9" fmla="*/ 0 h 57"/>
                  <a:gd name="T10" fmla="*/ 75 w 79"/>
                  <a:gd name="T11" fmla="*/ 24 h 57"/>
                  <a:gd name="T12" fmla="*/ 53 w 79"/>
                  <a:gd name="T13" fmla="*/ 48 h 57"/>
                  <a:gd name="T14" fmla="*/ 22 w 79"/>
                  <a:gd name="T15" fmla="*/ 57 h 57"/>
                  <a:gd name="T16" fmla="*/ 0 w 79"/>
                  <a:gd name="T17" fmla="*/ 57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57">
                    <a:moveTo>
                      <a:pt x="0" y="52"/>
                    </a:moveTo>
                    <a:lnTo>
                      <a:pt x="44" y="57"/>
                    </a:lnTo>
                    <a:lnTo>
                      <a:pt x="66" y="48"/>
                    </a:lnTo>
                    <a:lnTo>
                      <a:pt x="75" y="24"/>
                    </a:lnTo>
                    <a:lnTo>
                      <a:pt x="79" y="0"/>
                    </a:lnTo>
                    <a:lnTo>
                      <a:pt x="75" y="24"/>
                    </a:lnTo>
                    <a:lnTo>
                      <a:pt x="53" y="43"/>
                    </a:lnTo>
                    <a:lnTo>
                      <a:pt x="22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4" name="Freeform 284"/>
              <p:cNvSpPr>
                <a:spLocks/>
              </p:cNvSpPr>
              <p:nvPr/>
            </p:nvSpPr>
            <p:spPr bwMode="auto">
              <a:xfrm flipV="1">
                <a:off x="1944" y="2604"/>
                <a:ext cx="165" cy="178"/>
              </a:xfrm>
              <a:custGeom>
                <a:avLst/>
                <a:gdLst>
                  <a:gd name="T0" fmla="*/ 129 w 164"/>
                  <a:gd name="T1" fmla="*/ 9 h 173"/>
                  <a:gd name="T2" fmla="*/ 36 w 164"/>
                  <a:gd name="T3" fmla="*/ 0 h 173"/>
                  <a:gd name="T4" fmla="*/ 14 w 164"/>
                  <a:gd name="T5" fmla="*/ 9 h 173"/>
                  <a:gd name="T6" fmla="*/ 0 w 164"/>
                  <a:gd name="T7" fmla="*/ 38 h 173"/>
                  <a:gd name="T8" fmla="*/ 0 w 164"/>
                  <a:gd name="T9" fmla="*/ 183 h 173"/>
                  <a:gd name="T10" fmla="*/ 14 w 164"/>
                  <a:gd name="T11" fmla="*/ 193 h 173"/>
                  <a:gd name="T12" fmla="*/ 31 w 164"/>
                  <a:gd name="T13" fmla="*/ 193 h 173"/>
                  <a:gd name="T14" fmla="*/ 129 w 164"/>
                  <a:gd name="T15" fmla="*/ 199 h 173"/>
                  <a:gd name="T16" fmla="*/ 151 w 164"/>
                  <a:gd name="T17" fmla="*/ 188 h 173"/>
                  <a:gd name="T18" fmla="*/ 165 w 164"/>
                  <a:gd name="T19" fmla="*/ 159 h 173"/>
                  <a:gd name="T20" fmla="*/ 169 w 164"/>
                  <a:gd name="T21" fmla="*/ 63 h 173"/>
                  <a:gd name="T22" fmla="*/ 160 w 164"/>
                  <a:gd name="T23" fmla="*/ 29 h 173"/>
                  <a:gd name="T24" fmla="*/ 151 w 164"/>
                  <a:gd name="T25" fmla="*/ 14 h 173"/>
                  <a:gd name="T26" fmla="*/ 129 w 164"/>
                  <a:gd name="T27" fmla="*/ 9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4" h="173">
                    <a:moveTo>
                      <a:pt x="124" y="9"/>
                    </a:moveTo>
                    <a:lnTo>
                      <a:pt x="36" y="0"/>
                    </a:lnTo>
                    <a:lnTo>
                      <a:pt x="14" y="9"/>
                    </a:lnTo>
                    <a:lnTo>
                      <a:pt x="0" y="33"/>
                    </a:lnTo>
                    <a:lnTo>
                      <a:pt x="0" y="158"/>
                    </a:lnTo>
                    <a:lnTo>
                      <a:pt x="14" y="168"/>
                    </a:lnTo>
                    <a:lnTo>
                      <a:pt x="31" y="168"/>
                    </a:lnTo>
                    <a:lnTo>
                      <a:pt x="124" y="173"/>
                    </a:lnTo>
                    <a:lnTo>
                      <a:pt x="146" y="163"/>
                    </a:lnTo>
                    <a:lnTo>
                      <a:pt x="160" y="139"/>
                    </a:lnTo>
                    <a:lnTo>
                      <a:pt x="164" y="53"/>
                    </a:lnTo>
                    <a:lnTo>
                      <a:pt x="155" y="24"/>
                    </a:lnTo>
                    <a:lnTo>
                      <a:pt x="146" y="14"/>
                    </a:ln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5" name="Freeform 285"/>
              <p:cNvSpPr>
                <a:spLocks/>
              </p:cNvSpPr>
              <p:nvPr/>
            </p:nvSpPr>
            <p:spPr bwMode="auto">
              <a:xfrm flipV="1">
                <a:off x="1998" y="2649"/>
                <a:ext cx="61" cy="75"/>
              </a:xfrm>
              <a:custGeom>
                <a:avLst/>
                <a:gdLst>
                  <a:gd name="T0" fmla="*/ 57 w 61"/>
                  <a:gd name="T1" fmla="*/ 64 h 72"/>
                  <a:gd name="T2" fmla="*/ 61 w 61"/>
                  <a:gd name="T3" fmla="*/ 29 h 72"/>
                  <a:gd name="T4" fmla="*/ 53 w 61"/>
                  <a:gd name="T5" fmla="*/ 10 h 72"/>
                  <a:gd name="T6" fmla="*/ 35 w 61"/>
                  <a:gd name="T7" fmla="*/ 0 h 72"/>
                  <a:gd name="T8" fmla="*/ 17 w 61"/>
                  <a:gd name="T9" fmla="*/ 0 h 72"/>
                  <a:gd name="T10" fmla="*/ 8 w 61"/>
                  <a:gd name="T11" fmla="*/ 5 h 72"/>
                  <a:gd name="T12" fmla="*/ 0 w 61"/>
                  <a:gd name="T13" fmla="*/ 29 h 72"/>
                  <a:gd name="T14" fmla="*/ 0 w 61"/>
                  <a:gd name="T15" fmla="*/ 58 h 72"/>
                  <a:gd name="T16" fmla="*/ 4 w 61"/>
                  <a:gd name="T17" fmla="*/ 78 h 72"/>
                  <a:gd name="T18" fmla="*/ 17 w 61"/>
                  <a:gd name="T19" fmla="*/ 83 h 72"/>
                  <a:gd name="T20" fmla="*/ 44 w 61"/>
                  <a:gd name="T21" fmla="*/ 88 h 72"/>
                  <a:gd name="T22" fmla="*/ 57 w 61"/>
                  <a:gd name="T23" fmla="*/ 64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72">
                    <a:moveTo>
                      <a:pt x="57" y="53"/>
                    </a:moveTo>
                    <a:lnTo>
                      <a:pt x="61" y="24"/>
                    </a:lnTo>
                    <a:lnTo>
                      <a:pt x="53" y="10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63"/>
                    </a:lnTo>
                    <a:lnTo>
                      <a:pt x="17" y="68"/>
                    </a:lnTo>
                    <a:lnTo>
                      <a:pt x="44" y="72"/>
                    </a:lnTo>
                    <a:lnTo>
                      <a:pt x="57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6" name="Freeform 286"/>
              <p:cNvSpPr>
                <a:spLocks/>
              </p:cNvSpPr>
              <p:nvPr/>
            </p:nvSpPr>
            <p:spPr bwMode="auto">
              <a:xfrm flipV="1">
                <a:off x="1984" y="2653"/>
                <a:ext cx="71" cy="80"/>
              </a:xfrm>
              <a:custGeom>
                <a:avLst/>
                <a:gdLst>
                  <a:gd name="T0" fmla="*/ 0 w 71"/>
                  <a:gd name="T1" fmla="*/ 47 h 77"/>
                  <a:gd name="T2" fmla="*/ 14 w 71"/>
                  <a:gd name="T3" fmla="*/ 9 h 77"/>
                  <a:gd name="T4" fmla="*/ 40 w 71"/>
                  <a:gd name="T5" fmla="*/ 0 h 77"/>
                  <a:gd name="T6" fmla="*/ 62 w 71"/>
                  <a:gd name="T7" fmla="*/ 19 h 77"/>
                  <a:gd name="T8" fmla="*/ 71 w 71"/>
                  <a:gd name="T9" fmla="*/ 53 h 77"/>
                  <a:gd name="T10" fmla="*/ 58 w 71"/>
                  <a:gd name="T11" fmla="*/ 82 h 77"/>
                  <a:gd name="T12" fmla="*/ 36 w 71"/>
                  <a:gd name="T13" fmla="*/ 92 h 77"/>
                  <a:gd name="T14" fmla="*/ 9 w 71"/>
                  <a:gd name="T15" fmla="*/ 75 h 77"/>
                  <a:gd name="T16" fmla="*/ 0 w 71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9"/>
                    </a:lnTo>
                    <a:lnTo>
                      <a:pt x="40" y="0"/>
                    </a:lnTo>
                    <a:lnTo>
                      <a:pt x="62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7" name="Freeform 287"/>
              <p:cNvSpPr>
                <a:spLocks/>
              </p:cNvSpPr>
              <p:nvPr/>
            </p:nvSpPr>
            <p:spPr bwMode="auto">
              <a:xfrm flipV="1">
                <a:off x="1993" y="2678"/>
                <a:ext cx="40" cy="50"/>
              </a:xfrm>
              <a:custGeom>
                <a:avLst/>
                <a:gdLst>
                  <a:gd name="T0" fmla="*/ 0 w 40"/>
                  <a:gd name="T1" fmla="*/ 58 h 48"/>
                  <a:gd name="T2" fmla="*/ 0 w 40"/>
                  <a:gd name="T3" fmla="*/ 48 h 48"/>
                  <a:gd name="T4" fmla="*/ 5 w 40"/>
                  <a:gd name="T5" fmla="*/ 40 h 48"/>
                  <a:gd name="T6" fmla="*/ 18 w 40"/>
                  <a:gd name="T7" fmla="*/ 19 h 48"/>
                  <a:gd name="T8" fmla="*/ 22 w 40"/>
                  <a:gd name="T9" fmla="*/ 4 h 48"/>
                  <a:gd name="T10" fmla="*/ 40 w 40"/>
                  <a:gd name="T11" fmla="*/ 4 h 48"/>
                  <a:gd name="T12" fmla="*/ 31 w 40"/>
                  <a:gd name="T13" fmla="*/ 4 h 48"/>
                  <a:gd name="T14" fmla="*/ 18 w 40"/>
                  <a:gd name="T15" fmla="*/ 0 h 48"/>
                  <a:gd name="T16" fmla="*/ 9 w 40"/>
                  <a:gd name="T17" fmla="*/ 4 h 48"/>
                  <a:gd name="T18" fmla="*/ 0 w 40"/>
                  <a:gd name="T19" fmla="*/ 29 h 48"/>
                  <a:gd name="T20" fmla="*/ 0 w 40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lnTo>
                      <a:pt x="0" y="38"/>
                    </a:lnTo>
                    <a:lnTo>
                      <a:pt x="5" y="33"/>
                    </a:lnTo>
                    <a:lnTo>
                      <a:pt x="18" y="14"/>
                    </a:lnTo>
                    <a:lnTo>
                      <a:pt x="22" y="4"/>
                    </a:lnTo>
                    <a:lnTo>
                      <a:pt x="40" y="4"/>
                    </a:lnTo>
                    <a:lnTo>
                      <a:pt x="31" y="4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8" name="Freeform 288"/>
              <p:cNvSpPr>
                <a:spLocks/>
              </p:cNvSpPr>
              <p:nvPr/>
            </p:nvSpPr>
            <p:spPr bwMode="auto">
              <a:xfrm flipV="1">
                <a:off x="1998" y="2664"/>
                <a:ext cx="53" cy="54"/>
              </a:xfrm>
              <a:custGeom>
                <a:avLst/>
                <a:gdLst>
                  <a:gd name="T0" fmla="*/ 39 w 53"/>
                  <a:gd name="T1" fmla="*/ 0 h 53"/>
                  <a:gd name="T2" fmla="*/ 44 w 53"/>
                  <a:gd name="T3" fmla="*/ 15 h 53"/>
                  <a:gd name="T4" fmla="*/ 39 w 53"/>
                  <a:gd name="T5" fmla="*/ 34 h 53"/>
                  <a:gd name="T6" fmla="*/ 26 w 53"/>
                  <a:gd name="T7" fmla="*/ 44 h 53"/>
                  <a:gd name="T8" fmla="*/ 17 w 53"/>
                  <a:gd name="T9" fmla="*/ 53 h 53"/>
                  <a:gd name="T10" fmla="*/ 4 w 53"/>
                  <a:gd name="T11" fmla="*/ 48 h 53"/>
                  <a:gd name="T12" fmla="*/ 0 w 53"/>
                  <a:gd name="T13" fmla="*/ 48 h 53"/>
                  <a:gd name="T14" fmla="*/ 13 w 53"/>
                  <a:gd name="T15" fmla="*/ 58 h 53"/>
                  <a:gd name="T16" fmla="*/ 35 w 53"/>
                  <a:gd name="T17" fmla="*/ 58 h 53"/>
                  <a:gd name="T18" fmla="*/ 48 w 53"/>
                  <a:gd name="T19" fmla="*/ 44 h 53"/>
                  <a:gd name="T20" fmla="*/ 53 w 53"/>
                  <a:gd name="T21" fmla="*/ 19 h 53"/>
                  <a:gd name="T22" fmla="*/ 39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39" y="0"/>
                    </a:moveTo>
                    <a:lnTo>
                      <a:pt x="44" y="15"/>
                    </a:lnTo>
                    <a:lnTo>
                      <a:pt x="39" y="29"/>
                    </a:lnTo>
                    <a:lnTo>
                      <a:pt x="26" y="39"/>
                    </a:lnTo>
                    <a:lnTo>
                      <a:pt x="17" y="48"/>
                    </a:lnTo>
                    <a:lnTo>
                      <a:pt x="4" y="43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53" y="1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9" name="Freeform 289"/>
              <p:cNvSpPr>
                <a:spLocks/>
              </p:cNvSpPr>
              <p:nvPr/>
            </p:nvSpPr>
            <p:spPr bwMode="auto">
              <a:xfrm flipV="1">
                <a:off x="2011" y="2664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0" name="Freeform 290"/>
              <p:cNvSpPr>
                <a:spLocks/>
              </p:cNvSpPr>
              <p:nvPr/>
            </p:nvSpPr>
            <p:spPr bwMode="auto">
              <a:xfrm flipV="1">
                <a:off x="1993" y="2713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5 w 9"/>
                  <a:gd name="T3" fmla="*/ 0 h 10"/>
                  <a:gd name="T4" fmla="*/ 9 w 9"/>
                  <a:gd name="T5" fmla="*/ 10 h 10"/>
                  <a:gd name="T6" fmla="*/ 5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1" name="Freeform 291"/>
              <p:cNvSpPr>
                <a:spLocks/>
              </p:cNvSpPr>
              <p:nvPr/>
            </p:nvSpPr>
            <p:spPr bwMode="auto">
              <a:xfrm flipV="1">
                <a:off x="2002" y="2724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2" name="Freeform 293"/>
              <p:cNvSpPr>
                <a:spLocks/>
              </p:cNvSpPr>
              <p:nvPr/>
            </p:nvSpPr>
            <p:spPr bwMode="auto">
              <a:xfrm flipV="1">
                <a:off x="1944" y="2604"/>
                <a:ext cx="165" cy="178"/>
              </a:xfrm>
              <a:custGeom>
                <a:avLst/>
                <a:gdLst>
                  <a:gd name="T0" fmla="*/ 0 w 164"/>
                  <a:gd name="T1" fmla="*/ 183 h 173"/>
                  <a:gd name="T2" fmla="*/ 14 w 164"/>
                  <a:gd name="T3" fmla="*/ 193 h 173"/>
                  <a:gd name="T4" fmla="*/ 31 w 164"/>
                  <a:gd name="T5" fmla="*/ 193 h 173"/>
                  <a:gd name="T6" fmla="*/ 129 w 164"/>
                  <a:gd name="T7" fmla="*/ 199 h 173"/>
                  <a:gd name="T8" fmla="*/ 151 w 164"/>
                  <a:gd name="T9" fmla="*/ 188 h 173"/>
                  <a:gd name="T10" fmla="*/ 165 w 164"/>
                  <a:gd name="T11" fmla="*/ 159 h 173"/>
                  <a:gd name="T12" fmla="*/ 169 w 164"/>
                  <a:gd name="T13" fmla="*/ 63 h 173"/>
                  <a:gd name="T14" fmla="*/ 160 w 164"/>
                  <a:gd name="T15" fmla="*/ 29 h 173"/>
                  <a:gd name="T16" fmla="*/ 151 w 164"/>
                  <a:gd name="T17" fmla="*/ 14 h 173"/>
                  <a:gd name="T18" fmla="*/ 129 w 164"/>
                  <a:gd name="T19" fmla="*/ 9 h 173"/>
                  <a:gd name="T20" fmla="*/ 36 w 164"/>
                  <a:gd name="T21" fmla="*/ 0 h 173"/>
                  <a:gd name="T22" fmla="*/ 14 w 164"/>
                  <a:gd name="T23" fmla="*/ 9 h 173"/>
                  <a:gd name="T24" fmla="*/ 0 w 164"/>
                  <a:gd name="T25" fmla="*/ 38 h 1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73">
                    <a:moveTo>
                      <a:pt x="0" y="158"/>
                    </a:moveTo>
                    <a:lnTo>
                      <a:pt x="14" y="168"/>
                    </a:lnTo>
                    <a:lnTo>
                      <a:pt x="31" y="168"/>
                    </a:lnTo>
                    <a:lnTo>
                      <a:pt x="124" y="173"/>
                    </a:lnTo>
                    <a:lnTo>
                      <a:pt x="146" y="163"/>
                    </a:lnTo>
                    <a:lnTo>
                      <a:pt x="160" y="139"/>
                    </a:lnTo>
                    <a:lnTo>
                      <a:pt x="164" y="53"/>
                    </a:lnTo>
                    <a:lnTo>
                      <a:pt x="155" y="24"/>
                    </a:lnTo>
                    <a:lnTo>
                      <a:pt x="146" y="14"/>
                    </a:lnTo>
                    <a:lnTo>
                      <a:pt x="124" y="9"/>
                    </a:lnTo>
                    <a:lnTo>
                      <a:pt x="36" y="0"/>
                    </a:lnTo>
                    <a:lnTo>
                      <a:pt x="14" y="9"/>
                    </a:lnTo>
                    <a:lnTo>
                      <a:pt x="0" y="3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3" name="Freeform 294"/>
              <p:cNvSpPr>
                <a:spLocks/>
              </p:cNvSpPr>
              <p:nvPr/>
            </p:nvSpPr>
            <p:spPr bwMode="auto">
              <a:xfrm flipV="1">
                <a:off x="1984" y="2653"/>
                <a:ext cx="71" cy="80"/>
              </a:xfrm>
              <a:custGeom>
                <a:avLst/>
                <a:gdLst>
                  <a:gd name="T0" fmla="*/ 0 w 71"/>
                  <a:gd name="T1" fmla="*/ 47 h 77"/>
                  <a:gd name="T2" fmla="*/ 14 w 71"/>
                  <a:gd name="T3" fmla="*/ 9 h 77"/>
                  <a:gd name="T4" fmla="*/ 40 w 71"/>
                  <a:gd name="T5" fmla="*/ 0 h 77"/>
                  <a:gd name="T6" fmla="*/ 62 w 71"/>
                  <a:gd name="T7" fmla="*/ 19 h 77"/>
                  <a:gd name="T8" fmla="*/ 71 w 71"/>
                  <a:gd name="T9" fmla="*/ 53 h 77"/>
                  <a:gd name="T10" fmla="*/ 58 w 71"/>
                  <a:gd name="T11" fmla="*/ 82 h 77"/>
                  <a:gd name="T12" fmla="*/ 36 w 71"/>
                  <a:gd name="T13" fmla="*/ 92 h 77"/>
                  <a:gd name="T14" fmla="*/ 9 w 71"/>
                  <a:gd name="T15" fmla="*/ 75 h 77"/>
                  <a:gd name="T16" fmla="*/ 0 w 71"/>
                  <a:gd name="T17" fmla="*/ 47 h 77"/>
                  <a:gd name="T18" fmla="*/ 0 w 71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14" y="9"/>
                    </a:lnTo>
                    <a:lnTo>
                      <a:pt x="40" y="0"/>
                    </a:lnTo>
                    <a:lnTo>
                      <a:pt x="62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4" name="Freeform 295"/>
              <p:cNvSpPr>
                <a:spLocks/>
              </p:cNvSpPr>
              <p:nvPr/>
            </p:nvSpPr>
            <p:spPr bwMode="auto">
              <a:xfrm flipV="1">
                <a:off x="1944" y="2649"/>
                <a:ext cx="115" cy="128"/>
              </a:xfrm>
              <a:custGeom>
                <a:avLst/>
                <a:gdLst>
                  <a:gd name="T0" fmla="*/ 58 w 115"/>
                  <a:gd name="T1" fmla="*/ 4 h 124"/>
                  <a:gd name="T2" fmla="*/ 36 w 115"/>
                  <a:gd name="T3" fmla="*/ 0 h 124"/>
                  <a:gd name="T4" fmla="*/ 18 w 115"/>
                  <a:gd name="T5" fmla="*/ 9 h 124"/>
                  <a:gd name="T6" fmla="*/ 5 w 115"/>
                  <a:gd name="T7" fmla="*/ 38 h 124"/>
                  <a:gd name="T8" fmla="*/ 5 w 115"/>
                  <a:gd name="T9" fmla="*/ 67 h 124"/>
                  <a:gd name="T10" fmla="*/ 0 w 115"/>
                  <a:gd name="T11" fmla="*/ 101 h 124"/>
                  <a:gd name="T12" fmla="*/ 0 w 115"/>
                  <a:gd name="T13" fmla="*/ 145 h 124"/>
                  <a:gd name="T14" fmla="*/ 9 w 115"/>
                  <a:gd name="T15" fmla="*/ 111 h 124"/>
                  <a:gd name="T16" fmla="*/ 18 w 115"/>
                  <a:gd name="T17" fmla="*/ 62 h 124"/>
                  <a:gd name="T18" fmla="*/ 31 w 115"/>
                  <a:gd name="T19" fmla="*/ 38 h 124"/>
                  <a:gd name="T20" fmla="*/ 54 w 115"/>
                  <a:gd name="T21" fmla="*/ 24 h 124"/>
                  <a:gd name="T22" fmla="*/ 111 w 115"/>
                  <a:gd name="T23" fmla="*/ 4 h 124"/>
                  <a:gd name="T24" fmla="*/ 115 w 115"/>
                  <a:gd name="T25" fmla="*/ 9 h 124"/>
                  <a:gd name="T26" fmla="*/ 58 w 115"/>
                  <a:gd name="T27" fmla="*/ 4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124">
                    <a:moveTo>
                      <a:pt x="58" y="4"/>
                    </a:moveTo>
                    <a:lnTo>
                      <a:pt x="36" y="0"/>
                    </a:lnTo>
                    <a:lnTo>
                      <a:pt x="18" y="9"/>
                    </a:lnTo>
                    <a:lnTo>
                      <a:pt x="5" y="33"/>
                    </a:lnTo>
                    <a:lnTo>
                      <a:pt x="5" y="57"/>
                    </a:lnTo>
                    <a:lnTo>
                      <a:pt x="0" y="86"/>
                    </a:lnTo>
                    <a:lnTo>
                      <a:pt x="0" y="124"/>
                    </a:lnTo>
                    <a:lnTo>
                      <a:pt x="9" y="96"/>
                    </a:lnTo>
                    <a:lnTo>
                      <a:pt x="18" y="52"/>
                    </a:lnTo>
                    <a:lnTo>
                      <a:pt x="31" y="33"/>
                    </a:lnTo>
                    <a:lnTo>
                      <a:pt x="54" y="19"/>
                    </a:lnTo>
                    <a:lnTo>
                      <a:pt x="111" y="4"/>
                    </a:lnTo>
                    <a:lnTo>
                      <a:pt x="115" y="9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5" name="Freeform 296"/>
              <p:cNvSpPr>
                <a:spLocks/>
              </p:cNvSpPr>
              <p:nvPr/>
            </p:nvSpPr>
            <p:spPr bwMode="auto">
              <a:xfrm flipV="1">
                <a:off x="1949" y="2718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8 h 57"/>
                  <a:gd name="T4" fmla="*/ 13 w 53"/>
                  <a:gd name="T5" fmla="*/ 9 h 57"/>
                  <a:gd name="T6" fmla="*/ 31 w 53"/>
                  <a:gd name="T7" fmla="*/ 0 h 57"/>
                  <a:gd name="T8" fmla="*/ 53 w 53"/>
                  <a:gd name="T9" fmla="*/ 4 h 57"/>
                  <a:gd name="T10" fmla="*/ 22 w 53"/>
                  <a:gd name="T11" fmla="*/ 14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33"/>
                    </a:lnTo>
                    <a:lnTo>
                      <a:pt x="13" y="9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22" y="14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6" name="Freeform 297"/>
              <p:cNvSpPr>
                <a:spLocks/>
              </p:cNvSpPr>
              <p:nvPr/>
            </p:nvSpPr>
            <p:spPr bwMode="auto">
              <a:xfrm flipV="1">
                <a:off x="1971" y="2609"/>
                <a:ext cx="134" cy="115"/>
              </a:xfrm>
              <a:custGeom>
                <a:avLst/>
                <a:gdLst>
                  <a:gd name="T0" fmla="*/ 0 w 133"/>
                  <a:gd name="T1" fmla="*/ 126 h 111"/>
                  <a:gd name="T2" fmla="*/ 98 w 133"/>
                  <a:gd name="T3" fmla="*/ 132 h 111"/>
                  <a:gd name="T4" fmla="*/ 120 w 133"/>
                  <a:gd name="T5" fmla="*/ 121 h 111"/>
                  <a:gd name="T6" fmla="*/ 133 w 133"/>
                  <a:gd name="T7" fmla="*/ 92 h 111"/>
                  <a:gd name="T8" fmla="*/ 138 w 133"/>
                  <a:gd name="T9" fmla="*/ 0 h 111"/>
                  <a:gd name="T10" fmla="*/ 124 w 133"/>
                  <a:gd name="T11" fmla="*/ 63 h 111"/>
                  <a:gd name="T12" fmla="*/ 111 w 133"/>
                  <a:gd name="T13" fmla="*/ 97 h 111"/>
                  <a:gd name="T14" fmla="*/ 89 w 133"/>
                  <a:gd name="T15" fmla="*/ 115 h 111"/>
                  <a:gd name="T16" fmla="*/ 0 w 133"/>
                  <a:gd name="T17" fmla="*/ 12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111">
                    <a:moveTo>
                      <a:pt x="0" y="106"/>
                    </a:moveTo>
                    <a:lnTo>
                      <a:pt x="93" y="111"/>
                    </a:lnTo>
                    <a:lnTo>
                      <a:pt x="115" y="101"/>
                    </a:lnTo>
                    <a:lnTo>
                      <a:pt x="128" y="77"/>
                    </a:lnTo>
                    <a:lnTo>
                      <a:pt x="133" y="0"/>
                    </a:lnTo>
                    <a:lnTo>
                      <a:pt x="119" y="53"/>
                    </a:lnTo>
                    <a:lnTo>
                      <a:pt x="106" y="82"/>
                    </a:lnTo>
                    <a:lnTo>
                      <a:pt x="84" y="9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7" name="Freeform 298"/>
              <p:cNvSpPr>
                <a:spLocks/>
              </p:cNvSpPr>
              <p:nvPr/>
            </p:nvSpPr>
            <p:spPr bwMode="auto">
              <a:xfrm flipV="1">
                <a:off x="2024" y="2609"/>
                <a:ext cx="75" cy="60"/>
              </a:xfrm>
              <a:custGeom>
                <a:avLst/>
                <a:gdLst>
                  <a:gd name="T0" fmla="*/ 0 w 75"/>
                  <a:gd name="T1" fmla="*/ 68 h 58"/>
                  <a:gd name="T2" fmla="*/ 40 w 75"/>
                  <a:gd name="T3" fmla="*/ 68 h 58"/>
                  <a:gd name="T4" fmla="*/ 62 w 75"/>
                  <a:gd name="T5" fmla="*/ 58 h 58"/>
                  <a:gd name="T6" fmla="*/ 75 w 75"/>
                  <a:gd name="T7" fmla="*/ 29 h 58"/>
                  <a:gd name="T8" fmla="*/ 75 w 75"/>
                  <a:gd name="T9" fmla="*/ 0 h 58"/>
                  <a:gd name="T10" fmla="*/ 71 w 75"/>
                  <a:gd name="T11" fmla="*/ 29 h 58"/>
                  <a:gd name="T12" fmla="*/ 49 w 75"/>
                  <a:gd name="T13" fmla="*/ 58 h 58"/>
                  <a:gd name="T14" fmla="*/ 18 w 75"/>
                  <a:gd name="T15" fmla="*/ 68 h 58"/>
                  <a:gd name="T16" fmla="*/ 0 w 75"/>
                  <a:gd name="T17" fmla="*/ 6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8">
                    <a:moveTo>
                      <a:pt x="0" y="58"/>
                    </a:moveTo>
                    <a:lnTo>
                      <a:pt x="40" y="58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1" y="24"/>
                    </a:lnTo>
                    <a:lnTo>
                      <a:pt x="49" y="48"/>
                    </a:lnTo>
                    <a:lnTo>
                      <a:pt x="1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8" name="Freeform 299"/>
              <p:cNvSpPr>
                <a:spLocks/>
              </p:cNvSpPr>
              <p:nvPr/>
            </p:nvSpPr>
            <p:spPr bwMode="auto">
              <a:xfrm flipV="1">
                <a:off x="3663" y="2604"/>
                <a:ext cx="151" cy="178"/>
              </a:xfrm>
              <a:custGeom>
                <a:avLst/>
                <a:gdLst>
                  <a:gd name="T0" fmla="*/ 151 w 151"/>
                  <a:gd name="T1" fmla="*/ 5 h 173"/>
                  <a:gd name="T2" fmla="*/ 124 w 151"/>
                  <a:gd name="T3" fmla="*/ 0 h 173"/>
                  <a:gd name="T4" fmla="*/ 36 w 151"/>
                  <a:gd name="T5" fmla="*/ 5 h 173"/>
                  <a:gd name="T6" fmla="*/ 13 w 151"/>
                  <a:gd name="T7" fmla="*/ 9 h 173"/>
                  <a:gd name="T8" fmla="*/ 5 w 151"/>
                  <a:gd name="T9" fmla="*/ 34 h 173"/>
                  <a:gd name="T10" fmla="*/ 0 w 151"/>
                  <a:gd name="T11" fmla="*/ 106 h 173"/>
                  <a:gd name="T12" fmla="*/ 9 w 151"/>
                  <a:gd name="T13" fmla="*/ 172 h 173"/>
                  <a:gd name="T14" fmla="*/ 18 w 151"/>
                  <a:gd name="T15" fmla="*/ 193 h 173"/>
                  <a:gd name="T16" fmla="*/ 44 w 151"/>
                  <a:gd name="T17" fmla="*/ 199 h 173"/>
                  <a:gd name="T18" fmla="*/ 137 w 151"/>
                  <a:gd name="T19" fmla="*/ 193 h 173"/>
                  <a:gd name="T20" fmla="*/ 151 w 151"/>
                  <a:gd name="T21" fmla="*/ 188 h 173"/>
                  <a:gd name="T22" fmla="*/ 151 w 151"/>
                  <a:gd name="T23" fmla="*/ 5 h 1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1" h="173">
                    <a:moveTo>
                      <a:pt x="151" y="5"/>
                    </a:moveTo>
                    <a:lnTo>
                      <a:pt x="124" y="0"/>
                    </a:lnTo>
                    <a:lnTo>
                      <a:pt x="36" y="5"/>
                    </a:ln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7" y="168"/>
                    </a:lnTo>
                    <a:lnTo>
                      <a:pt x="151" y="163"/>
                    </a:lnTo>
                    <a:lnTo>
                      <a:pt x="15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9" name="Freeform 300"/>
              <p:cNvSpPr>
                <a:spLocks/>
              </p:cNvSpPr>
              <p:nvPr/>
            </p:nvSpPr>
            <p:spPr bwMode="auto">
              <a:xfrm flipV="1">
                <a:off x="3721" y="2653"/>
                <a:ext cx="62" cy="75"/>
              </a:xfrm>
              <a:custGeom>
                <a:avLst/>
                <a:gdLst>
                  <a:gd name="T0" fmla="*/ 62 w 62"/>
                  <a:gd name="T1" fmla="*/ 63 h 72"/>
                  <a:gd name="T2" fmla="*/ 62 w 62"/>
                  <a:gd name="T3" fmla="*/ 29 h 72"/>
                  <a:gd name="T4" fmla="*/ 53 w 62"/>
                  <a:gd name="T5" fmla="*/ 9 h 72"/>
                  <a:gd name="T6" fmla="*/ 35 w 62"/>
                  <a:gd name="T7" fmla="*/ 0 h 72"/>
                  <a:gd name="T8" fmla="*/ 8 w 62"/>
                  <a:gd name="T9" fmla="*/ 9 h 72"/>
                  <a:gd name="T10" fmla="*/ 0 w 62"/>
                  <a:gd name="T11" fmla="*/ 33 h 72"/>
                  <a:gd name="T12" fmla="*/ 4 w 62"/>
                  <a:gd name="T13" fmla="*/ 63 h 72"/>
                  <a:gd name="T14" fmla="*/ 8 w 62"/>
                  <a:gd name="T15" fmla="*/ 77 h 72"/>
                  <a:gd name="T16" fmla="*/ 22 w 62"/>
                  <a:gd name="T17" fmla="*/ 88 h 72"/>
                  <a:gd name="T18" fmla="*/ 48 w 62"/>
                  <a:gd name="T19" fmla="*/ 82 h 72"/>
                  <a:gd name="T20" fmla="*/ 62 w 62"/>
                  <a:gd name="T21" fmla="*/ 63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72">
                    <a:moveTo>
                      <a:pt x="62" y="52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0"/>
                    </a:lnTo>
                    <a:lnTo>
                      <a:pt x="8" y="9"/>
                    </a:lnTo>
                    <a:lnTo>
                      <a:pt x="0" y="28"/>
                    </a:lnTo>
                    <a:lnTo>
                      <a:pt x="4" y="52"/>
                    </a:lnTo>
                    <a:lnTo>
                      <a:pt x="8" y="62"/>
                    </a:lnTo>
                    <a:lnTo>
                      <a:pt x="22" y="72"/>
                    </a:lnTo>
                    <a:lnTo>
                      <a:pt x="48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0" name="Freeform 301"/>
              <p:cNvSpPr>
                <a:spLocks/>
              </p:cNvSpPr>
              <p:nvPr/>
            </p:nvSpPr>
            <p:spPr bwMode="auto">
              <a:xfrm flipV="1">
                <a:off x="3712" y="2653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9 w 66"/>
                  <a:gd name="T3" fmla="*/ 9 h 77"/>
                  <a:gd name="T4" fmla="*/ 31 w 66"/>
                  <a:gd name="T5" fmla="*/ 0 h 77"/>
                  <a:gd name="T6" fmla="*/ 57 w 66"/>
                  <a:gd name="T7" fmla="*/ 9 h 77"/>
                  <a:gd name="T8" fmla="*/ 66 w 66"/>
                  <a:gd name="T9" fmla="*/ 38 h 77"/>
                  <a:gd name="T10" fmla="*/ 57 w 66"/>
                  <a:gd name="T11" fmla="*/ 75 h 77"/>
                  <a:gd name="T12" fmla="*/ 35 w 66"/>
                  <a:gd name="T13" fmla="*/ 92 h 77"/>
                  <a:gd name="T14" fmla="*/ 9 w 66"/>
                  <a:gd name="T15" fmla="*/ 75 h 77"/>
                  <a:gd name="T16" fmla="*/ 0 w 66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9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1" name="Freeform 302"/>
              <p:cNvSpPr>
                <a:spLocks/>
              </p:cNvSpPr>
              <p:nvPr/>
            </p:nvSpPr>
            <p:spPr bwMode="auto">
              <a:xfrm flipV="1">
                <a:off x="3725" y="2664"/>
                <a:ext cx="49" cy="60"/>
              </a:xfrm>
              <a:custGeom>
                <a:avLst/>
                <a:gdLst>
                  <a:gd name="T0" fmla="*/ 35 w 49"/>
                  <a:gd name="T1" fmla="*/ 0 h 58"/>
                  <a:gd name="T2" fmla="*/ 40 w 49"/>
                  <a:gd name="T3" fmla="*/ 20 h 58"/>
                  <a:gd name="T4" fmla="*/ 35 w 49"/>
                  <a:gd name="T5" fmla="*/ 34 h 58"/>
                  <a:gd name="T6" fmla="*/ 27 w 49"/>
                  <a:gd name="T7" fmla="*/ 54 h 58"/>
                  <a:gd name="T8" fmla="*/ 18 w 49"/>
                  <a:gd name="T9" fmla="*/ 58 h 58"/>
                  <a:gd name="T10" fmla="*/ 4 w 49"/>
                  <a:gd name="T11" fmla="*/ 58 h 58"/>
                  <a:gd name="T12" fmla="*/ 0 w 49"/>
                  <a:gd name="T13" fmla="*/ 58 h 58"/>
                  <a:gd name="T14" fmla="*/ 13 w 49"/>
                  <a:gd name="T15" fmla="*/ 68 h 58"/>
                  <a:gd name="T16" fmla="*/ 35 w 49"/>
                  <a:gd name="T17" fmla="*/ 63 h 58"/>
                  <a:gd name="T18" fmla="*/ 49 w 49"/>
                  <a:gd name="T19" fmla="*/ 44 h 58"/>
                  <a:gd name="T20" fmla="*/ 49 w 49"/>
                  <a:gd name="T21" fmla="*/ 25 h 58"/>
                  <a:gd name="T22" fmla="*/ 35 w 49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8">
                    <a:moveTo>
                      <a:pt x="35" y="0"/>
                    </a:moveTo>
                    <a:lnTo>
                      <a:pt x="40" y="15"/>
                    </a:lnTo>
                    <a:lnTo>
                      <a:pt x="35" y="29"/>
                    </a:lnTo>
                    <a:lnTo>
                      <a:pt x="27" y="44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8"/>
                    </a:lnTo>
                    <a:lnTo>
                      <a:pt x="35" y="53"/>
                    </a:lnTo>
                    <a:lnTo>
                      <a:pt x="49" y="39"/>
                    </a:lnTo>
                    <a:lnTo>
                      <a:pt x="49" y="2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2" name="Freeform 303"/>
              <p:cNvSpPr>
                <a:spLocks/>
              </p:cNvSpPr>
              <p:nvPr/>
            </p:nvSpPr>
            <p:spPr bwMode="auto">
              <a:xfrm flipV="1">
                <a:off x="3738" y="2664"/>
                <a:ext cx="36" cy="19"/>
              </a:xfrm>
              <a:custGeom>
                <a:avLst/>
                <a:gdLst>
                  <a:gd name="T0" fmla="*/ 36 w 36"/>
                  <a:gd name="T1" fmla="*/ 0 h 19"/>
                  <a:gd name="T2" fmla="*/ 22 w 36"/>
                  <a:gd name="T3" fmla="*/ 14 h 19"/>
                  <a:gd name="T4" fmla="*/ 0 w 36"/>
                  <a:gd name="T5" fmla="*/ 19 h 19"/>
                  <a:gd name="T6" fmla="*/ 18 w 36"/>
                  <a:gd name="T7" fmla="*/ 14 h 19"/>
                  <a:gd name="T8" fmla="*/ 36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36" y="0"/>
                    </a:moveTo>
                    <a:lnTo>
                      <a:pt x="22" y="14"/>
                    </a:lnTo>
                    <a:lnTo>
                      <a:pt x="0" y="19"/>
                    </a:lnTo>
                    <a:lnTo>
                      <a:pt x="18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3" name="Freeform 304"/>
              <p:cNvSpPr>
                <a:spLocks/>
              </p:cNvSpPr>
              <p:nvPr/>
            </p:nvSpPr>
            <p:spPr bwMode="auto">
              <a:xfrm flipV="1">
                <a:off x="3663" y="2604"/>
                <a:ext cx="151" cy="178"/>
              </a:xfrm>
              <a:custGeom>
                <a:avLst/>
                <a:gdLst>
                  <a:gd name="T0" fmla="*/ 151 w 151"/>
                  <a:gd name="T1" fmla="*/ 5 h 173"/>
                  <a:gd name="T2" fmla="*/ 124 w 151"/>
                  <a:gd name="T3" fmla="*/ 0 h 173"/>
                  <a:gd name="T4" fmla="*/ 36 w 151"/>
                  <a:gd name="T5" fmla="*/ 5 h 173"/>
                  <a:gd name="T6" fmla="*/ 13 w 151"/>
                  <a:gd name="T7" fmla="*/ 9 h 173"/>
                  <a:gd name="T8" fmla="*/ 5 w 151"/>
                  <a:gd name="T9" fmla="*/ 34 h 173"/>
                  <a:gd name="T10" fmla="*/ 0 w 151"/>
                  <a:gd name="T11" fmla="*/ 106 h 173"/>
                  <a:gd name="T12" fmla="*/ 9 w 151"/>
                  <a:gd name="T13" fmla="*/ 172 h 173"/>
                  <a:gd name="T14" fmla="*/ 18 w 151"/>
                  <a:gd name="T15" fmla="*/ 193 h 173"/>
                  <a:gd name="T16" fmla="*/ 44 w 151"/>
                  <a:gd name="T17" fmla="*/ 199 h 173"/>
                  <a:gd name="T18" fmla="*/ 137 w 151"/>
                  <a:gd name="T19" fmla="*/ 193 h 173"/>
                  <a:gd name="T20" fmla="*/ 151 w 151"/>
                  <a:gd name="T21" fmla="*/ 188 h 1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1" h="173">
                    <a:moveTo>
                      <a:pt x="151" y="5"/>
                    </a:moveTo>
                    <a:lnTo>
                      <a:pt x="124" y="0"/>
                    </a:lnTo>
                    <a:lnTo>
                      <a:pt x="36" y="5"/>
                    </a:ln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18" y="168"/>
                    </a:lnTo>
                    <a:lnTo>
                      <a:pt x="44" y="173"/>
                    </a:lnTo>
                    <a:lnTo>
                      <a:pt x="137" y="168"/>
                    </a:lnTo>
                    <a:lnTo>
                      <a:pt x="151" y="16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4" name="Freeform 305"/>
              <p:cNvSpPr>
                <a:spLocks/>
              </p:cNvSpPr>
              <p:nvPr/>
            </p:nvSpPr>
            <p:spPr bwMode="auto">
              <a:xfrm flipV="1">
                <a:off x="3712" y="2653"/>
                <a:ext cx="66" cy="80"/>
              </a:xfrm>
              <a:custGeom>
                <a:avLst/>
                <a:gdLst>
                  <a:gd name="T0" fmla="*/ 0 w 66"/>
                  <a:gd name="T1" fmla="*/ 47 h 77"/>
                  <a:gd name="T2" fmla="*/ 9 w 66"/>
                  <a:gd name="T3" fmla="*/ 9 h 77"/>
                  <a:gd name="T4" fmla="*/ 31 w 66"/>
                  <a:gd name="T5" fmla="*/ 0 h 77"/>
                  <a:gd name="T6" fmla="*/ 57 w 66"/>
                  <a:gd name="T7" fmla="*/ 9 h 77"/>
                  <a:gd name="T8" fmla="*/ 66 w 66"/>
                  <a:gd name="T9" fmla="*/ 38 h 77"/>
                  <a:gd name="T10" fmla="*/ 57 w 66"/>
                  <a:gd name="T11" fmla="*/ 75 h 77"/>
                  <a:gd name="T12" fmla="*/ 35 w 66"/>
                  <a:gd name="T13" fmla="*/ 92 h 77"/>
                  <a:gd name="T14" fmla="*/ 9 w 66"/>
                  <a:gd name="T15" fmla="*/ 75 h 77"/>
                  <a:gd name="T16" fmla="*/ 0 w 66"/>
                  <a:gd name="T17" fmla="*/ 47 h 77"/>
                  <a:gd name="T18" fmla="*/ 0 w 66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7">
                    <a:moveTo>
                      <a:pt x="0" y="38"/>
                    </a:moveTo>
                    <a:lnTo>
                      <a:pt x="9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66" y="33"/>
                    </a:lnTo>
                    <a:lnTo>
                      <a:pt x="57" y="62"/>
                    </a:lnTo>
                    <a:lnTo>
                      <a:pt x="35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5" name="Freeform 306"/>
              <p:cNvSpPr>
                <a:spLocks/>
              </p:cNvSpPr>
              <p:nvPr/>
            </p:nvSpPr>
            <p:spPr bwMode="auto">
              <a:xfrm flipV="1">
                <a:off x="3672" y="2629"/>
                <a:ext cx="106" cy="148"/>
              </a:xfrm>
              <a:custGeom>
                <a:avLst/>
                <a:gdLst>
                  <a:gd name="T0" fmla="*/ 106 w 106"/>
                  <a:gd name="T1" fmla="*/ 0 h 144"/>
                  <a:gd name="T2" fmla="*/ 49 w 106"/>
                  <a:gd name="T3" fmla="*/ 4 h 144"/>
                  <a:gd name="T4" fmla="*/ 27 w 106"/>
                  <a:gd name="T5" fmla="*/ 4 h 144"/>
                  <a:gd name="T6" fmla="*/ 9 w 106"/>
                  <a:gd name="T7" fmla="*/ 14 h 144"/>
                  <a:gd name="T8" fmla="*/ 0 w 106"/>
                  <a:gd name="T9" fmla="*/ 43 h 144"/>
                  <a:gd name="T10" fmla="*/ 0 w 106"/>
                  <a:gd name="T11" fmla="*/ 72 h 144"/>
                  <a:gd name="T12" fmla="*/ 0 w 106"/>
                  <a:gd name="T13" fmla="*/ 115 h 144"/>
                  <a:gd name="T14" fmla="*/ 0 w 106"/>
                  <a:gd name="T15" fmla="*/ 164 h 144"/>
                  <a:gd name="T16" fmla="*/ 9 w 106"/>
                  <a:gd name="T17" fmla="*/ 115 h 144"/>
                  <a:gd name="T18" fmla="*/ 13 w 106"/>
                  <a:gd name="T19" fmla="*/ 67 h 144"/>
                  <a:gd name="T20" fmla="*/ 27 w 106"/>
                  <a:gd name="T21" fmla="*/ 38 h 144"/>
                  <a:gd name="T22" fmla="*/ 44 w 106"/>
                  <a:gd name="T23" fmla="*/ 24 h 144"/>
                  <a:gd name="T24" fmla="*/ 71 w 106"/>
                  <a:gd name="T25" fmla="*/ 9 h 144"/>
                  <a:gd name="T26" fmla="*/ 102 w 106"/>
                  <a:gd name="T27" fmla="*/ 0 h 144"/>
                  <a:gd name="T28" fmla="*/ 106 w 10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9" y="4"/>
                    </a:lnTo>
                    <a:lnTo>
                      <a:pt x="27" y="4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0" y="62"/>
                    </a:lnTo>
                    <a:lnTo>
                      <a:pt x="0" y="100"/>
                    </a:lnTo>
                    <a:lnTo>
                      <a:pt x="0" y="144"/>
                    </a:lnTo>
                    <a:lnTo>
                      <a:pt x="9" y="100"/>
                    </a:lnTo>
                    <a:lnTo>
                      <a:pt x="13" y="57"/>
                    </a:lnTo>
                    <a:lnTo>
                      <a:pt x="27" y="33"/>
                    </a:lnTo>
                    <a:lnTo>
                      <a:pt x="44" y="19"/>
                    </a:lnTo>
                    <a:lnTo>
                      <a:pt x="71" y="9"/>
                    </a:lnTo>
                    <a:lnTo>
                      <a:pt x="102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6" name="Freeform 307"/>
              <p:cNvSpPr>
                <a:spLocks/>
              </p:cNvSpPr>
              <p:nvPr/>
            </p:nvSpPr>
            <p:spPr bwMode="auto">
              <a:xfrm flipV="1">
                <a:off x="3703" y="2609"/>
                <a:ext cx="111" cy="60"/>
              </a:xfrm>
              <a:custGeom>
                <a:avLst/>
                <a:gdLst>
                  <a:gd name="T0" fmla="*/ 111 w 111"/>
                  <a:gd name="T1" fmla="*/ 0 h 58"/>
                  <a:gd name="T2" fmla="*/ 97 w 111"/>
                  <a:gd name="T3" fmla="*/ 29 h 58"/>
                  <a:gd name="T4" fmla="*/ 84 w 111"/>
                  <a:gd name="T5" fmla="*/ 39 h 58"/>
                  <a:gd name="T6" fmla="*/ 0 w 111"/>
                  <a:gd name="T7" fmla="*/ 68 h 58"/>
                  <a:gd name="T8" fmla="*/ 93 w 111"/>
                  <a:gd name="T9" fmla="*/ 58 h 58"/>
                  <a:gd name="T10" fmla="*/ 111 w 111"/>
                  <a:gd name="T11" fmla="*/ 52 h 58"/>
                  <a:gd name="T12" fmla="*/ 111 w 111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111" y="0"/>
                    </a:moveTo>
                    <a:lnTo>
                      <a:pt x="97" y="24"/>
                    </a:lnTo>
                    <a:lnTo>
                      <a:pt x="84" y="34"/>
                    </a:lnTo>
                    <a:lnTo>
                      <a:pt x="0" y="58"/>
                    </a:lnTo>
                    <a:lnTo>
                      <a:pt x="93" y="48"/>
                    </a:lnTo>
                    <a:lnTo>
                      <a:pt x="111" y="4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7" name="Freeform 308"/>
              <p:cNvSpPr>
                <a:spLocks/>
              </p:cNvSpPr>
              <p:nvPr/>
            </p:nvSpPr>
            <p:spPr bwMode="auto">
              <a:xfrm flipV="1">
                <a:off x="3756" y="2614"/>
                <a:ext cx="58" cy="20"/>
              </a:xfrm>
              <a:custGeom>
                <a:avLst/>
                <a:gdLst>
                  <a:gd name="T0" fmla="*/ 58 w 58"/>
                  <a:gd name="T1" fmla="*/ 0 h 19"/>
                  <a:gd name="T2" fmla="*/ 49 w 58"/>
                  <a:gd name="T3" fmla="*/ 5 h 19"/>
                  <a:gd name="T4" fmla="*/ 18 w 58"/>
                  <a:gd name="T5" fmla="*/ 24 h 19"/>
                  <a:gd name="T6" fmla="*/ 0 w 58"/>
                  <a:gd name="T7" fmla="*/ 24 h 19"/>
                  <a:gd name="T8" fmla="*/ 40 w 58"/>
                  <a:gd name="T9" fmla="*/ 19 h 19"/>
                  <a:gd name="T10" fmla="*/ 58 w 58"/>
                  <a:gd name="T11" fmla="*/ 9 h 19"/>
                  <a:gd name="T12" fmla="*/ 58 w 58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9">
                    <a:moveTo>
                      <a:pt x="58" y="0"/>
                    </a:moveTo>
                    <a:lnTo>
                      <a:pt x="49" y="5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40" y="14"/>
                    </a:lnTo>
                    <a:lnTo>
                      <a:pt x="58" y="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8" name="Freeform 309"/>
              <p:cNvSpPr>
                <a:spLocks/>
              </p:cNvSpPr>
              <p:nvPr/>
            </p:nvSpPr>
            <p:spPr bwMode="auto">
              <a:xfrm flipV="1">
                <a:off x="3032" y="2417"/>
                <a:ext cx="169" cy="178"/>
              </a:xfrm>
              <a:custGeom>
                <a:avLst/>
                <a:gdLst>
                  <a:gd name="T0" fmla="*/ 48 w 168"/>
                  <a:gd name="T1" fmla="*/ 15 h 173"/>
                  <a:gd name="T2" fmla="*/ 26 w 168"/>
                  <a:gd name="T3" fmla="*/ 29 h 173"/>
                  <a:gd name="T4" fmla="*/ 9 w 168"/>
                  <a:gd name="T5" fmla="*/ 44 h 173"/>
                  <a:gd name="T6" fmla="*/ 4 w 168"/>
                  <a:gd name="T7" fmla="*/ 68 h 173"/>
                  <a:gd name="T8" fmla="*/ 0 w 168"/>
                  <a:gd name="T9" fmla="*/ 106 h 173"/>
                  <a:gd name="T10" fmla="*/ 9 w 168"/>
                  <a:gd name="T11" fmla="*/ 172 h 173"/>
                  <a:gd name="T12" fmla="*/ 22 w 168"/>
                  <a:gd name="T13" fmla="*/ 193 h 173"/>
                  <a:gd name="T14" fmla="*/ 48 w 168"/>
                  <a:gd name="T15" fmla="*/ 199 h 173"/>
                  <a:gd name="T16" fmla="*/ 142 w 168"/>
                  <a:gd name="T17" fmla="*/ 188 h 173"/>
                  <a:gd name="T18" fmla="*/ 164 w 168"/>
                  <a:gd name="T19" fmla="*/ 178 h 173"/>
                  <a:gd name="T20" fmla="*/ 173 w 168"/>
                  <a:gd name="T21" fmla="*/ 145 h 173"/>
                  <a:gd name="T22" fmla="*/ 168 w 168"/>
                  <a:gd name="T23" fmla="*/ 44 h 173"/>
                  <a:gd name="T24" fmla="*/ 160 w 168"/>
                  <a:gd name="T25" fmla="*/ 10 h 173"/>
                  <a:gd name="T26" fmla="*/ 146 w 168"/>
                  <a:gd name="T27" fmla="*/ 0 h 173"/>
                  <a:gd name="T28" fmla="*/ 124 w 168"/>
                  <a:gd name="T29" fmla="*/ 0 h 173"/>
                  <a:gd name="T30" fmla="*/ 79 w 168"/>
                  <a:gd name="T31" fmla="*/ 5 h 173"/>
                  <a:gd name="T32" fmla="*/ 48 w 168"/>
                  <a:gd name="T33" fmla="*/ 15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73">
                    <a:moveTo>
                      <a:pt x="48" y="15"/>
                    </a:moveTo>
                    <a:lnTo>
                      <a:pt x="26" y="24"/>
                    </a:lnTo>
                    <a:lnTo>
                      <a:pt x="9" y="39"/>
                    </a:lnTo>
                    <a:lnTo>
                      <a:pt x="4" y="58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8" y="173"/>
                    </a:lnTo>
                    <a:lnTo>
                      <a:pt x="137" y="163"/>
                    </a:lnTo>
                    <a:lnTo>
                      <a:pt x="159" y="154"/>
                    </a:lnTo>
                    <a:lnTo>
                      <a:pt x="168" y="125"/>
                    </a:lnTo>
                    <a:lnTo>
                      <a:pt x="163" y="39"/>
                    </a:lnTo>
                    <a:lnTo>
                      <a:pt x="155" y="10"/>
                    </a:lnTo>
                    <a:lnTo>
                      <a:pt x="141" y="0"/>
                    </a:lnTo>
                    <a:lnTo>
                      <a:pt x="119" y="0"/>
                    </a:lnTo>
                    <a:lnTo>
                      <a:pt x="79" y="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9" name="Freeform 310"/>
              <p:cNvSpPr>
                <a:spLocks/>
              </p:cNvSpPr>
              <p:nvPr/>
            </p:nvSpPr>
            <p:spPr bwMode="auto">
              <a:xfrm flipV="1">
                <a:off x="3090" y="2471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49 w 62"/>
                  <a:gd name="T5" fmla="*/ 5 h 67"/>
                  <a:gd name="T6" fmla="*/ 36 w 62"/>
                  <a:gd name="T7" fmla="*/ 0 h 67"/>
                  <a:gd name="T8" fmla="*/ 18 w 62"/>
                  <a:gd name="T9" fmla="*/ 0 h 67"/>
                  <a:gd name="T10" fmla="*/ 9 w 62"/>
                  <a:gd name="T11" fmla="*/ 10 h 67"/>
                  <a:gd name="T12" fmla="*/ 0 w 62"/>
                  <a:gd name="T13" fmla="*/ 34 h 67"/>
                  <a:gd name="T14" fmla="*/ 0 w 62"/>
                  <a:gd name="T15" fmla="*/ 63 h 67"/>
                  <a:gd name="T16" fmla="*/ 9 w 62"/>
                  <a:gd name="T17" fmla="*/ 72 h 67"/>
                  <a:gd name="T18" fmla="*/ 22 w 62"/>
                  <a:gd name="T19" fmla="*/ 77 h 67"/>
                  <a:gd name="T20" fmla="*/ 49 w 62"/>
                  <a:gd name="T21" fmla="*/ 77 h 67"/>
                  <a:gd name="T22" fmla="*/ 62 w 62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49" y="5"/>
                    </a:lnTo>
                    <a:lnTo>
                      <a:pt x="36" y="0"/>
                    </a:lnTo>
                    <a:lnTo>
                      <a:pt x="18" y="0"/>
                    </a:lnTo>
                    <a:lnTo>
                      <a:pt x="9" y="10"/>
                    </a:lnTo>
                    <a:lnTo>
                      <a:pt x="0" y="29"/>
                    </a:lnTo>
                    <a:lnTo>
                      <a:pt x="0" y="53"/>
                    </a:lnTo>
                    <a:lnTo>
                      <a:pt x="9" y="62"/>
                    </a:lnTo>
                    <a:lnTo>
                      <a:pt x="22" y="67"/>
                    </a:lnTo>
                    <a:lnTo>
                      <a:pt x="49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0" name="Freeform 311"/>
              <p:cNvSpPr>
                <a:spLocks/>
              </p:cNvSpPr>
              <p:nvPr/>
            </p:nvSpPr>
            <p:spPr bwMode="auto">
              <a:xfrm flipV="1">
                <a:off x="3081" y="2471"/>
                <a:ext cx="67" cy="74"/>
              </a:xfrm>
              <a:custGeom>
                <a:avLst/>
                <a:gdLst>
                  <a:gd name="T0" fmla="*/ 0 w 67"/>
                  <a:gd name="T1" fmla="*/ 44 h 72"/>
                  <a:gd name="T2" fmla="*/ 9 w 67"/>
                  <a:gd name="T3" fmla="*/ 10 h 72"/>
                  <a:gd name="T4" fmla="*/ 31 w 67"/>
                  <a:gd name="T5" fmla="*/ 0 h 72"/>
                  <a:gd name="T6" fmla="*/ 58 w 67"/>
                  <a:gd name="T7" fmla="*/ 10 h 72"/>
                  <a:gd name="T8" fmla="*/ 67 w 67"/>
                  <a:gd name="T9" fmla="*/ 39 h 72"/>
                  <a:gd name="T10" fmla="*/ 58 w 67"/>
                  <a:gd name="T11" fmla="*/ 73 h 72"/>
                  <a:gd name="T12" fmla="*/ 36 w 67"/>
                  <a:gd name="T13" fmla="*/ 82 h 72"/>
                  <a:gd name="T14" fmla="*/ 9 w 67"/>
                  <a:gd name="T15" fmla="*/ 73 h 72"/>
                  <a:gd name="T16" fmla="*/ 0 w 67"/>
                  <a:gd name="T17" fmla="*/ 44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2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67" y="34"/>
                    </a:lnTo>
                    <a:lnTo>
                      <a:pt x="58" y="63"/>
                    </a:lnTo>
                    <a:lnTo>
                      <a:pt x="36" y="72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1" name="Freeform 312"/>
              <p:cNvSpPr>
                <a:spLocks/>
              </p:cNvSpPr>
              <p:nvPr/>
            </p:nvSpPr>
            <p:spPr bwMode="auto">
              <a:xfrm flipV="1">
                <a:off x="3086" y="2491"/>
                <a:ext cx="40" cy="49"/>
              </a:xfrm>
              <a:custGeom>
                <a:avLst/>
                <a:gdLst>
                  <a:gd name="T0" fmla="*/ 4 w 40"/>
                  <a:gd name="T1" fmla="*/ 53 h 48"/>
                  <a:gd name="T2" fmla="*/ 9 w 40"/>
                  <a:gd name="T3" fmla="*/ 34 h 48"/>
                  <a:gd name="T4" fmla="*/ 17 w 40"/>
                  <a:gd name="T5" fmla="*/ 10 h 48"/>
                  <a:gd name="T6" fmla="*/ 22 w 40"/>
                  <a:gd name="T7" fmla="*/ 0 h 48"/>
                  <a:gd name="T8" fmla="*/ 35 w 40"/>
                  <a:gd name="T9" fmla="*/ 0 h 48"/>
                  <a:gd name="T10" fmla="*/ 40 w 40"/>
                  <a:gd name="T11" fmla="*/ 0 h 48"/>
                  <a:gd name="T12" fmla="*/ 31 w 40"/>
                  <a:gd name="T13" fmla="*/ 0 h 48"/>
                  <a:gd name="T14" fmla="*/ 17 w 40"/>
                  <a:gd name="T15" fmla="*/ 0 h 48"/>
                  <a:gd name="T16" fmla="*/ 9 w 40"/>
                  <a:gd name="T17" fmla="*/ 5 h 48"/>
                  <a:gd name="T18" fmla="*/ 0 w 40"/>
                  <a:gd name="T19" fmla="*/ 29 h 48"/>
                  <a:gd name="T20" fmla="*/ 4 w 40"/>
                  <a:gd name="T21" fmla="*/ 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29"/>
                    </a:lnTo>
                    <a:lnTo>
                      <a:pt x="17" y="10"/>
                    </a:lnTo>
                    <a:lnTo>
                      <a:pt x="22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17" y="0"/>
                    </a:lnTo>
                    <a:lnTo>
                      <a:pt x="9" y="5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2" name="Freeform 313"/>
              <p:cNvSpPr>
                <a:spLocks/>
              </p:cNvSpPr>
              <p:nvPr/>
            </p:nvSpPr>
            <p:spPr bwMode="auto">
              <a:xfrm flipV="1">
                <a:off x="3095" y="2476"/>
                <a:ext cx="48" cy="59"/>
              </a:xfrm>
              <a:custGeom>
                <a:avLst/>
                <a:gdLst>
                  <a:gd name="T0" fmla="*/ 35 w 48"/>
                  <a:gd name="T1" fmla="*/ 0 h 57"/>
                  <a:gd name="T2" fmla="*/ 39 w 48"/>
                  <a:gd name="T3" fmla="*/ 14 h 57"/>
                  <a:gd name="T4" fmla="*/ 35 w 48"/>
                  <a:gd name="T5" fmla="*/ 29 h 57"/>
                  <a:gd name="T6" fmla="*/ 26 w 48"/>
                  <a:gd name="T7" fmla="*/ 43 h 57"/>
                  <a:gd name="T8" fmla="*/ 17 w 48"/>
                  <a:gd name="T9" fmla="*/ 58 h 57"/>
                  <a:gd name="T10" fmla="*/ 4 w 48"/>
                  <a:gd name="T11" fmla="*/ 58 h 57"/>
                  <a:gd name="T12" fmla="*/ 0 w 48"/>
                  <a:gd name="T13" fmla="*/ 58 h 57"/>
                  <a:gd name="T14" fmla="*/ 13 w 48"/>
                  <a:gd name="T15" fmla="*/ 67 h 57"/>
                  <a:gd name="T16" fmla="*/ 35 w 48"/>
                  <a:gd name="T17" fmla="*/ 63 h 57"/>
                  <a:gd name="T18" fmla="*/ 48 w 48"/>
                  <a:gd name="T19" fmla="*/ 43 h 57"/>
                  <a:gd name="T20" fmla="*/ 48 w 48"/>
                  <a:gd name="T21" fmla="*/ 24 h 57"/>
                  <a:gd name="T22" fmla="*/ 35 w 48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57">
                    <a:moveTo>
                      <a:pt x="35" y="0"/>
                    </a:moveTo>
                    <a:lnTo>
                      <a:pt x="39" y="14"/>
                    </a:lnTo>
                    <a:lnTo>
                      <a:pt x="35" y="24"/>
                    </a:lnTo>
                    <a:lnTo>
                      <a:pt x="26" y="38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7"/>
                    </a:lnTo>
                    <a:lnTo>
                      <a:pt x="35" y="53"/>
                    </a:lnTo>
                    <a:lnTo>
                      <a:pt x="48" y="38"/>
                    </a:lnTo>
                    <a:lnTo>
                      <a:pt x="48" y="1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3" name="Freeform 314"/>
              <p:cNvSpPr>
                <a:spLocks/>
              </p:cNvSpPr>
              <p:nvPr/>
            </p:nvSpPr>
            <p:spPr bwMode="auto">
              <a:xfrm flipV="1">
                <a:off x="3108" y="2476"/>
                <a:ext cx="35" cy="20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20 h 19"/>
                  <a:gd name="T4" fmla="*/ 0 w 35"/>
                  <a:gd name="T5" fmla="*/ 24 h 19"/>
                  <a:gd name="T6" fmla="*/ 18 w 35"/>
                  <a:gd name="T7" fmla="*/ 20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5"/>
                    </a:lnTo>
                    <a:lnTo>
                      <a:pt x="0" y="19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4" name="Freeform 315"/>
              <p:cNvSpPr>
                <a:spLocks/>
              </p:cNvSpPr>
              <p:nvPr/>
            </p:nvSpPr>
            <p:spPr bwMode="auto">
              <a:xfrm flipV="1">
                <a:off x="3081" y="2526"/>
                <a:ext cx="14" cy="14"/>
              </a:xfrm>
              <a:custGeom>
                <a:avLst/>
                <a:gdLst>
                  <a:gd name="T0" fmla="*/ 0 w 14"/>
                  <a:gd name="T1" fmla="*/ 10 h 14"/>
                  <a:gd name="T2" fmla="*/ 9 w 14"/>
                  <a:gd name="T3" fmla="*/ 0 h 14"/>
                  <a:gd name="T4" fmla="*/ 14 w 14"/>
                  <a:gd name="T5" fmla="*/ 10 h 14"/>
                  <a:gd name="T6" fmla="*/ 9 w 14"/>
                  <a:gd name="T7" fmla="*/ 14 h 14"/>
                  <a:gd name="T8" fmla="*/ 0 w 14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0"/>
                    </a:moveTo>
                    <a:lnTo>
                      <a:pt x="9" y="0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5" name="Freeform 316"/>
              <p:cNvSpPr>
                <a:spLocks/>
              </p:cNvSpPr>
              <p:nvPr/>
            </p:nvSpPr>
            <p:spPr bwMode="auto">
              <a:xfrm flipV="1">
                <a:off x="3095" y="2535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6" name="Freeform 317"/>
              <p:cNvSpPr>
                <a:spLocks/>
              </p:cNvSpPr>
              <p:nvPr/>
            </p:nvSpPr>
            <p:spPr bwMode="auto">
              <a:xfrm flipV="1">
                <a:off x="3081" y="2516"/>
                <a:ext cx="5" cy="10"/>
              </a:xfrm>
              <a:custGeom>
                <a:avLst/>
                <a:gdLst>
                  <a:gd name="T0" fmla="*/ 0 w 5"/>
                  <a:gd name="T1" fmla="*/ 5 h 10"/>
                  <a:gd name="T2" fmla="*/ 5 w 5"/>
                  <a:gd name="T3" fmla="*/ 0 h 10"/>
                  <a:gd name="T4" fmla="*/ 5 w 5"/>
                  <a:gd name="T5" fmla="*/ 5 h 10"/>
                  <a:gd name="T6" fmla="*/ 5 w 5"/>
                  <a:gd name="T7" fmla="*/ 10 h 10"/>
                  <a:gd name="T8" fmla="*/ 0 w 5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7" name="Freeform 318"/>
              <p:cNvSpPr>
                <a:spLocks/>
              </p:cNvSpPr>
              <p:nvPr/>
            </p:nvSpPr>
            <p:spPr bwMode="auto">
              <a:xfrm flipV="1">
                <a:off x="3032" y="2417"/>
                <a:ext cx="169" cy="178"/>
              </a:xfrm>
              <a:custGeom>
                <a:avLst/>
                <a:gdLst>
                  <a:gd name="T0" fmla="*/ 48 w 168"/>
                  <a:gd name="T1" fmla="*/ 15 h 173"/>
                  <a:gd name="T2" fmla="*/ 13 w 168"/>
                  <a:gd name="T3" fmla="*/ 44 h 173"/>
                  <a:gd name="T4" fmla="*/ 4 w 168"/>
                  <a:gd name="T5" fmla="*/ 68 h 173"/>
                  <a:gd name="T6" fmla="*/ 0 w 168"/>
                  <a:gd name="T7" fmla="*/ 106 h 173"/>
                  <a:gd name="T8" fmla="*/ 9 w 168"/>
                  <a:gd name="T9" fmla="*/ 172 h 173"/>
                  <a:gd name="T10" fmla="*/ 22 w 168"/>
                  <a:gd name="T11" fmla="*/ 193 h 173"/>
                  <a:gd name="T12" fmla="*/ 48 w 168"/>
                  <a:gd name="T13" fmla="*/ 199 h 173"/>
                  <a:gd name="T14" fmla="*/ 142 w 168"/>
                  <a:gd name="T15" fmla="*/ 188 h 173"/>
                  <a:gd name="T16" fmla="*/ 164 w 168"/>
                  <a:gd name="T17" fmla="*/ 178 h 173"/>
                  <a:gd name="T18" fmla="*/ 173 w 168"/>
                  <a:gd name="T19" fmla="*/ 145 h 173"/>
                  <a:gd name="T20" fmla="*/ 168 w 168"/>
                  <a:gd name="T21" fmla="*/ 44 h 173"/>
                  <a:gd name="T22" fmla="*/ 160 w 168"/>
                  <a:gd name="T23" fmla="*/ 10 h 173"/>
                  <a:gd name="T24" fmla="*/ 146 w 168"/>
                  <a:gd name="T25" fmla="*/ 0 h 173"/>
                  <a:gd name="T26" fmla="*/ 124 w 168"/>
                  <a:gd name="T27" fmla="*/ 0 h 173"/>
                  <a:gd name="T28" fmla="*/ 79 w 168"/>
                  <a:gd name="T29" fmla="*/ 5 h 173"/>
                  <a:gd name="T30" fmla="*/ 48 w 168"/>
                  <a:gd name="T31" fmla="*/ 15 h 173"/>
                  <a:gd name="T32" fmla="*/ 48 w 168"/>
                  <a:gd name="T33" fmla="*/ 15 h 1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73">
                    <a:moveTo>
                      <a:pt x="48" y="15"/>
                    </a:moveTo>
                    <a:lnTo>
                      <a:pt x="13" y="39"/>
                    </a:lnTo>
                    <a:lnTo>
                      <a:pt x="4" y="58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8" y="173"/>
                    </a:lnTo>
                    <a:lnTo>
                      <a:pt x="137" y="163"/>
                    </a:lnTo>
                    <a:lnTo>
                      <a:pt x="159" y="154"/>
                    </a:lnTo>
                    <a:lnTo>
                      <a:pt x="168" y="125"/>
                    </a:lnTo>
                    <a:lnTo>
                      <a:pt x="163" y="39"/>
                    </a:lnTo>
                    <a:lnTo>
                      <a:pt x="155" y="10"/>
                    </a:lnTo>
                    <a:lnTo>
                      <a:pt x="141" y="0"/>
                    </a:lnTo>
                    <a:lnTo>
                      <a:pt x="119" y="0"/>
                    </a:lnTo>
                    <a:lnTo>
                      <a:pt x="79" y="5"/>
                    </a:lnTo>
                    <a:lnTo>
                      <a:pt x="48" y="1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8" name="Freeform 319"/>
              <p:cNvSpPr>
                <a:spLocks/>
              </p:cNvSpPr>
              <p:nvPr/>
            </p:nvSpPr>
            <p:spPr bwMode="auto">
              <a:xfrm flipV="1">
                <a:off x="3081" y="2471"/>
                <a:ext cx="67" cy="74"/>
              </a:xfrm>
              <a:custGeom>
                <a:avLst/>
                <a:gdLst>
                  <a:gd name="T0" fmla="*/ 0 w 67"/>
                  <a:gd name="T1" fmla="*/ 44 h 72"/>
                  <a:gd name="T2" fmla="*/ 9 w 67"/>
                  <a:gd name="T3" fmla="*/ 10 h 72"/>
                  <a:gd name="T4" fmla="*/ 31 w 67"/>
                  <a:gd name="T5" fmla="*/ 0 h 72"/>
                  <a:gd name="T6" fmla="*/ 58 w 67"/>
                  <a:gd name="T7" fmla="*/ 10 h 72"/>
                  <a:gd name="T8" fmla="*/ 67 w 67"/>
                  <a:gd name="T9" fmla="*/ 39 h 72"/>
                  <a:gd name="T10" fmla="*/ 58 w 67"/>
                  <a:gd name="T11" fmla="*/ 73 h 72"/>
                  <a:gd name="T12" fmla="*/ 36 w 67"/>
                  <a:gd name="T13" fmla="*/ 82 h 72"/>
                  <a:gd name="T14" fmla="*/ 9 w 67"/>
                  <a:gd name="T15" fmla="*/ 73 h 72"/>
                  <a:gd name="T16" fmla="*/ 0 w 67"/>
                  <a:gd name="T17" fmla="*/ 44 h 72"/>
                  <a:gd name="T18" fmla="*/ 0 w 67"/>
                  <a:gd name="T19" fmla="*/ 44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2">
                    <a:moveTo>
                      <a:pt x="0" y="39"/>
                    </a:moveTo>
                    <a:lnTo>
                      <a:pt x="9" y="10"/>
                    </a:lnTo>
                    <a:lnTo>
                      <a:pt x="31" y="0"/>
                    </a:lnTo>
                    <a:lnTo>
                      <a:pt x="58" y="10"/>
                    </a:lnTo>
                    <a:lnTo>
                      <a:pt x="67" y="34"/>
                    </a:lnTo>
                    <a:lnTo>
                      <a:pt x="58" y="63"/>
                    </a:lnTo>
                    <a:lnTo>
                      <a:pt x="36" y="72"/>
                    </a:lnTo>
                    <a:lnTo>
                      <a:pt x="9" y="63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9" name="Freeform 320"/>
              <p:cNvSpPr>
                <a:spLocks/>
              </p:cNvSpPr>
              <p:nvPr/>
            </p:nvSpPr>
            <p:spPr bwMode="auto">
              <a:xfrm flipV="1">
                <a:off x="3077" y="2427"/>
                <a:ext cx="119" cy="124"/>
              </a:xfrm>
              <a:custGeom>
                <a:avLst/>
                <a:gdLst>
                  <a:gd name="T0" fmla="*/ 0 w 119"/>
                  <a:gd name="T1" fmla="*/ 141 h 120"/>
                  <a:gd name="T2" fmla="*/ 93 w 119"/>
                  <a:gd name="T3" fmla="*/ 136 h 120"/>
                  <a:gd name="T4" fmla="*/ 111 w 119"/>
                  <a:gd name="T5" fmla="*/ 119 h 120"/>
                  <a:gd name="T6" fmla="*/ 119 w 119"/>
                  <a:gd name="T7" fmla="*/ 92 h 120"/>
                  <a:gd name="T8" fmla="*/ 115 w 119"/>
                  <a:gd name="T9" fmla="*/ 0 h 120"/>
                  <a:gd name="T10" fmla="*/ 111 w 119"/>
                  <a:gd name="T11" fmla="*/ 68 h 120"/>
                  <a:gd name="T12" fmla="*/ 97 w 119"/>
                  <a:gd name="T13" fmla="*/ 102 h 120"/>
                  <a:gd name="T14" fmla="*/ 80 w 119"/>
                  <a:gd name="T15" fmla="*/ 119 h 120"/>
                  <a:gd name="T16" fmla="*/ 0 w 119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20">
                    <a:moveTo>
                      <a:pt x="0" y="120"/>
                    </a:moveTo>
                    <a:lnTo>
                      <a:pt x="93" y="116"/>
                    </a:lnTo>
                    <a:lnTo>
                      <a:pt x="111" y="101"/>
                    </a:lnTo>
                    <a:lnTo>
                      <a:pt x="119" y="77"/>
                    </a:lnTo>
                    <a:lnTo>
                      <a:pt x="115" y="0"/>
                    </a:lnTo>
                    <a:lnTo>
                      <a:pt x="111" y="58"/>
                    </a:lnTo>
                    <a:lnTo>
                      <a:pt x="97" y="87"/>
                    </a:lnTo>
                    <a:lnTo>
                      <a:pt x="80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0" name="Freeform 321"/>
              <p:cNvSpPr>
                <a:spLocks/>
              </p:cNvSpPr>
              <p:nvPr/>
            </p:nvSpPr>
            <p:spPr bwMode="auto">
              <a:xfrm flipV="1">
                <a:off x="3126" y="2427"/>
                <a:ext cx="70" cy="69"/>
              </a:xfrm>
              <a:custGeom>
                <a:avLst/>
                <a:gdLst>
                  <a:gd name="T0" fmla="*/ 0 w 70"/>
                  <a:gd name="T1" fmla="*/ 77 h 67"/>
                  <a:gd name="T2" fmla="*/ 44 w 70"/>
                  <a:gd name="T3" fmla="*/ 73 h 67"/>
                  <a:gd name="T4" fmla="*/ 62 w 70"/>
                  <a:gd name="T5" fmla="*/ 55 h 67"/>
                  <a:gd name="T6" fmla="*/ 70 w 70"/>
                  <a:gd name="T7" fmla="*/ 29 h 67"/>
                  <a:gd name="T8" fmla="*/ 70 w 70"/>
                  <a:gd name="T9" fmla="*/ 0 h 67"/>
                  <a:gd name="T10" fmla="*/ 66 w 70"/>
                  <a:gd name="T11" fmla="*/ 29 h 67"/>
                  <a:gd name="T12" fmla="*/ 48 w 70"/>
                  <a:gd name="T13" fmla="*/ 55 h 67"/>
                  <a:gd name="T14" fmla="*/ 17 w 70"/>
                  <a:gd name="T15" fmla="*/ 73 h 67"/>
                  <a:gd name="T16" fmla="*/ 0 w 70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67">
                    <a:moveTo>
                      <a:pt x="0" y="67"/>
                    </a:moveTo>
                    <a:lnTo>
                      <a:pt x="44" y="63"/>
                    </a:lnTo>
                    <a:lnTo>
                      <a:pt x="62" y="48"/>
                    </a:lnTo>
                    <a:lnTo>
                      <a:pt x="70" y="24"/>
                    </a:lnTo>
                    <a:lnTo>
                      <a:pt x="70" y="0"/>
                    </a:lnTo>
                    <a:lnTo>
                      <a:pt x="66" y="24"/>
                    </a:lnTo>
                    <a:lnTo>
                      <a:pt x="48" y="48"/>
                    </a:lnTo>
                    <a:lnTo>
                      <a:pt x="17" y="63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1" name="Freeform 322"/>
              <p:cNvSpPr>
                <a:spLocks/>
              </p:cNvSpPr>
              <p:nvPr/>
            </p:nvSpPr>
            <p:spPr bwMode="auto">
              <a:xfrm flipV="1">
                <a:off x="3042" y="2461"/>
                <a:ext cx="92" cy="124"/>
              </a:xfrm>
              <a:custGeom>
                <a:avLst/>
                <a:gdLst>
                  <a:gd name="T0" fmla="*/ 4 w 92"/>
                  <a:gd name="T1" fmla="*/ 141 h 120"/>
                  <a:gd name="T2" fmla="*/ 0 w 92"/>
                  <a:gd name="T3" fmla="*/ 92 h 120"/>
                  <a:gd name="T4" fmla="*/ 8 w 92"/>
                  <a:gd name="T5" fmla="*/ 43 h 120"/>
                  <a:gd name="T6" fmla="*/ 22 w 92"/>
                  <a:gd name="T7" fmla="*/ 29 h 120"/>
                  <a:gd name="T8" fmla="*/ 44 w 92"/>
                  <a:gd name="T9" fmla="*/ 9 h 120"/>
                  <a:gd name="T10" fmla="*/ 92 w 92"/>
                  <a:gd name="T11" fmla="*/ 0 h 120"/>
                  <a:gd name="T12" fmla="*/ 48 w 92"/>
                  <a:gd name="T13" fmla="*/ 24 h 120"/>
                  <a:gd name="T14" fmla="*/ 31 w 92"/>
                  <a:gd name="T15" fmla="*/ 38 h 120"/>
                  <a:gd name="T16" fmla="*/ 17 w 92"/>
                  <a:gd name="T17" fmla="*/ 67 h 120"/>
                  <a:gd name="T18" fmla="*/ 4 w 92"/>
                  <a:gd name="T19" fmla="*/ 125 h 120"/>
                  <a:gd name="T20" fmla="*/ 4 w 92"/>
                  <a:gd name="T21" fmla="*/ 141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2" h="120">
                    <a:moveTo>
                      <a:pt x="4" y="120"/>
                    </a:moveTo>
                    <a:lnTo>
                      <a:pt x="0" y="77"/>
                    </a:lnTo>
                    <a:lnTo>
                      <a:pt x="8" y="38"/>
                    </a:lnTo>
                    <a:lnTo>
                      <a:pt x="22" y="24"/>
                    </a:lnTo>
                    <a:lnTo>
                      <a:pt x="44" y="9"/>
                    </a:lnTo>
                    <a:lnTo>
                      <a:pt x="92" y="0"/>
                    </a:lnTo>
                    <a:lnTo>
                      <a:pt x="48" y="19"/>
                    </a:lnTo>
                    <a:lnTo>
                      <a:pt x="31" y="33"/>
                    </a:lnTo>
                    <a:lnTo>
                      <a:pt x="17" y="57"/>
                    </a:lnTo>
                    <a:lnTo>
                      <a:pt x="4" y="105"/>
                    </a:lnTo>
                    <a:lnTo>
                      <a:pt x="4" y="12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2" name="Freeform 323"/>
              <p:cNvSpPr>
                <a:spLocks/>
              </p:cNvSpPr>
              <p:nvPr/>
            </p:nvSpPr>
            <p:spPr bwMode="auto">
              <a:xfrm flipV="1">
                <a:off x="3042" y="2505"/>
                <a:ext cx="26" cy="60"/>
              </a:xfrm>
              <a:custGeom>
                <a:avLst/>
                <a:gdLst>
                  <a:gd name="T0" fmla="*/ 26 w 26"/>
                  <a:gd name="T1" fmla="*/ 0 h 58"/>
                  <a:gd name="T2" fmla="*/ 4 w 26"/>
                  <a:gd name="T3" fmla="*/ 24 h 58"/>
                  <a:gd name="T4" fmla="*/ 0 w 26"/>
                  <a:gd name="T5" fmla="*/ 68 h 58"/>
                  <a:gd name="T6" fmla="*/ 8 w 26"/>
                  <a:gd name="T7" fmla="*/ 39 h 58"/>
                  <a:gd name="T8" fmla="*/ 26 w 26"/>
                  <a:gd name="T9" fmla="*/ 10 h 58"/>
                  <a:gd name="T10" fmla="*/ 26 w 26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8">
                    <a:moveTo>
                      <a:pt x="26" y="0"/>
                    </a:moveTo>
                    <a:lnTo>
                      <a:pt x="4" y="19"/>
                    </a:lnTo>
                    <a:lnTo>
                      <a:pt x="0" y="58"/>
                    </a:lnTo>
                    <a:lnTo>
                      <a:pt x="8" y="34"/>
                    </a:lnTo>
                    <a:lnTo>
                      <a:pt x="26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3" name="Freeform 324"/>
              <p:cNvSpPr>
                <a:spLocks/>
              </p:cNvSpPr>
              <p:nvPr/>
            </p:nvSpPr>
            <p:spPr bwMode="auto">
              <a:xfrm flipV="1">
                <a:off x="2841" y="2441"/>
                <a:ext cx="177" cy="182"/>
              </a:xfrm>
              <a:custGeom>
                <a:avLst/>
                <a:gdLst>
                  <a:gd name="T0" fmla="*/ 98 w 177"/>
                  <a:gd name="T1" fmla="*/ 0 h 177"/>
                  <a:gd name="T2" fmla="*/ 84 w 177"/>
                  <a:gd name="T3" fmla="*/ 0 h 177"/>
                  <a:gd name="T4" fmla="*/ 76 w 177"/>
                  <a:gd name="T5" fmla="*/ 9 h 177"/>
                  <a:gd name="T6" fmla="*/ 62 w 177"/>
                  <a:gd name="T7" fmla="*/ 43 h 177"/>
                  <a:gd name="T8" fmla="*/ 45 w 177"/>
                  <a:gd name="T9" fmla="*/ 77 h 177"/>
                  <a:gd name="T10" fmla="*/ 45 w 177"/>
                  <a:gd name="T11" fmla="*/ 87 h 177"/>
                  <a:gd name="T12" fmla="*/ 40 w 177"/>
                  <a:gd name="T13" fmla="*/ 106 h 177"/>
                  <a:gd name="T14" fmla="*/ 23 w 177"/>
                  <a:gd name="T15" fmla="*/ 120 h 177"/>
                  <a:gd name="T16" fmla="*/ 5 w 177"/>
                  <a:gd name="T17" fmla="*/ 154 h 177"/>
                  <a:gd name="T18" fmla="*/ 0 w 177"/>
                  <a:gd name="T19" fmla="*/ 176 h 177"/>
                  <a:gd name="T20" fmla="*/ 5 w 177"/>
                  <a:gd name="T21" fmla="*/ 188 h 177"/>
                  <a:gd name="T22" fmla="*/ 27 w 177"/>
                  <a:gd name="T23" fmla="*/ 203 h 177"/>
                  <a:gd name="T24" fmla="*/ 62 w 177"/>
                  <a:gd name="T25" fmla="*/ 198 h 177"/>
                  <a:gd name="T26" fmla="*/ 89 w 177"/>
                  <a:gd name="T27" fmla="*/ 193 h 177"/>
                  <a:gd name="T28" fmla="*/ 133 w 177"/>
                  <a:gd name="T29" fmla="*/ 203 h 177"/>
                  <a:gd name="T30" fmla="*/ 155 w 177"/>
                  <a:gd name="T31" fmla="*/ 193 h 177"/>
                  <a:gd name="T32" fmla="*/ 169 w 177"/>
                  <a:gd name="T33" fmla="*/ 182 h 177"/>
                  <a:gd name="T34" fmla="*/ 177 w 177"/>
                  <a:gd name="T35" fmla="*/ 165 h 177"/>
                  <a:gd name="T36" fmla="*/ 173 w 177"/>
                  <a:gd name="T37" fmla="*/ 138 h 177"/>
                  <a:gd name="T38" fmla="*/ 164 w 177"/>
                  <a:gd name="T39" fmla="*/ 111 h 177"/>
                  <a:gd name="T40" fmla="*/ 169 w 177"/>
                  <a:gd name="T41" fmla="*/ 87 h 177"/>
                  <a:gd name="T42" fmla="*/ 169 w 177"/>
                  <a:gd name="T43" fmla="*/ 62 h 177"/>
                  <a:gd name="T44" fmla="*/ 155 w 177"/>
                  <a:gd name="T45" fmla="*/ 34 h 177"/>
                  <a:gd name="T46" fmla="*/ 133 w 177"/>
                  <a:gd name="T47" fmla="*/ 9 h 177"/>
                  <a:gd name="T48" fmla="*/ 98 w 177"/>
                  <a:gd name="T49" fmla="*/ 0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7" h="177">
                    <a:moveTo>
                      <a:pt x="98" y="0"/>
                    </a:moveTo>
                    <a:lnTo>
                      <a:pt x="84" y="0"/>
                    </a:lnTo>
                    <a:lnTo>
                      <a:pt x="76" y="9"/>
                    </a:lnTo>
                    <a:lnTo>
                      <a:pt x="62" y="38"/>
                    </a:lnTo>
                    <a:lnTo>
                      <a:pt x="45" y="67"/>
                    </a:lnTo>
                    <a:lnTo>
                      <a:pt x="45" y="77"/>
                    </a:lnTo>
                    <a:lnTo>
                      <a:pt x="40" y="91"/>
                    </a:lnTo>
                    <a:lnTo>
                      <a:pt x="23" y="105"/>
                    </a:lnTo>
                    <a:lnTo>
                      <a:pt x="5" y="134"/>
                    </a:lnTo>
                    <a:lnTo>
                      <a:pt x="0" y="153"/>
                    </a:lnTo>
                    <a:lnTo>
                      <a:pt x="5" y="163"/>
                    </a:lnTo>
                    <a:lnTo>
                      <a:pt x="27" y="177"/>
                    </a:lnTo>
                    <a:lnTo>
                      <a:pt x="62" y="173"/>
                    </a:lnTo>
                    <a:lnTo>
                      <a:pt x="89" y="168"/>
                    </a:lnTo>
                    <a:lnTo>
                      <a:pt x="133" y="177"/>
                    </a:lnTo>
                    <a:lnTo>
                      <a:pt x="155" y="168"/>
                    </a:lnTo>
                    <a:lnTo>
                      <a:pt x="169" y="158"/>
                    </a:lnTo>
                    <a:lnTo>
                      <a:pt x="177" y="144"/>
                    </a:lnTo>
                    <a:lnTo>
                      <a:pt x="173" y="120"/>
                    </a:lnTo>
                    <a:lnTo>
                      <a:pt x="164" y="96"/>
                    </a:lnTo>
                    <a:lnTo>
                      <a:pt x="169" y="77"/>
                    </a:lnTo>
                    <a:lnTo>
                      <a:pt x="169" y="53"/>
                    </a:lnTo>
                    <a:lnTo>
                      <a:pt x="155" y="29"/>
                    </a:lnTo>
                    <a:lnTo>
                      <a:pt x="133" y="9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4" name="Freeform 325"/>
              <p:cNvSpPr>
                <a:spLocks/>
              </p:cNvSpPr>
              <p:nvPr/>
            </p:nvSpPr>
            <p:spPr bwMode="auto">
              <a:xfrm flipV="1">
                <a:off x="2908" y="2476"/>
                <a:ext cx="75" cy="64"/>
              </a:xfrm>
              <a:custGeom>
                <a:avLst/>
                <a:gdLst>
                  <a:gd name="T0" fmla="*/ 0 w 75"/>
                  <a:gd name="T1" fmla="*/ 49 h 62"/>
                  <a:gd name="T2" fmla="*/ 13 w 75"/>
                  <a:gd name="T3" fmla="*/ 63 h 62"/>
                  <a:gd name="T4" fmla="*/ 22 w 75"/>
                  <a:gd name="T5" fmla="*/ 72 h 62"/>
                  <a:gd name="T6" fmla="*/ 31 w 75"/>
                  <a:gd name="T7" fmla="*/ 72 h 62"/>
                  <a:gd name="T8" fmla="*/ 53 w 75"/>
                  <a:gd name="T9" fmla="*/ 72 h 62"/>
                  <a:gd name="T10" fmla="*/ 62 w 75"/>
                  <a:gd name="T11" fmla="*/ 58 h 62"/>
                  <a:gd name="T12" fmla="*/ 75 w 75"/>
                  <a:gd name="T13" fmla="*/ 29 h 62"/>
                  <a:gd name="T14" fmla="*/ 71 w 75"/>
                  <a:gd name="T15" fmla="*/ 5 h 62"/>
                  <a:gd name="T16" fmla="*/ 66 w 75"/>
                  <a:gd name="T17" fmla="*/ 0 h 62"/>
                  <a:gd name="T18" fmla="*/ 0 w 75"/>
                  <a:gd name="T19" fmla="*/ 49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62">
                    <a:moveTo>
                      <a:pt x="0" y="43"/>
                    </a:moveTo>
                    <a:lnTo>
                      <a:pt x="13" y="53"/>
                    </a:lnTo>
                    <a:lnTo>
                      <a:pt x="22" y="62"/>
                    </a:lnTo>
                    <a:lnTo>
                      <a:pt x="31" y="62"/>
                    </a:lnTo>
                    <a:lnTo>
                      <a:pt x="53" y="62"/>
                    </a:lnTo>
                    <a:lnTo>
                      <a:pt x="62" y="48"/>
                    </a:lnTo>
                    <a:lnTo>
                      <a:pt x="75" y="24"/>
                    </a:lnTo>
                    <a:lnTo>
                      <a:pt x="71" y="5"/>
                    </a:lnTo>
                    <a:lnTo>
                      <a:pt x="66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5" name="Freeform 326"/>
              <p:cNvSpPr>
                <a:spLocks/>
              </p:cNvSpPr>
              <p:nvPr/>
            </p:nvSpPr>
            <p:spPr bwMode="auto">
              <a:xfrm flipV="1">
                <a:off x="2850" y="2431"/>
                <a:ext cx="160" cy="129"/>
              </a:xfrm>
              <a:custGeom>
                <a:avLst/>
                <a:gdLst>
                  <a:gd name="T0" fmla="*/ 0 w 160"/>
                  <a:gd name="T1" fmla="*/ 130 h 125"/>
                  <a:gd name="T2" fmla="*/ 9 w 160"/>
                  <a:gd name="T3" fmla="*/ 140 h 125"/>
                  <a:gd name="T4" fmla="*/ 22 w 160"/>
                  <a:gd name="T5" fmla="*/ 140 h 125"/>
                  <a:gd name="T6" fmla="*/ 44 w 160"/>
                  <a:gd name="T7" fmla="*/ 140 h 125"/>
                  <a:gd name="T8" fmla="*/ 62 w 160"/>
                  <a:gd name="T9" fmla="*/ 135 h 125"/>
                  <a:gd name="T10" fmla="*/ 80 w 160"/>
                  <a:gd name="T11" fmla="*/ 130 h 125"/>
                  <a:gd name="T12" fmla="*/ 98 w 160"/>
                  <a:gd name="T13" fmla="*/ 140 h 125"/>
                  <a:gd name="T14" fmla="*/ 115 w 160"/>
                  <a:gd name="T15" fmla="*/ 146 h 125"/>
                  <a:gd name="T16" fmla="*/ 133 w 160"/>
                  <a:gd name="T17" fmla="*/ 140 h 125"/>
                  <a:gd name="T18" fmla="*/ 151 w 160"/>
                  <a:gd name="T19" fmla="*/ 130 h 125"/>
                  <a:gd name="T20" fmla="*/ 160 w 160"/>
                  <a:gd name="T21" fmla="*/ 111 h 125"/>
                  <a:gd name="T22" fmla="*/ 160 w 160"/>
                  <a:gd name="T23" fmla="*/ 96 h 125"/>
                  <a:gd name="T24" fmla="*/ 151 w 160"/>
                  <a:gd name="T25" fmla="*/ 72 h 125"/>
                  <a:gd name="T26" fmla="*/ 151 w 160"/>
                  <a:gd name="T27" fmla="*/ 38 h 125"/>
                  <a:gd name="T28" fmla="*/ 155 w 160"/>
                  <a:gd name="T29" fmla="*/ 14 h 125"/>
                  <a:gd name="T30" fmla="*/ 146 w 160"/>
                  <a:gd name="T31" fmla="*/ 0 h 125"/>
                  <a:gd name="T32" fmla="*/ 151 w 160"/>
                  <a:gd name="T33" fmla="*/ 14 h 125"/>
                  <a:gd name="T34" fmla="*/ 146 w 160"/>
                  <a:gd name="T35" fmla="*/ 34 h 125"/>
                  <a:gd name="T36" fmla="*/ 129 w 160"/>
                  <a:gd name="T37" fmla="*/ 49 h 125"/>
                  <a:gd name="T38" fmla="*/ 120 w 160"/>
                  <a:gd name="T39" fmla="*/ 67 h 125"/>
                  <a:gd name="T40" fmla="*/ 129 w 160"/>
                  <a:gd name="T41" fmla="*/ 91 h 125"/>
                  <a:gd name="T42" fmla="*/ 115 w 160"/>
                  <a:gd name="T43" fmla="*/ 106 h 125"/>
                  <a:gd name="T44" fmla="*/ 98 w 160"/>
                  <a:gd name="T45" fmla="*/ 106 h 125"/>
                  <a:gd name="T46" fmla="*/ 89 w 160"/>
                  <a:gd name="T47" fmla="*/ 101 h 125"/>
                  <a:gd name="T48" fmla="*/ 84 w 160"/>
                  <a:gd name="T49" fmla="*/ 111 h 125"/>
                  <a:gd name="T50" fmla="*/ 80 w 160"/>
                  <a:gd name="T51" fmla="*/ 118 h 125"/>
                  <a:gd name="T52" fmla="*/ 62 w 160"/>
                  <a:gd name="T53" fmla="*/ 118 h 125"/>
                  <a:gd name="T54" fmla="*/ 44 w 160"/>
                  <a:gd name="T55" fmla="*/ 123 h 125"/>
                  <a:gd name="T56" fmla="*/ 22 w 160"/>
                  <a:gd name="T57" fmla="*/ 135 h 125"/>
                  <a:gd name="T58" fmla="*/ 9 w 160"/>
                  <a:gd name="T59" fmla="*/ 135 h 125"/>
                  <a:gd name="T60" fmla="*/ 5 w 160"/>
                  <a:gd name="T61" fmla="*/ 130 h 125"/>
                  <a:gd name="T62" fmla="*/ 0 w 160"/>
                  <a:gd name="T63" fmla="*/ 130 h 1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0" h="125">
                    <a:moveTo>
                      <a:pt x="0" y="110"/>
                    </a:moveTo>
                    <a:lnTo>
                      <a:pt x="9" y="120"/>
                    </a:lnTo>
                    <a:lnTo>
                      <a:pt x="22" y="120"/>
                    </a:lnTo>
                    <a:lnTo>
                      <a:pt x="44" y="120"/>
                    </a:lnTo>
                    <a:lnTo>
                      <a:pt x="62" y="115"/>
                    </a:lnTo>
                    <a:lnTo>
                      <a:pt x="80" y="110"/>
                    </a:lnTo>
                    <a:lnTo>
                      <a:pt x="98" y="120"/>
                    </a:lnTo>
                    <a:lnTo>
                      <a:pt x="115" y="125"/>
                    </a:lnTo>
                    <a:lnTo>
                      <a:pt x="133" y="120"/>
                    </a:lnTo>
                    <a:lnTo>
                      <a:pt x="151" y="110"/>
                    </a:lnTo>
                    <a:lnTo>
                      <a:pt x="160" y="96"/>
                    </a:lnTo>
                    <a:lnTo>
                      <a:pt x="160" y="81"/>
                    </a:lnTo>
                    <a:lnTo>
                      <a:pt x="151" y="62"/>
                    </a:lnTo>
                    <a:lnTo>
                      <a:pt x="151" y="33"/>
                    </a:lnTo>
                    <a:lnTo>
                      <a:pt x="155" y="14"/>
                    </a:lnTo>
                    <a:lnTo>
                      <a:pt x="146" y="0"/>
                    </a:lnTo>
                    <a:lnTo>
                      <a:pt x="151" y="14"/>
                    </a:lnTo>
                    <a:lnTo>
                      <a:pt x="146" y="29"/>
                    </a:lnTo>
                    <a:lnTo>
                      <a:pt x="129" y="43"/>
                    </a:lnTo>
                    <a:lnTo>
                      <a:pt x="120" y="57"/>
                    </a:lnTo>
                    <a:lnTo>
                      <a:pt x="129" y="77"/>
                    </a:lnTo>
                    <a:lnTo>
                      <a:pt x="115" y="91"/>
                    </a:lnTo>
                    <a:lnTo>
                      <a:pt x="98" y="91"/>
                    </a:lnTo>
                    <a:lnTo>
                      <a:pt x="89" y="86"/>
                    </a:lnTo>
                    <a:lnTo>
                      <a:pt x="84" y="96"/>
                    </a:lnTo>
                    <a:lnTo>
                      <a:pt x="80" y="101"/>
                    </a:lnTo>
                    <a:lnTo>
                      <a:pt x="62" y="101"/>
                    </a:lnTo>
                    <a:lnTo>
                      <a:pt x="44" y="105"/>
                    </a:lnTo>
                    <a:lnTo>
                      <a:pt x="22" y="115"/>
                    </a:lnTo>
                    <a:lnTo>
                      <a:pt x="9" y="115"/>
                    </a:lnTo>
                    <a:lnTo>
                      <a:pt x="5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6" name="Freeform 327"/>
              <p:cNvSpPr>
                <a:spLocks/>
              </p:cNvSpPr>
              <p:nvPr/>
            </p:nvSpPr>
            <p:spPr bwMode="auto">
              <a:xfrm flipV="1">
                <a:off x="2903" y="2486"/>
                <a:ext cx="71" cy="79"/>
              </a:xfrm>
              <a:custGeom>
                <a:avLst/>
                <a:gdLst>
                  <a:gd name="T0" fmla="*/ 45 w 71"/>
                  <a:gd name="T1" fmla="*/ 5 h 77"/>
                  <a:gd name="T2" fmla="*/ 31 w 71"/>
                  <a:gd name="T3" fmla="*/ 0 h 77"/>
                  <a:gd name="T4" fmla="*/ 18 w 71"/>
                  <a:gd name="T5" fmla="*/ 10 h 77"/>
                  <a:gd name="T6" fmla="*/ 14 w 71"/>
                  <a:gd name="T7" fmla="*/ 19 h 77"/>
                  <a:gd name="T8" fmla="*/ 9 w 71"/>
                  <a:gd name="T9" fmla="*/ 34 h 77"/>
                  <a:gd name="T10" fmla="*/ 0 w 71"/>
                  <a:gd name="T11" fmla="*/ 48 h 77"/>
                  <a:gd name="T12" fmla="*/ 0 w 71"/>
                  <a:gd name="T13" fmla="*/ 68 h 77"/>
                  <a:gd name="T14" fmla="*/ 14 w 71"/>
                  <a:gd name="T15" fmla="*/ 77 h 77"/>
                  <a:gd name="T16" fmla="*/ 27 w 71"/>
                  <a:gd name="T17" fmla="*/ 87 h 77"/>
                  <a:gd name="T18" fmla="*/ 45 w 71"/>
                  <a:gd name="T19" fmla="*/ 87 h 77"/>
                  <a:gd name="T20" fmla="*/ 58 w 71"/>
                  <a:gd name="T21" fmla="*/ 77 h 77"/>
                  <a:gd name="T22" fmla="*/ 58 w 71"/>
                  <a:gd name="T23" fmla="*/ 53 h 77"/>
                  <a:gd name="T24" fmla="*/ 71 w 71"/>
                  <a:gd name="T25" fmla="*/ 43 h 77"/>
                  <a:gd name="T26" fmla="*/ 71 w 71"/>
                  <a:gd name="T27" fmla="*/ 19 h 77"/>
                  <a:gd name="T28" fmla="*/ 62 w 71"/>
                  <a:gd name="T29" fmla="*/ 10 h 77"/>
                  <a:gd name="T30" fmla="*/ 45 w 71"/>
                  <a:gd name="T31" fmla="*/ 0 h 77"/>
                  <a:gd name="T32" fmla="*/ 45 w 71"/>
                  <a:gd name="T33" fmla="*/ 5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77">
                    <a:moveTo>
                      <a:pt x="45" y="5"/>
                    </a:moveTo>
                    <a:lnTo>
                      <a:pt x="31" y="0"/>
                    </a:lnTo>
                    <a:lnTo>
                      <a:pt x="18" y="10"/>
                    </a:lnTo>
                    <a:lnTo>
                      <a:pt x="14" y="19"/>
                    </a:lnTo>
                    <a:lnTo>
                      <a:pt x="9" y="29"/>
                    </a:lnTo>
                    <a:lnTo>
                      <a:pt x="0" y="43"/>
                    </a:lnTo>
                    <a:lnTo>
                      <a:pt x="0" y="58"/>
                    </a:lnTo>
                    <a:lnTo>
                      <a:pt x="14" y="67"/>
                    </a:lnTo>
                    <a:lnTo>
                      <a:pt x="27" y="77"/>
                    </a:lnTo>
                    <a:lnTo>
                      <a:pt x="45" y="77"/>
                    </a:lnTo>
                    <a:lnTo>
                      <a:pt x="58" y="67"/>
                    </a:lnTo>
                    <a:lnTo>
                      <a:pt x="58" y="48"/>
                    </a:lnTo>
                    <a:lnTo>
                      <a:pt x="71" y="38"/>
                    </a:lnTo>
                    <a:lnTo>
                      <a:pt x="71" y="19"/>
                    </a:lnTo>
                    <a:lnTo>
                      <a:pt x="62" y="10"/>
                    </a:lnTo>
                    <a:lnTo>
                      <a:pt x="45" y="0"/>
                    </a:lnTo>
                    <a:lnTo>
                      <a:pt x="45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7" name="Freeform 328"/>
              <p:cNvSpPr>
                <a:spLocks/>
              </p:cNvSpPr>
              <p:nvPr/>
            </p:nvSpPr>
            <p:spPr bwMode="auto">
              <a:xfrm flipV="1">
                <a:off x="2841" y="2427"/>
                <a:ext cx="177" cy="182"/>
              </a:xfrm>
              <a:custGeom>
                <a:avLst/>
                <a:gdLst>
                  <a:gd name="T0" fmla="*/ 98 w 177"/>
                  <a:gd name="T1" fmla="*/ 0 h 177"/>
                  <a:gd name="T2" fmla="*/ 84 w 177"/>
                  <a:gd name="T3" fmla="*/ 0 h 177"/>
                  <a:gd name="T4" fmla="*/ 76 w 177"/>
                  <a:gd name="T5" fmla="*/ 9 h 177"/>
                  <a:gd name="T6" fmla="*/ 62 w 177"/>
                  <a:gd name="T7" fmla="*/ 43 h 177"/>
                  <a:gd name="T8" fmla="*/ 45 w 177"/>
                  <a:gd name="T9" fmla="*/ 77 h 177"/>
                  <a:gd name="T10" fmla="*/ 45 w 177"/>
                  <a:gd name="T11" fmla="*/ 87 h 177"/>
                  <a:gd name="T12" fmla="*/ 40 w 177"/>
                  <a:gd name="T13" fmla="*/ 106 h 177"/>
                  <a:gd name="T14" fmla="*/ 23 w 177"/>
                  <a:gd name="T15" fmla="*/ 120 h 177"/>
                  <a:gd name="T16" fmla="*/ 5 w 177"/>
                  <a:gd name="T17" fmla="*/ 154 h 177"/>
                  <a:gd name="T18" fmla="*/ 0 w 177"/>
                  <a:gd name="T19" fmla="*/ 176 h 177"/>
                  <a:gd name="T20" fmla="*/ 5 w 177"/>
                  <a:gd name="T21" fmla="*/ 188 h 177"/>
                  <a:gd name="T22" fmla="*/ 27 w 177"/>
                  <a:gd name="T23" fmla="*/ 203 h 177"/>
                  <a:gd name="T24" fmla="*/ 62 w 177"/>
                  <a:gd name="T25" fmla="*/ 198 h 177"/>
                  <a:gd name="T26" fmla="*/ 89 w 177"/>
                  <a:gd name="T27" fmla="*/ 193 h 177"/>
                  <a:gd name="T28" fmla="*/ 133 w 177"/>
                  <a:gd name="T29" fmla="*/ 203 h 177"/>
                  <a:gd name="T30" fmla="*/ 155 w 177"/>
                  <a:gd name="T31" fmla="*/ 193 h 177"/>
                  <a:gd name="T32" fmla="*/ 169 w 177"/>
                  <a:gd name="T33" fmla="*/ 182 h 177"/>
                  <a:gd name="T34" fmla="*/ 177 w 177"/>
                  <a:gd name="T35" fmla="*/ 165 h 177"/>
                  <a:gd name="T36" fmla="*/ 173 w 177"/>
                  <a:gd name="T37" fmla="*/ 138 h 177"/>
                  <a:gd name="T38" fmla="*/ 164 w 177"/>
                  <a:gd name="T39" fmla="*/ 111 h 177"/>
                  <a:gd name="T40" fmla="*/ 169 w 177"/>
                  <a:gd name="T41" fmla="*/ 87 h 177"/>
                  <a:gd name="T42" fmla="*/ 169 w 177"/>
                  <a:gd name="T43" fmla="*/ 62 h 177"/>
                  <a:gd name="T44" fmla="*/ 155 w 177"/>
                  <a:gd name="T45" fmla="*/ 34 h 177"/>
                  <a:gd name="T46" fmla="*/ 133 w 177"/>
                  <a:gd name="T47" fmla="*/ 9 h 177"/>
                  <a:gd name="T48" fmla="*/ 98 w 177"/>
                  <a:gd name="T49" fmla="*/ 0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7" h="177">
                    <a:moveTo>
                      <a:pt x="98" y="0"/>
                    </a:moveTo>
                    <a:lnTo>
                      <a:pt x="84" y="0"/>
                    </a:lnTo>
                    <a:lnTo>
                      <a:pt x="76" y="9"/>
                    </a:lnTo>
                    <a:lnTo>
                      <a:pt x="62" y="38"/>
                    </a:lnTo>
                    <a:lnTo>
                      <a:pt x="45" y="67"/>
                    </a:lnTo>
                    <a:lnTo>
                      <a:pt x="45" y="77"/>
                    </a:lnTo>
                    <a:lnTo>
                      <a:pt x="40" y="91"/>
                    </a:lnTo>
                    <a:lnTo>
                      <a:pt x="23" y="105"/>
                    </a:lnTo>
                    <a:lnTo>
                      <a:pt x="5" y="134"/>
                    </a:lnTo>
                    <a:lnTo>
                      <a:pt x="0" y="153"/>
                    </a:lnTo>
                    <a:lnTo>
                      <a:pt x="5" y="163"/>
                    </a:lnTo>
                    <a:lnTo>
                      <a:pt x="27" y="177"/>
                    </a:lnTo>
                    <a:lnTo>
                      <a:pt x="62" y="173"/>
                    </a:lnTo>
                    <a:lnTo>
                      <a:pt x="89" y="168"/>
                    </a:lnTo>
                    <a:lnTo>
                      <a:pt x="133" y="177"/>
                    </a:lnTo>
                    <a:lnTo>
                      <a:pt x="155" y="168"/>
                    </a:lnTo>
                    <a:lnTo>
                      <a:pt x="169" y="158"/>
                    </a:lnTo>
                    <a:lnTo>
                      <a:pt x="177" y="144"/>
                    </a:lnTo>
                    <a:lnTo>
                      <a:pt x="173" y="120"/>
                    </a:lnTo>
                    <a:lnTo>
                      <a:pt x="164" y="96"/>
                    </a:lnTo>
                    <a:lnTo>
                      <a:pt x="169" y="77"/>
                    </a:lnTo>
                    <a:lnTo>
                      <a:pt x="169" y="53"/>
                    </a:lnTo>
                    <a:lnTo>
                      <a:pt x="155" y="29"/>
                    </a:lnTo>
                    <a:lnTo>
                      <a:pt x="133" y="9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8" name="Freeform 329"/>
              <p:cNvSpPr>
                <a:spLocks/>
              </p:cNvSpPr>
              <p:nvPr/>
            </p:nvSpPr>
            <p:spPr bwMode="auto">
              <a:xfrm flipV="1">
                <a:off x="2903" y="2486"/>
                <a:ext cx="71" cy="79"/>
              </a:xfrm>
              <a:custGeom>
                <a:avLst/>
                <a:gdLst>
                  <a:gd name="T0" fmla="*/ 45 w 71"/>
                  <a:gd name="T1" fmla="*/ 5 h 77"/>
                  <a:gd name="T2" fmla="*/ 31 w 71"/>
                  <a:gd name="T3" fmla="*/ 0 h 77"/>
                  <a:gd name="T4" fmla="*/ 18 w 71"/>
                  <a:gd name="T5" fmla="*/ 10 h 77"/>
                  <a:gd name="T6" fmla="*/ 14 w 71"/>
                  <a:gd name="T7" fmla="*/ 19 h 77"/>
                  <a:gd name="T8" fmla="*/ 9 w 71"/>
                  <a:gd name="T9" fmla="*/ 34 h 77"/>
                  <a:gd name="T10" fmla="*/ 0 w 71"/>
                  <a:gd name="T11" fmla="*/ 48 h 77"/>
                  <a:gd name="T12" fmla="*/ 0 w 71"/>
                  <a:gd name="T13" fmla="*/ 68 h 77"/>
                  <a:gd name="T14" fmla="*/ 14 w 71"/>
                  <a:gd name="T15" fmla="*/ 77 h 77"/>
                  <a:gd name="T16" fmla="*/ 27 w 71"/>
                  <a:gd name="T17" fmla="*/ 87 h 77"/>
                  <a:gd name="T18" fmla="*/ 45 w 71"/>
                  <a:gd name="T19" fmla="*/ 87 h 77"/>
                  <a:gd name="T20" fmla="*/ 58 w 71"/>
                  <a:gd name="T21" fmla="*/ 77 h 77"/>
                  <a:gd name="T22" fmla="*/ 58 w 71"/>
                  <a:gd name="T23" fmla="*/ 53 h 77"/>
                  <a:gd name="T24" fmla="*/ 71 w 71"/>
                  <a:gd name="T25" fmla="*/ 43 h 77"/>
                  <a:gd name="T26" fmla="*/ 71 w 71"/>
                  <a:gd name="T27" fmla="*/ 19 h 77"/>
                  <a:gd name="T28" fmla="*/ 62 w 71"/>
                  <a:gd name="T29" fmla="*/ 10 h 77"/>
                  <a:gd name="T30" fmla="*/ 45 w 71"/>
                  <a:gd name="T31" fmla="*/ 0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1" h="77">
                    <a:moveTo>
                      <a:pt x="45" y="5"/>
                    </a:moveTo>
                    <a:lnTo>
                      <a:pt x="31" y="0"/>
                    </a:lnTo>
                    <a:lnTo>
                      <a:pt x="18" y="10"/>
                    </a:lnTo>
                    <a:lnTo>
                      <a:pt x="14" y="19"/>
                    </a:lnTo>
                    <a:lnTo>
                      <a:pt x="9" y="29"/>
                    </a:lnTo>
                    <a:lnTo>
                      <a:pt x="0" y="43"/>
                    </a:lnTo>
                    <a:lnTo>
                      <a:pt x="0" y="58"/>
                    </a:lnTo>
                    <a:lnTo>
                      <a:pt x="14" y="67"/>
                    </a:lnTo>
                    <a:lnTo>
                      <a:pt x="27" y="77"/>
                    </a:lnTo>
                    <a:lnTo>
                      <a:pt x="45" y="77"/>
                    </a:lnTo>
                    <a:lnTo>
                      <a:pt x="58" y="67"/>
                    </a:lnTo>
                    <a:lnTo>
                      <a:pt x="58" y="48"/>
                    </a:lnTo>
                    <a:lnTo>
                      <a:pt x="71" y="38"/>
                    </a:lnTo>
                    <a:lnTo>
                      <a:pt x="71" y="19"/>
                    </a:lnTo>
                    <a:lnTo>
                      <a:pt x="62" y="10"/>
                    </a:lnTo>
                    <a:lnTo>
                      <a:pt x="45" y="0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9" name="Freeform 330"/>
              <p:cNvSpPr>
                <a:spLocks/>
              </p:cNvSpPr>
              <p:nvPr/>
            </p:nvSpPr>
            <p:spPr bwMode="auto">
              <a:xfrm flipV="1">
                <a:off x="2917" y="2551"/>
                <a:ext cx="13" cy="14"/>
              </a:xfrm>
              <a:custGeom>
                <a:avLst/>
                <a:gdLst>
                  <a:gd name="T0" fmla="*/ 0 w 13"/>
                  <a:gd name="T1" fmla="*/ 10 h 14"/>
                  <a:gd name="T2" fmla="*/ 4 w 13"/>
                  <a:gd name="T3" fmla="*/ 0 h 14"/>
                  <a:gd name="T4" fmla="*/ 13 w 13"/>
                  <a:gd name="T5" fmla="*/ 10 h 14"/>
                  <a:gd name="T6" fmla="*/ 4 w 13"/>
                  <a:gd name="T7" fmla="*/ 14 h 14"/>
                  <a:gd name="T8" fmla="*/ 0 w 13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lnTo>
                      <a:pt x="4" y="0"/>
                    </a:lnTo>
                    <a:lnTo>
                      <a:pt x="13" y="10"/>
                    </a:lnTo>
                    <a:lnTo>
                      <a:pt x="4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0" name="Freeform 331"/>
              <p:cNvSpPr>
                <a:spLocks/>
              </p:cNvSpPr>
              <p:nvPr/>
            </p:nvSpPr>
            <p:spPr bwMode="auto">
              <a:xfrm flipV="1">
                <a:off x="2930" y="2560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1" name="Freeform 332"/>
              <p:cNvSpPr>
                <a:spLocks/>
              </p:cNvSpPr>
              <p:nvPr/>
            </p:nvSpPr>
            <p:spPr bwMode="auto">
              <a:xfrm flipV="1">
                <a:off x="2912" y="2496"/>
                <a:ext cx="58" cy="55"/>
              </a:xfrm>
              <a:custGeom>
                <a:avLst/>
                <a:gdLst>
                  <a:gd name="T0" fmla="*/ 0 w 58"/>
                  <a:gd name="T1" fmla="*/ 48 h 53"/>
                  <a:gd name="T2" fmla="*/ 5 w 58"/>
                  <a:gd name="T3" fmla="*/ 54 h 53"/>
                  <a:gd name="T4" fmla="*/ 9 w 58"/>
                  <a:gd name="T5" fmla="*/ 58 h 53"/>
                  <a:gd name="T6" fmla="*/ 22 w 58"/>
                  <a:gd name="T7" fmla="*/ 63 h 53"/>
                  <a:gd name="T8" fmla="*/ 36 w 58"/>
                  <a:gd name="T9" fmla="*/ 63 h 53"/>
                  <a:gd name="T10" fmla="*/ 44 w 58"/>
                  <a:gd name="T11" fmla="*/ 58 h 53"/>
                  <a:gd name="T12" fmla="*/ 44 w 58"/>
                  <a:gd name="T13" fmla="*/ 48 h 53"/>
                  <a:gd name="T14" fmla="*/ 49 w 58"/>
                  <a:gd name="T15" fmla="*/ 29 h 53"/>
                  <a:gd name="T16" fmla="*/ 58 w 58"/>
                  <a:gd name="T17" fmla="*/ 20 h 53"/>
                  <a:gd name="T18" fmla="*/ 53 w 58"/>
                  <a:gd name="T19" fmla="*/ 0 h 53"/>
                  <a:gd name="T20" fmla="*/ 53 w 58"/>
                  <a:gd name="T21" fmla="*/ 10 h 53"/>
                  <a:gd name="T22" fmla="*/ 49 w 58"/>
                  <a:gd name="T23" fmla="*/ 25 h 53"/>
                  <a:gd name="T24" fmla="*/ 31 w 58"/>
                  <a:gd name="T25" fmla="*/ 29 h 53"/>
                  <a:gd name="T26" fmla="*/ 31 w 58"/>
                  <a:gd name="T27" fmla="*/ 48 h 53"/>
                  <a:gd name="T28" fmla="*/ 13 w 58"/>
                  <a:gd name="T29" fmla="*/ 54 h 53"/>
                  <a:gd name="T30" fmla="*/ 0 w 58"/>
                  <a:gd name="T31" fmla="*/ 48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53">
                    <a:moveTo>
                      <a:pt x="0" y="39"/>
                    </a:moveTo>
                    <a:lnTo>
                      <a:pt x="5" y="44"/>
                    </a:lnTo>
                    <a:lnTo>
                      <a:pt x="9" y="48"/>
                    </a:lnTo>
                    <a:lnTo>
                      <a:pt x="22" y="53"/>
                    </a:lnTo>
                    <a:lnTo>
                      <a:pt x="36" y="53"/>
                    </a:lnTo>
                    <a:lnTo>
                      <a:pt x="44" y="48"/>
                    </a:lnTo>
                    <a:lnTo>
                      <a:pt x="44" y="39"/>
                    </a:lnTo>
                    <a:lnTo>
                      <a:pt x="49" y="24"/>
                    </a:lnTo>
                    <a:lnTo>
                      <a:pt x="58" y="15"/>
                    </a:lnTo>
                    <a:lnTo>
                      <a:pt x="53" y="0"/>
                    </a:lnTo>
                    <a:lnTo>
                      <a:pt x="53" y="10"/>
                    </a:lnTo>
                    <a:lnTo>
                      <a:pt x="49" y="20"/>
                    </a:lnTo>
                    <a:lnTo>
                      <a:pt x="31" y="24"/>
                    </a:lnTo>
                    <a:lnTo>
                      <a:pt x="31" y="39"/>
                    </a:lnTo>
                    <a:lnTo>
                      <a:pt x="13" y="4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2" name="Freeform 333"/>
              <p:cNvSpPr>
                <a:spLocks/>
              </p:cNvSpPr>
              <p:nvPr/>
            </p:nvSpPr>
            <p:spPr bwMode="auto">
              <a:xfrm flipV="1">
                <a:off x="2917" y="2526"/>
                <a:ext cx="39" cy="29"/>
              </a:xfrm>
              <a:custGeom>
                <a:avLst/>
                <a:gdLst>
                  <a:gd name="T0" fmla="*/ 0 w 39"/>
                  <a:gd name="T1" fmla="*/ 33 h 28"/>
                  <a:gd name="T2" fmla="*/ 4 w 39"/>
                  <a:gd name="T3" fmla="*/ 19 h 28"/>
                  <a:gd name="T4" fmla="*/ 13 w 39"/>
                  <a:gd name="T5" fmla="*/ 4 h 28"/>
                  <a:gd name="T6" fmla="*/ 22 w 39"/>
                  <a:gd name="T7" fmla="*/ 0 h 28"/>
                  <a:gd name="T8" fmla="*/ 39 w 39"/>
                  <a:gd name="T9" fmla="*/ 4 h 28"/>
                  <a:gd name="T10" fmla="*/ 26 w 39"/>
                  <a:gd name="T11" fmla="*/ 4 h 28"/>
                  <a:gd name="T12" fmla="*/ 17 w 39"/>
                  <a:gd name="T13" fmla="*/ 9 h 28"/>
                  <a:gd name="T14" fmla="*/ 13 w 39"/>
                  <a:gd name="T15" fmla="*/ 24 h 28"/>
                  <a:gd name="T16" fmla="*/ 4 w 39"/>
                  <a:gd name="T17" fmla="*/ 24 h 28"/>
                  <a:gd name="T18" fmla="*/ 0 w 39"/>
                  <a:gd name="T19" fmla="*/ 33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8">
                    <a:moveTo>
                      <a:pt x="0" y="28"/>
                    </a:moveTo>
                    <a:lnTo>
                      <a:pt x="4" y="14"/>
                    </a:lnTo>
                    <a:lnTo>
                      <a:pt x="13" y="4"/>
                    </a:lnTo>
                    <a:lnTo>
                      <a:pt x="22" y="0"/>
                    </a:lnTo>
                    <a:lnTo>
                      <a:pt x="39" y="4"/>
                    </a:lnTo>
                    <a:lnTo>
                      <a:pt x="26" y="4"/>
                    </a:lnTo>
                    <a:lnTo>
                      <a:pt x="17" y="9"/>
                    </a:lnTo>
                    <a:lnTo>
                      <a:pt x="13" y="19"/>
                    </a:lnTo>
                    <a:lnTo>
                      <a:pt x="4" y="1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3" name="Freeform 334"/>
              <p:cNvSpPr>
                <a:spLocks/>
              </p:cNvSpPr>
              <p:nvPr/>
            </p:nvSpPr>
            <p:spPr bwMode="auto">
              <a:xfrm flipV="1">
                <a:off x="2917" y="2431"/>
                <a:ext cx="93" cy="65"/>
              </a:xfrm>
              <a:custGeom>
                <a:avLst/>
                <a:gdLst>
                  <a:gd name="T0" fmla="*/ 0 w 93"/>
                  <a:gd name="T1" fmla="*/ 63 h 63"/>
                  <a:gd name="T2" fmla="*/ 17 w 93"/>
                  <a:gd name="T3" fmla="*/ 63 h 63"/>
                  <a:gd name="T4" fmla="*/ 35 w 93"/>
                  <a:gd name="T5" fmla="*/ 68 h 63"/>
                  <a:gd name="T6" fmla="*/ 53 w 93"/>
                  <a:gd name="T7" fmla="*/ 73 h 63"/>
                  <a:gd name="T8" fmla="*/ 75 w 93"/>
                  <a:gd name="T9" fmla="*/ 68 h 63"/>
                  <a:gd name="T10" fmla="*/ 84 w 93"/>
                  <a:gd name="T11" fmla="*/ 58 h 63"/>
                  <a:gd name="T12" fmla="*/ 93 w 93"/>
                  <a:gd name="T13" fmla="*/ 39 h 63"/>
                  <a:gd name="T14" fmla="*/ 88 w 93"/>
                  <a:gd name="T15" fmla="*/ 15 h 63"/>
                  <a:gd name="T16" fmla="*/ 79 w 93"/>
                  <a:gd name="T17" fmla="*/ 0 h 63"/>
                  <a:gd name="T18" fmla="*/ 84 w 93"/>
                  <a:gd name="T19" fmla="*/ 29 h 63"/>
                  <a:gd name="T20" fmla="*/ 84 w 93"/>
                  <a:gd name="T21" fmla="*/ 39 h 63"/>
                  <a:gd name="T22" fmla="*/ 79 w 93"/>
                  <a:gd name="T23" fmla="*/ 44 h 63"/>
                  <a:gd name="T24" fmla="*/ 66 w 93"/>
                  <a:gd name="T25" fmla="*/ 44 h 63"/>
                  <a:gd name="T26" fmla="*/ 66 w 93"/>
                  <a:gd name="T27" fmla="*/ 58 h 63"/>
                  <a:gd name="T28" fmla="*/ 66 w 93"/>
                  <a:gd name="T29" fmla="*/ 63 h 63"/>
                  <a:gd name="T30" fmla="*/ 62 w 93"/>
                  <a:gd name="T31" fmla="*/ 63 h 63"/>
                  <a:gd name="T32" fmla="*/ 48 w 93"/>
                  <a:gd name="T33" fmla="*/ 58 h 63"/>
                  <a:gd name="T34" fmla="*/ 39 w 93"/>
                  <a:gd name="T35" fmla="*/ 63 h 63"/>
                  <a:gd name="T36" fmla="*/ 31 w 93"/>
                  <a:gd name="T37" fmla="*/ 58 h 63"/>
                  <a:gd name="T38" fmla="*/ 0 w 93"/>
                  <a:gd name="T39" fmla="*/ 63 h 6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3" h="63">
                    <a:moveTo>
                      <a:pt x="0" y="53"/>
                    </a:moveTo>
                    <a:lnTo>
                      <a:pt x="17" y="53"/>
                    </a:lnTo>
                    <a:lnTo>
                      <a:pt x="35" y="58"/>
                    </a:lnTo>
                    <a:lnTo>
                      <a:pt x="53" y="63"/>
                    </a:lnTo>
                    <a:lnTo>
                      <a:pt x="75" y="58"/>
                    </a:lnTo>
                    <a:lnTo>
                      <a:pt x="84" y="48"/>
                    </a:lnTo>
                    <a:lnTo>
                      <a:pt x="93" y="34"/>
                    </a:lnTo>
                    <a:lnTo>
                      <a:pt x="88" y="15"/>
                    </a:lnTo>
                    <a:lnTo>
                      <a:pt x="79" y="0"/>
                    </a:lnTo>
                    <a:lnTo>
                      <a:pt x="84" y="24"/>
                    </a:lnTo>
                    <a:lnTo>
                      <a:pt x="84" y="34"/>
                    </a:lnTo>
                    <a:lnTo>
                      <a:pt x="79" y="39"/>
                    </a:lnTo>
                    <a:lnTo>
                      <a:pt x="66" y="39"/>
                    </a:lnTo>
                    <a:lnTo>
                      <a:pt x="66" y="48"/>
                    </a:lnTo>
                    <a:lnTo>
                      <a:pt x="66" y="53"/>
                    </a:lnTo>
                    <a:lnTo>
                      <a:pt x="62" y="53"/>
                    </a:lnTo>
                    <a:lnTo>
                      <a:pt x="48" y="48"/>
                    </a:lnTo>
                    <a:lnTo>
                      <a:pt x="39" y="53"/>
                    </a:lnTo>
                    <a:lnTo>
                      <a:pt x="3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4" name="Freeform 335"/>
              <p:cNvSpPr>
                <a:spLocks/>
              </p:cNvSpPr>
              <p:nvPr/>
            </p:nvSpPr>
            <p:spPr bwMode="auto">
              <a:xfrm flipV="1">
                <a:off x="2855" y="2456"/>
                <a:ext cx="35" cy="54"/>
              </a:xfrm>
              <a:custGeom>
                <a:avLst/>
                <a:gdLst>
                  <a:gd name="T0" fmla="*/ 0 w 35"/>
                  <a:gd name="T1" fmla="*/ 58 h 53"/>
                  <a:gd name="T2" fmla="*/ 0 w 35"/>
                  <a:gd name="T3" fmla="*/ 43 h 53"/>
                  <a:gd name="T4" fmla="*/ 13 w 35"/>
                  <a:gd name="T5" fmla="*/ 24 h 53"/>
                  <a:gd name="T6" fmla="*/ 26 w 35"/>
                  <a:gd name="T7" fmla="*/ 9 h 53"/>
                  <a:gd name="T8" fmla="*/ 35 w 35"/>
                  <a:gd name="T9" fmla="*/ 0 h 53"/>
                  <a:gd name="T10" fmla="*/ 35 w 35"/>
                  <a:gd name="T11" fmla="*/ 9 h 53"/>
                  <a:gd name="T12" fmla="*/ 26 w 35"/>
                  <a:gd name="T13" fmla="*/ 9 h 53"/>
                  <a:gd name="T14" fmla="*/ 17 w 35"/>
                  <a:gd name="T15" fmla="*/ 38 h 53"/>
                  <a:gd name="T16" fmla="*/ 22 w 35"/>
                  <a:gd name="T17" fmla="*/ 48 h 53"/>
                  <a:gd name="T18" fmla="*/ 17 w 35"/>
                  <a:gd name="T19" fmla="*/ 48 h 53"/>
                  <a:gd name="T20" fmla="*/ 4 w 35"/>
                  <a:gd name="T21" fmla="*/ 58 h 53"/>
                  <a:gd name="T22" fmla="*/ 0 w 35"/>
                  <a:gd name="T23" fmla="*/ 58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53">
                    <a:moveTo>
                      <a:pt x="0" y="53"/>
                    </a:moveTo>
                    <a:lnTo>
                      <a:pt x="0" y="38"/>
                    </a:lnTo>
                    <a:lnTo>
                      <a:pt x="13" y="24"/>
                    </a:lnTo>
                    <a:lnTo>
                      <a:pt x="26" y="9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26" y="9"/>
                    </a:lnTo>
                    <a:lnTo>
                      <a:pt x="17" y="33"/>
                    </a:lnTo>
                    <a:lnTo>
                      <a:pt x="22" y="43"/>
                    </a:lnTo>
                    <a:lnTo>
                      <a:pt x="17" y="43"/>
                    </a:lnTo>
                    <a:lnTo>
                      <a:pt x="4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5" name="Freeform 336"/>
              <p:cNvSpPr>
                <a:spLocks/>
              </p:cNvSpPr>
              <p:nvPr/>
            </p:nvSpPr>
            <p:spPr bwMode="auto">
              <a:xfrm flipV="1">
                <a:off x="2908" y="2565"/>
                <a:ext cx="71" cy="39"/>
              </a:xfrm>
              <a:custGeom>
                <a:avLst/>
                <a:gdLst>
                  <a:gd name="T0" fmla="*/ 0 w 71"/>
                  <a:gd name="T1" fmla="*/ 43 h 38"/>
                  <a:gd name="T2" fmla="*/ 9 w 71"/>
                  <a:gd name="T3" fmla="*/ 24 h 38"/>
                  <a:gd name="T4" fmla="*/ 22 w 71"/>
                  <a:gd name="T5" fmla="*/ 0 h 38"/>
                  <a:gd name="T6" fmla="*/ 48 w 71"/>
                  <a:gd name="T7" fmla="*/ 4 h 38"/>
                  <a:gd name="T8" fmla="*/ 62 w 71"/>
                  <a:gd name="T9" fmla="*/ 24 h 38"/>
                  <a:gd name="T10" fmla="*/ 71 w 71"/>
                  <a:gd name="T11" fmla="*/ 33 h 38"/>
                  <a:gd name="T12" fmla="*/ 53 w 71"/>
                  <a:gd name="T13" fmla="*/ 14 h 38"/>
                  <a:gd name="T14" fmla="*/ 40 w 71"/>
                  <a:gd name="T15" fmla="*/ 9 h 38"/>
                  <a:gd name="T16" fmla="*/ 35 w 71"/>
                  <a:gd name="T17" fmla="*/ 24 h 38"/>
                  <a:gd name="T18" fmla="*/ 22 w 71"/>
                  <a:gd name="T19" fmla="*/ 14 h 38"/>
                  <a:gd name="T20" fmla="*/ 13 w 71"/>
                  <a:gd name="T21" fmla="*/ 29 h 38"/>
                  <a:gd name="T22" fmla="*/ 0 w 71"/>
                  <a:gd name="T23" fmla="*/ 43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38">
                    <a:moveTo>
                      <a:pt x="0" y="38"/>
                    </a:moveTo>
                    <a:lnTo>
                      <a:pt x="9" y="19"/>
                    </a:lnTo>
                    <a:lnTo>
                      <a:pt x="22" y="0"/>
                    </a:lnTo>
                    <a:lnTo>
                      <a:pt x="48" y="4"/>
                    </a:lnTo>
                    <a:lnTo>
                      <a:pt x="62" y="19"/>
                    </a:lnTo>
                    <a:lnTo>
                      <a:pt x="71" y="28"/>
                    </a:lnTo>
                    <a:lnTo>
                      <a:pt x="53" y="14"/>
                    </a:lnTo>
                    <a:lnTo>
                      <a:pt x="40" y="9"/>
                    </a:lnTo>
                    <a:lnTo>
                      <a:pt x="35" y="19"/>
                    </a:lnTo>
                    <a:lnTo>
                      <a:pt x="22" y="14"/>
                    </a:lnTo>
                    <a:lnTo>
                      <a:pt x="13" y="2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6" name="Freeform 337"/>
              <p:cNvSpPr>
                <a:spLocks/>
              </p:cNvSpPr>
              <p:nvPr/>
            </p:nvSpPr>
            <p:spPr bwMode="auto">
              <a:xfrm flipV="1">
                <a:off x="2917" y="2585"/>
                <a:ext cx="35" cy="19"/>
              </a:xfrm>
              <a:custGeom>
                <a:avLst/>
                <a:gdLst>
                  <a:gd name="T0" fmla="*/ 0 w 35"/>
                  <a:gd name="T1" fmla="*/ 19 h 19"/>
                  <a:gd name="T2" fmla="*/ 4 w 35"/>
                  <a:gd name="T3" fmla="*/ 9 h 19"/>
                  <a:gd name="T4" fmla="*/ 17 w 35"/>
                  <a:gd name="T5" fmla="*/ 0 h 19"/>
                  <a:gd name="T6" fmla="*/ 35 w 35"/>
                  <a:gd name="T7" fmla="*/ 9 h 19"/>
                  <a:gd name="T8" fmla="*/ 17 w 35"/>
                  <a:gd name="T9" fmla="*/ 9 h 19"/>
                  <a:gd name="T10" fmla="*/ 8 w 35"/>
                  <a:gd name="T11" fmla="*/ 14 h 19"/>
                  <a:gd name="T12" fmla="*/ 0 w 3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0" y="19"/>
                    </a:moveTo>
                    <a:lnTo>
                      <a:pt x="4" y="9"/>
                    </a:lnTo>
                    <a:lnTo>
                      <a:pt x="17" y="0"/>
                    </a:lnTo>
                    <a:lnTo>
                      <a:pt x="35" y="9"/>
                    </a:lnTo>
                    <a:lnTo>
                      <a:pt x="17" y="9"/>
                    </a:lnTo>
                    <a:lnTo>
                      <a:pt x="8" y="1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7" name="Freeform 338"/>
              <p:cNvSpPr>
                <a:spLocks/>
              </p:cNvSpPr>
              <p:nvPr/>
            </p:nvSpPr>
            <p:spPr bwMode="auto">
              <a:xfrm flipV="1">
                <a:off x="2934" y="2832"/>
                <a:ext cx="187" cy="238"/>
              </a:xfrm>
              <a:custGeom>
                <a:avLst/>
                <a:gdLst>
                  <a:gd name="T0" fmla="*/ 67 w 186"/>
                  <a:gd name="T1" fmla="*/ 68 h 231"/>
                  <a:gd name="T2" fmla="*/ 76 w 186"/>
                  <a:gd name="T3" fmla="*/ 39 h 231"/>
                  <a:gd name="T4" fmla="*/ 84 w 186"/>
                  <a:gd name="T5" fmla="*/ 5 h 231"/>
                  <a:gd name="T6" fmla="*/ 112 w 186"/>
                  <a:gd name="T7" fmla="*/ 0 h 231"/>
                  <a:gd name="T8" fmla="*/ 134 w 186"/>
                  <a:gd name="T9" fmla="*/ 10 h 231"/>
                  <a:gd name="T10" fmla="*/ 156 w 186"/>
                  <a:gd name="T11" fmla="*/ 29 h 231"/>
                  <a:gd name="T12" fmla="*/ 173 w 186"/>
                  <a:gd name="T13" fmla="*/ 56 h 231"/>
                  <a:gd name="T14" fmla="*/ 187 w 186"/>
                  <a:gd name="T15" fmla="*/ 89 h 231"/>
                  <a:gd name="T16" fmla="*/ 191 w 186"/>
                  <a:gd name="T17" fmla="*/ 122 h 231"/>
                  <a:gd name="T18" fmla="*/ 182 w 186"/>
                  <a:gd name="T19" fmla="*/ 145 h 231"/>
                  <a:gd name="T20" fmla="*/ 169 w 186"/>
                  <a:gd name="T21" fmla="*/ 179 h 231"/>
                  <a:gd name="T22" fmla="*/ 160 w 186"/>
                  <a:gd name="T23" fmla="*/ 234 h 231"/>
                  <a:gd name="T24" fmla="*/ 147 w 186"/>
                  <a:gd name="T25" fmla="*/ 257 h 231"/>
                  <a:gd name="T26" fmla="*/ 134 w 186"/>
                  <a:gd name="T27" fmla="*/ 257 h 231"/>
                  <a:gd name="T28" fmla="*/ 112 w 186"/>
                  <a:gd name="T29" fmla="*/ 257 h 231"/>
                  <a:gd name="T30" fmla="*/ 76 w 186"/>
                  <a:gd name="T31" fmla="*/ 251 h 231"/>
                  <a:gd name="T32" fmla="*/ 49 w 186"/>
                  <a:gd name="T33" fmla="*/ 251 h 231"/>
                  <a:gd name="T34" fmla="*/ 36 w 186"/>
                  <a:gd name="T35" fmla="*/ 262 h 231"/>
                  <a:gd name="T36" fmla="*/ 22 w 186"/>
                  <a:gd name="T37" fmla="*/ 268 h 231"/>
                  <a:gd name="T38" fmla="*/ 5 w 186"/>
                  <a:gd name="T39" fmla="*/ 251 h 231"/>
                  <a:gd name="T40" fmla="*/ 0 w 186"/>
                  <a:gd name="T41" fmla="*/ 223 h 231"/>
                  <a:gd name="T42" fmla="*/ 5 w 186"/>
                  <a:gd name="T43" fmla="*/ 207 h 231"/>
                  <a:gd name="T44" fmla="*/ 14 w 186"/>
                  <a:gd name="T45" fmla="*/ 190 h 231"/>
                  <a:gd name="T46" fmla="*/ 36 w 186"/>
                  <a:gd name="T47" fmla="*/ 156 h 231"/>
                  <a:gd name="T48" fmla="*/ 40 w 186"/>
                  <a:gd name="T49" fmla="*/ 116 h 231"/>
                  <a:gd name="T50" fmla="*/ 45 w 186"/>
                  <a:gd name="T51" fmla="*/ 96 h 231"/>
                  <a:gd name="T52" fmla="*/ 53 w 186"/>
                  <a:gd name="T53" fmla="*/ 82 h 231"/>
                  <a:gd name="T54" fmla="*/ 67 w 186"/>
                  <a:gd name="T55" fmla="*/ 68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6" h="231">
                    <a:moveTo>
                      <a:pt x="67" y="58"/>
                    </a:moveTo>
                    <a:lnTo>
                      <a:pt x="76" y="34"/>
                    </a:lnTo>
                    <a:lnTo>
                      <a:pt x="84" y="5"/>
                    </a:lnTo>
                    <a:lnTo>
                      <a:pt x="107" y="0"/>
                    </a:lnTo>
                    <a:lnTo>
                      <a:pt x="129" y="10"/>
                    </a:lnTo>
                    <a:lnTo>
                      <a:pt x="151" y="24"/>
                    </a:lnTo>
                    <a:lnTo>
                      <a:pt x="168" y="48"/>
                    </a:lnTo>
                    <a:lnTo>
                      <a:pt x="182" y="77"/>
                    </a:lnTo>
                    <a:lnTo>
                      <a:pt x="186" y="106"/>
                    </a:lnTo>
                    <a:lnTo>
                      <a:pt x="177" y="125"/>
                    </a:lnTo>
                    <a:lnTo>
                      <a:pt x="164" y="154"/>
                    </a:lnTo>
                    <a:lnTo>
                      <a:pt x="155" y="202"/>
                    </a:lnTo>
                    <a:lnTo>
                      <a:pt x="142" y="221"/>
                    </a:lnTo>
                    <a:lnTo>
                      <a:pt x="129" y="221"/>
                    </a:lnTo>
                    <a:lnTo>
                      <a:pt x="107" y="221"/>
                    </a:lnTo>
                    <a:lnTo>
                      <a:pt x="76" y="216"/>
                    </a:lnTo>
                    <a:lnTo>
                      <a:pt x="49" y="216"/>
                    </a:lnTo>
                    <a:lnTo>
                      <a:pt x="36" y="226"/>
                    </a:lnTo>
                    <a:lnTo>
                      <a:pt x="22" y="231"/>
                    </a:lnTo>
                    <a:lnTo>
                      <a:pt x="5" y="216"/>
                    </a:lnTo>
                    <a:lnTo>
                      <a:pt x="0" y="192"/>
                    </a:lnTo>
                    <a:lnTo>
                      <a:pt x="5" y="178"/>
                    </a:lnTo>
                    <a:lnTo>
                      <a:pt x="14" y="164"/>
                    </a:lnTo>
                    <a:lnTo>
                      <a:pt x="36" y="135"/>
                    </a:lnTo>
                    <a:lnTo>
                      <a:pt x="40" y="101"/>
                    </a:lnTo>
                    <a:lnTo>
                      <a:pt x="45" y="82"/>
                    </a:lnTo>
                    <a:lnTo>
                      <a:pt x="53" y="72"/>
                    </a:lnTo>
                    <a:lnTo>
                      <a:pt x="67" y="58"/>
                    </a:ln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8" name="Freeform 339"/>
              <p:cNvSpPr>
                <a:spLocks/>
              </p:cNvSpPr>
              <p:nvPr/>
            </p:nvSpPr>
            <p:spPr bwMode="auto">
              <a:xfrm flipV="1">
                <a:off x="2974" y="2852"/>
                <a:ext cx="134" cy="134"/>
              </a:xfrm>
              <a:custGeom>
                <a:avLst/>
                <a:gdLst>
                  <a:gd name="T0" fmla="*/ 0 w 133"/>
                  <a:gd name="T1" fmla="*/ 150 h 130"/>
                  <a:gd name="T2" fmla="*/ 13 w 133"/>
                  <a:gd name="T3" fmla="*/ 140 h 130"/>
                  <a:gd name="T4" fmla="*/ 31 w 133"/>
                  <a:gd name="T5" fmla="*/ 140 h 130"/>
                  <a:gd name="T6" fmla="*/ 62 w 133"/>
                  <a:gd name="T7" fmla="*/ 145 h 130"/>
                  <a:gd name="T8" fmla="*/ 89 w 133"/>
                  <a:gd name="T9" fmla="*/ 150 h 130"/>
                  <a:gd name="T10" fmla="*/ 111 w 133"/>
                  <a:gd name="T11" fmla="*/ 140 h 130"/>
                  <a:gd name="T12" fmla="*/ 116 w 133"/>
                  <a:gd name="T13" fmla="*/ 111 h 130"/>
                  <a:gd name="T14" fmla="*/ 125 w 133"/>
                  <a:gd name="T15" fmla="*/ 77 h 130"/>
                  <a:gd name="T16" fmla="*/ 138 w 133"/>
                  <a:gd name="T17" fmla="*/ 39 h 130"/>
                  <a:gd name="T18" fmla="*/ 138 w 133"/>
                  <a:gd name="T19" fmla="*/ 24 h 130"/>
                  <a:gd name="T20" fmla="*/ 133 w 133"/>
                  <a:gd name="T21" fmla="*/ 0 h 130"/>
                  <a:gd name="T22" fmla="*/ 138 w 133"/>
                  <a:gd name="T23" fmla="*/ 24 h 130"/>
                  <a:gd name="T24" fmla="*/ 129 w 133"/>
                  <a:gd name="T25" fmla="*/ 39 h 130"/>
                  <a:gd name="T26" fmla="*/ 116 w 133"/>
                  <a:gd name="T27" fmla="*/ 43 h 130"/>
                  <a:gd name="T28" fmla="*/ 111 w 133"/>
                  <a:gd name="T29" fmla="*/ 72 h 130"/>
                  <a:gd name="T30" fmla="*/ 107 w 133"/>
                  <a:gd name="T31" fmla="*/ 82 h 130"/>
                  <a:gd name="T32" fmla="*/ 98 w 133"/>
                  <a:gd name="T33" fmla="*/ 89 h 130"/>
                  <a:gd name="T34" fmla="*/ 76 w 133"/>
                  <a:gd name="T35" fmla="*/ 101 h 130"/>
                  <a:gd name="T36" fmla="*/ 58 w 133"/>
                  <a:gd name="T37" fmla="*/ 116 h 130"/>
                  <a:gd name="T38" fmla="*/ 40 w 133"/>
                  <a:gd name="T39" fmla="*/ 111 h 130"/>
                  <a:gd name="T40" fmla="*/ 27 w 133"/>
                  <a:gd name="T41" fmla="*/ 97 h 130"/>
                  <a:gd name="T42" fmla="*/ 31 w 133"/>
                  <a:gd name="T43" fmla="*/ 111 h 130"/>
                  <a:gd name="T44" fmla="*/ 27 w 133"/>
                  <a:gd name="T45" fmla="*/ 128 h 130"/>
                  <a:gd name="T46" fmla="*/ 9 w 133"/>
                  <a:gd name="T47" fmla="*/ 140 h 130"/>
                  <a:gd name="T48" fmla="*/ 0 w 133"/>
                  <a:gd name="T49" fmla="*/ 150 h 1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3" h="130">
                    <a:moveTo>
                      <a:pt x="0" y="130"/>
                    </a:moveTo>
                    <a:lnTo>
                      <a:pt x="13" y="120"/>
                    </a:lnTo>
                    <a:lnTo>
                      <a:pt x="31" y="120"/>
                    </a:lnTo>
                    <a:lnTo>
                      <a:pt x="62" y="125"/>
                    </a:lnTo>
                    <a:lnTo>
                      <a:pt x="84" y="130"/>
                    </a:lnTo>
                    <a:lnTo>
                      <a:pt x="106" y="120"/>
                    </a:lnTo>
                    <a:lnTo>
                      <a:pt x="111" y="96"/>
                    </a:lnTo>
                    <a:lnTo>
                      <a:pt x="120" y="67"/>
                    </a:lnTo>
                    <a:lnTo>
                      <a:pt x="133" y="34"/>
                    </a:lnTo>
                    <a:lnTo>
                      <a:pt x="133" y="19"/>
                    </a:lnTo>
                    <a:lnTo>
                      <a:pt x="128" y="0"/>
                    </a:lnTo>
                    <a:lnTo>
                      <a:pt x="133" y="19"/>
                    </a:lnTo>
                    <a:lnTo>
                      <a:pt x="124" y="34"/>
                    </a:lnTo>
                    <a:lnTo>
                      <a:pt x="111" y="38"/>
                    </a:lnTo>
                    <a:lnTo>
                      <a:pt x="106" y="62"/>
                    </a:lnTo>
                    <a:lnTo>
                      <a:pt x="102" y="72"/>
                    </a:lnTo>
                    <a:lnTo>
                      <a:pt x="93" y="77"/>
                    </a:lnTo>
                    <a:lnTo>
                      <a:pt x="71" y="86"/>
                    </a:lnTo>
                    <a:lnTo>
                      <a:pt x="58" y="101"/>
                    </a:lnTo>
                    <a:lnTo>
                      <a:pt x="40" y="96"/>
                    </a:lnTo>
                    <a:lnTo>
                      <a:pt x="27" y="82"/>
                    </a:lnTo>
                    <a:lnTo>
                      <a:pt x="31" y="96"/>
                    </a:lnTo>
                    <a:lnTo>
                      <a:pt x="27" y="110"/>
                    </a:lnTo>
                    <a:lnTo>
                      <a:pt x="9" y="12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9" name="Freeform 340"/>
              <p:cNvSpPr>
                <a:spLocks/>
              </p:cNvSpPr>
              <p:nvPr/>
            </p:nvSpPr>
            <p:spPr bwMode="auto">
              <a:xfrm flipV="1">
                <a:off x="2996" y="2882"/>
                <a:ext cx="90" cy="114"/>
              </a:xfrm>
              <a:custGeom>
                <a:avLst/>
                <a:gdLst>
                  <a:gd name="T0" fmla="*/ 58 w 89"/>
                  <a:gd name="T1" fmla="*/ 5 h 111"/>
                  <a:gd name="T2" fmla="*/ 31 w 89"/>
                  <a:gd name="T3" fmla="*/ 0 h 111"/>
                  <a:gd name="T4" fmla="*/ 9 w 89"/>
                  <a:gd name="T5" fmla="*/ 15 h 111"/>
                  <a:gd name="T6" fmla="*/ 0 w 89"/>
                  <a:gd name="T7" fmla="*/ 49 h 111"/>
                  <a:gd name="T8" fmla="*/ 5 w 89"/>
                  <a:gd name="T9" fmla="*/ 73 h 111"/>
                  <a:gd name="T10" fmla="*/ 0 w 89"/>
                  <a:gd name="T11" fmla="*/ 92 h 111"/>
                  <a:gd name="T12" fmla="*/ 14 w 89"/>
                  <a:gd name="T13" fmla="*/ 116 h 111"/>
                  <a:gd name="T14" fmla="*/ 36 w 89"/>
                  <a:gd name="T15" fmla="*/ 126 h 111"/>
                  <a:gd name="T16" fmla="*/ 63 w 89"/>
                  <a:gd name="T17" fmla="*/ 126 h 111"/>
                  <a:gd name="T18" fmla="*/ 81 w 89"/>
                  <a:gd name="T19" fmla="*/ 106 h 111"/>
                  <a:gd name="T20" fmla="*/ 94 w 89"/>
                  <a:gd name="T21" fmla="*/ 87 h 111"/>
                  <a:gd name="T22" fmla="*/ 94 w 89"/>
                  <a:gd name="T23" fmla="*/ 73 h 111"/>
                  <a:gd name="T24" fmla="*/ 89 w 89"/>
                  <a:gd name="T25" fmla="*/ 53 h 111"/>
                  <a:gd name="T26" fmla="*/ 89 w 89"/>
                  <a:gd name="T27" fmla="*/ 29 h 111"/>
                  <a:gd name="T28" fmla="*/ 76 w 89"/>
                  <a:gd name="T29" fmla="*/ 10 h 111"/>
                  <a:gd name="T30" fmla="*/ 63 w 89"/>
                  <a:gd name="T31" fmla="*/ 5 h 111"/>
                  <a:gd name="T32" fmla="*/ 58 w 89"/>
                  <a:gd name="T33" fmla="*/ 5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111">
                    <a:moveTo>
                      <a:pt x="53" y="5"/>
                    </a:moveTo>
                    <a:lnTo>
                      <a:pt x="31" y="0"/>
                    </a:lnTo>
                    <a:lnTo>
                      <a:pt x="9" y="15"/>
                    </a:lnTo>
                    <a:lnTo>
                      <a:pt x="0" y="44"/>
                    </a:lnTo>
                    <a:lnTo>
                      <a:pt x="5" y="63"/>
                    </a:lnTo>
                    <a:lnTo>
                      <a:pt x="0" y="82"/>
                    </a:lnTo>
                    <a:lnTo>
                      <a:pt x="14" y="101"/>
                    </a:lnTo>
                    <a:lnTo>
                      <a:pt x="36" y="111"/>
                    </a:lnTo>
                    <a:lnTo>
                      <a:pt x="58" y="111"/>
                    </a:lnTo>
                    <a:lnTo>
                      <a:pt x="76" y="92"/>
                    </a:lnTo>
                    <a:lnTo>
                      <a:pt x="89" y="77"/>
                    </a:lnTo>
                    <a:lnTo>
                      <a:pt x="89" y="63"/>
                    </a:lnTo>
                    <a:lnTo>
                      <a:pt x="84" y="48"/>
                    </a:lnTo>
                    <a:lnTo>
                      <a:pt x="84" y="24"/>
                    </a:lnTo>
                    <a:lnTo>
                      <a:pt x="71" y="10"/>
                    </a:lnTo>
                    <a:lnTo>
                      <a:pt x="58" y="5"/>
                    </a:lnTo>
                    <a:lnTo>
                      <a:pt x="53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0" name="Freeform 341"/>
              <p:cNvSpPr>
                <a:spLocks/>
              </p:cNvSpPr>
              <p:nvPr/>
            </p:nvSpPr>
            <p:spPr bwMode="auto">
              <a:xfrm flipV="1">
                <a:off x="2934" y="2832"/>
                <a:ext cx="187" cy="238"/>
              </a:xfrm>
              <a:custGeom>
                <a:avLst/>
                <a:gdLst>
                  <a:gd name="T0" fmla="*/ 67 w 186"/>
                  <a:gd name="T1" fmla="*/ 68 h 231"/>
                  <a:gd name="T2" fmla="*/ 76 w 186"/>
                  <a:gd name="T3" fmla="*/ 39 h 231"/>
                  <a:gd name="T4" fmla="*/ 84 w 186"/>
                  <a:gd name="T5" fmla="*/ 5 h 231"/>
                  <a:gd name="T6" fmla="*/ 112 w 186"/>
                  <a:gd name="T7" fmla="*/ 0 h 231"/>
                  <a:gd name="T8" fmla="*/ 134 w 186"/>
                  <a:gd name="T9" fmla="*/ 10 h 231"/>
                  <a:gd name="T10" fmla="*/ 156 w 186"/>
                  <a:gd name="T11" fmla="*/ 29 h 231"/>
                  <a:gd name="T12" fmla="*/ 173 w 186"/>
                  <a:gd name="T13" fmla="*/ 56 h 231"/>
                  <a:gd name="T14" fmla="*/ 187 w 186"/>
                  <a:gd name="T15" fmla="*/ 89 h 231"/>
                  <a:gd name="T16" fmla="*/ 191 w 186"/>
                  <a:gd name="T17" fmla="*/ 122 h 231"/>
                  <a:gd name="T18" fmla="*/ 182 w 186"/>
                  <a:gd name="T19" fmla="*/ 145 h 231"/>
                  <a:gd name="T20" fmla="*/ 169 w 186"/>
                  <a:gd name="T21" fmla="*/ 179 h 231"/>
                  <a:gd name="T22" fmla="*/ 160 w 186"/>
                  <a:gd name="T23" fmla="*/ 234 h 231"/>
                  <a:gd name="T24" fmla="*/ 147 w 186"/>
                  <a:gd name="T25" fmla="*/ 257 h 231"/>
                  <a:gd name="T26" fmla="*/ 134 w 186"/>
                  <a:gd name="T27" fmla="*/ 257 h 231"/>
                  <a:gd name="T28" fmla="*/ 112 w 186"/>
                  <a:gd name="T29" fmla="*/ 257 h 231"/>
                  <a:gd name="T30" fmla="*/ 76 w 186"/>
                  <a:gd name="T31" fmla="*/ 251 h 231"/>
                  <a:gd name="T32" fmla="*/ 49 w 186"/>
                  <a:gd name="T33" fmla="*/ 251 h 231"/>
                  <a:gd name="T34" fmla="*/ 36 w 186"/>
                  <a:gd name="T35" fmla="*/ 262 h 231"/>
                  <a:gd name="T36" fmla="*/ 22 w 186"/>
                  <a:gd name="T37" fmla="*/ 268 h 231"/>
                  <a:gd name="T38" fmla="*/ 5 w 186"/>
                  <a:gd name="T39" fmla="*/ 251 h 231"/>
                  <a:gd name="T40" fmla="*/ 0 w 186"/>
                  <a:gd name="T41" fmla="*/ 223 h 231"/>
                  <a:gd name="T42" fmla="*/ 5 w 186"/>
                  <a:gd name="T43" fmla="*/ 207 h 231"/>
                  <a:gd name="T44" fmla="*/ 14 w 186"/>
                  <a:gd name="T45" fmla="*/ 190 h 231"/>
                  <a:gd name="T46" fmla="*/ 36 w 186"/>
                  <a:gd name="T47" fmla="*/ 156 h 231"/>
                  <a:gd name="T48" fmla="*/ 40 w 186"/>
                  <a:gd name="T49" fmla="*/ 116 h 231"/>
                  <a:gd name="T50" fmla="*/ 45 w 186"/>
                  <a:gd name="T51" fmla="*/ 96 h 231"/>
                  <a:gd name="T52" fmla="*/ 53 w 186"/>
                  <a:gd name="T53" fmla="*/ 82 h 231"/>
                  <a:gd name="T54" fmla="*/ 67 w 186"/>
                  <a:gd name="T55" fmla="*/ 68 h 231"/>
                  <a:gd name="T56" fmla="*/ 67 w 186"/>
                  <a:gd name="T57" fmla="*/ 68 h 2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86" h="231">
                    <a:moveTo>
                      <a:pt x="67" y="58"/>
                    </a:moveTo>
                    <a:lnTo>
                      <a:pt x="76" y="34"/>
                    </a:lnTo>
                    <a:lnTo>
                      <a:pt x="84" y="5"/>
                    </a:lnTo>
                    <a:lnTo>
                      <a:pt x="107" y="0"/>
                    </a:lnTo>
                    <a:lnTo>
                      <a:pt x="129" y="10"/>
                    </a:lnTo>
                    <a:lnTo>
                      <a:pt x="151" y="24"/>
                    </a:lnTo>
                    <a:lnTo>
                      <a:pt x="168" y="48"/>
                    </a:lnTo>
                    <a:lnTo>
                      <a:pt x="182" y="77"/>
                    </a:lnTo>
                    <a:lnTo>
                      <a:pt x="186" y="106"/>
                    </a:lnTo>
                    <a:lnTo>
                      <a:pt x="177" y="125"/>
                    </a:lnTo>
                    <a:lnTo>
                      <a:pt x="164" y="154"/>
                    </a:lnTo>
                    <a:lnTo>
                      <a:pt x="155" y="202"/>
                    </a:lnTo>
                    <a:lnTo>
                      <a:pt x="142" y="221"/>
                    </a:lnTo>
                    <a:lnTo>
                      <a:pt x="129" y="221"/>
                    </a:lnTo>
                    <a:lnTo>
                      <a:pt x="107" y="221"/>
                    </a:lnTo>
                    <a:lnTo>
                      <a:pt x="76" y="216"/>
                    </a:lnTo>
                    <a:lnTo>
                      <a:pt x="49" y="216"/>
                    </a:lnTo>
                    <a:lnTo>
                      <a:pt x="36" y="226"/>
                    </a:lnTo>
                    <a:lnTo>
                      <a:pt x="22" y="231"/>
                    </a:lnTo>
                    <a:lnTo>
                      <a:pt x="5" y="216"/>
                    </a:lnTo>
                    <a:lnTo>
                      <a:pt x="0" y="192"/>
                    </a:lnTo>
                    <a:lnTo>
                      <a:pt x="5" y="178"/>
                    </a:lnTo>
                    <a:lnTo>
                      <a:pt x="14" y="164"/>
                    </a:lnTo>
                    <a:lnTo>
                      <a:pt x="36" y="135"/>
                    </a:lnTo>
                    <a:lnTo>
                      <a:pt x="40" y="101"/>
                    </a:lnTo>
                    <a:lnTo>
                      <a:pt x="45" y="82"/>
                    </a:lnTo>
                    <a:lnTo>
                      <a:pt x="53" y="72"/>
                    </a:lnTo>
                    <a:lnTo>
                      <a:pt x="67" y="58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1" name="Freeform 342"/>
              <p:cNvSpPr>
                <a:spLocks/>
              </p:cNvSpPr>
              <p:nvPr/>
            </p:nvSpPr>
            <p:spPr bwMode="auto">
              <a:xfrm flipV="1">
                <a:off x="2996" y="2882"/>
                <a:ext cx="90" cy="114"/>
              </a:xfrm>
              <a:custGeom>
                <a:avLst/>
                <a:gdLst>
                  <a:gd name="T0" fmla="*/ 58 w 89"/>
                  <a:gd name="T1" fmla="*/ 5 h 111"/>
                  <a:gd name="T2" fmla="*/ 31 w 89"/>
                  <a:gd name="T3" fmla="*/ 0 h 111"/>
                  <a:gd name="T4" fmla="*/ 9 w 89"/>
                  <a:gd name="T5" fmla="*/ 15 h 111"/>
                  <a:gd name="T6" fmla="*/ 0 w 89"/>
                  <a:gd name="T7" fmla="*/ 49 h 111"/>
                  <a:gd name="T8" fmla="*/ 5 w 89"/>
                  <a:gd name="T9" fmla="*/ 73 h 111"/>
                  <a:gd name="T10" fmla="*/ 0 w 89"/>
                  <a:gd name="T11" fmla="*/ 92 h 111"/>
                  <a:gd name="T12" fmla="*/ 14 w 89"/>
                  <a:gd name="T13" fmla="*/ 116 h 111"/>
                  <a:gd name="T14" fmla="*/ 36 w 89"/>
                  <a:gd name="T15" fmla="*/ 126 h 111"/>
                  <a:gd name="T16" fmla="*/ 63 w 89"/>
                  <a:gd name="T17" fmla="*/ 126 h 111"/>
                  <a:gd name="T18" fmla="*/ 81 w 89"/>
                  <a:gd name="T19" fmla="*/ 106 h 111"/>
                  <a:gd name="T20" fmla="*/ 94 w 89"/>
                  <a:gd name="T21" fmla="*/ 87 h 111"/>
                  <a:gd name="T22" fmla="*/ 94 w 89"/>
                  <a:gd name="T23" fmla="*/ 73 h 111"/>
                  <a:gd name="T24" fmla="*/ 89 w 89"/>
                  <a:gd name="T25" fmla="*/ 53 h 111"/>
                  <a:gd name="T26" fmla="*/ 89 w 89"/>
                  <a:gd name="T27" fmla="*/ 29 h 111"/>
                  <a:gd name="T28" fmla="*/ 76 w 89"/>
                  <a:gd name="T29" fmla="*/ 10 h 111"/>
                  <a:gd name="T30" fmla="*/ 63 w 89"/>
                  <a:gd name="T31" fmla="*/ 5 h 1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" h="111">
                    <a:moveTo>
                      <a:pt x="53" y="5"/>
                    </a:moveTo>
                    <a:lnTo>
                      <a:pt x="31" y="0"/>
                    </a:lnTo>
                    <a:lnTo>
                      <a:pt x="9" y="15"/>
                    </a:lnTo>
                    <a:lnTo>
                      <a:pt x="0" y="44"/>
                    </a:lnTo>
                    <a:lnTo>
                      <a:pt x="5" y="63"/>
                    </a:lnTo>
                    <a:lnTo>
                      <a:pt x="0" y="82"/>
                    </a:lnTo>
                    <a:lnTo>
                      <a:pt x="14" y="101"/>
                    </a:lnTo>
                    <a:lnTo>
                      <a:pt x="36" y="111"/>
                    </a:lnTo>
                    <a:lnTo>
                      <a:pt x="58" y="111"/>
                    </a:lnTo>
                    <a:lnTo>
                      <a:pt x="76" y="92"/>
                    </a:lnTo>
                    <a:lnTo>
                      <a:pt x="89" y="77"/>
                    </a:lnTo>
                    <a:lnTo>
                      <a:pt x="89" y="63"/>
                    </a:lnTo>
                    <a:lnTo>
                      <a:pt x="84" y="48"/>
                    </a:lnTo>
                    <a:lnTo>
                      <a:pt x="84" y="24"/>
                    </a:lnTo>
                    <a:lnTo>
                      <a:pt x="71" y="10"/>
                    </a:lnTo>
                    <a:lnTo>
                      <a:pt x="58" y="5"/>
                    </a:lnTo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2" name="Freeform 343"/>
              <p:cNvSpPr>
                <a:spLocks/>
              </p:cNvSpPr>
              <p:nvPr/>
            </p:nvSpPr>
            <p:spPr bwMode="auto">
              <a:xfrm flipV="1">
                <a:off x="3010" y="2892"/>
                <a:ext cx="67" cy="83"/>
              </a:xfrm>
              <a:custGeom>
                <a:avLst/>
                <a:gdLst>
                  <a:gd name="T0" fmla="*/ 0 w 66"/>
                  <a:gd name="T1" fmla="*/ 77 h 81"/>
                  <a:gd name="T2" fmla="*/ 13 w 66"/>
                  <a:gd name="T3" fmla="*/ 91 h 81"/>
                  <a:gd name="T4" fmla="*/ 31 w 66"/>
                  <a:gd name="T5" fmla="*/ 91 h 81"/>
                  <a:gd name="T6" fmla="*/ 53 w 66"/>
                  <a:gd name="T7" fmla="*/ 82 h 81"/>
                  <a:gd name="T8" fmla="*/ 67 w 66"/>
                  <a:gd name="T9" fmla="*/ 63 h 81"/>
                  <a:gd name="T10" fmla="*/ 71 w 66"/>
                  <a:gd name="T11" fmla="*/ 48 h 81"/>
                  <a:gd name="T12" fmla="*/ 71 w 66"/>
                  <a:gd name="T13" fmla="*/ 29 h 81"/>
                  <a:gd name="T14" fmla="*/ 71 w 66"/>
                  <a:gd name="T15" fmla="*/ 9 h 81"/>
                  <a:gd name="T16" fmla="*/ 58 w 66"/>
                  <a:gd name="T17" fmla="*/ 0 h 81"/>
                  <a:gd name="T18" fmla="*/ 58 w 66"/>
                  <a:gd name="T19" fmla="*/ 19 h 81"/>
                  <a:gd name="T20" fmla="*/ 53 w 66"/>
                  <a:gd name="T21" fmla="*/ 38 h 81"/>
                  <a:gd name="T22" fmla="*/ 40 w 66"/>
                  <a:gd name="T23" fmla="*/ 43 h 81"/>
                  <a:gd name="T24" fmla="*/ 40 w 66"/>
                  <a:gd name="T25" fmla="*/ 53 h 81"/>
                  <a:gd name="T26" fmla="*/ 40 w 66"/>
                  <a:gd name="T27" fmla="*/ 72 h 81"/>
                  <a:gd name="T28" fmla="*/ 31 w 66"/>
                  <a:gd name="T29" fmla="*/ 82 h 81"/>
                  <a:gd name="T30" fmla="*/ 4 w 66"/>
                  <a:gd name="T31" fmla="*/ 77 h 81"/>
                  <a:gd name="T32" fmla="*/ 0 w 66"/>
                  <a:gd name="T33" fmla="*/ 77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81">
                    <a:moveTo>
                      <a:pt x="0" y="67"/>
                    </a:moveTo>
                    <a:lnTo>
                      <a:pt x="13" y="81"/>
                    </a:lnTo>
                    <a:lnTo>
                      <a:pt x="31" y="81"/>
                    </a:lnTo>
                    <a:lnTo>
                      <a:pt x="48" y="72"/>
                    </a:lnTo>
                    <a:lnTo>
                      <a:pt x="62" y="57"/>
                    </a:lnTo>
                    <a:lnTo>
                      <a:pt x="66" y="43"/>
                    </a:lnTo>
                    <a:lnTo>
                      <a:pt x="66" y="24"/>
                    </a:lnTo>
                    <a:lnTo>
                      <a:pt x="66" y="9"/>
                    </a:lnTo>
                    <a:lnTo>
                      <a:pt x="53" y="0"/>
                    </a:lnTo>
                    <a:lnTo>
                      <a:pt x="53" y="19"/>
                    </a:lnTo>
                    <a:lnTo>
                      <a:pt x="48" y="33"/>
                    </a:lnTo>
                    <a:lnTo>
                      <a:pt x="35" y="38"/>
                    </a:lnTo>
                    <a:lnTo>
                      <a:pt x="35" y="48"/>
                    </a:lnTo>
                    <a:lnTo>
                      <a:pt x="35" y="62"/>
                    </a:lnTo>
                    <a:lnTo>
                      <a:pt x="31" y="72"/>
                    </a:lnTo>
                    <a:lnTo>
                      <a:pt x="4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3" name="Freeform 344"/>
              <p:cNvSpPr>
                <a:spLocks/>
              </p:cNvSpPr>
              <p:nvPr/>
            </p:nvSpPr>
            <p:spPr bwMode="auto">
              <a:xfrm flipV="1">
                <a:off x="3005" y="2926"/>
                <a:ext cx="54" cy="55"/>
              </a:xfrm>
              <a:custGeom>
                <a:avLst/>
                <a:gdLst>
                  <a:gd name="T0" fmla="*/ 5 w 53"/>
                  <a:gd name="T1" fmla="*/ 63 h 53"/>
                  <a:gd name="T2" fmla="*/ 0 w 53"/>
                  <a:gd name="T3" fmla="*/ 34 h 53"/>
                  <a:gd name="T4" fmla="*/ 9 w 53"/>
                  <a:gd name="T5" fmla="*/ 9 h 53"/>
                  <a:gd name="T6" fmla="*/ 36 w 53"/>
                  <a:gd name="T7" fmla="*/ 0 h 53"/>
                  <a:gd name="T8" fmla="*/ 58 w 53"/>
                  <a:gd name="T9" fmla="*/ 9 h 53"/>
                  <a:gd name="T10" fmla="*/ 36 w 53"/>
                  <a:gd name="T11" fmla="*/ 9 h 53"/>
                  <a:gd name="T12" fmla="*/ 36 w 53"/>
                  <a:gd name="T13" fmla="*/ 24 h 53"/>
                  <a:gd name="T14" fmla="*/ 36 w 53"/>
                  <a:gd name="T15" fmla="*/ 34 h 53"/>
                  <a:gd name="T16" fmla="*/ 32 w 53"/>
                  <a:gd name="T17" fmla="*/ 34 h 53"/>
                  <a:gd name="T18" fmla="*/ 18 w 53"/>
                  <a:gd name="T19" fmla="*/ 29 h 53"/>
                  <a:gd name="T20" fmla="*/ 9 w 53"/>
                  <a:gd name="T21" fmla="*/ 34 h 53"/>
                  <a:gd name="T22" fmla="*/ 9 w 53"/>
                  <a:gd name="T23" fmla="*/ 46 h 53"/>
                  <a:gd name="T24" fmla="*/ 5 w 53"/>
                  <a:gd name="T25" fmla="*/ 6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53">
                    <a:moveTo>
                      <a:pt x="5" y="53"/>
                    </a:moveTo>
                    <a:lnTo>
                      <a:pt x="0" y="29"/>
                    </a:lnTo>
                    <a:lnTo>
                      <a:pt x="9" y="9"/>
                    </a:lnTo>
                    <a:lnTo>
                      <a:pt x="31" y="0"/>
                    </a:lnTo>
                    <a:lnTo>
                      <a:pt x="53" y="9"/>
                    </a:lnTo>
                    <a:lnTo>
                      <a:pt x="31" y="9"/>
                    </a:lnTo>
                    <a:lnTo>
                      <a:pt x="31" y="19"/>
                    </a:lnTo>
                    <a:lnTo>
                      <a:pt x="31" y="29"/>
                    </a:lnTo>
                    <a:lnTo>
                      <a:pt x="27" y="29"/>
                    </a:lnTo>
                    <a:lnTo>
                      <a:pt x="18" y="24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5" y="53"/>
                    </a:lnTo>
                    <a:close/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4" name="Freeform 345"/>
              <p:cNvSpPr>
                <a:spLocks/>
              </p:cNvSpPr>
              <p:nvPr/>
            </p:nvSpPr>
            <p:spPr bwMode="auto">
              <a:xfrm flipV="1">
                <a:off x="3005" y="2947"/>
                <a:ext cx="41" cy="34"/>
              </a:xfrm>
              <a:custGeom>
                <a:avLst/>
                <a:gdLst>
                  <a:gd name="T0" fmla="*/ 0 w 40"/>
                  <a:gd name="T1" fmla="*/ 38 h 33"/>
                  <a:gd name="T2" fmla="*/ 5 w 40"/>
                  <a:gd name="T3" fmla="*/ 14 h 33"/>
                  <a:gd name="T4" fmla="*/ 13 w 40"/>
                  <a:gd name="T5" fmla="*/ 5 h 33"/>
                  <a:gd name="T6" fmla="*/ 32 w 40"/>
                  <a:gd name="T7" fmla="*/ 0 h 33"/>
                  <a:gd name="T8" fmla="*/ 45 w 40"/>
                  <a:gd name="T9" fmla="*/ 5 h 33"/>
                  <a:gd name="T10" fmla="*/ 32 w 40"/>
                  <a:gd name="T11" fmla="*/ 5 h 33"/>
                  <a:gd name="T12" fmla="*/ 18 w 40"/>
                  <a:gd name="T13" fmla="*/ 14 h 33"/>
                  <a:gd name="T14" fmla="*/ 9 w 40"/>
                  <a:gd name="T15" fmla="*/ 24 h 33"/>
                  <a:gd name="T16" fmla="*/ 5 w 40"/>
                  <a:gd name="T17" fmla="*/ 24 h 33"/>
                  <a:gd name="T18" fmla="*/ 0 w 40"/>
                  <a:gd name="T19" fmla="*/ 38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0" y="33"/>
                    </a:moveTo>
                    <a:lnTo>
                      <a:pt x="5" y="14"/>
                    </a:lnTo>
                    <a:lnTo>
                      <a:pt x="13" y="5"/>
                    </a:lnTo>
                    <a:lnTo>
                      <a:pt x="27" y="0"/>
                    </a:lnTo>
                    <a:lnTo>
                      <a:pt x="40" y="5"/>
                    </a:lnTo>
                    <a:lnTo>
                      <a:pt x="27" y="5"/>
                    </a:lnTo>
                    <a:lnTo>
                      <a:pt x="18" y="14"/>
                    </a:lnTo>
                    <a:lnTo>
                      <a:pt x="9" y="19"/>
                    </a:lnTo>
                    <a:lnTo>
                      <a:pt x="5" y="1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5" name="Freeform 346"/>
              <p:cNvSpPr>
                <a:spLocks/>
              </p:cNvSpPr>
              <p:nvPr/>
            </p:nvSpPr>
            <p:spPr bwMode="auto">
              <a:xfrm flipV="1">
                <a:off x="3005" y="2971"/>
                <a:ext cx="9" cy="15"/>
              </a:xfrm>
              <a:custGeom>
                <a:avLst/>
                <a:gdLst>
                  <a:gd name="T0" fmla="*/ 0 w 9"/>
                  <a:gd name="T1" fmla="*/ 5 h 14"/>
                  <a:gd name="T2" fmla="*/ 5 w 9"/>
                  <a:gd name="T3" fmla="*/ 0 h 14"/>
                  <a:gd name="T4" fmla="*/ 9 w 9"/>
                  <a:gd name="T5" fmla="*/ 5 h 14"/>
                  <a:gd name="T6" fmla="*/ 5 w 9"/>
                  <a:gd name="T7" fmla="*/ 19 h 14"/>
                  <a:gd name="T8" fmla="*/ 0 w 9"/>
                  <a:gd name="T9" fmla="*/ 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6" name="Freeform 347"/>
              <p:cNvSpPr>
                <a:spLocks/>
              </p:cNvSpPr>
              <p:nvPr/>
            </p:nvSpPr>
            <p:spPr bwMode="auto">
              <a:xfrm flipV="1">
                <a:off x="3014" y="2986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4 w 9"/>
                  <a:gd name="T3" fmla="*/ 0 h 10"/>
                  <a:gd name="T4" fmla="*/ 9 w 9"/>
                  <a:gd name="T5" fmla="*/ 5 h 10"/>
                  <a:gd name="T6" fmla="*/ 4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7" name="Freeform 349"/>
              <p:cNvSpPr>
                <a:spLocks/>
              </p:cNvSpPr>
              <p:nvPr/>
            </p:nvSpPr>
            <p:spPr bwMode="auto">
              <a:xfrm flipV="1">
                <a:off x="2983" y="2971"/>
                <a:ext cx="107" cy="84"/>
              </a:xfrm>
              <a:custGeom>
                <a:avLst/>
                <a:gdLst>
                  <a:gd name="T0" fmla="*/ 0 w 106"/>
                  <a:gd name="T1" fmla="*/ 96 h 81"/>
                  <a:gd name="T2" fmla="*/ 4 w 106"/>
                  <a:gd name="T3" fmla="*/ 81 h 81"/>
                  <a:gd name="T4" fmla="*/ 18 w 106"/>
                  <a:gd name="T5" fmla="*/ 67 h 81"/>
                  <a:gd name="T6" fmla="*/ 27 w 106"/>
                  <a:gd name="T7" fmla="*/ 53 h 81"/>
                  <a:gd name="T8" fmla="*/ 31 w 106"/>
                  <a:gd name="T9" fmla="*/ 29 h 81"/>
                  <a:gd name="T10" fmla="*/ 58 w 106"/>
                  <a:gd name="T11" fmla="*/ 0 h 81"/>
                  <a:gd name="T12" fmla="*/ 71 w 106"/>
                  <a:gd name="T13" fmla="*/ 0 h 81"/>
                  <a:gd name="T14" fmla="*/ 85 w 106"/>
                  <a:gd name="T15" fmla="*/ 5 h 81"/>
                  <a:gd name="T16" fmla="*/ 102 w 106"/>
                  <a:gd name="T17" fmla="*/ 29 h 81"/>
                  <a:gd name="T18" fmla="*/ 111 w 106"/>
                  <a:gd name="T19" fmla="*/ 58 h 81"/>
                  <a:gd name="T20" fmla="*/ 107 w 106"/>
                  <a:gd name="T21" fmla="*/ 67 h 81"/>
                  <a:gd name="T22" fmla="*/ 98 w 106"/>
                  <a:gd name="T23" fmla="*/ 58 h 81"/>
                  <a:gd name="T24" fmla="*/ 94 w 106"/>
                  <a:gd name="T25" fmla="*/ 38 h 81"/>
                  <a:gd name="T26" fmla="*/ 80 w 106"/>
                  <a:gd name="T27" fmla="*/ 29 h 81"/>
                  <a:gd name="T28" fmla="*/ 71 w 106"/>
                  <a:gd name="T29" fmla="*/ 34 h 81"/>
                  <a:gd name="T30" fmla="*/ 71 w 106"/>
                  <a:gd name="T31" fmla="*/ 38 h 81"/>
                  <a:gd name="T32" fmla="*/ 63 w 106"/>
                  <a:gd name="T33" fmla="*/ 45 h 81"/>
                  <a:gd name="T34" fmla="*/ 58 w 106"/>
                  <a:gd name="T35" fmla="*/ 38 h 81"/>
                  <a:gd name="T36" fmla="*/ 44 w 106"/>
                  <a:gd name="T37" fmla="*/ 38 h 81"/>
                  <a:gd name="T38" fmla="*/ 44 w 106"/>
                  <a:gd name="T39" fmla="*/ 53 h 81"/>
                  <a:gd name="T40" fmla="*/ 40 w 106"/>
                  <a:gd name="T41" fmla="*/ 58 h 81"/>
                  <a:gd name="T42" fmla="*/ 31 w 106"/>
                  <a:gd name="T43" fmla="*/ 63 h 81"/>
                  <a:gd name="T44" fmla="*/ 0 w 106"/>
                  <a:gd name="T45" fmla="*/ 96 h 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6" h="81">
                    <a:moveTo>
                      <a:pt x="0" y="81"/>
                    </a:moveTo>
                    <a:lnTo>
                      <a:pt x="4" y="67"/>
                    </a:lnTo>
                    <a:lnTo>
                      <a:pt x="18" y="57"/>
                    </a:lnTo>
                    <a:lnTo>
                      <a:pt x="27" y="43"/>
                    </a:lnTo>
                    <a:lnTo>
                      <a:pt x="31" y="24"/>
                    </a:lnTo>
                    <a:lnTo>
                      <a:pt x="53" y="0"/>
                    </a:lnTo>
                    <a:lnTo>
                      <a:pt x="66" y="0"/>
                    </a:lnTo>
                    <a:lnTo>
                      <a:pt x="80" y="5"/>
                    </a:lnTo>
                    <a:lnTo>
                      <a:pt x="97" y="24"/>
                    </a:lnTo>
                    <a:lnTo>
                      <a:pt x="106" y="48"/>
                    </a:lnTo>
                    <a:lnTo>
                      <a:pt x="102" y="57"/>
                    </a:lnTo>
                    <a:lnTo>
                      <a:pt x="93" y="48"/>
                    </a:lnTo>
                    <a:lnTo>
                      <a:pt x="89" y="33"/>
                    </a:lnTo>
                    <a:lnTo>
                      <a:pt x="75" y="24"/>
                    </a:lnTo>
                    <a:lnTo>
                      <a:pt x="66" y="29"/>
                    </a:lnTo>
                    <a:lnTo>
                      <a:pt x="66" y="33"/>
                    </a:lnTo>
                    <a:lnTo>
                      <a:pt x="58" y="38"/>
                    </a:lnTo>
                    <a:lnTo>
                      <a:pt x="53" y="33"/>
                    </a:lnTo>
                    <a:lnTo>
                      <a:pt x="44" y="33"/>
                    </a:lnTo>
                    <a:lnTo>
                      <a:pt x="44" y="43"/>
                    </a:lnTo>
                    <a:lnTo>
                      <a:pt x="40" y="48"/>
                    </a:lnTo>
                    <a:lnTo>
                      <a:pt x="31" y="53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8" name="Freeform 350"/>
              <p:cNvSpPr>
                <a:spLocks/>
              </p:cNvSpPr>
              <p:nvPr/>
            </p:nvSpPr>
            <p:spPr bwMode="auto">
              <a:xfrm flipV="1">
                <a:off x="2943" y="2842"/>
                <a:ext cx="27" cy="70"/>
              </a:xfrm>
              <a:custGeom>
                <a:avLst/>
                <a:gdLst>
                  <a:gd name="T0" fmla="*/ 27 w 27"/>
                  <a:gd name="T1" fmla="*/ 0 h 67"/>
                  <a:gd name="T2" fmla="*/ 5 w 27"/>
                  <a:gd name="T3" fmla="*/ 34 h 67"/>
                  <a:gd name="T4" fmla="*/ 0 w 27"/>
                  <a:gd name="T5" fmla="*/ 48 h 67"/>
                  <a:gd name="T6" fmla="*/ 0 w 27"/>
                  <a:gd name="T7" fmla="*/ 66 h 67"/>
                  <a:gd name="T8" fmla="*/ 18 w 27"/>
                  <a:gd name="T9" fmla="*/ 83 h 67"/>
                  <a:gd name="T10" fmla="*/ 9 w 27"/>
                  <a:gd name="T11" fmla="*/ 59 h 67"/>
                  <a:gd name="T12" fmla="*/ 13 w 27"/>
                  <a:gd name="T13" fmla="*/ 34 h 67"/>
                  <a:gd name="T14" fmla="*/ 22 w 27"/>
                  <a:gd name="T15" fmla="*/ 24 h 67"/>
                  <a:gd name="T16" fmla="*/ 27 w 2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67">
                    <a:moveTo>
                      <a:pt x="27" y="0"/>
                    </a:moveTo>
                    <a:lnTo>
                      <a:pt x="5" y="29"/>
                    </a:lnTo>
                    <a:lnTo>
                      <a:pt x="0" y="38"/>
                    </a:lnTo>
                    <a:lnTo>
                      <a:pt x="0" y="53"/>
                    </a:lnTo>
                    <a:lnTo>
                      <a:pt x="18" y="67"/>
                    </a:lnTo>
                    <a:lnTo>
                      <a:pt x="9" y="48"/>
                    </a:lnTo>
                    <a:lnTo>
                      <a:pt x="13" y="29"/>
                    </a:lnTo>
                    <a:lnTo>
                      <a:pt x="22" y="1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99" name="Freeform 351"/>
              <p:cNvSpPr>
                <a:spLocks/>
              </p:cNvSpPr>
              <p:nvPr/>
            </p:nvSpPr>
            <p:spPr bwMode="auto">
              <a:xfrm flipV="1">
                <a:off x="2979" y="2852"/>
                <a:ext cx="111" cy="54"/>
              </a:xfrm>
              <a:custGeom>
                <a:avLst/>
                <a:gdLst>
                  <a:gd name="T0" fmla="*/ 0 w 110"/>
                  <a:gd name="T1" fmla="*/ 53 h 53"/>
                  <a:gd name="T2" fmla="*/ 35 w 110"/>
                  <a:gd name="T3" fmla="*/ 48 h 53"/>
                  <a:gd name="T4" fmla="*/ 75 w 110"/>
                  <a:gd name="T5" fmla="*/ 58 h 53"/>
                  <a:gd name="T6" fmla="*/ 93 w 110"/>
                  <a:gd name="T7" fmla="*/ 58 h 53"/>
                  <a:gd name="T8" fmla="*/ 106 w 110"/>
                  <a:gd name="T9" fmla="*/ 48 h 53"/>
                  <a:gd name="T10" fmla="*/ 115 w 110"/>
                  <a:gd name="T11" fmla="*/ 24 h 53"/>
                  <a:gd name="T12" fmla="*/ 115 w 110"/>
                  <a:gd name="T13" fmla="*/ 0 h 53"/>
                  <a:gd name="T14" fmla="*/ 115 w 110"/>
                  <a:gd name="T15" fmla="*/ 14 h 53"/>
                  <a:gd name="T16" fmla="*/ 111 w 110"/>
                  <a:gd name="T17" fmla="*/ 24 h 53"/>
                  <a:gd name="T18" fmla="*/ 98 w 110"/>
                  <a:gd name="T19" fmla="*/ 38 h 53"/>
                  <a:gd name="T20" fmla="*/ 89 w 110"/>
                  <a:gd name="T21" fmla="*/ 34 h 53"/>
                  <a:gd name="T22" fmla="*/ 84 w 110"/>
                  <a:gd name="T23" fmla="*/ 38 h 53"/>
                  <a:gd name="T24" fmla="*/ 80 w 110"/>
                  <a:gd name="T25" fmla="*/ 48 h 53"/>
                  <a:gd name="T26" fmla="*/ 67 w 110"/>
                  <a:gd name="T27" fmla="*/ 43 h 53"/>
                  <a:gd name="T28" fmla="*/ 39 w 110"/>
                  <a:gd name="T29" fmla="*/ 48 h 53"/>
                  <a:gd name="T30" fmla="*/ 17 w 110"/>
                  <a:gd name="T31" fmla="*/ 48 h 53"/>
                  <a:gd name="T32" fmla="*/ 0 w 110"/>
                  <a:gd name="T33" fmla="*/ 53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53">
                    <a:moveTo>
                      <a:pt x="0" y="48"/>
                    </a:moveTo>
                    <a:lnTo>
                      <a:pt x="35" y="43"/>
                    </a:lnTo>
                    <a:lnTo>
                      <a:pt x="70" y="53"/>
                    </a:lnTo>
                    <a:lnTo>
                      <a:pt x="88" y="53"/>
                    </a:lnTo>
                    <a:lnTo>
                      <a:pt x="101" y="43"/>
                    </a:lnTo>
                    <a:lnTo>
                      <a:pt x="110" y="24"/>
                    </a:lnTo>
                    <a:lnTo>
                      <a:pt x="110" y="0"/>
                    </a:lnTo>
                    <a:lnTo>
                      <a:pt x="110" y="14"/>
                    </a:lnTo>
                    <a:lnTo>
                      <a:pt x="106" y="24"/>
                    </a:lnTo>
                    <a:lnTo>
                      <a:pt x="93" y="33"/>
                    </a:lnTo>
                    <a:lnTo>
                      <a:pt x="84" y="29"/>
                    </a:lnTo>
                    <a:lnTo>
                      <a:pt x="79" y="33"/>
                    </a:lnTo>
                    <a:lnTo>
                      <a:pt x="75" y="43"/>
                    </a:lnTo>
                    <a:lnTo>
                      <a:pt x="62" y="38"/>
                    </a:lnTo>
                    <a:lnTo>
                      <a:pt x="39" y="43"/>
                    </a:lnTo>
                    <a:lnTo>
                      <a:pt x="17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00" name="Freeform 352"/>
              <p:cNvSpPr>
                <a:spLocks/>
              </p:cNvSpPr>
              <p:nvPr/>
            </p:nvSpPr>
            <p:spPr bwMode="auto">
              <a:xfrm flipV="1">
                <a:off x="3010" y="3005"/>
                <a:ext cx="58" cy="60"/>
              </a:xfrm>
              <a:custGeom>
                <a:avLst/>
                <a:gdLst>
                  <a:gd name="T0" fmla="*/ 0 w 57"/>
                  <a:gd name="T1" fmla="*/ 68 h 58"/>
                  <a:gd name="T2" fmla="*/ 4 w 57"/>
                  <a:gd name="T3" fmla="*/ 34 h 58"/>
                  <a:gd name="T4" fmla="*/ 13 w 57"/>
                  <a:gd name="T5" fmla="*/ 5 h 58"/>
                  <a:gd name="T6" fmla="*/ 26 w 57"/>
                  <a:gd name="T7" fmla="*/ 0 h 58"/>
                  <a:gd name="T8" fmla="*/ 44 w 57"/>
                  <a:gd name="T9" fmla="*/ 5 h 58"/>
                  <a:gd name="T10" fmla="*/ 62 w 57"/>
                  <a:gd name="T11" fmla="*/ 24 h 58"/>
                  <a:gd name="T12" fmla="*/ 44 w 57"/>
                  <a:gd name="T13" fmla="*/ 10 h 58"/>
                  <a:gd name="T14" fmla="*/ 22 w 57"/>
                  <a:gd name="T15" fmla="*/ 20 h 58"/>
                  <a:gd name="T16" fmla="*/ 8 w 57"/>
                  <a:gd name="T17" fmla="*/ 39 h 58"/>
                  <a:gd name="T18" fmla="*/ 4 w 57"/>
                  <a:gd name="T19" fmla="*/ 63 h 58"/>
                  <a:gd name="T20" fmla="*/ 0 w 57"/>
                  <a:gd name="T21" fmla="*/ 68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58">
                    <a:moveTo>
                      <a:pt x="0" y="58"/>
                    </a:moveTo>
                    <a:lnTo>
                      <a:pt x="4" y="29"/>
                    </a:lnTo>
                    <a:lnTo>
                      <a:pt x="13" y="5"/>
                    </a:lnTo>
                    <a:lnTo>
                      <a:pt x="26" y="0"/>
                    </a:lnTo>
                    <a:lnTo>
                      <a:pt x="39" y="5"/>
                    </a:lnTo>
                    <a:lnTo>
                      <a:pt x="57" y="19"/>
                    </a:lnTo>
                    <a:lnTo>
                      <a:pt x="39" y="10"/>
                    </a:lnTo>
                    <a:lnTo>
                      <a:pt x="22" y="15"/>
                    </a:lnTo>
                    <a:lnTo>
                      <a:pt x="8" y="34"/>
                    </a:lnTo>
                    <a:lnTo>
                      <a:pt x="4" y="53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901" name="Group 353"/>
              <p:cNvGrpSpPr>
                <a:grpSpLocks/>
              </p:cNvGrpSpPr>
              <p:nvPr/>
            </p:nvGrpSpPr>
            <p:grpSpPr bwMode="auto">
              <a:xfrm>
                <a:off x="2342" y="2937"/>
                <a:ext cx="186" cy="179"/>
                <a:chOff x="576" y="3229"/>
                <a:chExt cx="186" cy="179"/>
              </a:xfrm>
            </p:grpSpPr>
            <p:sp>
              <p:nvSpPr>
                <p:cNvPr id="117463" name="Freeform 354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4" name="Freeform 355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5" name="Freeform 356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6" name="Freeform 357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7" name="Freeform 358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468" name="Group 359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7469" name="Freeform 360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0" name="Freeform 361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1" name="Freeform 362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2" name="Freeform 363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3" name="Freeform 364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4" name="Freeform 365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5" name="Freeform 366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6" name="Freeform 367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7" name="Freeform 368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8" name="Freeform 369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79" name="Freeform 370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80" name="Freeform 371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81" name="Freeform 372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82" name="Freeform 373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83" name="Freeform 374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902" name="Group 375"/>
              <p:cNvGrpSpPr>
                <a:grpSpLocks/>
              </p:cNvGrpSpPr>
              <p:nvPr/>
            </p:nvGrpSpPr>
            <p:grpSpPr bwMode="auto">
              <a:xfrm>
                <a:off x="2600" y="2217"/>
                <a:ext cx="220" cy="192"/>
                <a:chOff x="356" y="2326"/>
                <a:chExt cx="918" cy="1035"/>
              </a:xfrm>
            </p:grpSpPr>
            <p:sp>
              <p:nvSpPr>
                <p:cNvPr id="117448" name="Freeform 376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9" name="Freeform 377"/>
                <p:cNvSpPr>
                  <a:spLocks/>
                </p:cNvSpPr>
                <p:nvPr/>
              </p:nvSpPr>
              <p:spPr bwMode="auto">
                <a:xfrm>
                  <a:off x="591" y="2636"/>
                  <a:ext cx="535" cy="586"/>
                </a:xfrm>
                <a:custGeom>
                  <a:avLst/>
                  <a:gdLst>
                    <a:gd name="T0" fmla="*/ 15750 w 214"/>
                    <a:gd name="T1" fmla="*/ 546 h 220"/>
                    <a:gd name="T2" fmla="*/ 9375 w 214"/>
                    <a:gd name="T3" fmla="*/ 2269 h 220"/>
                    <a:gd name="T4" fmla="*/ 5863 w 214"/>
                    <a:gd name="T5" fmla="*/ 5476 h 220"/>
                    <a:gd name="T6" fmla="*/ 1958 w 214"/>
                    <a:gd name="T7" fmla="*/ 9656 h 220"/>
                    <a:gd name="T8" fmla="*/ 595 w 214"/>
                    <a:gd name="T9" fmla="*/ 16610 h 220"/>
                    <a:gd name="T10" fmla="*/ 3645 w 214"/>
                    <a:gd name="T11" fmla="*/ 21448 h 220"/>
                    <a:gd name="T12" fmla="*/ 7550 w 214"/>
                    <a:gd name="T13" fmla="*/ 27478 h 220"/>
                    <a:gd name="T14" fmla="*/ 14063 w 214"/>
                    <a:gd name="T15" fmla="*/ 28288 h 220"/>
                    <a:gd name="T16" fmla="*/ 18175 w 214"/>
                    <a:gd name="T17" fmla="*/ 23208 h 220"/>
                    <a:gd name="T18" fmla="*/ 20833 w 214"/>
                    <a:gd name="T19" fmla="*/ 15553 h 220"/>
                    <a:gd name="T20" fmla="*/ 18875 w 214"/>
                    <a:gd name="T21" fmla="*/ 5237 h 220"/>
                    <a:gd name="T22" fmla="*/ 15750 w 214"/>
                    <a:gd name="T23" fmla="*/ 546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0" name="Freeform 378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1" name="Freeform 379"/>
                <p:cNvSpPr>
                  <a:spLocks/>
                </p:cNvSpPr>
                <p:nvPr/>
              </p:nvSpPr>
              <p:spPr bwMode="auto">
                <a:xfrm>
                  <a:off x="366" y="2358"/>
                  <a:ext cx="780" cy="822"/>
                </a:xfrm>
                <a:custGeom>
                  <a:avLst/>
                  <a:gdLst>
                    <a:gd name="T0" fmla="*/ 16720 w 312"/>
                    <a:gd name="T1" fmla="*/ 1217 h 308"/>
                    <a:gd name="T2" fmla="*/ 6175 w 312"/>
                    <a:gd name="T3" fmla="*/ 8519 h 308"/>
                    <a:gd name="T4" fmla="*/ 4300 w 312"/>
                    <a:gd name="T5" fmla="*/ 19637 h 308"/>
                    <a:gd name="T6" fmla="*/ 988 w 312"/>
                    <a:gd name="T7" fmla="*/ 32109 h 308"/>
                    <a:gd name="T8" fmla="*/ 4500 w 312"/>
                    <a:gd name="T9" fmla="*/ 35869 h 308"/>
                    <a:gd name="T10" fmla="*/ 5470 w 312"/>
                    <a:gd name="T11" fmla="*/ 37793 h 308"/>
                    <a:gd name="T12" fmla="*/ 6175 w 312"/>
                    <a:gd name="T13" fmla="*/ 41041 h 308"/>
                    <a:gd name="T14" fmla="*/ 8800 w 312"/>
                    <a:gd name="T15" fmla="*/ 39275 h 308"/>
                    <a:gd name="T16" fmla="*/ 6563 w 312"/>
                    <a:gd name="T17" fmla="*/ 39523 h 308"/>
                    <a:gd name="T18" fmla="*/ 5783 w 312"/>
                    <a:gd name="T19" fmla="*/ 35471 h 308"/>
                    <a:gd name="T20" fmla="*/ 4113 w 312"/>
                    <a:gd name="T21" fmla="*/ 32223 h 308"/>
                    <a:gd name="T22" fmla="*/ 6250 w 312"/>
                    <a:gd name="T23" fmla="*/ 26381 h 308"/>
                    <a:gd name="T24" fmla="*/ 9583 w 312"/>
                    <a:gd name="T25" fmla="*/ 12074 h 308"/>
                    <a:gd name="T26" fmla="*/ 13675 w 312"/>
                    <a:gd name="T27" fmla="*/ 11767 h 308"/>
                    <a:gd name="T28" fmla="*/ 14845 w 312"/>
                    <a:gd name="T29" fmla="*/ 6902 h 308"/>
                    <a:gd name="T30" fmla="*/ 22470 w 312"/>
                    <a:gd name="T31" fmla="*/ 5933 h 308"/>
                    <a:gd name="T32" fmla="*/ 25313 w 312"/>
                    <a:gd name="T33" fmla="*/ 10307 h 308"/>
                    <a:gd name="T34" fmla="*/ 30470 w 312"/>
                    <a:gd name="T35" fmla="*/ 12586 h 308"/>
                    <a:gd name="T36" fmla="*/ 24145 w 312"/>
                    <a:gd name="T37" fmla="*/ 5023 h 308"/>
                    <a:gd name="T38" fmla="*/ 17970 w 312"/>
                    <a:gd name="T39" fmla="*/ 1062 h 30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12" h="308">
                      <a:moveTo>
                        <a:pt x="171" y="9"/>
                      </a:moveTo>
                      <a:cubicBezTo>
                        <a:pt x="135" y="24"/>
                        <a:pt x="92" y="35"/>
                        <a:pt x="63" y="63"/>
                      </a:cubicBezTo>
                      <a:cubicBezTo>
                        <a:pt x="39" y="86"/>
                        <a:pt x="48" y="116"/>
                        <a:pt x="44" y="145"/>
                      </a:cubicBezTo>
                      <a:cubicBezTo>
                        <a:pt x="41" y="169"/>
                        <a:pt x="0" y="217"/>
                        <a:pt x="10" y="237"/>
                      </a:cubicBezTo>
                      <a:cubicBezTo>
                        <a:pt x="16" y="251"/>
                        <a:pt x="34" y="255"/>
                        <a:pt x="46" y="265"/>
                      </a:cubicBezTo>
                      <a:cubicBezTo>
                        <a:pt x="50" y="269"/>
                        <a:pt x="54" y="273"/>
                        <a:pt x="56" y="279"/>
                      </a:cubicBezTo>
                      <a:cubicBezTo>
                        <a:pt x="58" y="283"/>
                        <a:pt x="57" y="300"/>
                        <a:pt x="63" y="303"/>
                      </a:cubicBezTo>
                      <a:cubicBezTo>
                        <a:pt x="71" y="308"/>
                        <a:pt x="80" y="294"/>
                        <a:pt x="90" y="290"/>
                      </a:cubicBezTo>
                      <a:cubicBezTo>
                        <a:pt x="82" y="287"/>
                        <a:pt x="75" y="297"/>
                        <a:pt x="67" y="292"/>
                      </a:cubicBezTo>
                      <a:cubicBezTo>
                        <a:pt x="58" y="285"/>
                        <a:pt x="64" y="276"/>
                        <a:pt x="59" y="262"/>
                      </a:cubicBezTo>
                      <a:cubicBezTo>
                        <a:pt x="57" y="255"/>
                        <a:pt x="42" y="244"/>
                        <a:pt x="42" y="238"/>
                      </a:cubicBezTo>
                      <a:cubicBezTo>
                        <a:pt x="43" y="217"/>
                        <a:pt x="73" y="223"/>
                        <a:pt x="64" y="195"/>
                      </a:cubicBezTo>
                      <a:cubicBezTo>
                        <a:pt x="53" y="172"/>
                        <a:pt x="65" y="94"/>
                        <a:pt x="98" y="89"/>
                      </a:cubicBezTo>
                      <a:cubicBezTo>
                        <a:pt x="113" y="86"/>
                        <a:pt x="124" y="108"/>
                        <a:pt x="140" y="87"/>
                      </a:cubicBezTo>
                      <a:cubicBezTo>
                        <a:pt x="149" y="76"/>
                        <a:pt x="142" y="62"/>
                        <a:pt x="152" y="51"/>
                      </a:cubicBezTo>
                      <a:cubicBezTo>
                        <a:pt x="174" y="24"/>
                        <a:pt x="205" y="25"/>
                        <a:pt x="230" y="44"/>
                      </a:cubicBezTo>
                      <a:cubicBezTo>
                        <a:pt x="243" y="54"/>
                        <a:pt x="247" y="65"/>
                        <a:pt x="259" y="76"/>
                      </a:cubicBezTo>
                      <a:cubicBezTo>
                        <a:pt x="274" y="92"/>
                        <a:pt x="296" y="87"/>
                        <a:pt x="312" y="93"/>
                      </a:cubicBezTo>
                      <a:cubicBezTo>
                        <a:pt x="280" y="86"/>
                        <a:pt x="271" y="55"/>
                        <a:pt x="247" y="37"/>
                      </a:cubicBezTo>
                      <a:cubicBezTo>
                        <a:pt x="229" y="24"/>
                        <a:pt x="197" y="0"/>
                        <a:pt x="184" y="8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2" name="Freeform 380"/>
                <p:cNvSpPr>
                  <a:spLocks/>
                </p:cNvSpPr>
                <p:nvPr/>
              </p:nvSpPr>
              <p:spPr bwMode="auto">
                <a:xfrm>
                  <a:off x="383" y="2393"/>
                  <a:ext cx="385" cy="656"/>
                </a:xfrm>
                <a:custGeom>
                  <a:avLst/>
                  <a:gdLst>
                    <a:gd name="T0" fmla="*/ 1300 w 154"/>
                    <a:gd name="T1" fmla="*/ 31552 h 246"/>
                    <a:gd name="T2" fmla="*/ 208 w 154"/>
                    <a:gd name="T3" fmla="*/ 28309 h 246"/>
                    <a:gd name="T4" fmla="*/ 1875 w 154"/>
                    <a:gd name="T5" fmla="*/ 22904 h 246"/>
                    <a:gd name="T6" fmla="*/ 3125 w 154"/>
                    <a:gd name="T7" fmla="*/ 19264 h 246"/>
                    <a:gd name="T8" fmla="*/ 3520 w 154"/>
                    <a:gd name="T9" fmla="*/ 14963 h 246"/>
                    <a:gd name="T10" fmla="*/ 3908 w 154"/>
                    <a:gd name="T11" fmla="*/ 10104 h 246"/>
                    <a:gd name="T12" fmla="*/ 5988 w 154"/>
                    <a:gd name="T13" fmla="*/ 5405 h 246"/>
                    <a:gd name="T14" fmla="*/ 10550 w 154"/>
                    <a:gd name="T15" fmla="*/ 2184 h 246"/>
                    <a:gd name="T16" fmla="*/ 15050 w 154"/>
                    <a:gd name="T17" fmla="*/ 0 h 246"/>
                    <a:gd name="T18" fmla="*/ 12625 w 154"/>
                    <a:gd name="T19" fmla="*/ 1877 h 246"/>
                    <a:gd name="T20" fmla="*/ 11250 w 154"/>
                    <a:gd name="T21" fmla="*/ 5005 h 246"/>
                    <a:gd name="T22" fmla="*/ 9500 w 154"/>
                    <a:gd name="T23" fmla="*/ 6315 h 246"/>
                    <a:gd name="T24" fmla="*/ 6958 w 154"/>
                    <a:gd name="T25" fmla="*/ 7432 h 246"/>
                    <a:gd name="T26" fmla="*/ 4425 w 154"/>
                    <a:gd name="T27" fmla="*/ 17144 h 246"/>
                    <a:gd name="T28" fmla="*/ 3125 w 154"/>
                    <a:gd name="T29" fmla="*/ 22507 h 246"/>
                    <a:gd name="T30" fmla="*/ 1688 w 154"/>
                    <a:gd name="T31" fmla="*/ 25088 h 246"/>
                    <a:gd name="T32" fmla="*/ 1300 w 154"/>
                    <a:gd name="T33" fmla="*/ 27763 h 246"/>
                    <a:gd name="T34" fmla="*/ 3125 w 154"/>
                    <a:gd name="T35" fmla="*/ 33165 h 2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54" h="246">
                      <a:moveTo>
                        <a:pt x="13" y="234"/>
                      </a:moveTo>
                      <a:cubicBezTo>
                        <a:pt x="1" y="228"/>
                        <a:pt x="0" y="222"/>
                        <a:pt x="2" y="210"/>
                      </a:cubicBezTo>
                      <a:cubicBezTo>
                        <a:pt x="5" y="195"/>
                        <a:pt x="13" y="183"/>
                        <a:pt x="19" y="170"/>
                      </a:cubicBezTo>
                      <a:cubicBezTo>
                        <a:pt x="24" y="161"/>
                        <a:pt x="28" y="152"/>
                        <a:pt x="32" y="143"/>
                      </a:cubicBezTo>
                      <a:cubicBezTo>
                        <a:pt x="36" y="132"/>
                        <a:pt x="36" y="122"/>
                        <a:pt x="36" y="111"/>
                      </a:cubicBezTo>
                      <a:cubicBezTo>
                        <a:pt x="36" y="99"/>
                        <a:pt x="38" y="87"/>
                        <a:pt x="40" y="75"/>
                      </a:cubicBezTo>
                      <a:cubicBezTo>
                        <a:pt x="42" y="59"/>
                        <a:pt x="48" y="50"/>
                        <a:pt x="61" y="40"/>
                      </a:cubicBezTo>
                      <a:cubicBezTo>
                        <a:pt x="75" y="29"/>
                        <a:pt x="92" y="23"/>
                        <a:pt x="108" y="16"/>
                      </a:cubicBezTo>
                      <a:cubicBezTo>
                        <a:pt x="123" y="9"/>
                        <a:pt x="138" y="3"/>
                        <a:pt x="154" y="0"/>
                      </a:cubicBezTo>
                      <a:cubicBezTo>
                        <a:pt x="145" y="3"/>
                        <a:pt x="136" y="7"/>
                        <a:pt x="129" y="14"/>
                      </a:cubicBezTo>
                      <a:cubicBezTo>
                        <a:pt x="121" y="21"/>
                        <a:pt x="120" y="28"/>
                        <a:pt x="115" y="37"/>
                      </a:cubicBezTo>
                      <a:cubicBezTo>
                        <a:pt x="109" y="47"/>
                        <a:pt x="106" y="48"/>
                        <a:pt x="97" y="47"/>
                      </a:cubicBezTo>
                      <a:cubicBezTo>
                        <a:pt x="88" y="46"/>
                        <a:pt x="78" y="49"/>
                        <a:pt x="71" y="55"/>
                      </a:cubicBezTo>
                      <a:cubicBezTo>
                        <a:pt x="52" y="72"/>
                        <a:pt x="44" y="102"/>
                        <a:pt x="45" y="127"/>
                      </a:cubicBezTo>
                      <a:cubicBezTo>
                        <a:pt x="46" y="143"/>
                        <a:pt x="42" y="155"/>
                        <a:pt x="32" y="167"/>
                      </a:cubicBezTo>
                      <a:cubicBezTo>
                        <a:pt x="27" y="173"/>
                        <a:pt x="20" y="179"/>
                        <a:pt x="17" y="186"/>
                      </a:cubicBezTo>
                      <a:cubicBezTo>
                        <a:pt x="14" y="192"/>
                        <a:pt x="14" y="199"/>
                        <a:pt x="13" y="206"/>
                      </a:cubicBezTo>
                      <a:cubicBezTo>
                        <a:pt x="11" y="223"/>
                        <a:pt x="21" y="234"/>
                        <a:pt x="32" y="246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3" name="Freeform 381"/>
                <p:cNvSpPr>
                  <a:spLocks/>
                </p:cNvSpPr>
                <p:nvPr/>
              </p:nvSpPr>
              <p:spPr bwMode="auto">
                <a:xfrm>
                  <a:off x="573" y="2636"/>
                  <a:ext cx="460" cy="429"/>
                </a:xfrm>
                <a:custGeom>
                  <a:avLst/>
                  <a:gdLst>
                    <a:gd name="T0" fmla="*/ 908 w 184"/>
                    <a:gd name="T1" fmla="*/ 15990 h 161"/>
                    <a:gd name="T2" fmla="*/ 2270 w 184"/>
                    <a:gd name="T3" fmla="*/ 7661 h 161"/>
                    <a:gd name="T4" fmla="*/ 6458 w 184"/>
                    <a:gd name="T5" fmla="*/ 3877 h 161"/>
                    <a:gd name="T6" fmla="*/ 12238 w 184"/>
                    <a:gd name="T7" fmla="*/ 248 h 161"/>
                    <a:gd name="T8" fmla="*/ 15750 w 184"/>
                    <a:gd name="T9" fmla="*/ 1215 h 161"/>
                    <a:gd name="T10" fmla="*/ 17895 w 184"/>
                    <a:gd name="T11" fmla="*/ 6603 h 161"/>
                    <a:gd name="T12" fmla="*/ 12113 w 184"/>
                    <a:gd name="T13" fmla="*/ 3480 h 161"/>
                    <a:gd name="T14" fmla="*/ 9583 w 184"/>
                    <a:gd name="T15" fmla="*/ 5092 h 161"/>
                    <a:gd name="T16" fmla="*/ 8125 w 184"/>
                    <a:gd name="T17" fmla="*/ 8207 h 161"/>
                    <a:gd name="T18" fmla="*/ 2470 w 184"/>
                    <a:gd name="T19" fmla="*/ 14511 h 161"/>
                    <a:gd name="T20" fmla="*/ 4813 w 184"/>
                    <a:gd name="T21" fmla="*/ 21626 h 161"/>
                    <a:gd name="T22" fmla="*/ 2658 w 184"/>
                    <a:gd name="T23" fmla="*/ 17842 h 161"/>
                    <a:gd name="T24" fmla="*/ 988 w 184"/>
                    <a:gd name="T25" fmla="*/ 15990 h 16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4" h="161">
                      <a:moveTo>
                        <a:pt x="9" y="119"/>
                      </a:moveTo>
                      <a:cubicBezTo>
                        <a:pt x="0" y="99"/>
                        <a:pt x="8" y="72"/>
                        <a:pt x="23" y="57"/>
                      </a:cubicBezTo>
                      <a:cubicBezTo>
                        <a:pt x="36" y="45"/>
                        <a:pt x="53" y="40"/>
                        <a:pt x="66" y="29"/>
                      </a:cubicBezTo>
                      <a:cubicBezTo>
                        <a:pt x="82" y="15"/>
                        <a:pt x="104" y="4"/>
                        <a:pt x="125" y="2"/>
                      </a:cubicBezTo>
                      <a:cubicBezTo>
                        <a:pt x="139" y="1"/>
                        <a:pt x="150" y="0"/>
                        <a:pt x="161" y="9"/>
                      </a:cubicBezTo>
                      <a:cubicBezTo>
                        <a:pt x="170" y="15"/>
                        <a:pt x="184" y="37"/>
                        <a:pt x="183" y="49"/>
                      </a:cubicBezTo>
                      <a:cubicBezTo>
                        <a:pt x="164" y="32"/>
                        <a:pt x="150" y="18"/>
                        <a:pt x="124" y="26"/>
                      </a:cubicBezTo>
                      <a:cubicBezTo>
                        <a:pt x="115" y="28"/>
                        <a:pt x="105" y="31"/>
                        <a:pt x="98" y="38"/>
                      </a:cubicBezTo>
                      <a:cubicBezTo>
                        <a:pt x="91" y="45"/>
                        <a:pt x="91" y="54"/>
                        <a:pt x="83" y="61"/>
                      </a:cubicBezTo>
                      <a:cubicBezTo>
                        <a:pt x="67" y="76"/>
                        <a:pt x="25" y="79"/>
                        <a:pt x="25" y="108"/>
                      </a:cubicBezTo>
                      <a:cubicBezTo>
                        <a:pt x="25" y="128"/>
                        <a:pt x="48" y="141"/>
                        <a:pt x="49" y="161"/>
                      </a:cubicBezTo>
                      <a:cubicBezTo>
                        <a:pt x="41" y="151"/>
                        <a:pt x="37" y="142"/>
                        <a:pt x="27" y="133"/>
                      </a:cubicBezTo>
                      <a:cubicBezTo>
                        <a:pt x="22" y="129"/>
                        <a:pt x="13" y="129"/>
                        <a:pt x="10" y="119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4" name="Freeform 382"/>
                <p:cNvSpPr>
                  <a:spLocks/>
                </p:cNvSpPr>
                <p:nvPr/>
              </p:nvSpPr>
              <p:spPr bwMode="auto">
                <a:xfrm>
                  <a:off x="726" y="2785"/>
                  <a:ext cx="367" cy="373"/>
                </a:xfrm>
                <a:custGeom>
                  <a:avLst/>
                  <a:gdLst>
                    <a:gd name="T0" fmla="*/ 0 w 147"/>
                    <a:gd name="T1" fmla="*/ 15829 h 140"/>
                    <a:gd name="T2" fmla="*/ 4282 w 147"/>
                    <a:gd name="T3" fmla="*/ 18386 h 140"/>
                    <a:gd name="T4" fmla="*/ 9212 w 147"/>
                    <a:gd name="T5" fmla="*/ 16228 h 140"/>
                    <a:gd name="T6" fmla="*/ 10378 w 147"/>
                    <a:gd name="T7" fmla="*/ 12898 h 140"/>
                    <a:gd name="T8" fmla="*/ 11844 w 147"/>
                    <a:gd name="T9" fmla="*/ 10476 h 140"/>
                    <a:gd name="T10" fmla="*/ 12228 w 147"/>
                    <a:gd name="T11" fmla="*/ 0 h 140"/>
                    <a:gd name="T12" fmla="*/ 11270 w 147"/>
                    <a:gd name="T13" fmla="*/ 5784 h 140"/>
                    <a:gd name="T14" fmla="*/ 9525 w 147"/>
                    <a:gd name="T15" fmla="*/ 6453 h 140"/>
                    <a:gd name="T16" fmla="*/ 9317 w 147"/>
                    <a:gd name="T17" fmla="*/ 8206 h 140"/>
                    <a:gd name="T18" fmla="*/ 7655 w 147"/>
                    <a:gd name="T19" fmla="*/ 10876 h 140"/>
                    <a:gd name="T20" fmla="*/ 5897 w 147"/>
                    <a:gd name="T21" fmla="*/ 11294 h 140"/>
                    <a:gd name="T22" fmla="*/ 6601 w 147"/>
                    <a:gd name="T23" fmla="*/ 13806 h 140"/>
                    <a:gd name="T24" fmla="*/ 5136 w 147"/>
                    <a:gd name="T25" fmla="*/ 16625 h 140"/>
                    <a:gd name="T26" fmla="*/ 3111 w 147"/>
                    <a:gd name="T27" fmla="*/ 15410 h 140"/>
                    <a:gd name="T28" fmla="*/ 1433 w 147"/>
                    <a:gd name="T29" fmla="*/ 16228 h 140"/>
                    <a:gd name="T30" fmla="*/ 187 w 147"/>
                    <a:gd name="T31" fmla="*/ 15978 h 14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47" h="140">
                      <a:moveTo>
                        <a:pt x="0" y="118"/>
                      </a:moveTo>
                      <a:cubicBezTo>
                        <a:pt x="4" y="127"/>
                        <a:pt x="34" y="134"/>
                        <a:pt x="44" y="137"/>
                      </a:cubicBezTo>
                      <a:cubicBezTo>
                        <a:pt x="59" y="140"/>
                        <a:pt x="86" y="133"/>
                        <a:pt x="95" y="121"/>
                      </a:cubicBezTo>
                      <a:cubicBezTo>
                        <a:pt x="101" y="114"/>
                        <a:pt x="103" y="104"/>
                        <a:pt x="107" y="96"/>
                      </a:cubicBezTo>
                      <a:cubicBezTo>
                        <a:pt x="111" y="88"/>
                        <a:pt x="117" y="84"/>
                        <a:pt x="122" y="78"/>
                      </a:cubicBezTo>
                      <a:cubicBezTo>
                        <a:pt x="139" y="57"/>
                        <a:pt x="147" y="23"/>
                        <a:pt x="126" y="0"/>
                      </a:cubicBezTo>
                      <a:cubicBezTo>
                        <a:pt x="130" y="14"/>
                        <a:pt x="132" y="35"/>
                        <a:pt x="116" y="43"/>
                      </a:cubicBezTo>
                      <a:cubicBezTo>
                        <a:pt x="111" y="45"/>
                        <a:pt x="103" y="44"/>
                        <a:pt x="98" y="48"/>
                      </a:cubicBezTo>
                      <a:cubicBezTo>
                        <a:pt x="91" y="54"/>
                        <a:pt x="95" y="54"/>
                        <a:pt x="96" y="61"/>
                      </a:cubicBezTo>
                      <a:cubicBezTo>
                        <a:pt x="99" y="75"/>
                        <a:pt x="95" y="80"/>
                        <a:pt x="79" y="81"/>
                      </a:cubicBezTo>
                      <a:cubicBezTo>
                        <a:pt x="73" y="81"/>
                        <a:pt x="64" y="78"/>
                        <a:pt x="61" y="84"/>
                      </a:cubicBezTo>
                      <a:cubicBezTo>
                        <a:pt x="58" y="90"/>
                        <a:pt x="66" y="98"/>
                        <a:pt x="68" y="103"/>
                      </a:cubicBezTo>
                      <a:cubicBezTo>
                        <a:pt x="72" y="115"/>
                        <a:pt x="67" y="124"/>
                        <a:pt x="53" y="124"/>
                      </a:cubicBezTo>
                      <a:cubicBezTo>
                        <a:pt x="42" y="123"/>
                        <a:pt x="43" y="113"/>
                        <a:pt x="32" y="115"/>
                      </a:cubicBezTo>
                      <a:cubicBezTo>
                        <a:pt x="25" y="116"/>
                        <a:pt x="23" y="120"/>
                        <a:pt x="15" y="121"/>
                      </a:cubicBezTo>
                      <a:cubicBezTo>
                        <a:pt x="13" y="121"/>
                        <a:pt x="3" y="120"/>
                        <a:pt x="2" y="119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5" name="Freeform 383"/>
                <p:cNvSpPr>
                  <a:spLocks/>
                </p:cNvSpPr>
                <p:nvPr/>
              </p:nvSpPr>
              <p:spPr bwMode="auto">
                <a:xfrm>
                  <a:off x="588" y="2622"/>
                  <a:ext cx="328" cy="288"/>
                </a:xfrm>
                <a:custGeom>
                  <a:avLst/>
                  <a:gdLst>
                    <a:gd name="T0" fmla="*/ 0 w 131"/>
                    <a:gd name="T1" fmla="*/ 14016 h 108"/>
                    <a:gd name="T2" fmla="*/ 1492 w 131"/>
                    <a:gd name="T3" fmla="*/ 7829 h 108"/>
                    <a:gd name="T4" fmla="*/ 5023 w 131"/>
                    <a:gd name="T5" fmla="*/ 5405 h 108"/>
                    <a:gd name="T6" fmla="*/ 12890 w 131"/>
                    <a:gd name="T7" fmla="*/ 968 h 108"/>
                    <a:gd name="T8" fmla="*/ 7862 w 131"/>
                    <a:gd name="T9" fmla="*/ 3640 h 108"/>
                    <a:gd name="T10" fmla="*/ 6795 w 131"/>
                    <a:gd name="T11" fmla="*/ 5824 h 108"/>
                    <a:gd name="T12" fmla="*/ 5023 w 131"/>
                    <a:gd name="T13" fmla="*/ 7133 h 108"/>
                    <a:gd name="T14" fmla="*/ 2088 w 131"/>
                    <a:gd name="T15" fmla="*/ 11171 h 108"/>
                    <a:gd name="T16" fmla="*/ 0 w 131"/>
                    <a:gd name="T17" fmla="*/ 1456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" h="108">
                      <a:moveTo>
                        <a:pt x="0" y="104"/>
                      </a:moveTo>
                      <a:cubicBezTo>
                        <a:pt x="0" y="88"/>
                        <a:pt x="1" y="68"/>
                        <a:pt x="15" y="58"/>
                      </a:cubicBezTo>
                      <a:cubicBezTo>
                        <a:pt x="26" y="50"/>
                        <a:pt x="40" y="47"/>
                        <a:pt x="51" y="40"/>
                      </a:cubicBezTo>
                      <a:cubicBezTo>
                        <a:pt x="75" y="24"/>
                        <a:pt x="99" y="0"/>
                        <a:pt x="131" y="7"/>
                      </a:cubicBezTo>
                      <a:cubicBezTo>
                        <a:pt x="114" y="6"/>
                        <a:pt x="93" y="17"/>
                        <a:pt x="80" y="27"/>
                      </a:cubicBezTo>
                      <a:cubicBezTo>
                        <a:pt x="74" y="32"/>
                        <a:pt x="72" y="36"/>
                        <a:pt x="69" y="43"/>
                      </a:cubicBezTo>
                      <a:cubicBezTo>
                        <a:pt x="63" y="54"/>
                        <a:pt x="63" y="52"/>
                        <a:pt x="51" y="53"/>
                      </a:cubicBezTo>
                      <a:cubicBezTo>
                        <a:pt x="32" y="54"/>
                        <a:pt x="32" y="71"/>
                        <a:pt x="21" y="83"/>
                      </a:cubicBezTo>
                      <a:cubicBezTo>
                        <a:pt x="13" y="91"/>
                        <a:pt x="5" y="96"/>
                        <a:pt x="0" y="108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6" name="Freeform 384"/>
                <p:cNvSpPr>
                  <a:spLocks/>
                </p:cNvSpPr>
                <p:nvPr/>
              </p:nvSpPr>
              <p:spPr bwMode="auto">
                <a:xfrm>
                  <a:off x="666" y="2625"/>
                  <a:ext cx="578" cy="701"/>
                </a:xfrm>
                <a:custGeom>
                  <a:avLst/>
                  <a:gdLst>
                    <a:gd name="T0" fmla="*/ 0 w 231"/>
                    <a:gd name="T1" fmla="*/ 31188 h 263"/>
                    <a:gd name="T2" fmla="*/ 7444 w 231"/>
                    <a:gd name="T3" fmla="*/ 35125 h 263"/>
                    <a:gd name="T4" fmla="*/ 13442 w 231"/>
                    <a:gd name="T5" fmla="*/ 32553 h 263"/>
                    <a:gd name="T6" fmla="*/ 18626 w 231"/>
                    <a:gd name="T7" fmla="*/ 27856 h 263"/>
                    <a:gd name="T8" fmla="*/ 21086 w 231"/>
                    <a:gd name="T9" fmla="*/ 22059 h 263"/>
                    <a:gd name="T10" fmla="*/ 20693 w 231"/>
                    <a:gd name="T11" fmla="*/ 15601 h 263"/>
                    <a:gd name="T12" fmla="*/ 22339 w 231"/>
                    <a:gd name="T13" fmla="*/ 8881 h 263"/>
                    <a:gd name="T14" fmla="*/ 21368 w 231"/>
                    <a:gd name="T15" fmla="*/ 0 h 263"/>
                    <a:gd name="T16" fmla="*/ 20973 w 231"/>
                    <a:gd name="T17" fmla="*/ 9129 h 263"/>
                    <a:gd name="T18" fmla="*/ 18551 w 231"/>
                    <a:gd name="T19" fmla="*/ 15601 h 263"/>
                    <a:gd name="T20" fmla="*/ 18156 w 231"/>
                    <a:gd name="T21" fmla="*/ 23005 h 263"/>
                    <a:gd name="T22" fmla="*/ 14425 w 231"/>
                    <a:gd name="T23" fmla="*/ 25129 h 263"/>
                    <a:gd name="T24" fmla="*/ 13254 w 231"/>
                    <a:gd name="T25" fmla="*/ 30394 h 263"/>
                    <a:gd name="T26" fmla="*/ 10982 w 231"/>
                    <a:gd name="T27" fmla="*/ 30940 h 263"/>
                    <a:gd name="T28" fmla="*/ 8740 w 231"/>
                    <a:gd name="T29" fmla="*/ 32553 h 263"/>
                    <a:gd name="T30" fmla="*/ 2742 w 231"/>
                    <a:gd name="T31" fmla="*/ 32963 h 26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1" h="263">
                      <a:moveTo>
                        <a:pt x="0" y="232"/>
                      </a:moveTo>
                      <a:cubicBezTo>
                        <a:pt x="23" y="243"/>
                        <a:pt x="48" y="260"/>
                        <a:pt x="76" y="261"/>
                      </a:cubicBezTo>
                      <a:cubicBezTo>
                        <a:pt x="96" y="263"/>
                        <a:pt x="119" y="251"/>
                        <a:pt x="137" y="242"/>
                      </a:cubicBezTo>
                      <a:cubicBezTo>
                        <a:pt x="155" y="233"/>
                        <a:pt x="178" y="223"/>
                        <a:pt x="190" y="207"/>
                      </a:cubicBezTo>
                      <a:cubicBezTo>
                        <a:pt x="200" y="195"/>
                        <a:pt x="211" y="180"/>
                        <a:pt x="215" y="164"/>
                      </a:cubicBezTo>
                      <a:cubicBezTo>
                        <a:pt x="218" y="148"/>
                        <a:pt x="212" y="132"/>
                        <a:pt x="211" y="116"/>
                      </a:cubicBezTo>
                      <a:cubicBezTo>
                        <a:pt x="211" y="100"/>
                        <a:pt x="224" y="83"/>
                        <a:pt x="228" y="66"/>
                      </a:cubicBezTo>
                      <a:cubicBezTo>
                        <a:pt x="231" y="48"/>
                        <a:pt x="231" y="14"/>
                        <a:pt x="218" y="0"/>
                      </a:cubicBezTo>
                      <a:cubicBezTo>
                        <a:pt x="225" y="24"/>
                        <a:pt x="227" y="45"/>
                        <a:pt x="214" y="68"/>
                      </a:cubicBezTo>
                      <a:cubicBezTo>
                        <a:pt x="204" y="86"/>
                        <a:pt x="188" y="94"/>
                        <a:pt x="189" y="116"/>
                      </a:cubicBezTo>
                      <a:cubicBezTo>
                        <a:pt x="189" y="131"/>
                        <a:pt x="204" y="161"/>
                        <a:pt x="185" y="171"/>
                      </a:cubicBezTo>
                      <a:cubicBezTo>
                        <a:pt x="170" y="178"/>
                        <a:pt x="154" y="164"/>
                        <a:pt x="147" y="187"/>
                      </a:cubicBezTo>
                      <a:cubicBezTo>
                        <a:pt x="143" y="202"/>
                        <a:pt x="149" y="215"/>
                        <a:pt x="135" y="226"/>
                      </a:cubicBezTo>
                      <a:cubicBezTo>
                        <a:pt x="127" y="231"/>
                        <a:pt x="120" y="229"/>
                        <a:pt x="112" y="230"/>
                      </a:cubicBezTo>
                      <a:cubicBezTo>
                        <a:pt x="100" y="232"/>
                        <a:pt x="98" y="234"/>
                        <a:pt x="89" y="242"/>
                      </a:cubicBezTo>
                      <a:cubicBezTo>
                        <a:pt x="71" y="255"/>
                        <a:pt x="47" y="257"/>
                        <a:pt x="28" y="245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7" name="Freeform 385"/>
                <p:cNvSpPr>
                  <a:spLocks/>
                </p:cNvSpPr>
                <p:nvPr/>
              </p:nvSpPr>
              <p:spPr bwMode="auto">
                <a:xfrm>
                  <a:off x="846" y="3025"/>
                  <a:ext cx="355" cy="299"/>
                </a:xfrm>
                <a:custGeom>
                  <a:avLst/>
                  <a:gdLst>
                    <a:gd name="T0" fmla="*/ 0 w 142"/>
                    <a:gd name="T1" fmla="*/ 15180 h 112"/>
                    <a:gd name="T2" fmla="*/ 4300 w 142"/>
                    <a:gd name="T3" fmla="*/ 14120 h 112"/>
                    <a:gd name="T4" fmla="*/ 9113 w 142"/>
                    <a:gd name="T5" fmla="*/ 10863 h 112"/>
                    <a:gd name="T6" fmla="*/ 13488 w 142"/>
                    <a:gd name="T7" fmla="*/ 0 h 112"/>
                    <a:gd name="T8" fmla="*/ 10083 w 142"/>
                    <a:gd name="T9" fmla="*/ 6655 h 112"/>
                    <a:gd name="T10" fmla="*/ 7425 w 142"/>
                    <a:gd name="T11" fmla="*/ 9763 h 112"/>
                    <a:gd name="T12" fmla="*/ 4220 w 142"/>
                    <a:gd name="T13" fmla="*/ 12502 h 112"/>
                    <a:gd name="T14" fmla="*/ 1300 w 142"/>
                    <a:gd name="T15" fmla="*/ 14782 h 1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cubicBezTo>
                        <a:pt x="14" y="107"/>
                        <a:pt x="30" y="109"/>
                        <a:pt x="44" y="104"/>
                      </a:cubicBezTo>
                      <a:cubicBezTo>
                        <a:pt x="56" y="99"/>
                        <a:pt x="83" y="88"/>
                        <a:pt x="93" y="80"/>
                      </a:cubicBezTo>
                      <a:cubicBezTo>
                        <a:pt x="119" y="59"/>
                        <a:pt x="142" y="39"/>
                        <a:pt x="138" y="0"/>
                      </a:cubicBezTo>
                      <a:cubicBezTo>
                        <a:pt x="134" y="24"/>
                        <a:pt x="129" y="41"/>
                        <a:pt x="103" y="49"/>
                      </a:cubicBezTo>
                      <a:cubicBezTo>
                        <a:pt x="91" y="52"/>
                        <a:pt x="85" y="62"/>
                        <a:pt x="76" y="72"/>
                      </a:cubicBezTo>
                      <a:cubicBezTo>
                        <a:pt x="67" y="84"/>
                        <a:pt x="57" y="87"/>
                        <a:pt x="43" y="92"/>
                      </a:cubicBezTo>
                      <a:cubicBezTo>
                        <a:pt x="35" y="94"/>
                        <a:pt x="20" y="111"/>
                        <a:pt x="13" y="109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8" name="Freeform 386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9" name="Freeform 387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0" name="Oval 388"/>
                <p:cNvSpPr>
                  <a:spLocks noChangeArrowheads="1"/>
                </p:cNvSpPr>
                <p:nvPr/>
              </p:nvSpPr>
              <p:spPr bwMode="auto">
                <a:xfrm>
                  <a:off x="558" y="2756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1" name="Oval 389"/>
                <p:cNvSpPr>
                  <a:spLocks noChangeArrowheads="1"/>
                </p:cNvSpPr>
                <p:nvPr/>
              </p:nvSpPr>
              <p:spPr bwMode="auto">
                <a:xfrm>
                  <a:off x="621" y="2721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2" name="Oval 390"/>
                <p:cNvSpPr>
                  <a:spLocks noChangeArrowheads="1"/>
                </p:cNvSpPr>
                <p:nvPr/>
              </p:nvSpPr>
              <p:spPr bwMode="auto">
                <a:xfrm>
                  <a:off x="546" y="2836"/>
                  <a:ext cx="32" cy="3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03" name="Group 391"/>
              <p:cNvGrpSpPr>
                <a:grpSpLocks/>
              </p:cNvGrpSpPr>
              <p:nvPr/>
            </p:nvGrpSpPr>
            <p:grpSpPr bwMode="auto">
              <a:xfrm>
                <a:off x="2936" y="2217"/>
                <a:ext cx="240" cy="240"/>
                <a:chOff x="1353" y="2356"/>
                <a:chExt cx="905" cy="1002"/>
              </a:xfrm>
            </p:grpSpPr>
            <p:sp>
              <p:nvSpPr>
                <p:cNvPr id="117433" name="Freeform 392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4" name="Freeform 393"/>
                <p:cNvSpPr>
                  <a:spLocks/>
                </p:cNvSpPr>
                <p:nvPr/>
              </p:nvSpPr>
              <p:spPr bwMode="auto">
                <a:xfrm>
                  <a:off x="1606" y="2673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5" name="Freeform 394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6" name="Freeform 395"/>
                <p:cNvSpPr>
                  <a:spLocks/>
                </p:cNvSpPr>
                <p:nvPr/>
              </p:nvSpPr>
              <p:spPr bwMode="auto">
                <a:xfrm>
                  <a:off x="1393" y="2390"/>
                  <a:ext cx="605" cy="787"/>
                </a:xfrm>
                <a:custGeom>
                  <a:avLst/>
                  <a:gdLst>
                    <a:gd name="T0" fmla="*/ 13283 w 242"/>
                    <a:gd name="T1" fmla="*/ 398 h 295"/>
                    <a:gd name="T2" fmla="*/ 9970 w 242"/>
                    <a:gd name="T3" fmla="*/ 5410 h 295"/>
                    <a:gd name="T4" fmla="*/ 6175 w 242"/>
                    <a:gd name="T5" fmla="*/ 9572 h 295"/>
                    <a:gd name="T6" fmla="*/ 988 w 242"/>
                    <a:gd name="T7" fmla="*/ 20811 h 295"/>
                    <a:gd name="T8" fmla="*/ 125 w 242"/>
                    <a:gd name="T9" fmla="*/ 28369 h 295"/>
                    <a:gd name="T10" fmla="*/ 1488 w 242"/>
                    <a:gd name="T11" fmla="*/ 33926 h 295"/>
                    <a:gd name="T12" fmla="*/ 3125 w 242"/>
                    <a:gd name="T13" fmla="*/ 39721 h 295"/>
                    <a:gd name="T14" fmla="*/ 2738 w 242"/>
                    <a:gd name="T15" fmla="*/ 32318 h 295"/>
                    <a:gd name="T16" fmla="*/ 4895 w 242"/>
                    <a:gd name="T17" fmla="*/ 27457 h 295"/>
                    <a:gd name="T18" fmla="*/ 4895 w 242"/>
                    <a:gd name="T19" fmla="*/ 20961 h 295"/>
                    <a:gd name="T20" fmla="*/ 5783 w 242"/>
                    <a:gd name="T21" fmla="*/ 15244 h 295"/>
                    <a:gd name="T22" fmla="*/ 9300 w 242"/>
                    <a:gd name="T23" fmla="*/ 9871 h 295"/>
                    <a:gd name="T24" fmla="*/ 13020 w 242"/>
                    <a:gd name="T25" fmla="*/ 11752 h 295"/>
                    <a:gd name="T26" fmla="*/ 15750 w 242"/>
                    <a:gd name="T27" fmla="*/ 5410 h 295"/>
                    <a:gd name="T28" fmla="*/ 18958 w 242"/>
                    <a:gd name="T29" fmla="*/ 4711 h 295"/>
                    <a:gd name="T30" fmla="*/ 23250 w 242"/>
                    <a:gd name="T31" fmla="*/ 4861 h 295"/>
                    <a:gd name="T32" fmla="*/ 22658 w 242"/>
                    <a:gd name="T33" fmla="*/ 3892 h 295"/>
                    <a:gd name="T34" fmla="*/ 19658 w 242"/>
                    <a:gd name="T35" fmla="*/ 3247 h 295"/>
                    <a:gd name="T36" fmla="*/ 14458 w 242"/>
                    <a:gd name="T37" fmla="*/ 0 h 2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242" h="295">
                      <a:moveTo>
                        <a:pt x="136" y="3"/>
                      </a:moveTo>
                      <a:cubicBezTo>
                        <a:pt x="121" y="7"/>
                        <a:pt x="111" y="29"/>
                        <a:pt x="102" y="40"/>
                      </a:cubicBezTo>
                      <a:cubicBezTo>
                        <a:pt x="91" y="54"/>
                        <a:pt x="78" y="62"/>
                        <a:pt x="63" y="71"/>
                      </a:cubicBezTo>
                      <a:cubicBezTo>
                        <a:pt x="32" y="90"/>
                        <a:pt x="22" y="122"/>
                        <a:pt x="10" y="154"/>
                      </a:cubicBezTo>
                      <a:cubicBezTo>
                        <a:pt x="5" y="169"/>
                        <a:pt x="3" y="194"/>
                        <a:pt x="1" y="210"/>
                      </a:cubicBezTo>
                      <a:cubicBezTo>
                        <a:pt x="0" y="229"/>
                        <a:pt x="7" y="236"/>
                        <a:pt x="15" y="251"/>
                      </a:cubicBezTo>
                      <a:cubicBezTo>
                        <a:pt x="19" y="258"/>
                        <a:pt x="24" y="295"/>
                        <a:pt x="32" y="294"/>
                      </a:cubicBezTo>
                      <a:cubicBezTo>
                        <a:pt x="22" y="273"/>
                        <a:pt x="29" y="247"/>
                        <a:pt x="28" y="239"/>
                      </a:cubicBezTo>
                      <a:cubicBezTo>
                        <a:pt x="26" y="218"/>
                        <a:pt x="37" y="217"/>
                        <a:pt x="50" y="203"/>
                      </a:cubicBezTo>
                      <a:cubicBezTo>
                        <a:pt x="70" y="183"/>
                        <a:pt x="55" y="175"/>
                        <a:pt x="50" y="155"/>
                      </a:cubicBezTo>
                      <a:cubicBezTo>
                        <a:pt x="45" y="136"/>
                        <a:pt x="46" y="127"/>
                        <a:pt x="59" y="113"/>
                      </a:cubicBezTo>
                      <a:cubicBezTo>
                        <a:pt x="70" y="102"/>
                        <a:pt x="79" y="79"/>
                        <a:pt x="95" y="73"/>
                      </a:cubicBezTo>
                      <a:cubicBezTo>
                        <a:pt x="115" y="65"/>
                        <a:pt x="110" y="93"/>
                        <a:pt x="133" y="87"/>
                      </a:cubicBezTo>
                      <a:cubicBezTo>
                        <a:pt x="160" y="80"/>
                        <a:pt x="150" y="57"/>
                        <a:pt x="161" y="40"/>
                      </a:cubicBezTo>
                      <a:cubicBezTo>
                        <a:pt x="172" y="24"/>
                        <a:pt x="183" y="28"/>
                        <a:pt x="194" y="35"/>
                      </a:cubicBezTo>
                      <a:cubicBezTo>
                        <a:pt x="212" y="45"/>
                        <a:pt x="223" y="44"/>
                        <a:pt x="238" y="36"/>
                      </a:cubicBezTo>
                      <a:cubicBezTo>
                        <a:pt x="242" y="34"/>
                        <a:pt x="237" y="29"/>
                        <a:pt x="232" y="29"/>
                      </a:cubicBezTo>
                      <a:cubicBezTo>
                        <a:pt x="222" y="30"/>
                        <a:pt x="213" y="31"/>
                        <a:pt x="201" y="24"/>
                      </a:cubicBezTo>
                      <a:cubicBezTo>
                        <a:pt x="186" y="15"/>
                        <a:pt x="167" y="1"/>
                        <a:pt x="148" y="0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7" name="Freeform 396"/>
                <p:cNvSpPr>
                  <a:spLocks/>
                </p:cNvSpPr>
                <p:nvPr/>
              </p:nvSpPr>
              <p:spPr bwMode="auto">
                <a:xfrm>
                  <a:off x="1378" y="2385"/>
                  <a:ext cx="468" cy="643"/>
                </a:xfrm>
                <a:custGeom>
                  <a:avLst/>
                  <a:gdLst>
                    <a:gd name="T0" fmla="*/ 708 w 187"/>
                    <a:gd name="T1" fmla="*/ 31107 h 241"/>
                    <a:gd name="T2" fmla="*/ 908 w 187"/>
                    <a:gd name="T3" fmla="*/ 24060 h 241"/>
                    <a:gd name="T4" fmla="*/ 2272 w 187"/>
                    <a:gd name="T5" fmla="*/ 18231 h 241"/>
                    <a:gd name="T6" fmla="*/ 7648 w 187"/>
                    <a:gd name="T7" fmla="*/ 8778 h 241"/>
                    <a:gd name="T8" fmla="*/ 10391 w 187"/>
                    <a:gd name="T9" fmla="*/ 6080 h 241"/>
                    <a:gd name="T10" fmla="*/ 12351 w 187"/>
                    <a:gd name="T11" fmla="*/ 2185 h 241"/>
                    <a:gd name="T12" fmla="*/ 14831 w 187"/>
                    <a:gd name="T13" fmla="*/ 149 h 241"/>
                    <a:gd name="T14" fmla="*/ 18357 w 187"/>
                    <a:gd name="T15" fmla="*/ 1878 h 241"/>
                    <a:gd name="T16" fmla="*/ 14230 w 187"/>
                    <a:gd name="T17" fmla="*/ 1617 h 241"/>
                    <a:gd name="T18" fmla="*/ 12088 w 187"/>
                    <a:gd name="T19" fmla="*/ 7046 h 241"/>
                    <a:gd name="T20" fmla="*/ 8744 w 187"/>
                    <a:gd name="T21" fmla="*/ 9874 h 241"/>
                    <a:gd name="T22" fmla="*/ 5093 w 187"/>
                    <a:gd name="T23" fmla="*/ 13370 h 241"/>
                    <a:gd name="T24" fmla="*/ 3263 w 187"/>
                    <a:gd name="T25" fmla="*/ 19050 h 241"/>
                    <a:gd name="T26" fmla="*/ 3138 w 187"/>
                    <a:gd name="T27" fmla="*/ 24730 h 241"/>
                    <a:gd name="T28" fmla="*/ 1179 w 187"/>
                    <a:gd name="T29" fmla="*/ 27975 h 241"/>
                    <a:gd name="T30" fmla="*/ 1304 w 187"/>
                    <a:gd name="T31" fmla="*/ 32588 h 2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87" h="241">
                      <a:moveTo>
                        <a:pt x="7" y="230"/>
                      </a:moveTo>
                      <a:cubicBezTo>
                        <a:pt x="0" y="219"/>
                        <a:pt x="7" y="190"/>
                        <a:pt x="9" y="178"/>
                      </a:cubicBezTo>
                      <a:cubicBezTo>
                        <a:pt x="12" y="163"/>
                        <a:pt x="17" y="149"/>
                        <a:pt x="23" y="135"/>
                      </a:cubicBezTo>
                      <a:cubicBezTo>
                        <a:pt x="39" y="99"/>
                        <a:pt x="51" y="85"/>
                        <a:pt x="78" y="65"/>
                      </a:cubicBezTo>
                      <a:cubicBezTo>
                        <a:pt x="87" y="58"/>
                        <a:pt x="98" y="53"/>
                        <a:pt x="106" y="45"/>
                      </a:cubicBezTo>
                      <a:cubicBezTo>
                        <a:pt x="114" y="36"/>
                        <a:pt x="118" y="24"/>
                        <a:pt x="126" y="16"/>
                      </a:cubicBezTo>
                      <a:cubicBezTo>
                        <a:pt x="135" y="7"/>
                        <a:pt x="139" y="2"/>
                        <a:pt x="151" y="1"/>
                      </a:cubicBezTo>
                      <a:cubicBezTo>
                        <a:pt x="168" y="0"/>
                        <a:pt x="174" y="7"/>
                        <a:pt x="187" y="14"/>
                      </a:cubicBezTo>
                      <a:cubicBezTo>
                        <a:pt x="173" y="10"/>
                        <a:pt x="157" y="4"/>
                        <a:pt x="145" y="12"/>
                      </a:cubicBezTo>
                      <a:cubicBezTo>
                        <a:pt x="132" y="21"/>
                        <a:pt x="133" y="41"/>
                        <a:pt x="123" y="52"/>
                      </a:cubicBezTo>
                      <a:cubicBezTo>
                        <a:pt x="115" y="61"/>
                        <a:pt x="100" y="66"/>
                        <a:pt x="89" y="73"/>
                      </a:cubicBezTo>
                      <a:cubicBezTo>
                        <a:pt x="76" y="82"/>
                        <a:pt x="62" y="87"/>
                        <a:pt x="52" y="99"/>
                      </a:cubicBezTo>
                      <a:cubicBezTo>
                        <a:pt x="43" y="111"/>
                        <a:pt x="37" y="127"/>
                        <a:pt x="33" y="141"/>
                      </a:cubicBezTo>
                      <a:cubicBezTo>
                        <a:pt x="28" y="158"/>
                        <a:pt x="35" y="168"/>
                        <a:pt x="32" y="183"/>
                      </a:cubicBezTo>
                      <a:cubicBezTo>
                        <a:pt x="29" y="194"/>
                        <a:pt x="16" y="198"/>
                        <a:pt x="12" y="207"/>
                      </a:cubicBezTo>
                      <a:cubicBezTo>
                        <a:pt x="9" y="213"/>
                        <a:pt x="8" y="236"/>
                        <a:pt x="13" y="241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8" name="Freeform 397"/>
                <p:cNvSpPr>
                  <a:spLocks/>
                </p:cNvSpPr>
                <p:nvPr/>
              </p:nvSpPr>
              <p:spPr bwMode="auto">
                <a:xfrm>
                  <a:off x="1586" y="2646"/>
                  <a:ext cx="425" cy="448"/>
                </a:xfrm>
                <a:custGeom>
                  <a:avLst/>
                  <a:gdLst>
                    <a:gd name="T0" fmla="*/ 1875 w 170"/>
                    <a:gd name="T1" fmla="*/ 22664 h 168"/>
                    <a:gd name="T2" fmla="*/ 208 w 170"/>
                    <a:gd name="T3" fmla="*/ 17955 h 168"/>
                    <a:gd name="T4" fmla="*/ 1095 w 170"/>
                    <a:gd name="T5" fmla="*/ 14712 h 168"/>
                    <a:gd name="T6" fmla="*/ 3050 w 170"/>
                    <a:gd name="T7" fmla="*/ 4856 h 168"/>
                    <a:gd name="T8" fmla="*/ 5863 w 170"/>
                    <a:gd name="T9" fmla="*/ 3640 h 168"/>
                    <a:gd name="T10" fmla="*/ 9970 w 170"/>
                    <a:gd name="T11" fmla="*/ 1877 h 168"/>
                    <a:gd name="T12" fmla="*/ 16613 w 170"/>
                    <a:gd name="T13" fmla="*/ 9707 h 168"/>
                    <a:gd name="T14" fmla="*/ 16333 w 170"/>
                    <a:gd name="T15" fmla="*/ 9955 h 168"/>
                    <a:gd name="T16" fmla="*/ 13095 w 170"/>
                    <a:gd name="T17" fmla="*/ 5667 h 168"/>
                    <a:gd name="T18" fmla="*/ 9770 w 170"/>
                    <a:gd name="T19" fmla="*/ 7283 h 168"/>
                    <a:gd name="T20" fmla="*/ 7938 w 170"/>
                    <a:gd name="T21" fmla="*/ 10104 h 168"/>
                    <a:gd name="T22" fmla="*/ 4688 w 170"/>
                    <a:gd name="T23" fmla="*/ 11469 h 168"/>
                    <a:gd name="T24" fmla="*/ 4300 w 170"/>
                    <a:gd name="T25" fmla="*/ 13107 h 168"/>
                    <a:gd name="T26" fmla="*/ 3333 w 170"/>
                    <a:gd name="T27" fmla="*/ 14712 h 168"/>
                    <a:gd name="T28" fmla="*/ 3250 w 170"/>
                    <a:gd name="T29" fmla="*/ 18205 h 168"/>
                    <a:gd name="T30" fmla="*/ 1875 w 170"/>
                    <a:gd name="T31" fmla="*/ 22507 h 16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70" h="168">
                      <a:moveTo>
                        <a:pt x="19" y="168"/>
                      </a:moveTo>
                      <a:cubicBezTo>
                        <a:pt x="5" y="166"/>
                        <a:pt x="0" y="146"/>
                        <a:pt x="2" y="133"/>
                      </a:cubicBezTo>
                      <a:cubicBezTo>
                        <a:pt x="3" y="124"/>
                        <a:pt x="10" y="115"/>
                        <a:pt x="11" y="109"/>
                      </a:cubicBezTo>
                      <a:cubicBezTo>
                        <a:pt x="17" y="85"/>
                        <a:pt x="7" y="53"/>
                        <a:pt x="31" y="36"/>
                      </a:cubicBezTo>
                      <a:cubicBezTo>
                        <a:pt x="39" y="31"/>
                        <a:pt x="50" y="29"/>
                        <a:pt x="60" y="27"/>
                      </a:cubicBezTo>
                      <a:cubicBezTo>
                        <a:pt x="74" y="24"/>
                        <a:pt x="88" y="18"/>
                        <a:pt x="102" y="14"/>
                      </a:cubicBezTo>
                      <a:cubicBezTo>
                        <a:pt x="145" y="0"/>
                        <a:pt x="168" y="36"/>
                        <a:pt x="170" y="72"/>
                      </a:cubicBezTo>
                      <a:cubicBezTo>
                        <a:pt x="170" y="78"/>
                        <a:pt x="168" y="79"/>
                        <a:pt x="167" y="74"/>
                      </a:cubicBezTo>
                      <a:cubicBezTo>
                        <a:pt x="162" y="60"/>
                        <a:pt x="150" y="48"/>
                        <a:pt x="134" y="42"/>
                      </a:cubicBezTo>
                      <a:cubicBezTo>
                        <a:pt x="123" y="38"/>
                        <a:pt x="105" y="41"/>
                        <a:pt x="100" y="54"/>
                      </a:cubicBezTo>
                      <a:cubicBezTo>
                        <a:pt x="95" y="67"/>
                        <a:pt x="103" y="87"/>
                        <a:pt x="81" y="75"/>
                      </a:cubicBezTo>
                      <a:cubicBezTo>
                        <a:pt x="68" y="68"/>
                        <a:pt x="57" y="70"/>
                        <a:pt x="48" y="85"/>
                      </a:cubicBezTo>
                      <a:cubicBezTo>
                        <a:pt x="46" y="89"/>
                        <a:pt x="46" y="93"/>
                        <a:pt x="44" y="97"/>
                      </a:cubicBezTo>
                      <a:cubicBezTo>
                        <a:pt x="42" y="101"/>
                        <a:pt x="37" y="104"/>
                        <a:pt x="34" y="109"/>
                      </a:cubicBezTo>
                      <a:cubicBezTo>
                        <a:pt x="27" y="120"/>
                        <a:pt x="36" y="124"/>
                        <a:pt x="33" y="135"/>
                      </a:cubicBezTo>
                      <a:cubicBezTo>
                        <a:pt x="30" y="146"/>
                        <a:pt x="7" y="152"/>
                        <a:pt x="19" y="167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9" name="Freeform 398"/>
                <p:cNvSpPr>
                  <a:spLocks/>
                </p:cNvSpPr>
                <p:nvPr/>
              </p:nvSpPr>
              <p:spPr bwMode="auto">
                <a:xfrm>
                  <a:off x="1663" y="2894"/>
                  <a:ext cx="373" cy="238"/>
                </a:xfrm>
                <a:custGeom>
                  <a:avLst/>
                  <a:gdLst>
                    <a:gd name="T0" fmla="*/ 0 w 149"/>
                    <a:gd name="T1" fmla="*/ 11512 h 89"/>
                    <a:gd name="T2" fmla="*/ 4123 w 149"/>
                    <a:gd name="T3" fmla="*/ 10290 h 89"/>
                    <a:gd name="T4" fmla="*/ 8642 w 149"/>
                    <a:gd name="T5" fmla="*/ 9868 h 89"/>
                    <a:gd name="T6" fmla="*/ 13556 w 149"/>
                    <a:gd name="T7" fmla="*/ 0 h 89"/>
                    <a:gd name="T8" fmla="*/ 12301 w 149"/>
                    <a:gd name="T9" fmla="*/ 3268 h 89"/>
                    <a:gd name="T10" fmla="*/ 10604 w 149"/>
                    <a:gd name="T11" fmla="*/ 3024 h 89"/>
                    <a:gd name="T12" fmla="*/ 10321 w 149"/>
                    <a:gd name="T13" fmla="*/ 4648 h 89"/>
                    <a:gd name="T14" fmla="*/ 6211 w 149"/>
                    <a:gd name="T15" fmla="*/ 4912 h 89"/>
                    <a:gd name="T16" fmla="*/ 5698 w 149"/>
                    <a:gd name="T17" fmla="*/ 8338 h 89"/>
                    <a:gd name="T18" fmla="*/ 3339 w 149"/>
                    <a:gd name="T19" fmla="*/ 8739 h 89"/>
                    <a:gd name="T20" fmla="*/ 1880 w 149"/>
                    <a:gd name="T21" fmla="*/ 10384 h 89"/>
                    <a:gd name="T22" fmla="*/ 208 w 149"/>
                    <a:gd name="T23" fmla="*/ 11764 h 8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9" h="89">
                      <a:moveTo>
                        <a:pt x="0" y="84"/>
                      </a:moveTo>
                      <a:cubicBezTo>
                        <a:pt x="15" y="89"/>
                        <a:pt x="28" y="79"/>
                        <a:pt x="42" y="75"/>
                      </a:cubicBezTo>
                      <a:cubicBezTo>
                        <a:pt x="57" y="71"/>
                        <a:pt x="73" y="74"/>
                        <a:pt x="88" y="72"/>
                      </a:cubicBezTo>
                      <a:cubicBezTo>
                        <a:pt x="121" y="68"/>
                        <a:pt x="149" y="33"/>
                        <a:pt x="138" y="0"/>
                      </a:cubicBezTo>
                      <a:cubicBezTo>
                        <a:pt x="143" y="12"/>
                        <a:pt x="138" y="23"/>
                        <a:pt x="125" y="24"/>
                      </a:cubicBezTo>
                      <a:cubicBezTo>
                        <a:pt x="119" y="24"/>
                        <a:pt x="113" y="20"/>
                        <a:pt x="108" y="22"/>
                      </a:cubicBezTo>
                      <a:cubicBezTo>
                        <a:pt x="101" y="26"/>
                        <a:pt x="106" y="29"/>
                        <a:pt x="105" y="34"/>
                      </a:cubicBezTo>
                      <a:cubicBezTo>
                        <a:pt x="100" y="73"/>
                        <a:pt x="75" y="17"/>
                        <a:pt x="63" y="36"/>
                      </a:cubicBezTo>
                      <a:cubicBezTo>
                        <a:pt x="56" y="46"/>
                        <a:pt x="61" y="51"/>
                        <a:pt x="58" y="61"/>
                      </a:cubicBezTo>
                      <a:cubicBezTo>
                        <a:pt x="56" y="69"/>
                        <a:pt x="41" y="63"/>
                        <a:pt x="34" y="64"/>
                      </a:cubicBezTo>
                      <a:cubicBezTo>
                        <a:pt x="23" y="66"/>
                        <a:pt x="25" y="71"/>
                        <a:pt x="19" y="76"/>
                      </a:cubicBezTo>
                      <a:cubicBezTo>
                        <a:pt x="15" y="80"/>
                        <a:pt x="7" y="83"/>
                        <a:pt x="2" y="86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0" name="Freeform 399"/>
                <p:cNvSpPr>
                  <a:spLocks/>
                </p:cNvSpPr>
                <p:nvPr/>
              </p:nvSpPr>
              <p:spPr bwMode="auto">
                <a:xfrm>
                  <a:off x="1591" y="2649"/>
                  <a:ext cx="342" cy="341"/>
                </a:xfrm>
                <a:custGeom>
                  <a:avLst/>
                  <a:gdLst>
                    <a:gd name="T0" fmla="*/ 0 w 137"/>
                    <a:gd name="T1" fmla="*/ 17167 h 128"/>
                    <a:gd name="T2" fmla="*/ 654 w 137"/>
                    <a:gd name="T3" fmla="*/ 13954 h 128"/>
                    <a:gd name="T4" fmla="*/ 854 w 137"/>
                    <a:gd name="T5" fmla="*/ 10078 h 128"/>
                    <a:gd name="T6" fmla="*/ 2724 w 137"/>
                    <a:gd name="T7" fmla="*/ 4577 h 128"/>
                    <a:gd name="T8" fmla="*/ 7839 w 137"/>
                    <a:gd name="T9" fmla="*/ 2568 h 128"/>
                    <a:gd name="T10" fmla="*/ 13286 w 137"/>
                    <a:gd name="T11" fmla="*/ 2022 h 128"/>
                    <a:gd name="T12" fmla="*/ 9212 w 137"/>
                    <a:gd name="T13" fmla="*/ 2669 h 128"/>
                    <a:gd name="T14" fmla="*/ 7764 w 137"/>
                    <a:gd name="T15" fmla="*/ 3634 h 128"/>
                    <a:gd name="T16" fmla="*/ 7060 w 137"/>
                    <a:gd name="T17" fmla="*/ 5088 h 128"/>
                    <a:gd name="T18" fmla="*/ 3190 w 137"/>
                    <a:gd name="T19" fmla="*/ 7409 h 128"/>
                    <a:gd name="T20" fmla="*/ 2724 w 137"/>
                    <a:gd name="T21" fmla="*/ 9681 h 128"/>
                    <a:gd name="T22" fmla="*/ 1633 w 137"/>
                    <a:gd name="T23" fmla="*/ 11285 h 128"/>
                    <a:gd name="T24" fmla="*/ 654 w 137"/>
                    <a:gd name="T25" fmla="*/ 16126 h 1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37" h="128">
                      <a:moveTo>
                        <a:pt x="0" y="128"/>
                      </a:moveTo>
                      <a:cubicBezTo>
                        <a:pt x="3" y="119"/>
                        <a:pt x="7" y="114"/>
                        <a:pt x="7" y="104"/>
                      </a:cubicBezTo>
                      <a:cubicBezTo>
                        <a:pt x="8" y="94"/>
                        <a:pt x="9" y="84"/>
                        <a:pt x="9" y="75"/>
                      </a:cubicBezTo>
                      <a:cubicBezTo>
                        <a:pt x="9" y="58"/>
                        <a:pt x="12" y="42"/>
                        <a:pt x="28" y="34"/>
                      </a:cubicBezTo>
                      <a:cubicBezTo>
                        <a:pt x="45" y="26"/>
                        <a:pt x="64" y="24"/>
                        <a:pt x="81" y="19"/>
                      </a:cubicBezTo>
                      <a:cubicBezTo>
                        <a:pt x="101" y="13"/>
                        <a:pt x="118" y="0"/>
                        <a:pt x="137" y="15"/>
                      </a:cubicBezTo>
                      <a:cubicBezTo>
                        <a:pt x="121" y="12"/>
                        <a:pt x="111" y="13"/>
                        <a:pt x="95" y="20"/>
                      </a:cubicBezTo>
                      <a:cubicBezTo>
                        <a:pt x="91" y="21"/>
                        <a:pt x="84" y="24"/>
                        <a:pt x="80" y="27"/>
                      </a:cubicBezTo>
                      <a:cubicBezTo>
                        <a:pt x="76" y="30"/>
                        <a:pt x="77" y="35"/>
                        <a:pt x="73" y="38"/>
                      </a:cubicBezTo>
                      <a:cubicBezTo>
                        <a:pt x="61" y="50"/>
                        <a:pt x="41" y="33"/>
                        <a:pt x="33" y="55"/>
                      </a:cubicBezTo>
                      <a:cubicBezTo>
                        <a:pt x="31" y="61"/>
                        <a:pt x="32" y="66"/>
                        <a:pt x="28" y="72"/>
                      </a:cubicBezTo>
                      <a:cubicBezTo>
                        <a:pt x="24" y="77"/>
                        <a:pt x="19" y="77"/>
                        <a:pt x="17" y="84"/>
                      </a:cubicBezTo>
                      <a:cubicBezTo>
                        <a:pt x="14" y="95"/>
                        <a:pt x="19" y="112"/>
                        <a:pt x="7" y="120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1" name="Freeform 400"/>
                <p:cNvSpPr>
                  <a:spLocks/>
                </p:cNvSpPr>
                <p:nvPr/>
              </p:nvSpPr>
              <p:spPr bwMode="auto">
                <a:xfrm>
                  <a:off x="1538" y="2678"/>
                  <a:ext cx="673" cy="638"/>
                </a:xfrm>
                <a:custGeom>
                  <a:avLst/>
                  <a:gdLst>
                    <a:gd name="T0" fmla="*/ 0 w 269"/>
                    <a:gd name="T1" fmla="*/ 28077 h 239"/>
                    <a:gd name="T2" fmla="*/ 9207 w 269"/>
                    <a:gd name="T3" fmla="*/ 31334 h 239"/>
                    <a:gd name="T4" fmla="*/ 15599 w 269"/>
                    <a:gd name="T5" fmla="*/ 30515 h 239"/>
                    <a:gd name="T6" fmla="*/ 20092 w 269"/>
                    <a:gd name="T7" fmla="*/ 29295 h 239"/>
                    <a:gd name="T8" fmla="*/ 25777 w 269"/>
                    <a:gd name="T9" fmla="*/ 18678 h 239"/>
                    <a:gd name="T10" fmla="*/ 26370 w 269"/>
                    <a:gd name="T11" fmla="*/ 10312 h 239"/>
                    <a:gd name="T12" fmla="*/ 25589 w 269"/>
                    <a:gd name="T13" fmla="*/ 4068 h 239"/>
                    <a:gd name="T14" fmla="*/ 24023 w 269"/>
                    <a:gd name="T15" fmla="*/ 0 h 239"/>
                    <a:gd name="T16" fmla="*/ 24881 w 269"/>
                    <a:gd name="T17" fmla="*/ 9754 h 239"/>
                    <a:gd name="T18" fmla="*/ 22534 w 269"/>
                    <a:gd name="T19" fmla="*/ 16967 h 239"/>
                    <a:gd name="T20" fmla="*/ 20375 w 269"/>
                    <a:gd name="T21" fmla="*/ 23723 h 239"/>
                    <a:gd name="T22" fmla="*/ 16067 w 269"/>
                    <a:gd name="T23" fmla="*/ 24826 h 239"/>
                    <a:gd name="T24" fmla="*/ 15391 w 269"/>
                    <a:gd name="T25" fmla="*/ 27258 h 239"/>
                    <a:gd name="T26" fmla="*/ 12857 w 269"/>
                    <a:gd name="T27" fmla="*/ 27928 h 239"/>
                    <a:gd name="T28" fmla="*/ 8031 w 269"/>
                    <a:gd name="T29" fmla="*/ 29807 h 239"/>
                    <a:gd name="T30" fmla="*/ 2159 w 269"/>
                    <a:gd name="T31" fmla="*/ 28897 h 23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69" h="239">
                      <a:moveTo>
                        <a:pt x="0" y="207"/>
                      </a:moveTo>
                      <a:cubicBezTo>
                        <a:pt x="32" y="217"/>
                        <a:pt x="58" y="239"/>
                        <a:pt x="94" y="231"/>
                      </a:cubicBezTo>
                      <a:cubicBezTo>
                        <a:pt x="118" y="226"/>
                        <a:pt x="135" y="223"/>
                        <a:pt x="159" y="225"/>
                      </a:cubicBezTo>
                      <a:cubicBezTo>
                        <a:pt x="177" y="227"/>
                        <a:pt x="190" y="226"/>
                        <a:pt x="205" y="216"/>
                      </a:cubicBezTo>
                      <a:cubicBezTo>
                        <a:pt x="232" y="199"/>
                        <a:pt x="256" y="169"/>
                        <a:pt x="263" y="138"/>
                      </a:cubicBezTo>
                      <a:cubicBezTo>
                        <a:pt x="268" y="118"/>
                        <a:pt x="269" y="96"/>
                        <a:pt x="269" y="76"/>
                      </a:cubicBezTo>
                      <a:cubicBezTo>
                        <a:pt x="269" y="61"/>
                        <a:pt x="265" y="45"/>
                        <a:pt x="261" y="30"/>
                      </a:cubicBezTo>
                      <a:cubicBezTo>
                        <a:pt x="257" y="18"/>
                        <a:pt x="250" y="11"/>
                        <a:pt x="245" y="0"/>
                      </a:cubicBezTo>
                      <a:cubicBezTo>
                        <a:pt x="255" y="18"/>
                        <a:pt x="257" y="52"/>
                        <a:pt x="254" y="72"/>
                      </a:cubicBezTo>
                      <a:cubicBezTo>
                        <a:pt x="251" y="94"/>
                        <a:pt x="231" y="104"/>
                        <a:pt x="230" y="125"/>
                      </a:cubicBezTo>
                      <a:cubicBezTo>
                        <a:pt x="229" y="144"/>
                        <a:pt x="231" y="168"/>
                        <a:pt x="208" y="175"/>
                      </a:cubicBezTo>
                      <a:cubicBezTo>
                        <a:pt x="192" y="180"/>
                        <a:pt x="175" y="166"/>
                        <a:pt x="164" y="183"/>
                      </a:cubicBezTo>
                      <a:cubicBezTo>
                        <a:pt x="160" y="187"/>
                        <a:pt x="161" y="198"/>
                        <a:pt x="157" y="201"/>
                      </a:cubicBezTo>
                      <a:cubicBezTo>
                        <a:pt x="151" y="206"/>
                        <a:pt x="139" y="205"/>
                        <a:pt x="131" y="206"/>
                      </a:cubicBezTo>
                      <a:cubicBezTo>
                        <a:pt x="114" y="209"/>
                        <a:pt x="98" y="214"/>
                        <a:pt x="82" y="220"/>
                      </a:cubicBezTo>
                      <a:cubicBezTo>
                        <a:pt x="60" y="230"/>
                        <a:pt x="44" y="217"/>
                        <a:pt x="22" y="213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2" name="Freeform 401"/>
                <p:cNvSpPr>
                  <a:spLocks/>
                </p:cNvSpPr>
                <p:nvPr/>
              </p:nvSpPr>
              <p:spPr bwMode="auto">
                <a:xfrm>
                  <a:off x="1776" y="3020"/>
                  <a:ext cx="422" cy="274"/>
                </a:xfrm>
                <a:custGeom>
                  <a:avLst/>
                  <a:gdLst>
                    <a:gd name="T0" fmla="*/ 0 w 169"/>
                    <a:gd name="T1" fmla="*/ 13482 h 103"/>
                    <a:gd name="T2" fmla="*/ 5449 w 169"/>
                    <a:gd name="T3" fmla="*/ 13176 h 103"/>
                    <a:gd name="T4" fmla="*/ 10692 w 169"/>
                    <a:gd name="T5" fmla="*/ 12370 h 103"/>
                    <a:gd name="T6" fmla="*/ 16411 w 169"/>
                    <a:gd name="T7" fmla="*/ 0 h 103"/>
                    <a:gd name="T8" fmla="*/ 13219 w 169"/>
                    <a:gd name="T9" fmla="*/ 6906 h 103"/>
                    <a:gd name="T10" fmla="*/ 11349 w 169"/>
                    <a:gd name="T11" fmla="*/ 9207 h 103"/>
                    <a:gd name="T12" fmla="*/ 9142 w 169"/>
                    <a:gd name="T13" fmla="*/ 9715 h 103"/>
                    <a:gd name="T14" fmla="*/ 7581 w 169"/>
                    <a:gd name="T15" fmla="*/ 10673 h 103"/>
                    <a:gd name="T16" fmla="*/ 5918 w 169"/>
                    <a:gd name="T17" fmla="*/ 11713 h 103"/>
                    <a:gd name="T18" fmla="*/ 3191 w 169"/>
                    <a:gd name="T19" fmla="*/ 12519 h 103"/>
                    <a:gd name="T20" fmla="*/ 467 w 169"/>
                    <a:gd name="T21" fmla="*/ 13572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9" h="103">
                      <a:moveTo>
                        <a:pt x="0" y="101"/>
                      </a:moveTo>
                      <a:cubicBezTo>
                        <a:pt x="20" y="99"/>
                        <a:pt x="36" y="96"/>
                        <a:pt x="56" y="99"/>
                      </a:cubicBezTo>
                      <a:cubicBezTo>
                        <a:pt x="75" y="101"/>
                        <a:pt x="93" y="103"/>
                        <a:pt x="110" y="93"/>
                      </a:cubicBezTo>
                      <a:cubicBezTo>
                        <a:pt x="142" y="73"/>
                        <a:pt x="160" y="34"/>
                        <a:pt x="169" y="0"/>
                      </a:cubicBezTo>
                      <a:cubicBezTo>
                        <a:pt x="165" y="21"/>
                        <a:pt x="153" y="39"/>
                        <a:pt x="136" y="52"/>
                      </a:cubicBezTo>
                      <a:cubicBezTo>
                        <a:pt x="128" y="57"/>
                        <a:pt x="124" y="62"/>
                        <a:pt x="117" y="69"/>
                      </a:cubicBezTo>
                      <a:cubicBezTo>
                        <a:pt x="108" y="78"/>
                        <a:pt x="105" y="74"/>
                        <a:pt x="94" y="73"/>
                      </a:cubicBezTo>
                      <a:cubicBezTo>
                        <a:pt x="84" y="72"/>
                        <a:pt x="84" y="75"/>
                        <a:pt x="78" y="80"/>
                      </a:cubicBezTo>
                      <a:cubicBezTo>
                        <a:pt x="72" y="85"/>
                        <a:pt x="69" y="86"/>
                        <a:pt x="61" y="88"/>
                      </a:cubicBezTo>
                      <a:cubicBezTo>
                        <a:pt x="52" y="90"/>
                        <a:pt x="43" y="93"/>
                        <a:pt x="33" y="94"/>
                      </a:cubicBezTo>
                      <a:cubicBezTo>
                        <a:pt x="23" y="95"/>
                        <a:pt x="15" y="100"/>
                        <a:pt x="5" y="102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3" name="Freeform 402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4" name="Freeform 403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5" name="Oval 404"/>
                <p:cNvSpPr>
                  <a:spLocks noChangeArrowheads="1"/>
                </p:cNvSpPr>
                <p:nvPr/>
              </p:nvSpPr>
              <p:spPr bwMode="auto">
                <a:xfrm>
                  <a:off x="1596" y="2708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6" name="Oval 405"/>
                <p:cNvSpPr>
                  <a:spLocks noChangeArrowheads="1"/>
                </p:cNvSpPr>
                <p:nvPr/>
              </p:nvSpPr>
              <p:spPr bwMode="auto">
                <a:xfrm>
                  <a:off x="1658" y="2673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7" name="Oval 406"/>
                <p:cNvSpPr>
                  <a:spLocks noChangeArrowheads="1"/>
                </p:cNvSpPr>
                <p:nvPr/>
              </p:nvSpPr>
              <p:spPr bwMode="auto">
                <a:xfrm>
                  <a:off x="1583" y="2790"/>
                  <a:ext cx="33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04" name="Group 407"/>
              <p:cNvGrpSpPr>
                <a:grpSpLocks/>
              </p:cNvGrpSpPr>
              <p:nvPr/>
            </p:nvGrpSpPr>
            <p:grpSpPr bwMode="auto">
              <a:xfrm>
                <a:off x="2648" y="2313"/>
                <a:ext cx="222" cy="272"/>
                <a:chOff x="629" y="3097"/>
                <a:chExt cx="222" cy="272"/>
              </a:xfrm>
            </p:grpSpPr>
            <p:sp>
              <p:nvSpPr>
                <p:cNvPr id="117417" name="Freeform 408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18" name="Freeform 409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19" name="Freeform 410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0" name="Freeform 411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1" name="Freeform 412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2" name="Freeform 413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3" name="Freeform 414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4" name="Freeform 415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5" name="Freeform 416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6" name="Freeform 417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7" name="Freeform 418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8" name="Freeform 419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9" name="Freeform 420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0" name="Freeform 421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1" name="Freeform 422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2" name="Freeform 423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05" name="Group 424"/>
              <p:cNvGrpSpPr>
                <a:grpSpLocks/>
              </p:cNvGrpSpPr>
              <p:nvPr/>
            </p:nvGrpSpPr>
            <p:grpSpPr bwMode="auto">
              <a:xfrm rot="5864821">
                <a:off x="3029" y="2940"/>
                <a:ext cx="186" cy="179"/>
                <a:chOff x="576" y="3229"/>
                <a:chExt cx="186" cy="179"/>
              </a:xfrm>
            </p:grpSpPr>
            <p:sp>
              <p:nvSpPr>
                <p:cNvPr id="117396" name="Freeform 425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97" name="Freeform 426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98" name="Freeform 427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99" name="Freeform 428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00" name="Freeform 429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401" name="Group 430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7402" name="Freeform 431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3" name="Freeform 432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4" name="Freeform 433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5" name="Freeform 434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6" name="Freeform 435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7" name="Freeform 436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8" name="Freeform 437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09" name="Freeform 438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0" name="Freeform 439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1" name="Freeform 440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2" name="Freeform 441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3" name="Freeform 442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4" name="Freeform 443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5" name="Freeform 444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416" name="Freeform 445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906" name="Group 446"/>
              <p:cNvGrpSpPr>
                <a:grpSpLocks/>
              </p:cNvGrpSpPr>
              <p:nvPr/>
            </p:nvGrpSpPr>
            <p:grpSpPr bwMode="auto">
              <a:xfrm rot="-1840765">
                <a:off x="2462" y="2902"/>
                <a:ext cx="186" cy="179"/>
                <a:chOff x="576" y="3229"/>
                <a:chExt cx="186" cy="179"/>
              </a:xfrm>
            </p:grpSpPr>
            <p:sp>
              <p:nvSpPr>
                <p:cNvPr id="117375" name="Freeform 447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6" name="Freeform 448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7" name="Freeform 449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8" name="Freeform 450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9" name="Freeform 451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380" name="Group 452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7381" name="Freeform 453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2" name="Freeform 454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3" name="Freeform 455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4" name="Freeform 456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5" name="Freeform 457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6" name="Freeform 458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7" name="Freeform 459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8" name="Freeform 460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89" name="Freeform 461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90" name="Freeform 462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91" name="Freeform 463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92" name="Freeform 464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93" name="Freeform 465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94" name="Freeform 466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95" name="Freeform 467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907" name="Group 468"/>
              <p:cNvGrpSpPr>
                <a:grpSpLocks/>
              </p:cNvGrpSpPr>
              <p:nvPr/>
            </p:nvGrpSpPr>
            <p:grpSpPr bwMode="auto">
              <a:xfrm>
                <a:off x="3064" y="1432"/>
                <a:ext cx="240" cy="240"/>
                <a:chOff x="2229" y="1373"/>
                <a:chExt cx="1207" cy="1184"/>
              </a:xfrm>
            </p:grpSpPr>
            <p:sp>
              <p:nvSpPr>
                <p:cNvPr id="117362" name="Freeform 469"/>
                <p:cNvSpPr>
                  <a:spLocks/>
                </p:cNvSpPr>
                <p:nvPr/>
              </p:nvSpPr>
              <p:spPr bwMode="auto">
                <a:xfrm>
                  <a:off x="2241" y="1373"/>
                  <a:ext cx="1195" cy="1184"/>
                </a:xfrm>
                <a:custGeom>
                  <a:avLst/>
                  <a:gdLst>
                    <a:gd name="T0" fmla="*/ 10750 w 478"/>
                    <a:gd name="T1" fmla="*/ 4459 h 444"/>
                    <a:gd name="T2" fmla="*/ 2083 w 478"/>
                    <a:gd name="T3" fmla="*/ 19968 h 444"/>
                    <a:gd name="T4" fmla="*/ 3250 w 478"/>
                    <a:gd name="T5" fmla="*/ 42077 h 444"/>
                    <a:gd name="T6" fmla="*/ 30988 w 478"/>
                    <a:gd name="T7" fmla="*/ 53000 h 444"/>
                    <a:gd name="T8" fmla="*/ 36845 w 478"/>
                    <a:gd name="T9" fmla="*/ 9707 h 444"/>
                    <a:gd name="T10" fmla="*/ 24738 w 478"/>
                    <a:gd name="T11" fmla="*/ 1877 h 444"/>
                    <a:gd name="T12" fmla="*/ 10750 w 478"/>
                    <a:gd name="T13" fmla="*/ 4459 h 4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8" h="444">
                      <a:moveTo>
                        <a:pt x="110" y="33"/>
                      </a:moveTo>
                      <a:cubicBezTo>
                        <a:pt x="53" y="66"/>
                        <a:pt x="45" y="92"/>
                        <a:pt x="21" y="148"/>
                      </a:cubicBezTo>
                      <a:cubicBezTo>
                        <a:pt x="0" y="199"/>
                        <a:pt x="7" y="264"/>
                        <a:pt x="33" y="312"/>
                      </a:cubicBezTo>
                      <a:cubicBezTo>
                        <a:pt x="82" y="404"/>
                        <a:pt x="227" y="444"/>
                        <a:pt x="317" y="393"/>
                      </a:cubicBezTo>
                      <a:cubicBezTo>
                        <a:pt x="424" y="333"/>
                        <a:pt x="478" y="167"/>
                        <a:pt x="377" y="72"/>
                      </a:cubicBezTo>
                      <a:cubicBezTo>
                        <a:pt x="342" y="39"/>
                        <a:pt x="298" y="23"/>
                        <a:pt x="253" y="14"/>
                      </a:cubicBezTo>
                      <a:cubicBezTo>
                        <a:pt x="183" y="0"/>
                        <a:pt x="150" y="12"/>
                        <a:pt x="110" y="33"/>
                      </a:cubicBez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3" name="Freeform 470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4" name="Freeform 471"/>
                <p:cNvSpPr>
                  <a:spLocks/>
                </p:cNvSpPr>
                <p:nvPr/>
              </p:nvSpPr>
              <p:spPr bwMode="auto">
                <a:xfrm>
                  <a:off x="2439" y="1648"/>
                  <a:ext cx="847" cy="717"/>
                </a:xfrm>
                <a:custGeom>
                  <a:avLst/>
                  <a:gdLst>
                    <a:gd name="T0" fmla="*/ 0 w 339"/>
                    <a:gd name="T1" fmla="*/ 23275 h 269"/>
                    <a:gd name="T2" fmla="*/ 10406 w 339"/>
                    <a:gd name="T3" fmla="*/ 34429 h 269"/>
                    <a:gd name="T4" fmla="*/ 22804 w 339"/>
                    <a:gd name="T5" fmla="*/ 31337 h 269"/>
                    <a:gd name="T6" fmla="*/ 25925 w 339"/>
                    <a:gd name="T7" fmla="*/ 0 h 269"/>
                    <a:gd name="T8" fmla="*/ 26499 w 339"/>
                    <a:gd name="T9" fmla="*/ 13882 h 269"/>
                    <a:gd name="T10" fmla="*/ 23274 w 339"/>
                    <a:gd name="T11" fmla="*/ 19388 h 269"/>
                    <a:gd name="T12" fmla="*/ 20076 w 339"/>
                    <a:gd name="T13" fmla="*/ 25130 h 269"/>
                    <a:gd name="T14" fmla="*/ 10994 w 339"/>
                    <a:gd name="T15" fmla="*/ 29576 h 269"/>
                    <a:gd name="T16" fmla="*/ 4557 w 339"/>
                    <a:gd name="T17" fmla="*/ 26342 h 269"/>
                    <a:gd name="T18" fmla="*/ 780 w 339"/>
                    <a:gd name="T19" fmla="*/ 23821 h 26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39" h="269">
                      <a:moveTo>
                        <a:pt x="0" y="173"/>
                      </a:moveTo>
                      <a:cubicBezTo>
                        <a:pt x="10" y="229"/>
                        <a:pt x="64" y="243"/>
                        <a:pt x="107" y="256"/>
                      </a:cubicBezTo>
                      <a:cubicBezTo>
                        <a:pt x="154" y="269"/>
                        <a:pt x="196" y="265"/>
                        <a:pt x="234" y="233"/>
                      </a:cubicBezTo>
                      <a:cubicBezTo>
                        <a:pt x="295" y="179"/>
                        <a:pt x="339" y="58"/>
                        <a:pt x="266" y="0"/>
                      </a:cubicBezTo>
                      <a:cubicBezTo>
                        <a:pt x="273" y="33"/>
                        <a:pt x="287" y="70"/>
                        <a:pt x="272" y="103"/>
                      </a:cubicBezTo>
                      <a:cubicBezTo>
                        <a:pt x="265" y="118"/>
                        <a:pt x="251" y="132"/>
                        <a:pt x="239" y="144"/>
                      </a:cubicBezTo>
                      <a:cubicBezTo>
                        <a:pt x="225" y="158"/>
                        <a:pt x="218" y="173"/>
                        <a:pt x="206" y="187"/>
                      </a:cubicBezTo>
                      <a:cubicBezTo>
                        <a:pt x="187" y="211"/>
                        <a:pt x="144" y="222"/>
                        <a:pt x="113" y="220"/>
                      </a:cubicBezTo>
                      <a:cubicBezTo>
                        <a:pt x="85" y="219"/>
                        <a:pt x="68" y="208"/>
                        <a:pt x="47" y="196"/>
                      </a:cubicBezTo>
                      <a:cubicBezTo>
                        <a:pt x="35" y="188"/>
                        <a:pt x="14" y="192"/>
                        <a:pt x="8" y="177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5" name="Freeform 472"/>
                <p:cNvSpPr>
                  <a:spLocks/>
                </p:cNvSpPr>
                <p:nvPr/>
              </p:nvSpPr>
              <p:spPr bwMode="auto">
                <a:xfrm>
                  <a:off x="2416" y="1515"/>
                  <a:ext cx="430" cy="426"/>
                </a:xfrm>
                <a:custGeom>
                  <a:avLst/>
                  <a:gdLst>
                    <a:gd name="T0" fmla="*/ 11145 w 172"/>
                    <a:gd name="T1" fmla="*/ 546 h 160"/>
                    <a:gd name="T2" fmla="*/ 4220 w 172"/>
                    <a:gd name="T3" fmla="*/ 6289 h 160"/>
                    <a:gd name="T4" fmla="*/ 520 w 172"/>
                    <a:gd name="T5" fmla="*/ 21401 h 160"/>
                    <a:gd name="T6" fmla="*/ 6063 w 172"/>
                    <a:gd name="T7" fmla="*/ 6835 h 160"/>
                    <a:gd name="T8" fmla="*/ 8595 w 172"/>
                    <a:gd name="T9" fmla="*/ 5232 h 160"/>
                    <a:gd name="T10" fmla="*/ 10158 w 172"/>
                    <a:gd name="T11" fmla="*/ 2567 h 160"/>
                    <a:gd name="T12" fmla="*/ 16800 w 172"/>
                    <a:gd name="T13" fmla="*/ 546 h 160"/>
                    <a:gd name="T14" fmla="*/ 11145 w 172"/>
                    <a:gd name="T15" fmla="*/ 809 h 1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2" h="160">
                      <a:moveTo>
                        <a:pt x="114" y="4"/>
                      </a:moveTo>
                      <a:cubicBezTo>
                        <a:pt x="86" y="17"/>
                        <a:pt x="64" y="24"/>
                        <a:pt x="43" y="47"/>
                      </a:cubicBezTo>
                      <a:cubicBezTo>
                        <a:pt x="17" y="76"/>
                        <a:pt x="0" y="120"/>
                        <a:pt x="5" y="160"/>
                      </a:cubicBezTo>
                      <a:cubicBezTo>
                        <a:pt x="13" y="120"/>
                        <a:pt x="27" y="74"/>
                        <a:pt x="62" y="51"/>
                      </a:cubicBezTo>
                      <a:cubicBezTo>
                        <a:pt x="70" y="46"/>
                        <a:pt x="81" y="44"/>
                        <a:pt x="88" y="39"/>
                      </a:cubicBezTo>
                      <a:cubicBezTo>
                        <a:pt x="96" y="32"/>
                        <a:pt x="96" y="25"/>
                        <a:pt x="104" y="19"/>
                      </a:cubicBezTo>
                      <a:cubicBezTo>
                        <a:pt x="116" y="8"/>
                        <a:pt x="158" y="9"/>
                        <a:pt x="172" y="4"/>
                      </a:cubicBezTo>
                      <a:cubicBezTo>
                        <a:pt x="163" y="0"/>
                        <a:pt x="123" y="2"/>
                        <a:pt x="114" y="6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6" name="Freeform 473"/>
                <p:cNvSpPr>
                  <a:spLocks/>
                </p:cNvSpPr>
                <p:nvPr/>
              </p:nvSpPr>
              <p:spPr bwMode="auto">
                <a:xfrm>
                  <a:off x="2581" y="1701"/>
                  <a:ext cx="777" cy="816"/>
                </a:xfrm>
                <a:custGeom>
                  <a:avLst/>
                  <a:gdLst>
                    <a:gd name="T0" fmla="*/ 0 w 311"/>
                    <a:gd name="T1" fmla="*/ 36160 h 306"/>
                    <a:gd name="T2" fmla="*/ 387 w 311"/>
                    <a:gd name="T3" fmla="*/ 36259 h 306"/>
                    <a:gd name="T4" fmla="*/ 20337 w 311"/>
                    <a:gd name="T5" fmla="*/ 32768 h 306"/>
                    <a:gd name="T6" fmla="*/ 26186 w 311"/>
                    <a:gd name="T7" fmla="*/ 0 h 306"/>
                    <a:gd name="T8" fmla="*/ 17809 w 311"/>
                    <a:gd name="T9" fmla="*/ 32768 h 306"/>
                    <a:gd name="T10" fmla="*/ 0 w 311"/>
                    <a:gd name="T11" fmla="*/ 3616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11" h="306">
                      <a:moveTo>
                        <a:pt x="0" y="268"/>
                      </a:moveTo>
                      <a:cubicBezTo>
                        <a:pt x="1" y="268"/>
                        <a:pt x="2" y="269"/>
                        <a:pt x="4" y="269"/>
                      </a:cubicBezTo>
                      <a:cubicBezTo>
                        <a:pt x="46" y="287"/>
                        <a:pt x="137" y="306"/>
                        <a:pt x="209" y="243"/>
                      </a:cubicBezTo>
                      <a:cubicBezTo>
                        <a:pt x="284" y="178"/>
                        <a:pt x="311" y="54"/>
                        <a:pt x="269" y="0"/>
                      </a:cubicBezTo>
                      <a:cubicBezTo>
                        <a:pt x="288" y="52"/>
                        <a:pt x="288" y="176"/>
                        <a:pt x="183" y="243"/>
                      </a:cubicBezTo>
                      <a:cubicBezTo>
                        <a:pt x="139" y="263"/>
                        <a:pt x="99" y="294"/>
                        <a:pt x="0" y="26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7" name="Freeform 474"/>
                <p:cNvSpPr>
                  <a:spLocks/>
                </p:cNvSpPr>
                <p:nvPr/>
              </p:nvSpPr>
              <p:spPr bwMode="auto">
                <a:xfrm>
                  <a:off x="2229" y="1536"/>
                  <a:ext cx="210" cy="771"/>
                </a:xfrm>
                <a:custGeom>
                  <a:avLst/>
                  <a:gdLst>
                    <a:gd name="T0" fmla="*/ 8208 w 84"/>
                    <a:gd name="T1" fmla="*/ 0 h 289"/>
                    <a:gd name="T2" fmla="*/ 3520 w 84"/>
                    <a:gd name="T3" fmla="*/ 11202 h 289"/>
                    <a:gd name="T4" fmla="*/ 7625 w 84"/>
                    <a:gd name="T5" fmla="*/ 39060 h 289"/>
                    <a:gd name="T6" fmla="*/ 3908 w 84"/>
                    <a:gd name="T7" fmla="*/ 15644 h 289"/>
                    <a:gd name="T8" fmla="*/ 8208 w 84"/>
                    <a:gd name="T9" fmla="*/ 0 h 2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289">
                      <a:moveTo>
                        <a:pt x="84" y="0"/>
                      </a:moveTo>
                      <a:cubicBezTo>
                        <a:pt x="55" y="24"/>
                        <a:pt x="45" y="59"/>
                        <a:pt x="36" y="83"/>
                      </a:cubicBezTo>
                      <a:cubicBezTo>
                        <a:pt x="19" y="123"/>
                        <a:pt x="0" y="215"/>
                        <a:pt x="78" y="289"/>
                      </a:cubicBezTo>
                      <a:cubicBezTo>
                        <a:pt x="59" y="268"/>
                        <a:pt x="19" y="180"/>
                        <a:pt x="40" y="116"/>
                      </a:cubicBezTo>
                      <a:cubicBezTo>
                        <a:pt x="62" y="52"/>
                        <a:pt x="57" y="26"/>
                        <a:pt x="84" y="0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8" name="Freeform 475"/>
                <p:cNvSpPr>
                  <a:spLocks/>
                </p:cNvSpPr>
                <p:nvPr/>
              </p:nvSpPr>
              <p:spPr bwMode="auto">
                <a:xfrm>
                  <a:off x="2856" y="2059"/>
                  <a:ext cx="417" cy="405"/>
                </a:xfrm>
                <a:custGeom>
                  <a:avLst/>
                  <a:gdLst>
                    <a:gd name="T0" fmla="*/ 16206 w 167"/>
                    <a:gd name="T1" fmla="*/ 0 h 152"/>
                    <a:gd name="T2" fmla="*/ 0 w 167"/>
                    <a:gd name="T3" fmla="*/ 20410 h 152"/>
                    <a:gd name="T4" fmla="*/ 16206 w 167"/>
                    <a:gd name="T5" fmla="*/ 0 h 1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7" h="152">
                      <a:moveTo>
                        <a:pt x="167" y="0"/>
                      </a:moveTo>
                      <a:cubicBezTo>
                        <a:pt x="159" y="26"/>
                        <a:pt x="119" y="140"/>
                        <a:pt x="0" y="152"/>
                      </a:cubicBezTo>
                      <a:cubicBezTo>
                        <a:pt x="27" y="148"/>
                        <a:pt x="127" y="107"/>
                        <a:pt x="167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9" name="Freeform 476"/>
                <p:cNvSpPr>
                  <a:spLocks/>
                </p:cNvSpPr>
                <p:nvPr/>
              </p:nvSpPr>
              <p:spPr bwMode="auto">
                <a:xfrm>
                  <a:off x="2689" y="1856"/>
                  <a:ext cx="527" cy="499"/>
                </a:xfrm>
                <a:custGeom>
                  <a:avLst/>
                  <a:gdLst>
                    <a:gd name="T0" fmla="*/ 0 w 211"/>
                    <a:gd name="T1" fmla="*/ 23426 h 187"/>
                    <a:gd name="T2" fmla="*/ 11092 w 211"/>
                    <a:gd name="T3" fmla="*/ 22607 h 187"/>
                    <a:gd name="T4" fmla="*/ 17978 w 211"/>
                    <a:gd name="T5" fmla="*/ 12005 h 187"/>
                    <a:gd name="T6" fmla="*/ 19924 w 211"/>
                    <a:gd name="T7" fmla="*/ 0 h 187"/>
                    <a:gd name="T8" fmla="*/ 15178 w 211"/>
                    <a:gd name="T9" fmla="*/ 15410 h 187"/>
                    <a:gd name="T10" fmla="*/ 6032 w 211"/>
                    <a:gd name="T11" fmla="*/ 23677 h 187"/>
                    <a:gd name="T12" fmla="*/ 0 w 211"/>
                    <a:gd name="T13" fmla="*/ 23426 h 1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1" h="187">
                      <a:moveTo>
                        <a:pt x="0" y="173"/>
                      </a:moveTo>
                      <a:cubicBezTo>
                        <a:pt x="42" y="187"/>
                        <a:pt x="77" y="187"/>
                        <a:pt x="114" y="167"/>
                      </a:cubicBezTo>
                      <a:cubicBezTo>
                        <a:pt x="150" y="146"/>
                        <a:pt x="170" y="118"/>
                        <a:pt x="185" y="89"/>
                      </a:cubicBezTo>
                      <a:cubicBezTo>
                        <a:pt x="199" y="60"/>
                        <a:pt x="211" y="26"/>
                        <a:pt x="205" y="0"/>
                      </a:cubicBezTo>
                      <a:cubicBezTo>
                        <a:pt x="205" y="16"/>
                        <a:pt x="177" y="88"/>
                        <a:pt x="156" y="114"/>
                      </a:cubicBezTo>
                      <a:cubicBezTo>
                        <a:pt x="135" y="140"/>
                        <a:pt x="81" y="173"/>
                        <a:pt x="62" y="175"/>
                      </a:cubicBezTo>
                      <a:cubicBezTo>
                        <a:pt x="44" y="176"/>
                        <a:pt x="10" y="178"/>
                        <a:pt x="0" y="173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0" name="Freeform 477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1" name="Freeform 478"/>
                <p:cNvSpPr>
                  <a:spLocks/>
                </p:cNvSpPr>
                <p:nvPr/>
              </p:nvSpPr>
              <p:spPr bwMode="auto">
                <a:xfrm>
                  <a:off x="2239" y="1373"/>
                  <a:ext cx="1197" cy="1182"/>
                </a:xfrm>
                <a:custGeom>
                  <a:avLst/>
                  <a:gdLst>
                    <a:gd name="T0" fmla="*/ 10798 w 479"/>
                    <a:gd name="T1" fmla="*/ 4464 h 443"/>
                    <a:gd name="T2" fmla="*/ 2137 w 479"/>
                    <a:gd name="T3" fmla="*/ 19870 h 443"/>
                    <a:gd name="T4" fmla="*/ 3309 w 479"/>
                    <a:gd name="T5" fmla="*/ 42168 h 443"/>
                    <a:gd name="T6" fmla="*/ 31005 w 479"/>
                    <a:gd name="T7" fmla="*/ 53166 h 443"/>
                    <a:gd name="T8" fmla="*/ 36862 w 479"/>
                    <a:gd name="T9" fmla="*/ 9576 h 443"/>
                    <a:gd name="T10" fmla="*/ 24767 w 479"/>
                    <a:gd name="T11" fmla="*/ 1878 h 443"/>
                    <a:gd name="T12" fmla="*/ 10798 w 479"/>
                    <a:gd name="T13" fmla="*/ 4464 h 4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9" h="443">
                      <a:moveTo>
                        <a:pt x="111" y="33"/>
                      </a:moveTo>
                      <a:cubicBezTo>
                        <a:pt x="54" y="65"/>
                        <a:pt x="46" y="92"/>
                        <a:pt x="22" y="147"/>
                      </a:cubicBezTo>
                      <a:cubicBezTo>
                        <a:pt x="0" y="198"/>
                        <a:pt x="8" y="264"/>
                        <a:pt x="34" y="312"/>
                      </a:cubicBezTo>
                      <a:cubicBezTo>
                        <a:pt x="83" y="403"/>
                        <a:pt x="228" y="443"/>
                        <a:pt x="318" y="393"/>
                      </a:cubicBezTo>
                      <a:cubicBezTo>
                        <a:pt x="425" y="333"/>
                        <a:pt x="479" y="167"/>
                        <a:pt x="378" y="71"/>
                      </a:cubicBezTo>
                      <a:cubicBezTo>
                        <a:pt x="343" y="38"/>
                        <a:pt x="299" y="23"/>
                        <a:pt x="254" y="14"/>
                      </a:cubicBezTo>
                      <a:cubicBezTo>
                        <a:pt x="184" y="0"/>
                        <a:pt x="150" y="11"/>
                        <a:pt x="111" y="3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2" name="Oval 479"/>
                <p:cNvSpPr>
                  <a:spLocks noChangeArrowheads="1"/>
                </p:cNvSpPr>
                <p:nvPr/>
              </p:nvSpPr>
              <p:spPr bwMode="auto">
                <a:xfrm>
                  <a:off x="2524" y="1512"/>
                  <a:ext cx="85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3" name="Oval 480"/>
                <p:cNvSpPr>
                  <a:spLocks noChangeArrowheads="1"/>
                </p:cNvSpPr>
                <p:nvPr/>
              </p:nvSpPr>
              <p:spPr bwMode="auto">
                <a:xfrm>
                  <a:off x="2606" y="1507"/>
                  <a:ext cx="33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4" name="Oval 481"/>
                <p:cNvSpPr>
                  <a:spLocks noChangeArrowheads="1"/>
                </p:cNvSpPr>
                <p:nvPr/>
              </p:nvSpPr>
              <p:spPr bwMode="auto">
                <a:xfrm>
                  <a:off x="2499" y="1573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08" name="Group 482"/>
              <p:cNvGrpSpPr>
                <a:grpSpLocks/>
              </p:cNvGrpSpPr>
              <p:nvPr/>
            </p:nvGrpSpPr>
            <p:grpSpPr bwMode="auto">
              <a:xfrm>
                <a:off x="2435" y="2217"/>
                <a:ext cx="213" cy="193"/>
                <a:chOff x="1184" y="3216"/>
                <a:chExt cx="213" cy="193"/>
              </a:xfrm>
            </p:grpSpPr>
            <p:sp>
              <p:nvSpPr>
                <p:cNvPr id="117346" name="Freeform 483"/>
                <p:cNvSpPr>
                  <a:spLocks/>
                </p:cNvSpPr>
                <p:nvPr/>
              </p:nvSpPr>
              <p:spPr bwMode="auto">
                <a:xfrm flipV="1">
                  <a:off x="1184" y="3216"/>
                  <a:ext cx="213" cy="193"/>
                </a:xfrm>
                <a:custGeom>
                  <a:avLst/>
                  <a:gdLst>
                    <a:gd name="T0" fmla="*/ 164 w 213"/>
                    <a:gd name="T1" fmla="*/ 84 h 187"/>
                    <a:gd name="T2" fmla="*/ 155 w 213"/>
                    <a:gd name="T3" fmla="*/ 49 h 187"/>
                    <a:gd name="T4" fmla="*/ 133 w 213"/>
                    <a:gd name="T5" fmla="*/ 29 h 187"/>
                    <a:gd name="T6" fmla="*/ 111 w 213"/>
                    <a:gd name="T7" fmla="*/ 14 h 187"/>
                    <a:gd name="T8" fmla="*/ 93 w 213"/>
                    <a:gd name="T9" fmla="*/ 5 h 187"/>
                    <a:gd name="T10" fmla="*/ 76 w 213"/>
                    <a:gd name="T11" fmla="*/ 0 h 187"/>
                    <a:gd name="T12" fmla="*/ 67 w 213"/>
                    <a:gd name="T13" fmla="*/ 10 h 187"/>
                    <a:gd name="T14" fmla="*/ 53 w 213"/>
                    <a:gd name="T15" fmla="*/ 24 h 187"/>
                    <a:gd name="T16" fmla="*/ 36 w 213"/>
                    <a:gd name="T17" fmla="*/ 39 h 187"/>
                    <a:gd name="T18" fmla="*/ 22 w 213"/>
                    <a:gd name="T19" fmla="*/ 58 h 187"/>
                    <a:gd name="T20" fmla="*/ 5 w 213"/>
                    <a:gd name="T21" fmla="*/ 97 h 187"/>
                    <a:gd name="T22" fmla="*/ 0 w 213"/>
                    <a:gd name="T23" fmla="*/ 140 h 187"/>
                    <a:gd name="T24" fmla="*/ 9 w 213"/>
                    <a:gd name="T25" fmla="*/ 163 h 187"/>
                    <a:gd name="T26" fmla="*/ 14 w 213"/>
                    <a:gd name="T27" fmla="*/ 191 h 187"/>
                    <a:gd name="T28" fmla="*/ 45 w 213"/>
                    <a:gd name="T29" fmla="*/ 213 h 187"/>
                    <a:gd name="T30" fmla="*/ 67 w 213"/>
                    <a:gd name="T31" fmla="*/ 219 h 187"/>
                    <a:gd name="T32" fmla="*/ 93 w 213"/>
                    <a:gd name="T33" fmla="*/ 219 h 187"/>
                    <a:gd name="T34" fmla="*/ 124 w 213"/>
                    <a:gd name="T35" fmla="*/ 219 h 187"/>
                    <a:gd name="T36" fmla="*/ 169 w 213"/>
                    <a:gd name="T37" fmla="*/ 208 h 187"/>
                    <a:gd name="T38" fmla="*/ 199 w 213"/>
                    <a:gd name="T39" fmla="*/ 191 h 187"/>
                    <a:gd name="T40" fmla="*/ 213 w 213"/>
                    <a:gd name="T41" fmla="*/ 169 h 187"/>
                    <a:gd name="T42" fmla="*/ 213 w 213"/>
                    <a:gd name="T43" fmla="*/ 135 h 187"/>
                    <a:gd name="T44" fmla="*/ 199 w 213"/>
                    <a:gd name="T45" fmla="*/ 111 h 187"/>
                    <a:gd name="T46" fmla="*/ 182 w 213"/>
                    <a:gd name="T47" fmla="*/ 101 h 187"/>
                    <a:gd name="T48" fmla="*/ 164 w 213"/>
                    <a:gd name="T49" fmla="*/ 84 h 18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3" h="187">
                      <a:moveTo>
                        <a:pt x="164" y="72"/>
                      </a:moveTo>
                      <a:lnTo>
                        <a:pt x="155" y="43"/>
                      </a:lnTo>
                      <a:lnTo>
                        <a:pt x="133" y="24"/>
                      </a:lnTo>
                      <a:lnTo>
                        <a:pt x="111" y="14"/>
                      </a:lnTo>
                      <a:lnTo>
                        <a:pt x="93" y="5"/>
                      </a:lnTo>
                      <a:lnTo>
                        <a:pt x="76" y="0"/>
                      </a:lnTo>
                      <a:lnTo>
                        <a:pt x="67" y="10"/>
                      </a:lnTo>
                      <a:lnTo>
                        <a:pt x="53" y="19"/>
                      </a:lnTo>
                      <a:lnTo>
                        <a:pt x="36" y="34"/>
                      </a:lnTo>
                      <a:lnTo>
                        <a:pt x="22" y="48"/>
                      </a:lnTo>
                      <a:lnTo>
                        <a:pt x="5" y="82"/>
                      </a:lnTo>
                      <a:lnTo>
                        <a:pt x="0" y="120"/>
                      </a:lnTo>
                      <a:lnTo>
                        <a:pt x="9" y="139"/>
                      </a:lnTo>
                      <a:lnTo>
                        <a:pt x="14" y="163"/>
                      </a:lnTo>
                      <a:lnTo>
                        <a:pt x="45" y="182"/>
                      </a:lnTo>
                      <a:lnTo>
                        <a:pt x="67" y="187"/>
                      </a:lnTo>
                      <a:lnTo>
                        <a:pt x="93" y="187"/>
                      </a:lnTo>
                      <a:lnTo>
                        <a:pt x="124" y="187"/>
                      </a:lnTo>
                      <a:lnTo>
                        <a:pt x="169" y="178"/>
                      </a:lnTo>
                      <a:lnTo>
                        <a:pt x="199" y="163"/>
                      </a:lnTo>
                      <a:lnTo>
                        <a:pt x="213" y="144"/>
                      </a:lnTo>
                      <a:lnTo>
                        <a:pt x="213" y="115"/>
                      </a:lnTo>
                      <a:lnTo>
                        <a:pt x="199" y="96"/>
                      </a:lnTo>
                      <a:lnTo>
                        <a:pt x="182" y="86"/>
                      </a:lnTo>
                      <a:lnTo>
                        <a:pt x="164" y="72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7" name="Freeform 484"/>
                <p:cNvSpPr>
                  <a:spLocks/>
                </p:cNvSpPr>
                <p:nvPr/>
              </p:nvSpPr>
              <p:spPr bwMode="auto">
                <a:xfrm flipV="1">
                  <a:off x="1229" y="3250"/>
                  <a:ext cx="93" cy="95"/>
                </a:xfrm>
                <a:custGeom>
                  <a:avLst/>
                  <a:gdLst>
                    <a:gd name="T0" fmla="*/ 84 w 93"/>
                    <a:gd name="T1" fmla="*/ 10 h 92"/>
                    <a:gd name="T2" fmla="*/ 70 w 93"/>
                    <a:gd name="T3" fmla="*/ 0 h 92"/>
                    <a:gd name="T4" fmla="*/ 62 w 93"/>
                    <a:gd name="T5" fmla="*/ 0 h 92"/>
                    <a:gd name="T6" fmla="*/ 39 w 93"/>
                    <a:gd name="T7" fmla="*/ 5 h 92"/>
                    <a:gd name="T8" fmla="*/ 26 w 93"/>
                    <a:gd name="T9" fmla="*/ 10 h 92"/>
                    <a:gd name="T10" fmla="*/ 13 w 93"/>
                    <a:gd name="T11" fmla="*/ 25 h 92"/>
                    <a:gd name="T12" fmla="*/ 8 w 93"/>
                    <a:gd name="T13" fmla="*/ 52 h 92"/>
                    <a:gd name="T14" fmla="*/ 0 w 93"/>
                    <a:gd name="T15" fmla="*/ 78 h 92"/>
                    <a:gd name="T16" fmla="*/ 13 w 93"/>
                    <a:gd name="T17" fmla="*/ 107 h 92"/>
                    <a:gd name="T18" fmla="*/ 39 w 93"/>
                    <a:gd name="T19" fmla="*/ 107 h 92"/>
                    <a:gd name="T20" fmla="*/ 62 w 93"/>
                    <a:gd name="T21" fmla="*/ 107 h 92"/>
                    <a:gd name="T22" fmla="*/ 79 w 93"/>
                    <a:gd name="T23" fmla="*/ 102 h 92"/>
                    <a:gd name="T24" fmla="*/ 88 w 93"/>
                    <a:gd name="T25" fmla="*/ 84 h 92"/>
                    <a:gd name="T26" fmla="*/ 93 w 93"/>
                    <a:gd name="T27" fmla="*/ 58 h 92"/>
                    <a:gd name="T28" fmla="*/ 93 w 93"/>
                    <a:gd name="T29" fmla="*/ 29 h 92"/>
                    <a:gd name="T30" fmla="*/ 84 w 93"/>
                    <a:gd name="T31" fmla="*/ 10 h 9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3" h="92">
                      <a:moveTo>
                        <a:pt x="84" y="10"/>
                      </a:moveTo>
                      <a:lnTo>
                        <a:pt x="70" y="0"/>
                      </a:lnTo>
                      <a:lnTo>
                        <a:pt x="62" y="0"/>
                      </a:lnTo>
                      <a:lnTo>
                        <a:pt x="39" y="5"/>
                      </a:lnTo>
                      <a:lnTo>
                        <a:pt x="26" y="10"/>
                      </a:lnTo>
                      <a:lnTo>
                        <a:pt x="13" y="20"/>
                      </a:lnTo>
                      <a:lnTo>
                        <a:pt x="8" y="44"/>
                      </a:lnTo>
                      <a:lnTo>
                        <a:pt x="0" y="68"/>
                      </a:lnTo>
                      <a:lnTo>
                        <a:pt x="13" y="92"/>
                      </a:lnTo>
                      <a:lnTo>
                        <a:pt x="39" y="92"/>
                      </a:lnTo>
                      <a:lnTo>
                        <a:pt x="62" y="92"/>
                      </a:lnTo>
                      <a:lnTo>
                        <a:pt x="79" y="87"/>
                      </a:lnTo>
                      <a:lnTo>
                        <a:pt x="88" y="72"/>
                      </a:lnTo>
                      <a:lnTo>
                        <a:pt x="93" y="48"/>
                      </a:lnTo>
                      <a:lnTo>
                        <a:pt x="93" y="24"/>
                      </a:lnTo>
                      <a:lnTo>
                        <a:pt x="84" y="10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8" name="Freeform 485"/>
                <p:cNvSpPr>
                  <a:spLocks/>
                </p:cNvSpPr>
                <p:nvPr/>
              </p:nvSpPr>
              <p:spPr bwMode="auto">
                <a:xfrm flipV="1">
                  <a:off x="1220" y="3255"/>
                  <a:ext cx="93" cy="99"/>
                </a:xfrm>
                <a:custGeom>
                  <a:avLst/>
                  <a:gdLst>
                    <a:gd name="T0" fmla="*/ 84 w 93"/>
                    <a:gd name="T1" fmla="*/ 14 h 96"/>
                    <a:gd name="T2" fmla="*/ 75 w 93"/>
                    <a:gd name="T3" fmla="*/ 5 h 96"/>
                    <a:gd name="T4" fmla="*/ 62 w 93"/>
                    <a:gd name="T5" fmla="*/ 0 h 96"/>
                    <a:gd name="T6" fmla="*/ 40 w 93"/>
                    <a:gd name="T7" fmla="*/ 9 h 96"/>
                    <a:gd name="T8" fmla="*/ 26 w 93"/>
                    <a:gd name="T9" fmla="*/ 9 h 96"/>
                    <a:gd name="T10" fmla="*/ 13 w 93"/>
                    <a:gd name="T11" fmla="*/ 29 h 96"/>
                    <a:gd name="T12" fmla="*/ 9 w 93"/>
                    <a:gd name="T13" fmla="*/ 58 h 96"/>
                    <a:gd name="T14" fmla="*/ 0 w 93"/>
                    <a:gd name="T15" fmla="*/ 83 h 96"/>
                    <a:gd name="T16" fmla="*/ 4 w 93"/>
                    <a:gd name="T17" fmla="*/ 101 h 96"/>
                    <a:gd name="T18" fmla="*/ 13 w 93"/>
                    <a:gd name="T19" fmla="*/ 106 h 96"/>
                    <a:gd name="T20" fmla="*/ 44 w 93"/>
                    <a:gd name="T21" fmla="*/ 111 h 96"/>
                    <a:gd name="T22" fmla="*/ 62 w 93"/>
                    <a:gd name="T23" fmla="*/ 111 h 96"/>
                    <a:gd name="T24" fmla="*/ 79 w 93"/>
                    <a:gd name="T25" fmla="*/ 106 h 96"/>
                    <a:gd name="T26" fmla="*/ 88 w 93"/>
                    <a:gd name="T27" fmla="*/ 90 h 96"/>
                    <a:gd name="T28" fmla="*/ 93 w 93"/>
                    <a:gd name="T29" fmla="*/ 58 h 96"/>
                    <a:gd name="T30" fmla="*/ 93 w 93"/>
                    <a:gd name="T31" fmla="*/ 29 h 96"/>
                    <a:gd name="T32" fmla="*/ 84 w 93"/>
                    <a:gd name="T33" fmla="*/ 14 h 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93" h="96">
                      <a:moveTo>
                        <a:pt x="84" y="14"/>
                      </a:moveTo>
                      <a:lnTo>
                        <a:pt x="75" y="5"/>
                      </a:lnTo>
                      <a:lnTo>
                        <a:pt x="62" y="0"/>
                      </a:lnTo>
                      <a:lnTo>
                        <a:pt x="40" y="9"/>
                      </a:lnTo>
                      <a:lnTo>
                        <a:pt x="26" y="9"/>
                      </a:lnTo>
                      <a:lnTo>
                        <a:pt x="13" y="24"/>
                      </a:lnTo>
                      <a:lnTo>
                        <a:pt x="9" y="48"/>
                      </a:lnTo>
                      <a:lnTo>
                        <a:pt x="0" y="72"/>
                      </a:lnTo>
                      <a:lnTo>
                        <a:pt x="4" y="86"/>
                      </a:lnTo>
                      <a:lnTo>
                        <a:pt x="13" y="91"/>
                      </a:lnTo>
                      <a:lnTo>
                        <a:pt x="44" y="96"/>
                      </a:lnTo>
                      <a:lnTo>
                        <a:pt x="62" y="96"/>
                      </a:lnTo>
                      <a:lnTo>
                        <a:pt x="79" y="91"/>
                      </a:lnTo>
                      <a:lnTo>
                        <a:pt x="88" y="77"/>
                      </a:lnTo>
                      <a:lnTo>
                        <a:pt x="93" y="48"/>
                      </a:lnTo>
                      <a:lnTo>
                        <a:pt x="93" y="24"/>
                      </a:lnTo>
                      <a:lnTo>
                        <a:pt x="84" y="14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9" name="Freeform 486"/>
                <p:cNvSpPr>
                  <a:spLocks/>
                </p:cNvSpPr>
                <p:nvPr/>
              </p:nvSpPr>
              <p:spPr bwMode="auto">
                <a:xfrm flipV="1">
                  <a:off x="1189" y="3250"/>
                  <a:ext cx="119" cy="154"/>
                </a:xfrm>
                <a:custGeom>
                  <a:avLst/>
                  <a:gdLst>
                    <a:gd name="T0" fmla="*/ 71 w 119"/>
                    <a:gd name="T1" fmla="*/ 0 h 149"/>
                    <a:gd name="T2" fmla="*/ 53 w 119"/>
                    <a:gd name="T3" fmla="*/ 24 h 149"/>
                    <a:gd name="T4" fmla="*/ 35 w 119"/>
                    <a:gd name="T5" fmla="*/ 38 h 149"/>
                    <a:gd name="T6" fmla="*/ 17 w 119"/>
                    <a:gd name="T7" fmla="*/ 63 h 149"/>
                    <a:gd name="T8" fmla="*/ 4 w 119"/>
                    <a:gd name="T9" fmla="*/ 85 h 149"/>
                    <a:gd name="T10" fmla="*/ 0 w 119"/>
                    <a:gd name="T11" fmla="*/ 125 h 149"/>
                    <a:gd name="T12" fmla="*/ 4 w 119"/>
                    <a:gd name="T13" fmla="*/ 147 h 149"/>
                    <a:gd name="T14" fmla="*/ 13 w 119"/>
                    <a:gd name="T15" fmla="*/ 176 h 149"/>
                    <a:gd name="T16" fmla="*/ 13 w 119"/>
                    <a:gd name="T17" fmla="*/ 141 h 149"/>
                    <a:gd name="T18" fmla="*/ 13 w 119"/>
                    <a:gd name="T19" fmla="*/ 130 h 149"/>
                    <a:gd name="T20" fmla="*/ 22 w 119"/>
                    <a:gd name="T21" fmla="*/ 119 h 149"/>
                    <a:gd name="T22" fmla="*/ 26 w 119"/>
                    <a:gd name="T23" fmla="*/ 106 h 149"/>
                    <a:gd name="T24" fmla="*/ 26 w 119"/>
                    <a:gd name="T25" fmla="*/ 92 h 149"/>
                    <a:gd name="T26" fmla="*/ 31 w 119"/>
                    <a:gd name="T27" fmla="*/ 63 h 149"/>
                    <a:gd name="T28" fmla="*/ 48 w 119"/>
                    <a:gd name="T29" fmla="*/ 38 h 149"/>
                    <a:gd name="T30" fmla="*/ 57 w 119"/>
                    <a:gd name="T31" fmla="*/ 43 h 149"/>
                    <a:gd name="T32" fmla="*/ 66 w 119"/>
                    <a:gd name="T33" fmla="*/ 51 h 149"/>
                    <a:gd name="T34" fmla="*/ 79 w 119"/>
                    <a:gd name="T35" fmla="*/ 38 h 149"/>
                    <a:gd name="T36" fmla="*/ 84 w 119"/>
                    <a:gd name="T37" fmla="*/ 24 h 149"/>
                    <a:gd name="T38" fmla="*/ 93 w 119"/>
                    <a:gd name="T39" fmla="*/ 14 h 149"/>
                    <a:gd name="T40" fmla="*/ 97 w 119"/>
                    <a:gd name="T41" fmla="*/ 24 h 149"/>
                    <a:gd name="T42" fmla="*/ 110 w 119"/>
                    <a:gd name="T43" fmla="*/ 29 h 149"/>
                    <a:gd name="T44" fmla="*/ 119 w 119"/>
                    <a:gd name="T45" fmla="*/ 24 h 149"/>
                    <a:gd name="T46" fmla="*/ 102 w 119"/>
                    <a:gd name="T47" fmla="*/ 14 h 149"/>
                    <a:gd name="T48" fmla="*/ 79 w 119"/>
                    <a:gd name="T49" fmla="*/ 0 h 149"/>
                    <a:gd name="T50" fmla="*/ 71 w 119"/>
                    <a:gd name="T51" fmla="*/ 0 h 14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19" h="149">
                      <a:moveTo>
                        <a:pt x="71" y="0"/>
                      </a:moveTo>
                      <a:lnTo>
                        <a:pt x="53" y="19"/>
                      </a:lnTo>
                      <a:lnTo>
                        <a:pt x="35" y="33"/>
                      </a:lnTo>
                      <a:lnTo>
                        <a:pt x="17" y="53"/>
                      </a:lnTo>
                      <a:lnTo>
                        <a:pt x="4" y="72"/>
                      </a:lnTo>
                      <a:lnTo>
                        <a:pt x="0" y="105"/>
                      </a:lnTo>
                      <a:lnTo>
                        <a:pt x="4" y="125"/>
                      </a:lnTo>
                      <a:lnTo>
                        <a:pt x="13" y="149"/>
                      </a:lnTo>
                      <a:lnTo>
                        <a:pt x="13" y="120"/>
                      </a:lnTo>
                      <a:lnTo>
                        <a:pt x="13" y="110"/>
                      </a:lnTo>
                      <a:lnTo>
                        <a:pt x="22" y="101"/>
                      </a:lnTo>
                      <a:lnTo>
                        <a:pt x="26" y="91"/>
                      </a:lnTo>
                      <a:lnTo>
                        <a:pt x="26" y="77"/>
                      </a:lnTo>
                      <a:lnTo>
                        <a:pt x="31" y="53"/>
                      </a:lnTo>
                      <a:lnTo>
                        <a:pt x="48" y="33"/>
                      </a:lnTo>
                      <a:lnTo>
                        <a:pt x="57" y="38"/>
                      </a:lnTo>
                      <a:lnTo>
                        <a:pt x="66" y="43"/>
                      </a:lnTo>
                      <a:lnTo>
                        <a:pt x="79" y="33"/>
                      </a:lnTo>
                      <a:lnTo>
                        <a:pt x="84" y="19"/>
                      </a:lnTo>
                      <a:lnTo>
                        <a:pt x="93" y="14"/>
                      </a:lnTo>
                      <a:lnTo>
                        <a:pt x="97" y="19"/>
                      </a:lnTo>
                      <a:lnTo>
                        <a:pt x="110" y="24"/>
                      </a:lnTo>
                      <a:lnTo>
                        <a:pt x="119" y="19"/>
                      </a:lnTo>
                      <a:lnTo>
                        <a:pt x="102" y="14"/>
                      </a:lnTo>
                      <a:lnTo>
                        <a:pt x="79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0" name="Freeform 487"/>
                <p:cNvSpPr>
                  <a:spLocks/>
                </p:cNvSpPr>
                <p:nvPr/>
              </p:nvSpPr>
              <p:spPr bwMode="auto">
                <a:xfrm flipV="1">
                  <a:off x="1189" y="3280"/>
                  <a:ext cx="93" cy="124"/>
                </a:xfrm>
                <a:custGeom>
                  <a:avLst/>
                  <a:gdLst>
                    <a:gd name="T0" fmla="*/ 0 w 93"/>
                    <a:gd name="T1" fmla="*/ 130 h 120"/>
                    <a:gd name="T2" fmla="*/ 4 w 93"/>
                    <a:gd name="T3" fmla="*/ 101 h 120"/>
                    <a:gd name="T4" fmla="*/ 9 w 93"/>
                    <a:gd name="T5" fmla="*/ 72 h 120"/>
                    <a:gd name="T6" fmla="*/ 22 w 93"/>
                    <a:gd name="T7" fmla="*/ 51 h 120"/>
                    <a:gd name="T8" fmla="*/ 40 w 93"/>
                    <a:gd name="T9" fmla="*/ 34 h 120"/>
                    <a:gd name="T10" fmla="*/ 53 w 93"/>
                    <a:gd name="T11" fmla="*/ 24 h 120"/>
                    <a:gd name="T12" fmla="*/ 62 w 93"/>
                    <a:gd name="T13" fmla="*/ 5 h 120"/>
                    <a:gd name="T14" fmla="*/ 75 w 93"/>
                    <a:gd name="T15" fmla="*/ 0 h 120"/>
                    <a:gd name="T16" fmla="*/ 93 w 93"/>
                    <a:gd name="T17" fmla="*/ 5 h 120"/>
                    <a:gd name="T18" fmla="*/ 84 w 93"/>
                    <a:gd name="T19" fmla="*/ 5 h 120"/>
                    <a:gd name="T20" fmla="*/ 75 w 93"/>
                    <a:gd name="T21" fmla="*/ 5 h 120"/>
                    <a:gd name="T22" fmla="*/ 66 w 93"/>
                    <a:gd name="T23" fmla="*/ 14 h 120"/>
                    <a:gd name="T24" fmla="*/ 62 w 93"/>
                    <a:gd name="T25" fmla="*/ 29 h 120"/>
                    <a:gd name="T26" fmla="*/ 44 w 93"/>
                    <a:gd name="T27" fmla="*/ 38 h 120"/>
                    <a:gd name="T28" fmla="*/ 26 w 93"/>
                    <a:gd name="T29" fmla="*/ 58 h 120"/>
                    <a:gd name="T30" fmla="*/ 13 w 93"/>
                    <a:gd name="T31" fmla="*/ 78 h 120"/>
                    <a:gd name="T32" fmla="*/ 13 w 93"/>
                    <a:gd name="T33" fmla="*/ 106 h 120"/>
                    <a:gd name="T34" fmla="*/ 4 w 93"/>
                    <a:gd name="T35" fmla="*/ 119 h 120"/>
                    <a:gd name="T36" fmla="*/ 0 w 93"/>
                    <a:gd name="T37" fmla="*/ 141 h 120"/>
                    <a:gd name="T38" fmla="*/ 0 w 93"/>
                    <a:gd name="T39" fmla="*/ 130 h 12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3" h="120">
                      <a:moveTo>
                        <a:pt x="0" y="110"/>
                      </a:moveTo>
                      <a:lnTo>
                        <a:pt x="4" y="86"/>
                      </a:lnTo>
                      <a:lnTo>
                        <a:pt x="9" y="62"/>
                      </a:lnTo>
                      <a:lnTo>
                        <a:pt x="22" y="43"/>
                      </a:lnTo>
                      <a:lnTo>
                        <a:pt x="40" y="29"/>
                      </a:lnTo>
                      <a:lnTo>
                        <a:pt x="53" y="19"/>
                      </a:lnTo>
                      <a:lnTo>
                        <a:pt x="62" y="5"/>
                      </a:lnTo>
                      <a:lnTo>
                        <a:pt x="75" y="0"/>
                      </a:lnTo>
                      <a:lnTo>
                        <a:pt x="93" y="5"/>
                      </a:lnTo>
                      <a:lnTo>
                        <a:pt x="84" y="5"/>
                      </a:lnTo>
                      <a:lnTo>
                        <a:pt x="75" y="5"/>
                      </a:lnTo>
                      <a:lnTo>
                        <a:pt x="66" y="14"/>
                      </a:lnTo>
                      <a:lnTo>
                        <a:pt x="62" y="24"/>
                      </a:lnTo>
                      <a:lnTo>
                        <a:pt x="44" y="33"/>
                      </a:lnTo>
                      <a:lnTo>
                        <a:pt x="26" y="48"/>
                      </a:lnTo>
                      <a:lnTo>
                        <a:pt x="13" y="67"/>
                      </a:lnTo>
                      <a:lnTo>
                        <a:pt x="13" y="91"/>
                      </a:lnTo>
                      <a:lnTo>
                        <a:pt x="4" y="101"/>
                      </a:lnTo>
                      <a:lnTo>
                        <a:pt x="0" y="12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1" name="Freeform 488"/>
                <p:cNvSpPr>
                  <a:spLocks/>
                </p:cNvSpPr>
                <p:nvPr/>
              </p:nvSpPr>
              <p:spPr bwMode="auto">
                <a:xfrm flipV="1">
                  <a:off x="1224" y="3266"/>
                  <a:ext cx="84" cy="79"/>
                </a:xfrm>
                <a:custGeom>
                  <a:avLst/>
                  <a:gdLst>
                    <a:gd name="T0" fmla="*/ 9 w 84"/>
                    <a:gd name="T1" fmla="*/ 87 h 77"/>
                    <a:gd name="T2" fmla="*/ 0 w 84"/>
                    <a:gd name="T3" fmla="*/ 82 h 77"/>
                    <a:gd name="T4" fmla="*/ 0 w 84"/>
                    <a:gd name="T5" fmla="*/ 68 h 77"/>
                    <a:gd name="T6" fmla="*/ 9 w 84"/>
                    <a:gd name="T7" fmla="*/ 53 h 77"/>
                    <a:gd name="T8" fmla="*/ 9 w 84"/>
                    <a:gd name="T9" fmla="*/ 29 h 77"/>
                    <a:gd name="T10" fmla="*/ 18 w 84"/>
                    <a:gd name="T11" fmla="*/ 10 h 77"/>
                    <a:gd name="T12" fmla="*/ 31 w 84"/>
                    <a:gd name="T13" fmla="*/ 5 h 77"/>
                    <a:gd name="T14" fmla="*/ 53 w 84"/>
                    <a:gd name="T15" fmla="*/ 0 h 77"/>
                    <a:gd name="T16" fmla="*/ 67 w 84"/>
                    <a:gd name="T17" fmla="*/ 0 h 77"/>
                    <a:gd name="T18" fmla="*/ 80 w 84"/>
                    <a:gd name="T19" fmla="*/ 10 h 77"/>
                    <a:gd name="T20" fmla="*/ 84 w 84"/>
                    <a:gd name="T21" fmla="*/ 39 h 77"/>
                    <a:gd name="T22" fmla="*/ 67 w 84"/>
                    <a:gd name="T23" fmla="*/ 15 h 77"/>
                    <a:gd name="T24" fmla="*/ 58 w 84"/>
                    <a:gd name="T25" fmla="*/ 15 h 77"/>
                    <a:gd name="T26" fmla="*/ 53 w 84"/>
                    <a:gd name="T27" fmla="*/ 25 h 77"/>
                    <a:gd name="T28" fmla="*/ 49 w 84"/>
                    <a:gd name="T29" fmla="*/ 34 h 77"/>
                    <a:gd name="T30" fmla="*/ 40 w 84"/>
                    <a:gd name="T31" fmla="*/ 34 h 77"/>
                    <a:gd name="T32" fmla="*/ 31 w 84"/>
                    <a:gd name="T33" fmla="*/ 34 h 77"/>
                    <a:gd name="T34" fmla="*/ 27 w 84"/>
                    <a:gd name="T35" fmla="*/ 39 h 77"/>
                    <a:gd name="T36" fmla="*/ 22 w 84"/>
                    <a:gd name="T37" fmla="*/ 49 h 77"/>
                    <a:gd name="T38" fmla="*/ 18 w 84"/>
                    <a:gd name="T39" fmla="*/ 53 h 77"/>
                    <a:gd name="T40" fmla="*/ 18 w 84"/>
                    <a:gd name="T41" fmla="*/ 73 h 77"/>
                    <a:gd name="T42" fmla="*/ 9 w 84"/>
                    <a:gd name="T43" fmla="*/ 78 h 77"/>
                    <a:gd name="T44" fmla="*/ 9 w 84"/>
                    <a:gd name="T45" fmla="*/ 87 h 7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84" h="77">
                      <a:moveTo>
                        <a:pt x="9" y="77"/>
                      </a:move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9" y="48"/>
                      </a:lnTo>
                      <a:lnTo>
                        <a:pt x="9" y="24"/>
                      </a:lnTo>
                      <a:lnTo>
                        <a:pt x="18" y="10"/>
                      </a:lnTo>
                      <a:lnTo>
                        <a:pt x="31" y="5"/>
                      </a:lnTo>
                      <a:lnTo>
                        <a:pt x="53" y="0"/>
                      </a:lnTo>
                      <a:lnTo>
                        <a:pt x="67" y="0"/>
                      </a:lnTo>
                      <a:lnTo>
                        <a:pt x="80" y="10"/>
                      </a:lnTo>
                      <a:lnTo>
                        <a:pt x="84" y="34"/>
                      </a:lnTo>
                      <a:lnTo>
                        <a:pt x="67" y="15"/>
                      </a:lnTo>
                      <a:lnTo>
                        <a:pt x="58" y="15"/>
                      </a:lnTo>
                      <a:lnTo>
                        <a:pt x="53" y="20"/>
                      </a:lnTo>
                      <a:lnTo>
                        <a:pt x="49" y="29"/>
                      </a:lnTo>
                      <a:lnTo>
                        <a:pt x="40" y="29"/>
                      </a:lnTo>
                      <a:lnTo>
                        <a:pt x="31" y="29"/>
                      </a:lnTo>
                      <a:lnTo>
                        <a:pt x="27" y="34"/>
                      </a:lnTo>
                      <a:lnTo>
                        <a:pt x="22" y="44"/>
                      </a:lnTo>
                      <a:lnTo>
                        <a:pt x="18" y="48"/>
                      </a:lnTo>
                      <a:lnTo>
                        <a:pt x="18" y="63"/>
                      </a:lnTo>
                      <a:lnTo>
                        <a:pt x="9" y="68"/>
                      </a:lnTo>
                      <a:lnTo>
                        <a:pt x="9" y="77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2" name="Freeform 489"/>
                <p:cNvSpPr>
                  <a:spLocks/>
                </p:cNvSpPr>
                <p:nvPr/>
              </p:nvSpPr>
              <p:spPr bwMode="auto">
                <a:xfrm flipV="1">
                  <a:off x="1237" y="3261"/>
                  <a:ext cx="71" cy="39"/>
                </a:xfrm>
                <a:custGeom>
                  <a:avLst/>
                  <a:gdLst>
                    <a:gd name="T0" fmla="*/ 0 w 71"/>
                    <a:gd name="T1" fmla="*/ 43 h 38"/>
                    <a:gd name="T2" fmla="*/ 23 w 71"/>
                    <a:gd name="T3" fmla="*/ 43 h 38"/>
                    <a:gd name="T4" fmla="*/ 45 w 71"/>
                    <a:gd name="T5" fmla="*/ 43 h 38"/>
                    <a:gd name="T6" fmla="*/ 62 w 71"/>
                    <a:gd name="T7" fmla="*/ 29 h 38"/>
                    <a:gd name="T8" fmla="*/ 71 w 71"/>
                    <a:gd name="T9" fmla="*/ 0 h 38"/>
                    <a:gd name="T10" fmla="*/ 71 w 71"/>
                    <a:gd name="T11" fmla="*/ 9 h 38"/>
                    <a:gd name="T12" fmla="*/ 62 w 71"/>
                    <a:gd name="T13" fmla="*/ 14 h 38"/>
                    <a:gd name="T14" fmla="*/ 54 w 71"/>
                    <a:gd name="T15" fmla="*/ 9 h 38"/>
                    <a:gd name="T16" fmla="*/ 54 w 71"/>
                    <a:gd name="T17" fmla="*/ 24 h 38"/>
                    <a:gd name="T18" fmla="*/ 49 w 71"/>
                    <a:gd name="T19" fmla="*/ 29 h 38"/>
                    <a:gd name="T20" fmla="*/ 45 w 71"/>
                    <a:gd name="T21" fmla="*/ 24 h 38"/>
                    <a:gd name="T22" fmla="*/ 40 w 71"/>
                    <a:gd name="T23" fmla="*/ 14 h 38"/>
                    <a:gd name="T24" fmla="*/ 31 w 71"/>
                    <a:gd name="T25" fmla="*/ 14 h 38"/>
                    <a:gd name="T26" fmla="*/ 31 w 71"/>
                    <a:gd name="T27" fmla="*/ 33 h 38"/>
                    <a:gd name="T28" fmla="*/ 18 w 71"/>
                    <a:gd name="T29" fmla="*/ 33 h 38"/>
                    <a:gd name="T30" fmla="*/ 9 w 71"/>
                    <a:gd name="T31" fmla="*/ 38 h 38"/>
                    <a:gd name="T32" fmla="*/ 0 w 71"/>
                    <a:gd name="T33" fmla="*/ 43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71" h="38">
                      <a:moveTo>
                        <a:pt x="0" y="38"/>
                      </a:moveTo>
                      <a:lnTo>
                        <a:pt x="23" y="38"/>
                      </a:lnTo>
                      <a:lnTo>
                        <a:pt x="45" y="38"/>
                      </a:lnTo>
                      <a:lnTo>
                        <a:pt x="62" y="24"/>
                      </a:lnTo>
                      <a:lnTo>
                        <a:pt x="71" y="0"/>
                      </a:lnTo>
                      <a:lnTo>
                        <a:pt x="71" y="9"/>
                      </a:lnTo>
                      <a:lnTo>
                        <a:pt x="62" y="14"/>
                      </a:lnTo>
                      <a:lnTo>
                        <a:pt x="54" y="9"/>
                      </a:lnTo>
                      <a:lnTo>
                        <a:pt x="54" y="19"/>
                      </a:lnTo>
                      <a:lnTo>
                        <a:pt x="49" y="24"/>
                      </a:lnTo>
                      <a:lnTo>
                        <a:pt x="45" y="19"/>
                      </a:lnTo>
                      <a:lnTo>
                        <a:pt x="40" y="14"/>
                      </a:lnTo>
                      <a:lnTo>
                        <a:pt x="31" y="14"/>
                      </a:lnTo>
                      <a:lnTo>
                        <a:pt x="31" y="28"/>
                      </a:lnTo>
                      <a:lnTo>
                        <a:pt x="18" y="28"/>
                      </a:lnTo>
                      <a:lnTo>
                        <a:pt x="9" y="33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3" name="Freeform 490"/>
                <p:cNvSpPr>
                  <a:spLocks/>
                </p:cNvSpPr>
                <p:nvPr/>
              </p:nvSpPr>
              <p:spPr bwMode="auto">
                <a:xfrm flipV="1">
                  <a:off x="1224" y="3285"/>
                  <a:ext cx="71" cy="60"/>
                </a:xfrm>
                <a:custGeom>
                  <a:avLst/>
                  <a:gdLst>
                    <a:gd name="T0" fmla="*/ 0 w 71"/>
                    <a:gd name="T1" fmla="*/ 68 h 58"/>
                    <a:gd name="T2" fmla="*/ 5 w 71"/>
                    <a:gd name="T3" fmla="*/ 54 h 58"/>
                    <a:gd name="T4" fmla="*/ 9 w 71"/>
                    <a:gd name="T5" fmla="*/ 34 h 58"/>
                    <a:gd name="T6" fmla="*/ 9 w 71"/>
                    <a:gd name="T7" fmla="*/ 20 h 58"/>
                    <a:gd name="T8" fmla="*/ 18 w 71"/>
                    <a:gd name="T9" fmla="*/ 10 h 58"/>
                    <a:gd name="T10" fmla="*/ 44 w 71"/>
                    <a:gd name="T11" fmla="*/ 0 h 58"/>
                    <a:gd name="T12" fmla="*/ 58 w 71"/>
                    <a:gd name="T13" fmla="*/ 0 h 58"/>
                    <a:gd name="T14" fmla="*/ 71 w 71"/>
                    <a:gd name="T15" fmla="*/ 0 h 58"/>
                    <a:gd name="T16" fmla="*/ 53 w 71"/>
                    <a:gd name="T17" fmla="*/ 5 h 58"/>
                    <a:gd name="T18" fmla="*/ 44 w 71"/>
                    <a:gd name="T19" fmla="*/ 5 h 58"/>
                    <a:gd name="T20" fmla="*/ 40 w 71"/>
                    <a:gd name="T21" fmla="*/ 20 h 58"/>
                    <a:gd name="T22" fmla="*/ 31 w 71"/>
                    <a:gd name="T23" fmla="*/ 20 h 58"/>
                    <a:gd name="T24" fmla="*/ 22 w 71"/>
                    <a:gd name="T25" fmla="*/ 25 h 58"/>
                    <a:gd name="T26" fmla="*/ 18 w 71"/>
                    <a:gd name="T27" fmla="*/ 34 h 58"/>
                    <a:gd name="T28" fmla="*/ 13 w 71"/>
                    <a:gd name="T29" fmla="*/ 39 h 58"/>
                    <a:gd name="T30" fmla="*/ 9 w 71"/>
                    <a:gd name="T31" fmla="*/ 54 h 58"/>
                    <a:gd name="T32" fmla="*/ 5 w 71"/>
                    <a:gd name="T33" fmla="*/ 63 h 58"/>
                    <a:gd name="T34" fmla="*/ 0 w 71"/>
                    <a:gd name="T35" fmla="*/ 68 h 5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1" h="58">
                      <a:moveTo>
                        <a:pt x="0" y="58"/>
                      </a:moveTo>
                      <a:lnTo>
                        <a:pt x="5" y="44"/>
                      </a:lnTo>
                      <a:lnTo>
                        <a:pt x="9" y="29"/>
                      </a:lnTo>
                      <a:lnTo>
                        <a:pt x="9" y="15"/>
                      </a:lnTo>
                      <a:lnTo>
                        <a:pt x="18" y="10"/>
                      </a:lnTo>
                      <a:lnTo>
                        <a:pt x="44" y="0"/>
                      </a:lnTo>
                      <a:lnTo>
                        <a:pt x="58" y="0"/>
                      </a:lnTo>
                      <a:lnTo>
                        <a:pt x="71" y="0"/>
                      </a:lnTo>
                      <a:lnTo>
                        <a:pt x="53" y="5"/>
                      </a:lnTo>
                      <a:lnTo>
                        <a:pt x="44" y="5"/>
                      </a:lnTo>
                      <a:lnTo>
                        <a:pt x="40" y="15"/>
                      </a:lnTo>
                      <a:lnTo>
                        <a:pt x="31" y="15"/>
                      </a:lnTo>
                      <a:lnTo>
                        <a:pt x="22" y="20"/>
                      </a:lnTo>
                      <a:lnTo>
                        <a:pt x="18" y="29"/>
                      </a:lnTo>
                      <a:lnTo>
                        <a:pt x="13" y="34"/>
                      </a:lnTo>
                      <a:lnTo>
                        <a:pt x="9" y="44"/>
                      </a:lnTo>
                      <a:lnTo>
                        <a:pt x="5" y="53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4" name="Freeform 491"/>
                <p:cNvSpPr>
                  <a:spLocks/>
                </p:cNvSpPr>
                <p:nvPr/>
              </p:nvSpPr>
              <p:spPr bwMode="auto">
                <a:xfrm flipV="1">
                  <a:off x="1211" y="3221"/>
                  <a:ext cx="137" cy="119"/>
                </a:xfrm>
                <a:custGeom>
                  <a:avLst/>
                  <a:gdLst>
                    <a:gd name="T0" fmla="*/ 0 w 137"/>
                    <a:gd name="T1" fmla="*/ 114 h 115"/>
                    <a:gd name="T2" fmla="*/ 22 w 137"/>
                    <a:gd name="T3" fmla="*/ 131 h 115"/>
                    <a:gd name="T4" fmla="*/ 44 w 137"/>
                    <a:gd name="T5" fmla="*/ 136 h 115"/>
                    <a:gd name="T6" fmla="*/ 80 w 137"/>
                    <a:gd name="T7" fmla="*/ 136 h 115"/>
                    <a:gd name="T8" fmla="*/ 102 w 137"/>
                    <a:gd name="T9" fmla="*/ 131 h 115"/>
                    <a:gd name="T10" fmla="*/ 119 w 137"/>
                    <a:gd name="T11" fmla="*/ 114 h 115"/>
                    <a:gd name="T12" fmla="*/ 133 w 137"/>
                    <a:gd name="T13" fmla="*/ 87 h 115"/>
                    <a:gd name="T14" fmla="*/ 137 w 137"/>
                    <a:gd name="T15" fmla="*/ 44 h 115"/>
                    <a:gd name="T16" fmla="*/ 133 w 137"/>
                    <a:gd name="T17" fmla="*/ 20 h 115"/>
                    <a:gd name="T18" fmla="*/ 128 w 137"/>
                    <a:gd name="T19" fmla="*/ 0 h 115"/>
                    <a:gd name="T20" fmla="*/ 128 w 137"/>
                    <a:gd name="T21" fmla="*/ 44 h 115"/>
                    <a:gd name="T22" fmla="*/ 115 w 137"/>
                    <a:gd name="T23" fmla="*/ 73 h 115"/>
                    <a:gd name="T24" fmla="*/ 115 w 137"/>
                    <a:gd name="T25" fmla="*/ 97 h 115"/>
                    <a:gd name="T26" fmla="*/ 102 w 137"/>
                    <a:gd name="T27" fmla="*/ 107 h 115"/>
                    <a:gd name="T28" fmla="*/ 93 w 137"/>
                    <a:gd name="T29" fmla="*/ 102 h 115"/>
                    <a:gd name="T30" fmla="*/ 80 w 137"/>
                    <a:gd name="T31" fmla="*/ 107 h 115"/>
                    <a:gd name="T32" fmla="*/ 80 w 137"/>
                    <a:gd name="T33" fmla="*/ 121 h 115"/>
                    <a:gd name="T34" fmla="*/ 66 w 137"/>
                    <a:gd name="T35" fmla="*/ 121 h 115"/>
                    <a:gd name="T36" fmla="*/ 40 w 137"/>
                    <a:gd name="T37" fmla="*/ 126 h 115"/>
                    <a:gd name="T38" fmla="*/ 26 w 137"/>
                    <a:gd name="T39" fmla="*/ 126 h 115"/>
                    <a:gd name="T40" fmla="*/ 13 w 137"/>
                    <a:gd name="T41" fmla="*/ 121 h 115"/>
                    <a:gd name="T42" fmla="*/ 0 w 137"/>
                    <a:gd name="T43" fmla="*/ 114 h 11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37" h="115">
                      <a:moveTo>
                        <a:pt x="0" y="96"/>
                      </a:moveTo>
                      <a:lnTo>
                        <a:pt x="22" y="111"/>
                      </a:lnTo>
                      <a:lnTo>
                        <a:pt x="44" y="115"/>
                      </a:lnTo>
                      <a:lnTo>
                        <a:pt x="80" y="115"/>
                      </a:lnTo>
                      <a:lnTo>
                        <a:pt x="102" y="111"/>
                      </a:lnTo>
                      <a:lnTo>
                        <a:pt x="119" y="96"/>
                      </a:lnTo>
                      <a:lnTo>
                        <a:pt x="133" y="72"/>
                      </a:lnTo>
                      <a:lnTo>
                        <a:pt x="137" y="39"/>
                      </a:lnTo>
                      <a:lnTo>
                        <a:pt x="133" y="15"/>
                      </a:lnTo>
                      <a:lnTo>
                        <a:pt x="128" y="0"/>
                      </a:lnTo>
                      <a:lnTo>
                        <a:pt x="128" y="39"/>
                      </a:lnTo>
                      <a:lnTo>
                        <a:pt x="115" y="63"/>
                      </a:lnTo>
                      <a:lnTo>
                        <a:pt x="115" y="82"/>
                      </a:lnTo>
                      <a:lnTo>
                        <a:pt x="102" y="91"/>
                      </a:lnTo>
                      <a:lnTo>
                        <a:pt x="93" y="87"/>
                      </a:lnTo>
                      <a:lnTo>
                        <a:pt x="80" y="91"/>
                      </a:lnTo>
                      <a:lnTo>
                        <a:pt x="80" y="101"/>
                      </a:lnTo>
                      <a:lnTo>
                        <a:pt x="66" y="101"/>
                      </a:lnTo>
                      <a:lnTo>
                        <a:pt x="40" y="106"/>
                      </a:lnTo>
                      <a:lnTo>
                        <a:pt x="26" y="106"/>
                      </a:lnTo>
                      <a:lnTo>
                        <a:pt x="13" y="101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5" name="Freeform 492"/>
                <p:cNvSpPr>
                  <a:spLocks/>
                </p:cNvSpPr>
                <p:nvPr/>
              </p:nvSpPr>
              <p:spPr bwMode="auto">
                <a:xfrm flipV="1">
                  <a:off x="1184" y="3216"/>
                  <a:ext cx="213" cy="193"/>
                </a:xfrm>
                <a:custGeom>
                  <a:avLst/>
                  <a:gdLst>
                    <a:gd name="T0" fmla="*/ 164 w 213"/>
                    <a:gd name="T1" fmla="*/ 84 h 187"/>
                    <a:gd name="T2" fmla="*/ 155 w 213"/>
                    <a:gd name="T3" fmla="*/ 49 h 187"/>
                    <a:gd name="T4" fmla="*/ 133 w 213"/>
                    <a:gd name="T5" fmla="*/ 29 h 187"/>
                    <a:gd name="T6" fmla="*/ 111 w 213"/>
                    <a:gd name="T7" fmla="*/ 14 h 187"/>
                    <a:gd name="T8" fmla="*/ 93 w 213"/>
                    <a:gd name="T9" fmla="*/ 5 h 187"/>
                    <a:gd name="T10" fmla="*/ 76 w 213"/>
                    <a:gd name="T11" fmla="*/ 0 h 187"/>
                    <a:gd name="T12" fmla="*/ 67 w 213"/>
                    <a:gd name="T13" fmla="*/ 10 h 187"/>
                    <a:gd name="T14" fmla="*/ 53 w 213"/>
                    <a:gd name="T15" fmla="*/ 24 h 187"/>
                    <a:gd name="T16" fmla="*/ 36 w 213"/>
                    <a:gd name="T17" fmla="*/ 39 h 187"/>
                    <a:gd name="T18" fmla="*/ 22 w 213"/>
                    <a:gd name="T19" fmla="*/ 58 h 187"/>
                    <a:gd name="T20" fmla="*/ 5 w 213"/>
                    <a:gd name="T21" fmla="*/ 97 h 187"/>
                    <a:gd name="T22" fmla="*/ 0 w 213"/>
                    <a:gd name="T23" fmla="*/ 140 h 187"/>
                    <a:gd name="T24" fmla="*/ 9 w 213"/>
                    <a:gd name="T25" fmla="*/ 163 h 187"/>
                    <a:gd name="T26" fmla="*/ 14 w 213"/>
                    <a:gd name="T27" fmla="*/ 191 h 187"/>
                    <a:gd name="T28" fmla="*/ 45 w 213"/>
                    <a:gd name="T29" fmla="*/ 213 h 187"/>
                    <a:gd name="T30" fmla="*/ 67 w 213"/>
                    <a:gd name="T31" fmla="*/ 219 h 187"/>
                    <a:gd name="T32" fmla="*/ 93 w 213"/>
                    <a:gd name="T33" fmla="*/ 219 h 187"/>
                    <a:gd name="T34" fmla="*/ 124 w 213"/>
                    <a:gd name="T35" fmla="*/ 219 h 187"/>
                    <a:gd name="T36" fmla="*/ 169 w 213"/>
                    <a:gd name="T37" fmla="*/ 208 h 187"/>
                    <a:gd name="T38" fmla="*/ 199 w 213"/>
                    <a:gd name="T39" fmla="*/ 191 h 187"/>
                    <a:gd name="T40" fmla="*/ 213 w 213"/>
                    <a:gd name="T41" fmla="*/ 169 h 187"/>
                    <a:gd name="T42" fmla="*/ 213 w 213"/>
                    <a:gd name="T43" fmla="*/ 135 h 187"/>
                    <a:gd name="T44" fmla="*/ 199 w 213"/>
                    <a:gd name="T45" fmla="*/ 111 h 187"/>
                    <a:gd name="T46" fmla="*/ 182 w 213"/>
                    <a:gd name="T47" fmla="*/ 101 h 187"/>
                    <a:gd name="T48" fmla="*/ 164 w 213"/>
                    <a:gd name="T49" fmla="*/ 84 h 187"/>
                    <a:gd name="T50" fmla="*/ 164 w 213"/>
                    <a:gd name="T51" fmla="*/ 84 h 18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13" h="187">
                      <a:moveTo>
                        <a:pt x="164" y="72"/>
                      </a:moveTo>
                      <a:lnTo>
                        <a:pt x="155" y="43"/>
                      </a:lnTo>
                      <a:lnTo>
                        <a:pt x="133" y="24"/>
                      </a:lnTo>
                      <a:lnTo>
                        <a:pt x="111" y="14"/>
                      </a:lnTo>
                      <a:lnTo>
                        <a:pt x="93" y="5"/>
                      </a:lnTo>
                      <a:lnTo>
                        <a:pt x="76" y="0"/>
                      </a:lnTo>
                      <a:lnTo>
                        <a:pt x="67" y="10"/>
                      </a:lnTo>
                      <a:lnTo>
                        <a:pt x="53" y="19"/>
                      </a:lnTo>
                      <a:lnTo>
                        <a:pt x="36" y="34"/>
                      </a:lnTo>
                      <a:lnTo>
                        <a:pt x="22" y="48"/>
                      </a:lnTo>
                      <a:lnTo>
                        <a:pt x="5" y="82"/>
                      </a:lnTo>
                      <a:lnTo>
                        <a:pt x="0" y="120"/>
                      </a:lnTo>
                      <a:lnTo>
                        <a:pt x="9" y="139"/>
                      </a:lnTo>
                      <a:lnTo>
                        <a:pt x="14" y="163"/>
                      </a:lnTo>
                      <a:lnTo>
                        <a:pt x="45" y="182"/>
                      </a:lnTo>
                      <a:lnTo>
                        <a:pt x="67" y="187"/>
                      </a:lnTo>
                      <a:lnTo>
                        <a:pt x="93" y="187"/>
                      </a:lnTo>
                      <a:lnTo>
                        <a:pt x="124" y="187"/>
                      </a:lnTo>
                      <a:lnTo>
                        <a:pt x="169" y="178"/>
                      </a:lnTo>
                      <a:lnTo>
                        <a:pt x="199" y="163"/>
                      </a:lnTo>
                      <a:lnTo>
                        <a:pt x="213" y="144"/>
                      </a:lnTo>
                      <a:lnTo>
                        <a:pt x="213" y="115"/>
                      </a:lnTo>
                      <a:lnTo>
                        <a:pt x="199" y="96"/>
                      </a:lnTo>
                      <a:lnTo>
                        <a:pt x="182" y="86"/>
                      </a:lnTo>
                      <a:lnTo>
                        <a:pt x="164" y="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6" name="Freeform 493"/>
                <p:cNvSpPr>
                  <a:spLocks/>
                </p:cNvSpPr>
                <p:nvPr/>
              </p:nvSpPr>
              <p:spPr bwMode="auto">
                <a:xfrm flipV="1">
                  <a:off x="1220" y="3255"/>
                  <a:ext cx="93" cy="99"/>
                </a:xfrm>
                <a:custGeom>
                  <a:avLst/>
                  <a:gdLst>
                    <a:gd name="T0" fmla="*/ 84 w 93"/>
                    <a:gd name="T1" fmla="*/ 14 h 96"/>
                    <a:gd name="T2" fmla="*/ 75 w 93"/>
                    <a:gd name="T3" fmla="*/ 5 h 96"/>
                    <a:gd name="T4" fmla="*/ 62 w 93"/>
                    <a:gd name="T5" fmla="*/ 0 h 96"/>
                    <a:gd name="T6" fmla="*/ 40 w 93"/>
                    <a:gd name="T7" fmla="*/ 9 h 96"/>
                    <a:gd name="T8" fmla="*/ 26 w 93"/>
                    <a:gd name="T9" fmla="*/ 9 h 96"/>
                    <a:gd name="T10" fmla="*/ 13 w 93"/>
                    <a:gd name="T11" fmla="*/ 29 h 96"/>
                    <a:gd name="T12" fmla="*/ 9 w 93"/>
                    <a:gd name="T13" fmla="*/ 58 h 96"/>
                    <a:gd name="T14" fmla="*/ 0 w 93"/>
                    <a:gd name="T15" fmla="*/ 83 h 96"/>
                    <a:gd name="T16" fmla="*/ 4 w 93"/>
                    <a:gd name="T17" fmla="*/ 101 h 96"/>
                    <a:gd name="T18" fmla="*/ 13 w 93"/>
                    <a:gd name="T19" fmla="*/ 106 h 96"/>
                    <a:gd name="T20" fmla="*/ 44 w 93"/>
                    <a:gd name="T21" fmla="*/ 111 h 96"/>
                    <a:gd name="T22" fmla="*/ 62 w 93"/>
                    <a:gd name="T23" fmla="*/ 111 h 96"/>
                    <a:gd name="T24" fmla="*/ 79 w 93"/>
                    <a:gd name="T25" fmla="*/ 106 h 96"/>
                    <a:gd name="T26" fmla="*/ 88 w 93"/>
                    <a:gd name="T27" fmla="*/ 90 h 96"/>
                    <a:gd name="T28" fmla="*/ 93 w 93"/>
                    <a:gd name="T29" fmla="*/ 58 h 96"/>
                    <a:gd name="T30" fmla="*/ 93 w 93"/>
                    <a:gd name="T31" fmla="*/ 29 h 96"/>
                    <a:gd name="T32" fmla="*/ 84 w 93"/>
                    <a:gd name="T33" fmla="*/ 14 h 96"/>
                    <a:gd name="T34" fmla="*/ 84 w 93"/>
                    <a:gd name="T35" fmla="*/ 14 h 9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96">
                      <a:moveTo>
                        <a:pt x="84" y="14"/>
                      </a:moveTo>
                      <a:lnTo>
                        <a:pt x="75" y="5"/>
                      </a:lnTo>
                      <a:lnTo>
                        <a:pt x="62" y="0"/>
                      </a:lnTo>
                      <a:lnTo>
                        <a:pt x="40" y="9"/>
                      </a:lnTo>
                      <a:lnTo>
                        <a:pt x="26" y="9"/>
                      </a:lnTo>
                      <a:lnTo>
                        <a:pt x="13" y="24"/>
                      </a:lnTo>
                      <a:lnTo>
                        <a:pt x="9" y="48"/>
                      </a:lnTo>
                      <a:lnTo>
                        <a:pt x="0" y="72"/>
                      </a:lnTo>
                      <a:lnTo>
                        <a:pt x="4" y="86"/>
                      </a:lnTo>
                      <a:lnTo>
                        <a:pt x="13" y="91"/>
                      </a:lnTo>
                      <a:lnTo>
                        <a:pt x="44" y="96"/>
                      </a:lnTo>
                      <a:lnTo>
                        <a:pt x="62" y="96"/>
                      </a:lnTo>
                      <a:lnTo>
                        <a:pt x="79" y="91"/>
                      </a:lnTo>
                      <a:lnTo>
                        <a:pt x="88" y="77"/>
                      </a:lnTo>
                      <a:lnTo>
                        <a:pt x="93" y="48"/>
                      </a:lnTo>
                      <a:lnTo>
                        <a:pt x="93" y="24"/>
                      </a:lnTo>
                      <a:lnTo>
                        <a:pt x="84" y="14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7" name="Freeform 494"/>
                <p:cNvSpPr>
                  <a:spLocks/>
                </p:cNvSpPr>
                <p:nvPr/>
              </p:nvSpPr>
              <p:spPr bwMode="auto">
                <a:xfrm flipV="1">
                  <a:off x="1229" y="3330"/>
                  <a:ext cx="13" cy="15"/>
                </a:xfrm>
                <a:custGeom>
                  <a:avLst/>
                  <a:gdLst>
                    <a:gd name="T0" fmla="*/ 0 w 13"/>
                    <a:gd name="T1" fmla="*/ 10 h 15"/>
                    <a:gd name="T2" fmla="*/ 8 w 13"/>
                    <a:gd name="T3" fmla="*/ 0 h 15"/>
                    <a:gd name="T4" fmla="*/ 13 w 13"/>
                    <a:gd name="T5" fmla="*/ 10 h 15"/>
                    <a:gd name="T6" fmla="*/ 8 w 13"/>
                    <a:gd name="T7" fmla="*/ 15 h 15"/>
                    <a:gd name="T8" fmla="*/ 0 w 13"/>
                    <a:gd name="T9" fmla="*/ 1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5">
                      <a:moveTo>
                        <a:pt x="0" y="10"/>
                      </a:moveTo>
                      <a:lnTo>
                        <a:pt x="8" y="0"/>
                      </a:lnTo>
                      <a:lnTo>
                        <a:pt x="13" y="10"/>
                      </a:lnTo>
                      <a:lnTo>
                        <a:pt x="8" y="15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8" name="Freeform 495"/>
                <p:cNvSpPr>
                  <a:spLocks/>
                </p:cNvSpPr>
                <p:nvPr/>
              </p:nvSpPr>
              <p:spPr bwMode="auto">
                <a:xfrm flipV="1">
                  <a:off x="1242" y="3340"/>
                  <a:ext cx="9" cy="9"/>
                </a:xfrm>
                <a:custGeom>
                  <a:avLst/>
                  <a:gdLst>
                    <a:gd name="T0" fmla="*/ 0 w 9"/>
                    <a:gd name="T1" fmla="*/ 4 h 9"/>
                    <a:gd name="T2" fmla="*/ 4 w 9"/>
                    <a:gd name="T3" fmla="*/ 0 h 9"/>
                    <a:gd name="T4" fmla="*/ 9 w 9"/>
                    <a:gd name="T5" fmla="*/ 4 h 9"/>
                    <a:gd name="T6" fmla="*/ 4 w 9"/>
                    <a:gd name="T7" fmla="*/ 9 h 9"/>
                    <a:gd name="T8" fmla="*/ 0 w 9"/>
                    <a:gd name="T9" fmla="*/ 4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9" y="4"/>
                      </a:lnTo>
                      <a:lnTo>
                        <a:pt x="4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9" name="Freeform 496"/>
                <p:cNvSpPr>
                  <a:spLocks/>
                </p:cNvSpPr>
                <p:nvPr/>
              </p:nvSpPr>
              <p:spPr bwMode="auto">
                <a:xfrm flipV="1">
                  <a:off x="1229" y="3320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0 w 4"/>
                    <a:gd name="T5" fmla="*/ 4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0" name="Freeform 497"/>
                <p:cNvSpPr>
                  <a:spLocks/>
                </p:cNvSpPr>
                <p:nvPr/>
              </p:nvSpPr>
              <p:spPr bwMode="auto">
                <a:xfrm flipV="1">
                  <a:off x="1304" y="3225"/>
                  <a:ext cx="88" cy="110"/>
                </a:xfrm>
                <a:custGeom>
                  <a:avLst/>
                  <a:gdLst>
                    <a:gd name="T0" fmla="*/ 0 w 88"/>
                    <a:gd name="T1" fmla="*/ 127 h 106"/>
                    <a:gd name="T2" fmla="*/ 31 w 88"/>
                    <a:gd name="T3" fmla="*/ 116 h 106"/>
                    <a:gd name="T4" fmla="*/ 53 w 88"/>
                    <a:gd name="T5" fmla="*/ 116 h 106"/>
                    <a:gd name="T6" fmla="*/ 75 w 88"/>
                    <a:gd name="T7" fmla="*/ 103 h 106"/>
                    <a:gd name="T8" fmla="*/ 88 w 88"/>
                    <a:gd name="T9" fmla="*/ 74 h 106"/>
                    <a:gd name="T10" fmla="*/ 84 w 88"/>
                    <a:gd name="T11" fmla="*/ 53 h 106"/>
                    <a:gd name="T12" fmla="*/ 71 w 88"/>
                    <a:gd name="T13" fmla="*/ 34 h 106"/>
                    <a:gd name="T14" fmla="*/ 49 w 88"/>
                    <a:gd name="T15" fmla="*/ 24 h 106"/>
                    <a:gd name="T16" fmla="*/ 35 w 88"/>
                    <a:gd name="T17" fmla="*/ 0 h 106"/>
                    <a:gd name="T18" fmla="*/ 40 w 88"/>
                    <a:gd name="T19" fmla="*/ 39 h 106"/>
                    <a:gd name="T20" fmla="*/ 35 w 88"/>
                    <a:gd name="T21" fmla="*/ 63 h 106"/>
                    <a:gd name="T22" fmla="*/ 31 w 88"/>
                    <a:gd name="T23" fmla="*/ 82 h 106"/>
                    <a:gd name="T24" fmla="*/ 0 w 88"/>
                    <a:gd name="T25" fmla="*/ 127 h 10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88" h="106">
                      <a:moveTo>
                        <a:pt x="0" y="106"/>
                      </a:moveTo>
                      <a:lnTo>
                        <a:pt x="31" y="96"/>
                      </a:lnTo>
                      <a:lnTo>
                        <a:pt x="53" y="96"/>
                      </a:lnTo>
                      <a:lnTo>
                        <a:pt x="75" y="86"/>
                      </a:lnTo>
                      <a:lnTo>
                        <a:pt x="88" y="62"/>
                      </a:lnTo>
                      <a:lnTo>
                        <a:pt x="84" y="43"/>
                      </a:lnTo>
                      <a:lnTo>
                        <a:pt x="71" y="29"/>
                      </a:lnTo>
                      <a:lnTo>
                        <a:pt x="49" y="19"/>
                      </a:lnTo>
                      <a:lnTo>
                        <a:pt x="35" y="0"/>
                      </a:lnTo>
                      <a:lnTo>
                        <a:pt x="40" y="34"/>
                      </a:lnTo>
                      <a:lnTo>
                        <a:pt x="35" y="53"/>
                      </a:lnTo>
                      <a:lnTo>
                        <a:pt x="31" y="67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1" name="Freeform 498"/>
                <p:cNvSpPr>
                  <a:spLocks/>
                </p:cNvSpPr>
                <p:nvPr/>
              </p:nvSpPr>
              <p:spPr bwMode="auto">
                <a:xfrm flipV="1">
                  <a:off x="1291" y="3225"/>
                  <a:ext cx="97" cy="71"/>
                </a:xfrm>
                <a:custGeom>
                  <a:avLst/>
                  <a:gdLst>
                    <a:gd name="T0" fmla="*/ 0 w 97"/>
                    <a:gd name="T1" fmla="*/ 84 h 68"/>
                    <a:gd name="T2" fmla="*/ 17 w 97"/>
                    <a:gd name="T3" fmla="*/ 84 h 68"/>
                    <a:gd name="T4" fmla="*/ 35 w 97"/>
                    <a:gd name="T5" fmla="*/ 73 h 68"/>
                    <a:gd name="T6" fmla="*/ 66 w 97"/>
                    <a:gd name="T7" fmla="*/ 66 h 68"/>
                    <a:gd name="T8" fmla="*/ 92 w 97"/>
                    <a:gd name="T9" fmla="*/ 44 h 68"/>
                    <a:gd name="T10" fmla="*/ 97 w 97"/>
                    <a:gd name="T11" fmla="*/ 20 h 68"/>
                    <a:gd name="T12" fmla="*/ 92 w 97"/>
                    <a:gd name="T13" fmla="*/ 0 h 68"/>
                    <a:gd name="T14" fmla="*/ 92 w 97"/>
                    <a:gd name="T15" fmla="*/ 20 h 68"/>
                    <a:gd name="T16" fmla="*/ 84 w 97"/>
                    <a:gd name="T17" fmla="*/ 34 h 68"/>
                    <a:gd name="T18" fmla="*/ 75 w 97"/>
                    <a:gd name="T19" fmla="*/ 29 h 68"/>
                    <a:gd name="T20" fmla="*/ 66 w 97"/>
                    <a:gd name="T21" fmla="*/ 29 h 68"/>
                    <a:gd name="T22" fmla="*/ 66 w 97"/>
                    <a:gd name="T23" fmla="*/ 49 h 68"/>
                    <a:gd name="T24" fmla="*/ 53 w 97"/>
                    <a:gd name="T25" fmla="*/ 54 h 68"/>
                    <a:gd name="T26" fmla="*/ 44 w 97"/>
                    <a:gd name="T27" fmla="*/ 66 h 68"/>
                    <a:gd name="T28" fmla="*/ 26 w 97"/>
                    <a:gd name="T29" fmla="*/ 78 h 68"/>
                    <a:gd name="T30" fmla="*/ 0 w 97"/>
                    <a:gd name="T31" fmla="*/ 84 h 6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7" h="68">
                      <a:moveTo>
                        <a:pt x="0" y="68"/>
                      </a:moveTo>
                      <a:lnTo>
                        <a:pt x="17" y="68"/>
                      </a:lnTo>
                      <a:lnTo>
                        <a:pt x="35" y="58"/>
                      </a:lnTo>
                      <a:lnTo>
                        <a:pt x="66" y="53"/>
                      </a:lnTo>
                      <a:lnTo>
                        <a:pt x="92" y="34"/>
                      </a:lnTo>
                      <a:lnTo>
                        <a:pt x="97" y="15"/>
                      </a:lnTo>
                      <a:lnTo>
                        <a:pt x="92" y="0"/>
                      </a:lnTo>
                      <a:lnTo>
                        <a:pt x="92" y="15"/>
                      </a:lnTo>
                      <a:lnTo>
                        <a:pt x="84" y="29"/>
                      </a:lnTo>
                      <a:lnTo>
                        <a:pt x="75" y="24"/>
                      </a:lnTo>
                      <a:lnTo>
                        <a:pt x="66" y="24"/>
                      </a:lnTo>
                      <a:lnTo>
                        <a:pt x="66" y="39"/>
                      </a:lnTo>
                      <a:lnTo>
                        <a:pt x="53" y="44"/>
                      </a:lnTo>
                      <a:lnTo>
                        <a:pt x="44" y="53"/>
                      </a:lnTo>
                      <a:lnTo>
                        <a:pt x="26" y="63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09" name="Group 499"/>
              <p:cNvGrpSpPr>
                <a:grpSpLocks/>
              </p:cNvGrpSpPr>
              <p:nvPr/>
            </p:nvGrpSpPr>
            <p:grpSpPr bwMode="auto">
              <a:xfrm flipV="1">
                <a:off x="2799" y="2229"/>
                <a:ext cx="200" cy="237"/>
                <a:chOff x="898" y="2208"/>
                <a:chExt cx="200" cy="230"/>
              </a:xfrm>
            </p:grpSpPr>
            <p:sp>
              <p:nvSpPr>
                <p:cNvPr id="117331" name="Freeform 500"/>
                <p:cNvSpPr>
                  <a:spLocks/>
                </p:cNvSpPr>
                <p:nvPr/>
              </p:nvSpPr>
              <p:spPr bwMode="auto">
                <a:xfrm>
                  <a:off x="898" y="2208"/>
                  <a:ext cx="200" cy="230"/>
                </a:xfrm>
                <a:custGeom>
                  <a:avLst/>
                  <a:gdLst>
                    <a:gd name="T0" fmla="*/ 115 w 200"/>
                    <a:gd name="T1" fmla="*/ 230 h 230"/>
                    <a:gd name="T2" fmla="*/ 151 w 200"/>
                    <a:gd name="T3" fmla="*/ 221 h 230"/>
                    <a:gd name="T4" fmla="*/ 177 w 200"/>
                    <a:gd name="T5" fmla="*/ 202 h 230"/>
                    <a:gd name="T6" fmla="*/ 195 w 200"/>
                    <a:gd name="T7" fmla="*/ 178 h 230"/>
                    <a:gd name="T8" fmla="*/ 200 w 200"/>
                    <a:gd name="T9" fmla="*/ 139 h 230"/>
                    <a:gd name="T10" fmla="*/ 200 w 200"/>
                    <a:gd name="T11" fmla="*/ 91 h 230"/>
                    <a:gd name="T12" fmla="*/ 182 w 200"/>
                    <a:gd name="T13" fmla="*/ 53 h 230"/>
                    <a:gd name="T14" fmla="*/ 164 w 200"/>
                    <a:gd name="T15" fmla="*/ 38 h 230"/>
                    <a:gd name="T16" fmla="*/ 146 w 200"/>
                    <a:gd name="T17" fmla="*/ 29 h 230"/>
                    <a:gd name="T18" fmla="*/ 129 w 200"/>
                    <a:gd name="T19" fmla="*/ 14 h 230"/>
                    <a:gd name="T20" fmla="*/ 102 w 200"/>
                    <a:gd name="T21" fmla="*/ 0 h 230"/>
                    <a:gd name="T22" fmla="*/ 71 w 200"/>
                    <a:gd name="T23" fmla="*/ 19 h 230"/>
                    <a:gd name="T24" fmla="*/ 49 w 200"/>
                    <a:gd name="T25" fmla="*/ 24 h 230"/>
                    <a:gd name="T26" fmla="*/ 31 w 200"/>
                    <a:gd name="T27" fmla="*/ 34 h 230"/>
                    <a:gd name="T28" fmla="*/ 14 w 200"/>
                    <a:gd name="T29" fmla="*/ 62 h 230"/>
                    <a:gd name="T30" fmla="*/ 0 w 200"/>
                    <a:gd name="T31" fmla="*/ 96 h 230"/>
                    <a:gd name="T32" fmla="*/ 0 w 200"/>
                    <a:gd name="T33" fmla="*/ 115 h 230"/>
                    <a:gd name="T34" fmla="*/ 9 w 200"/>
                    <a:gd name="T35" fmla="*/ 125 h 230"/>
                    <a:gd name="T36" fmla="*/ 23 w 200"/>
                    <a:gd name="T37" fmla="*/ 154 h 230"/>
                    <a:gd name="T38" fmla="*/ 27 w 200"/>
                    <a:gd name="T39" fmla="*/ 182 h 230"/>
                    <a:gd name="T40" fmla="*/ 27 w 200"/>
                    <a:gd name="T41" fmla="*/ 197 h 230"/>
                    <a:gd name="T42" fmla="*/ 31 w 200"/>
                    <a:gd name="T43" fmla="*/ 206 h 230"/>
                    <a:gd name="T44" fmla="*/ 53 w 200"/>
                    <a:gd name="T45" fmla="*/ 221 h 230"/>
                    <a:gd name="T46" fmla="*/ 80 w 200"/>
                    <a:gd name="T47" fmla="*/ 226 h 230"/>
                    <a:gd name="T48" fmla="*/ 115 w 200"/>
                    <a:gd name="T49" fmla="*/ 230 h 23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0" h="230">
                      <a:moveTo>
                        <a:pt x="115" y="230"/>
                      </a:moveTo>
                      <a:lnTo>
                        <a:pt x="151" y="221"/>
                      </a:lnTo>
                      <a:lnTo>
                        <a:pt x="177" y="202"/>
                      </a:lnTo>
                      <a:lnTo>
                        <a:pt x="195" y="178"/>
                      </a:lnTo>
                      <a:lnTo>
                        <a:pt x="200" y="139"/>
                      </a:lnTo>
                      <a:lnTo>
                        <a:pt x="200" y="91"/>
                      </a:lnTo>
                      <a:lnTo>
                        <a:pt x="182" y="53"/>
                      </a:lnTo>
                      <a:lnTo>
                        <a:pt x="164" y="38"/>
                      </a:lnTo>
                      <a:lnTo>
                        <a:pt x="146" y="29"/>
                      </a:lnTo>
                      <a:lnTo>
                        <a:pt x="129" y="14"/>
                      </a:lnTo>
                      <a:lnTo>
                        <a:pt x="102" y="0"/>
                      </a:lnTo>
                      <a:lnTo>
                        <a:pt x="71" y="19"/>
                      </a:lnTo>
                      <a:lnTo>
                        <a:pt x="49" y="24"/>
                      </a:lnTo>
                      <a:lnTo>
                        <a:pt x="31" y="34"/>
                      </a:lnTo>
                      <a:lnTo>
                        <a:pt x="14" y="62"/>
                      </a:lnTo>
                      <a:lnTo>
                        <a:pt x="0" y="96"/>
                      </a:lnTo>
                      <a:lnTo>
                        <a:pt x="0" y="115"/>
                      </a:lnTo>
                      <a:lnTo>
                        <a:pt x="9" y="125"/>
                      </a:lnTo>
                      <a:lnTo>
                        <a:pt x="23" y="154"/>
                      </a:lnTo>
                      <a:lnTo>
                        <a:pt x="27" y="182"/>
                      </a:lnTo>
                      <a:lnTo>
                        <a:pt x="27" y="197"/>
                      </a:lnTo>
                      <a:lnTo>
                        <a:pt x="31" y="206"/>
                      </a:lnTo>
                      <a:lnTo>
                        <a:pt x="53" y="221"/>
                      </a:lnTo>
                      <a:lnTo>
                        <a:pt x="80" y="226"/>
                      </a:lnTo>
                      <a:lnTo>
                        <a:pt x="115" y="230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2" name="Freeform 501"/>
                <p:cNvSpPr>
                  <a:spLocks/>
                </p:cNvSpPr>
                <p:nvPr/>
              </p:nvSpPr>
              <p:spPr bwMode="auto">
                <a:xfrm>
                  <a:off x="956" y="2285"/>
                  <a:ext cx="111" cy="125"/>
                </a:xfrm>
                <a:custGeom>
                  <a:avLst/>
                  <a:gdLst>
                    <a:gd name="T0" fmla="*/ 75 w 111"/>
                    <a:gd name="T1" fmla="*/ 120 h 125"/>
                    <a:gd name="T2" fmla="*/ 88 w 111"/>
                    <a:gd name="T3" fmla="*/ 110 h 125"/>
                    <a:gd name="T4" fmla="*/ 102 w 111"/>
                    <a:gd name="T5" fmla="*/ 86 h 125"/>
                    <a:gd name="T6" fmla="*/ 111 w 111"/>
                    <a:gd name="T7" fmla="*/ 67 h 125"/>
                    <a:gd name="T8" fmla="*/ 111 w 111"/>
                    <a:gd name="T9" fmla="*/ 43 h 125"/>
                    <a:gd name="T10" fmla="*/ 93 w 111"/>
                    <a:gd name="T11" fmla="*/ 24 h 125"/>
                    <a:gd name="T12" fmla="*/ 71 w 111"/>
                    <a:gd name="T13" fmla="*/ 0 h 125"/>
                    <a:gd name="T14" fmla="*/ 44 w 111"/>
                    <a:gd name="T15" fmla="*/ 0 h 125"/>
                    <a:gd name="T16" fmla="*/ 18 w 111"/>
                    <a:gd name="T17" fmla="*/ 9 h 125"/>
                    <a:gd name="T18" fmla="*/ 0 w 111"/>
                    <a:gd name="T19" fmla="*/ 29 h 125"/>
                    <a:gd name="T20" fmla="*/ 4 w 111"/>
                    <a:gd name="T21" fmla="*/ 48 h 125"/>
                    <a:gd name="T22" fmla="*/ 0 w 111"/>
                    <a:gd name="T23" fmla="*/ 72 h 125"/>
                    <a:gd name="T24" fmla="*/ 0 w 111"/>
                    <a:gd name="T25" fmla="*/ 86 h 125"/>
                    <a:gd name="T26" fmla="*/ 4 w 111"/>
                    <a:gd name="T27" fmla="*/ 96 h 125"/>
                    <a:gd name="T28" fmla="*/ 18 w 111"/>
                    <a:gd name="T29" fmla="*/ 110 h 125"/>
                    <a:gd name="T30" fmla="*/ 35 w 111"/>
                    <a:gd name="T31" fmla="*/ 125 h 125"/>
                    <a:gd name="T32" fmla="*/ 75 w 111"/>
                    <a:gd name="T33" fmla="*/ 120 h 1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11" h="125">
                      <a:moveTo>
                        <a:pt x="75" y="120"/>
                      </a:moveTo>
                      <a:lnTo>
                        <a:pt x="88" y="110"/>
                      </a:lnTo>
                      <a:lnTo>
                        <a:pt x="102" y="86"/>
                      </a:lnTo>
                      <a:lnTo>
                        <a:pt x="111" y="67"/>
                      </a:lnTo>
                      <a:lnTo>
                        <a:pt x="111" y="43"/>
                      </a:lnTo>
                      <a:lnTo>
                        <a:pt x="93" y="24"/>
                      </a:lnTo>
                      <a:lnTo>
                        <a:pt x="71" y="0"/>
                      </a:lnTo>
                      <a:lnTo>
                        <a:pt x="44" y="0"/>
                      </a:lnTo>
                      <a:lnTo>
                        <a:pt x="18" y="9"/>
                      </a:lnTo>
                      <a:lnTo>
                        <a:pt x="0" y="29"/>
                      </a:lnTo>
                      <a:lnTo>
                        <a:pt x="4" y="48"/>
                      </a:lnTo>
                      <a:lnTo>
                        <a:pt x="0" y="72"/>
                      </a:lnTo>
                      <a:lnTo>
                        <a:pt x="0" y="86"/>
                      </a:lnTo>
                      <a:lnTo>
                        <a:pt x="4" y="96"/>
                      </a:lnTo>
                      <a:lnTo>
                        <a:pt x="18" y="110"/>
                      </a:lnTo>
                      <a:lnTo>
                        <a:pt x="35" y="125"/>
                      </a:lnTo>
                      <a:lnTo>
                        <a:pt x="75" y="120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3" name="Freeform 502"/>
                <p:cNvSpPr>
                  <a:spLocks/>
                </p:cNvSpPr>
                <p:nvPr/>
              </p:nvSpPr>
              <p:spPr bwMode="auto">
                <a:xfrm>
                  <a:off x="947" y="2275"/>
                  <a:ext cx="111" cy="120"/>
                </a:xfrm>
                <a:custGeom>
                  <a:avLst/>
                  <a:gdLst>
                    <a:gd name="T0" fmla="*/ 75 w 111"/>
                    <a:gd name="T1" fmla="*/ 120 h 120"/>
                    <a:gd name="T2" fmla="*/ 89 w 111"/>
                    <a:gd name="T3" fmla="*/ 111 h 120"/>
                    <a:gd name="T4" fmla="*/ 102 w 111"/>
                    <a:gd name="T5" fmla="*/ 87 h 120"/>
                    <a:gd name="T6" fmla="*/ 111 w 111"/>
                    <a:gd name="T7" fmla="*/ 67 h 120"/>
                    <a:gd name="T8" fmla="*/ 111 w 111"/>
                    <a:gd name="T9" fmla="*/ 43 h 120"/>
                    <a:gd name="T10" fmla="*/ 106 w 111"/>
                    <a:gd name="T11" fmla="*/ 34 h 120"/>
                    <a:gd name="T12" fmla="*/ 93 w 111"/>
                    <a:gd name="T13" fmla="*/ 24 h 120"/>
                    <a:gd name="T14" fmla="*/ 71 w 111"/>
                    <a:gd name="T15" fmla="*/ 0 h 120"/>
                    <a:gd name="T16" fmla="*/ 44 w 111"/>
                    <a:gd name="T17" fmla="*/ 0 h 120"/>
                    <a:gd name="T18" fmla="*/ 18 w 111"/>
                    <a:gd name="T19" fmla="*/ 5 h 120"/>
                    <a:gd name="T20" fmla="*/ 4 w 111"/>
                    <a:gd name="T21" fmla="*/ 24 h 120"/>
                    <a:gd name="T22" fmla="*/ 9 w 111"/>
                    <a:gd name="T23" fmla="*/ 48 h 120"/>
                    <a:gd name="T24" fmla="*/ 0 w 111"/>
                    <a:gd name="T25" fmla="*/ 67 h 120"/>
                    <a:gd name="T26" fmla="*/ 0 w 111"/>
                    <a:gd name="T27" fmla="*/ 82 h 120"/>
                    <a:gd name="T28" fmla="*/ 9 w 111"/>
                    <a:gd name="T29" fmla="*/ 96 h 120"/>
                    <a:gd name="T30" fmla="*/ 22 w 111"/>
                    <a:gd name="T31" fmla="*/ 111 h 120"/>
                    <a:gd name="T32" fmla="*/ 40 w 111"/>
                    <a:gd name="T33" fmla="*/ 120 h 120"/>
                    <a:gd name="T34" fmla="*/ 75 w 111"/>
                    <a:gd name="T35" fmla="*/ 12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11" h="120">
                      <a:moveTo>
                        <a:pt x="75" y="120"/>
                      </a:moveTo>
                      <a:lnTo>
                        <a:pt x="89" y="111"/>
                      </a:lnTo>
                      <a:lnTo>
                        <a:pt x="102" y="87"/>
                      </a:lnTo>
                      <a:lnTo>
                        <a:pt x="111" y="67"/>
                      </a:lnTo>
                      <a:lnTo>
                        <a:pt x="111" y="43"/>
                      </a:lnTo>
                      <a:lnTo>
                        <a:pt x="106" y="34"/>
                      </a:lnTo>
                      <a:lnTo>
                        <a:pt x="93" y="24"/>
                      </a:lnTo>
                      <a:lnTo>
                        <a:pt x="71" y="0"/>
                      </a:lnTo>
                      <a:lnTo>
                        <a:pt x="44" y="0"/>
                      </a:lnTo>
                      <a:lnTo>
                        <a:pt x="18" y="5"/>
                      </a:lnTo>
                      <a:lnTo>
                        <a:pt x="4" y="24"/>
                      </a:lnTo>
                      <a:lnTo>
                        <a:pt x="9" y="48"/>
                      </a:lnTo>
                      <a:lnTo>
                        <a:pt x="0" y="67"/>
                      </a:lnTo>
                      <a:lnTo>
                        <a:pt x="0" y="82"/>
                      </a:lnTo>
                      <a:lnTo>
                        <a:pt x="9" y="96"/>
                      </a:lnTo>
                      <a:lnTo>
                        <a:pt x="22" y="111"/>
                      </a:lnTo>
                      <a:lnTo>
                        <a:pt x="40" y="120"/>
                      </a:lnTo>
                      <a:lnTo>
                        <a:pt x="75" y="120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4" name="Freeform 503"/>
                <p:cNvSpPr>
                  <a:spLocks/>
                </p:cNvSpPr>
                <p:nvPr/>
              </p:nvSpPr>
              <p:spPr bwMode="auto">
                <a:xfrm>
                  <a:off x="903" y="2213"/>
                  <a:ext cx="190" cy="187"/>
                </a:xfrm>
                <a:custGeom>
                  <a:avLst/>
                  <a:gdLst>
                    <a:gd name="T0" fmla="*/ 93 w 190"/>
                    <a:gd name="T1" fmla="*/ 0 h 187"/>
                    <a:gd name="T2" fmla="*/ 75 w 190"/>
                    <a:gd name="T3" fmla="*/ 19 h 187"/>
                    <a:gd name="T4" fmla="*/ 44 w 190"/>
                    <a:gd name="T5" fmla="*/ 24 h 187"/>
                    <a:gd name="T6" fmla="*/ 22 w 190"/>
                    <a:gd name="T7" fmla="*/ 38 h 187"/>
                    <a:gd name="T8" fmla="*/ 9 w 190"/>
                    <a:gd name="T9" fmla="*/ 67 h 187"/>
                    <a:gd name="T10" fmla="*/ 0 w 190"/>
                    <a:gd name="T11" fmla="*/ 86 h 187"/>
                    <a:gd name="T12" fmla="*/ 4 w 190"/>
                    <a:gd name="T13" fmla="*/ 110 h 187"/>
                    <a:gd name="T14" fmla="*/ 22 w 190"/>
                    <a:gd name="T15" fmla="*/ 139 h 187"/>
                    <a:gd name="T16" fmla="*/ 26 w 190"/>
                    <a:gd name="T17" fmla="*/ 173 h 187"/>
                    <a:gd name="T18" fmla="*/ 26 w 190"/>
                    <a:gd name="T19" fmla="*/ 187 h 187"/>
                    <a:gd name="T20" fmla="*/ 31 w 190"/>
                    <a:gd name="T21" fmla="*/ 182 h 187"/>
                    <a:gd name="T22" fmla="*/ 35 w 190"/>
                    <a:gd name="T23" fmla="*/ 168 h 187"/>
                    <a:gd name="T24" fmla="*/ 35 w 190"/>
                    <a:gd name="T25" fmla="*/ 144 h 187"/>
                    <a:gd name="T26" fmla="*/ 26 w 190"/>
                    <a:gd name="T27" fmla="*/ 125 h 187"/>
                    <a:gd name="T28" fmla="*/ 22 w 190"/>
                    <a:gd name="T29" fmla="*/ 115 h 187"/>
                    <a:gd name="T30" fmla="*/ 22 w 190"/>
                    <a:gd name="T31" fmla="*/ 101 h 187"/>
                    <a:gd name="T32" fmla="*/ 31 w 190"/>
                    <a:gd name="T33" fmla="*/ 101 h 187"/>
                    <a:gd name="T34" fmla="*/ 40 w 190"/>
                    <a:gd name="T35" fmla="*/ 91 h 187"/>
                    <a:gd name="T36" fmla="*/ 35 w 190"/>
                    <a:gd name="T37" fmla="*/ 62 h 187"/>
                    <a:gd name="T38" fmla="*/ 44 w 190"/>
                    <a:gd name="T39" fmla="*/ 43 h 187"/>
                    <a:gd name="T40" fmla="*/ 48 w 190"/>
                    <a:gd name="T41" fmla="*/ 43 h 187"/>
                    <a:gd name="T42" fmla="*/ 57 w 190"/>
                    <a:gd name="T43" fmla="*/ 48 h 187"/>
                    <a:gd name="T44" fmla="*/ 62 w 190"/>
                    <a:gd name="T45" fmla="*/ 53 h 187"/>
                    <a:gd name="T46" fmla="*/ 75 w 190"/>
                    <a:gd name="T47" fmla="*/ 53 h 187"/>
                    <a:gd name="T48" fmla="*/ 88 w 190"/>
                    <a:gd name="T49" fmla="*/ 57 h 187"/>
                    <a:gd name="T50" fmla="*/ 97 w 190"/>
                    <a:gd name="T51" fmla="*/ 53 h 187"/>
                    <a:gd name="T52" fmla="*/ 97 w 190"/>
                    <a:gd name="T53" fmla="*/ 38 h 187"/>
                    <a:gd name="T54" fmla="*/ 97 w 190"/>
                    <a:gd name="T55" fmla="*/ 24 h 187"/>
                    <a:gd name="T56" fmla="*/ 102 w 190"/>
                    <a:gd name="T57" fmla="*/ 14 h 187"/>
                    <a:gd name="T58" fmla="*/ 115 w 190"/>
                    <a:gd name="T59" fmla="*/ 19 h 187"/>
                    <a:gd name="T60" fmla="*/ 115 w 190"/>
                    <a:gd name="T61" fmla="*/ 43 h 187"/>
                    <a:gd name="T62" fmla="*/ 119 w 190"/>
                    <a:gd name="T63" fmla="*/ 48 h 187"/>
                    <a:gd name="T64" fmla="*/ 128 w 190"/>
                    <a:gd name="T65" fmla="*/ 43 h 187"/>
                    <a:gd name="T66" fmla="*/ 137 w 190"/>
                    <a:gd name="T67" fmla="*/ 43 h 187"/>
                    <a:gd name="T68" fmla="*/ 141 w 190"/>
                    <a:gd name="T69" fmla="*/ 48 h 187"/>
                    <a:gd name="T70" fmla="*/ 155 w 190"/>
                    <a:gd name="T71" fmla="*/ 67 h 187"/>
                    <a:gd name="T72" fmla="*/ 164 w 190"/>
                    <a:gd name="T73" fmla="*/ 81 h 187"/>
                    <a:gd name="T74" fmla="*/ 177 w 190"/>
                    <a:gd name="T75" fmla="*/ 86 h 187"/>
                    <a:gd name="T76" fmla="*/ 190 w 190"/>
                    <a:gd name="T77" fmla="*/ 101 h 187"/>
                    <a:gd name="T78" fmla="*/ 190 w 190"/>
                    <a:gd name="T79" fmla="*/ 120 h 187"/>
                    <a:gd name="T80" fmla="*/ 190 w 190"/>
                    <a:gd name="T81" fmla="*/ 91 h 187"/>
                    <a:gd name="T82" fmla="*/ 181 w 190"/>
                    <a:gd name="T83" fmla="*/ 62 h 187"/>
                    <a:gd name="T84" fmla="*/ 168 w 190"/>
                    <a:gd name="T85" fmla="*/ 43 h 187"/>
                    <a:gd name="T86" fmla="*/ 150 w 190"/>
                    <a:gd name="T87" fmla="*/ 38 h 187"/>
                    <a:gd name="T88" fmla="*/ 137 w 190"/>
                    <a:gd name="T89" fmla="*/ 29 h 187"/>
                    <a:gd name="T90" fmla="*/ 119 w 190"/>
                    <a:gd name="T91" fmla="*/ 9 h 187"/>
                    <a:gd name="T92" fmla="*/ 106 w 190"/>
                    <a:gd name="T93" fmla="*/ 0 h 187"/>
                    <a:gd name="T94" fmla="*/ 93 w 190"/>
                    <a:gd name="T95" fmla="*/ 0 h 1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0" h="187">
                      <a:moveTo>
                        <a:pt x="93" y="0"/>
                      </a:moveTo>
                      <a:lnTo>
                        <a:pt x="75" y="19"/>
                      </a:lnTo>
                      <a:lnTo>
                        <a:pt x="44" y="24"/>
                      </a:lnTo>
                      <a:lnTo>
                        <a:pt x="22" y="38"/>
                      </a:lnTo>
                      <a:lnTo>
                        <a:pt x="9" y="67"/>
                      </a:lnTo>
                      <a:lnTo>
                        <a:pt x="0" y="86"/>
                      </a:lnTo>
                      <a:lnTo>
                        <a:pt x="4" y="110"/>
                      </a:lnTo>
                      <a:lnTo>
                        <a:pt x="22" y="139"/>
                      </a:lnTo>
                      <a:lnTo>
                        <a:pt x="26" y="173"/>
                      </a:lnTo>
                      <a:lnTo>
                        <a:pt x="26" y="187"/>
                      </a:lnTo>
                      <a:lnTo>
                        <a:pt x="31" y="182"/>
                      </a:lnTo>
                      <a:lnTo>
                        <a:pt x="35" y="168"/>
                      </a:lnTo>
                      <a:lnTo>
                        <a:pt x="35" y="144"/>
                      </a:lnTo>
                      <a:lnTo>
                        <a:pt x="26" y="125"/>
                      </a:lnTo>
                      <a:lnTo>
                        <a:pt x="22" y="115"/>
                      </a:lnTo>
                      <a:lnTo>
                        <a:pt x="22" y="101"/>
                      </a:lnTo>
                      <a:lnTo>
                        <a:pt x="31" y="101"/>
                      </a:lnTo>
                      <a:lnTo>
                        <a:pt x="40" y="91"/>
                      </a:lnTo>
                      <a:lnTo>
                        <a:pt x="35" y="62"/>
                      </a:lnTo>
                      <a:lnTo>
                        <a:pt x="44" y="43"/>
                      </a:lnTo>
                      <a:lnTo>
                        <a:pt x="48" y="43"/>
                      </a:lnTo>
                      <a:lnTo>
                        <a:pt x="57" y="48"/>
                      </a:lnTo>
                      <a:lnTo>
                        <a:pt x="62" y="53"/>
                      </a:lnTo>
                      <a:lnTo>
                        <a:pt x="75" y="53"/>
                      </a:lnTo>
                      <a:lnTo>
                        <a:pt x="88" y="57"/>
                      </a:lnTo>
                      <a:lnTo>
                        <a:pt x="97" y="53"/>
                      </a:lnTo>
                      <a:lnTo>
                        <a:pt x="97" y="38"/>
                      </a:lnTo>
                      <a:lnTo>
                        <a:pt x="97" y="24"/>
                      </a:lnTo>
                      <a:lnTo>
                        <a:pt x="102" y="14"/>
                      </a:lnTo>
                      <a:lnTo>
                        <a:pt x="115" y="19"/>
                      </a:lnTo>
                      <a:lnTo>
                        <a:pt x="115" y="43"/>
                      </a:lnTo>
                      <a:lnTo>
                        <a:pt x="119" y="48"/>
                      </a:lnTo>
                      <a:lnTo>
                        <a:pt x="128" y="43"/>
                      </a:lnTo>
                      <a:lnTo>
                        <a:pt x="137" y="43"/>
                      </a:lnTo>
                      <a:lnTo>
                        <a:pt x="141" y="48"/>
                      </a:lnTo>
                      <a:lnTo>
                        <a:pt x="155" y="67"/>
                      </a:lnTo>
                      <a:lnTo>
                        <a:pt x="164" y="81"/>
                      </a:lnTo>
                      <a:lnTo>
                        <a:pt x="177" y="86"/>
                      </a:lnTo>
                      <a:lnTo>
                        <a:pt x="190" y="101"/>
                      </a:lnTo>
                      <a:lnTo>
                        <a:pt x="190" y="120"/>
                      </a:lnTo>
                      <a:lnTo>
                        <a:pt x="190" y="91"/>
                      </a:lnTo>
                      <a:lnTo>
                        <a:pt x="181" y="62"/>
                      </a:lnTo>
                      <a:lnTo>
                        <a:pt x="168" y="43"/>
                      </a:lnTo>
                      <a:lnTo>
                        <a:pt x="150" y="38"/>
                      </a:lnTo>
                      <a:lnTo>
                        <a:pt x="137" y="29"/>
                      </a:lnTo>
                      <a:lnTo>
                        <a:pt x="119" y="9"/>
                      </a:lnTo>
                      <a:lnTo>
                        <a:pt x="106" y="0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5" name="Freeform 504"/>
                <p:cNvSpPr>
                  <a:spLocks/>
                </p:cNvSpPr>
                <p:nvPr/>
              </p:nvSpPr>
              <p:spPr bwMode="auto">
                <a:xfrm>
                  <a:off x="903" y="2213"/>
                  <a:ext cx="115" cy="129"/>
                </a:xfrm>
                <a:custGeom>
                  <a:avLst/>
                  <a:gdLst>
                    <a:gd name="T0" fmla="*/ 13 w 115"/>
                    <a:gd name="T1" fmla="*/ 129 h 129"/>
                    <a:gd name="T2" fmla="*/ 4 w 115"/>
                    <a:gd name="T3" fmla="*/ 115 h 129"/>
                    <a:gd name="T4" fmla="*/ 0 w 115"/>
                    <a:gd name="T5" fmla="*/ 96 h 129"/>
                    <a:gd name="T6" fmla="*/ 9 w 115"/>
                    <a:gd name="T7" fmla="*/ 67 h 129"/>
                    <a:gd name="T8" fmla="*/ 22 w 115"/>
                    <a:gd name="T9" fmla="*/ 38 h 129"/>
                    <a:gd name="T10" fmla="*/ 40 w 115"/>
                    <a:gd name="T11" fmla="*/ 24 h 129"/>
                    <a:gd name="T12" fmla="*/ 62 w 115"/>
                    <a:gd name="T13" fmla="*/ 19 h 129"/>
                    <a:gd name="T14" fmla="*/ 75 w 115"/>
                    <a:gd name="T15" fmla="*/ 19 h 129"/>
                    <a:gd name="T16" fmla="*/ 88 w 115"/>
                    <a:gd name="T17" fmla="*/ 9 h 129"/>
                    <a:gd name="T18" fmla="*/ 97 w 115"/>
                    <a:gd name="T19" fmla="*/ 0 h 129"/>
                    <a:gd name="T20" fmla="*/ 106 w 115"/>
                    <a:gd name="T21" fmla="*/ 0 h 129"/>
                    <a:gd name="T22" fmla="*/ 115 w 115"/>
                    <a:gd name="T23" fmla="*/ 5 h 129"/>
                    <a:gd name="T24" fmla="*/ 102 w 115"/>
                    <a:gd name="T25" fmla="*/ 5 h 129"/>
                    <a:gd name="T26" fmla="*/ 88 w 115"/>
                    <a:gd name="T27" fmla="*/ 14 h 129"/>
                    <a:gd name="T28" fmla="*/ 79 w 115"/>
                    <a:gd name="T29" fmla="*/ 24 h 129"/>
                    <a:gd name="T30" fmla="*/ 75 w 115"/>
                    <a:gd name="T31" fmla="*/ 33 h 129"/>
                    <a:gd name="T32" fmla="*/ 62 w 115"/>
                    <a:gd name="T33" fmla="*/ 33 h 129"/>
                    <a:gd name="T34" fmla="*/ 44 w 115"/>
                    <a:gd name="T35" fmla="*/ 29 h 129"/>
                    <a:gd name="T36" fmla="*/ 26 w 115"/>
                    <a:gd name="T37" fmla="*/ 43 h 129"/>
                    <a:gd name="T38" fmla="*/ 22 w 115"/>
                    <a:gd name="T39" fmla="*/ 57 h 129"/>
                    <a:gd name="T40" fmla="*/ 18 w 115"/>
                    <a:gd name="T41" fmla="*/ 72 h 129"/>
                    <a:gd name="T42" fmla="*/ 18 w 115"/>
                    <a:gd name="T43" fmla="*/ 86 h 129"/>
                    <a:gd name="T44" fmla="*/ 9 w 115"/>
                    <a:gd name="T45" fmla="*/ 91 h 129"/>
                    <a:gd name="T46" fmla="*/ 4 w 115"/>
                    <a:gd name="T47" fmla="*/ 101 h 129"/>
                    <a:gd name="T48" fmla="*/ 4 w 115"/>
                    <a:gd name="T49" fmla="*/ 110 h 129"/>
                    <a:gd name="T50" fmla="*/ 13 w 115"/>
                    <a:gd name="T51" fmla="*/ 129 h 1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15" h="129">
                      <a:moveTo>
                        <a:pt x="13" y="129"/>
                      </a:moveTo>
                      <a:lnTo>
                        <a:pt x="4" y="115"/>
                      </a:lnTo>
                      <a:lnTo>
                        <a:pt x="0" y="96"/>
                      </a:lnTo>
                      <a:lnTo>
                        <a:pt x="9" y="67"/>
                      </a:lnTo>
                      <a:lnTo>
                        <a:pt x="22" y="38"/>
                      </a:lnTo>
                      <a:lnTo>
                        <a:pt x="40" y="24"/>
                      </a:lnTo>
                      <a:lnTo>
                        <a:pt x="62" y="19"/>
                      </a:lnTo>
                      <a:lnTo>
                        <a:pt x="75" y="19"/>
                      </a:lnTo>
                      <a:lnTo>
                        <a:pt x="88" y="9"/>
                      </a:lnTo>
                      <a:lnTo>
                        <a:pt x="97" y="0"/>
                      </a:lnTo>
                      <a:lnTo>
                        <a:pt x="106" y="0"/>
                      </a:lnTo>
                      <a:lnTo>
                        <a:pt x="115" y="5"/>
                      </a:lnTo>
                      <a:lnTo>
                        <a:pt x="102" y="5"/>
                      </a:lnTo>
                      <a:lnTo>
                        <a:pt x="88" y="14"/>
                      </a:lnTo>
                      <a:lnTo>
                        <a:pt x="79" y="24"/>
                      </a:lnTo>
                      <a:lnTo>
                        <a:pt x="75" y="33"/>
                      </a:lnTo>
                      <a:lnTo>
                        <a:pt x="62" y="33"/>
                      </a:lnTo>
                      <a:lnTo>
                        <a:pt x="44" y="29"/>
                      </a:lnTo>
                      <a:lnTo>
                        <a:pt x="26" y="43"/>
                      </a:lnTo>
                      <a:lnTo>
                        <a:pt x="22" y="57"/>
                      </a:lnTo>
                      <a:lnTo>
                        <a:pt x="18" y="72"/>
                      </a:lnTo>
                      <a:lnTo>
                        <a:pt x="18" y="86"/>
                      </a:lnTo>
                      <a:lnTo>
                        <a:pt x="9" y="91"/>
                      </a:lnTo>
                      <a:lnTo>
                        <a:pt x="4" y="101"/>
                      </a:lnTo>
                      <a:lnTo>
                        <a:pt x="4" y="110"/>
                      </a:lnTo>
                      <a:lnTo>
                        <a:pt x="13" y="129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6" name="Freeform 505"/>
                <p:cNvSpPr>
                  <a:spLocks/>
                </p:cNvSpPr>
                <p:nvPr/>
              </p:nvSpPr>
              <p:spPr bwMode="auto">
                <a:xfrm>
                  <a:off x="951" y="2275"/>
                  <a:ext cx="102" cy="101"/>
                </a:xfrm>
                <a:custGeom>
                  <a:avLst/>
                  <a:gdLst>
                    <a:gd name="T0" fmla="*/ 67 w 102"/>
                    <a:gd name="T1" fmla="*/ 5 h 101"/>
                    <a:gd name="T2" fmla="*/ 54 w 102"/>
                    <a:gd name="T3" fmla="*/ 0 h 101"/>
                    <a:gd name="T4" fmla="*/ 45 w 102"/>
                    <a:gd name="T5" fmla="*/ 5 h 101"/>
                    <a:gd name="T6" fmla="*/ 23 w 102"/>
                    <a:gd name="T7" fmla="*/ 5 h 101"/>
                    <a:gd name="T8" fmla="*/ 9 w 102"/>
                    <a:gd name="T9" fmla="*/ 15 h 101"/>
                    <a:gd name="T10" fmla="*/ 5 w 102"/>
                    <a:gd name="T11" fmla="*/ 29 h 101"/>
                    <a:gd name="T12" fmla="*/ 9 w 102"/>
                    <a:gd name="T13" fmla="*/ 48 h 101"/>
                    <a:gd name="T14" fmla="*/ 0 w 102"/>
                    <a:gd name="T15" fmla="*/ 67 h 101"/>
                    <a:gd name="T16" fmla="*/ 0 w 102"/>
                    <a:gd name="T17" fmla="*/ 87 h 101"/>
                    <a:gd name="T18" fmla="*/ 14 w 102"/>
                    <a:gd name="T19" fmla="*/ 101 h 101"/>
                    <a:gd name="T20" fmla="*/ 9 w 102"/>
                    <a:gd name="T21" fmla="*/ 87 h 101"/>
                    <a:gd name="T22" fmla="*/ 14 w 102"/>
                    <a:gd name="T23" fmla="*/ 77 h 101"/>
                    <a:gd name="T24" fmla="*/ 27 w 102"/>
                    <a:gd name="T25" fmla="*/ 72 h 101"/>
                    <a:gd name="T26" fmla="*/ 23 w 102"/>
                    <a:gd name="T27" fmla="*/ 63 h 101"/>
                    <a:gd name="T28" fmla="*/ 18 w 102"/>
                    <a:gd name="T29" fmla="*/ 53 h 101"/>
                    <a:gd name="T30" fmla="*/ 27 w 102"/>
                    <a:gd name="T31" fmla="*/ 39 h 101"/>
                    <a:gd name="T32" fmla="*/ 27 w 102"/>
                    <a:gd name="T33" fmla="*/ 24 h 101"/>
                    <a:gd name="T34" fmla="*/ 31 w 102"/>
                    <a:gd name="T35" fmla="*/ 29 h 101"/>
                    <a:gd name="T36" fmla="*/ 31 w 102"/>
                    <a:gd name="T37" fmla="*/ 39 h 101"/>
                    <a:gd name="T38" fmla="*/ 36 w 102"/>
                    <a:gd name="T39" fmla="*/ 43 h 101"/>
                    <a:gd name="T40" fmla="*/ 40 w 102"/>
                    <a:gd name="T41" fmla="*/ 43 h 101"/>
                    <a:gd name="T42" fmla="*/ 54 w 102"/>
                    <a:gd name="T43" fmla="*/ 34 h 101"/>
                    <a:gd name="T44" fmla="*/ 62 w 102"/>
                    <a:gd name="T45" fmla="*/ 39 h 101"/>
                    <a:gd name="T46" fmla="*/ 67 w 102"/>
                    <a:gd name="T47" fmla="*/ 48 h 101"/>
                    <a:gd name="T48" fmla="*/ 80 w 102"/>
                    <a:gd name="T49" fmla="*/ 53 h 101"/>
                    <a:gd name="T50" fmla="*/ 89 w 102"/>
                    <a:gd name="T51" fmla="*/ 43 h 101"/>
                    <a:gd name="T52" fmla="*/ 98 w 102"/>
                    <a:gd name="T53" fmla="*/ 39 h 101"/>
                    <a:gd name="T54" fmla="*/ 102 w 102"/>
                    <a:gd name="T55" fmla="*/ 48 h 101"/>
                    <a:gd name="T56" fmla="*/ 98 w 102"/>
                    <a:gd name="T57" fmla="*/ 34 h 101"/>
                    <a:gd name="T58" fmla="*/ 85 w 102"/>
                    <a:gd name="T59" fmla="*/ 24 h 101"/>
                    <a:gd name="T60" fmla="*/ 67 w 102"/>
                    <a:gd name="T61" fmla="*/ 5 h 10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2" h="101">
                      <a:moveTo>
                        <a:pt x="67" y="5"/>
                      </a:moveTo>
                      <a:lnTo>
                        <a:pt x="54" y="0"/>
                      </a:lnTo>
                      <a:lnTo>
                        <a:pt x="45" y="5"/>
                      </a:lnTo>
                      <a:lnTo>
                        <a:pt x="23" y="5"/>
                      </a:lnTo>
                      <a:lnTo>
                        <a:pt x="9" y="15"/>
                      </a:lnTo>
                      <a:lnTo>
                        <a:pt x="5" y="29"/>
                      </a:lnTo>
                      <a:lnTo>
                        <a:pt x="9" y="48"/>
                      </a:ln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14" y="101"/>
                      </a:lnTo>
                      <a:lnTo>
                        <a:pt x="9" y="87"/>
                      </a:lnTo>
                      <a:lnTo>
                        <a:pt x="14" y="77"/>
                      </a:lnTo>
                      <a:lnTo>
                        <a:pt x="27" y="72"/>
                      </a:lnTo>
                      <a:lnTo>
                        <a:pt x="23" y="63"/>
                      </a:lnTo>
                      <a:lnTo>
                        <a:pt x="18" y="53"/>
                      </a:lnTo>
                      <a:lnTo>
                        <a:pt x="27" y="39"/>
                      </a:lnTo>
                      <a:lnTo>
                        <a:pt x="27" y="24"/>
                      </a:lnTo>
                      <a:lnTo>
                        <a:pt x="31" y="29"/>
                      </a:lnTo>
                      <a:lnTo>
                        <a:pt x="31" y="39"/>
                      </a:lnTo>
                      <a:lnTo>
                        <a:pt x="36" y="43"/>
                      </a:lnTo>
                      <a:lnTo>
                        <a:pt x="40" y="43"/>
                      </a:lnTo>
                      <a:lnTo>
                        <a:pt x="54" y="34"/>
                      </a:lnTo>
                      <a:lnTo>
                        <a:pt x="62" y="39"/>
                      </a:lnTo>
                      <a:lnTo>
                        <a:pt x="67" y="48"/>
                      </a:lnTo>
                      <a:lnTo>
                        <a:pt x="80" y="53"/>
                      </a:lnTo>
                      <a:lnTo>
                        <a:pt x="89" y="43"/>
                      </a:lnTo>
                      <a:lnTo>
                        <a:pt x="98" y="39"/>
                      </a:lnTo>
                      <a:lnTo>
                        <a:pt x="102" y="48"/>
                      </a:lnTo>
                      <a:lnTo>
                        <a:pt x="98" y="34"/>
                      </a:lnTo>
                      <a:lnTo>
                        <a:pt x="85" y="24"/>
                      </a:lnTo>
                      <a:lnTo>
                        <a:pt x="67" y="5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7" name="Freeform 506"/>
                <p:cNvSpPr>
                  <a:spLocks/>
                </p:cNvSpPr>
                <p:nvPr/>
              </p:nvSpPr>
              <p:spPr bwMode="auto">
                <a:xfrm>
                  <a:off x="969" y="2328"/>
                  <a:ext cx="84" cy="62"/>
                </a:xfrm>
                <a:custGeom>
                  <a:avLst/>
                  <a:gdLst>
                    <a:gd name="T0" fmla="*/ 0 w 84"/>
                    <a:gd name="T1" fmla="*/ 53 h 62"/>
                    <a:gd name="T2" fmla="*/ 9 w 84"/>
                    <a:gd name="T3" fmla="*/ 62 h 62"/>
                    <a:gd name="T4" fmla="*/ 22 w 84"/>
                    <a:gd name="T5" fmla="*/ 62 h 62"/>
                    <a:gd name="T6" fmla="*/ 44 w 84"/>
                    <a:gd name="T7" fmla="*/ 62 h 62"/>
                    <a:gd name="T8" fmla="*/ 58 w 84"/>
                    <a:gd name="T9" fmla="*/ 58 h 62"/>
                    <a:gd name="T10" fmla="*/ 67 w 84"/>
                    <a:gd name="T11" fmla="*/ 48 h 62"/>
                    <a:gd name="T12" fmla="*/ 75 w 84"/>
                    <a:gd name="T13" fmla="*/ 38 h 62"/>
                    <a:gd name="T14" fmla="*/ 84 w 84"/>
                    <a:gd name="T15" fmla="*/ 19 h 62"/>
                    <a:gd name="T16" fmla="*/ 84 w 84"/>
                    <a:gd name="T17" fmla="*/ 0 h 62"/>
                    <a:gd name="T18" fmla="*/ 80 w 84"/>
                    <a:gd name="T19" fmla="*/ 19 h 62"/>
                    <a:gd name="T20" fmla="*/ 71 w 84"/>
                    <a:gd name="T21" fmla="*/ 19 h 62"/>
                    <a:gd name="T22" fmla="*/ 58 w 84"/>
                    <a:gd name="T23" fmla="*/ 19 h 62"/>
                    <a:gd name="T24" fmla="*/ 58 w 84"/>
                    <a:gd name="T25" fmla="*/ 29 h 62"/>
                    <a:gd name="T26" fmla="*/ 53 w 84"/>
                    <a:gd name="T27" fmla="*/ 38 h 62"/>
                    <a:gd name="T28" fmla="*/ 40 w 84"/>
                    <a:gd name="T29" fmla="*/ 48 h 62"/>
                    <a:gd name="T30" fmla="*/ 36 w 84"/>
                    <a:gd name="T31" fmla="*/ 53 h 62"/>
                    <a:gd name="T32" fmla="*/ 22 w 84"/>
                    <a:gd name="T33" fmla="*/ 58 h 62"/>
                    <a:gd name="T34" fmla="*/ 0 w 84"/>
                    <a:gd name="T35" fmla="*/ 53 h 6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84" h="62">
                      <a:moveTo>
                        <a:pt x="0" y="53"/>
                      </a:moveTo>
                      <a:lnTo>
                        <a:pt x="9" y="62"/>
                      </a:lnTo>
                      <a:lnTo>
                        <a:pt x="22" y="62"/>
                      </a:lnTo>
                      <a:lnTo>
                        <a:pt x="44" y="62"/>
                      </a:lnTo>
                      <a:lnTo>
                        <a:pt x="58" y="58"/>
                      </a:lnTo>
                      <a:lnTo>
                        <a:pt x="67" y="48"/>
                      </a:lnTo>
                      <a:lnTo>
                        <a:pt x="75" y="38"/>
                      </a:lnTo>
                      <a:lnTo>
                        <a:pt x="84" y="19"/>
                      </a:lnTo>
                      <a:lnTo>
                        <a:pt x="84" y="0"/>
                      </a:lnTo>
                      <a:lnTo>
                        <a:pt x="80" y="19"/>
                      </a:lnTo>
                      <a:lnTo>
                        <a:pt x="71" y="19"/>
                      </a:lnTo>
                      <a:lnTo>
                        <a:pt x="58" y="19"/>
                      </a:lnTo>
                      <a:lnTo>
                        <a:pt x="58" y="29"/>
                      </a:lnTo>
                      <a:lnTo>
                        <a:pt x="53" y="38"/>
                      </a:lnTo>
                      <a:lnTo>
                        <a:pt x="40" y="48"/>
                      </a:lnTo>
                      <a:lnTo>
                        <a:pt x="36" y="53"/>
                      </a:lnTo>
                      <a:lnTo>
                        <a:pt x="22" y="58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8" name="Freeform 507"/>
                <p:cNvSpPr>
                  <a:spLocks/>
                </p:cNvSpPr>
                <p:nvPr/>
              </p:nvSpPr>
              <p:spPr bwMode="auto">
                <a:xfrm>
                  <a:off x="951" y="2280"/>
                  <a:ext cx="62" cy="62"/>
                </a:xfrm>
                <a:custGeom>
                  <a:avLst/>
                  <a:gdLst>
                    <a:gd name="T0" fmla="*/ 5 w 62"/>
                    <a:gd name="T1" fmla="*/ 14 h 62"/>
                    <a:gd name="T2" fmla="*/ 9 w 62"/>
                    <a:gd name="T3" fmla="*/ 34 h 62"/>
                    <a:gd name="T4" fmla="*/ 9 w 62"/>
                    <a:gd name="T5" fmla="*/ 48 h 62"/>
                    <a:gd name="T6" fmla="*/ 0 w 62"/>
                    <a:gd name="T7" fmla="*/ 62 h 62"/>
                    <a:gd name="T8" fmla="*/ 9 w 62"/>
                    <a:gd name="T9" fmla="*/ 48 h 62"/>
                    <a:gd name="T10" fmla="*/ 9 w 62"/>
                    <a:gd name="T11" fmla="*/ 34 h 62"/>
                    <a:gd name="T12" fmla="*/ 9 w 62"/>
                    <a:gd name="T13" fmla="*/ 29 h 62"/>
                    <a:gd name="T14" fmla="*/ 14 w 62"/>
                    <a:gd name="T15" fmla="*/ 24 h 62"/>
                    <a:gd name="T16" fmla="*/ 18 w 62"/>
                    <a:gd name="T17" fmla="*/ 19 h 62"/>
                    <a:gd name="T18" fmla="*/ 18 w 62"/>
                    <a:gd name="T19" fmla="*/ 10 h 62"/>
                    <a:gd name="T20" fmla="*/ 31 w 62"/>
                    <a:gd name="T21" fmla="*/ 5 h 62"/>
                    <a:gd name="T22" fmla="*/ 36 w 62"/>
                    <a:gd name="T23" fmla="*/ 14 h 62"/>
                    <a:gd name="T24" fmla="*/ 40 w 62"/>
                    <a:gd name="T25" fmla="*/ 14 h 62"/>
                    <a:gd name="T26" fmla="*/ 49 w 62"/>
                    <a:gd name="T27" fmla="*/ 5 h 62"/>
                    <a:gd name="T28" fmla="*/ 54 w 62"/>
                    <a:gd name="T29" fmla="*/ 0 h 62"/>
                    <a:gd name="T30" fmla="*/ 62 w 62"/>
                    <a:gd name="T31" fmla="*/ 0 h 62"/>
                    <a:gd name="T32" fmla="*/ 45 w 62"/>
                    <a:gd name="T33" fmla="*/ 0 h 62"/>
                    <a:gd name="T34" fmla="*/ 27 w 62"/>
                    <a:gd name="T35" fmla="*/ 0 h 62"/>
                    <a:gd name="T36" fmla="*/ 9 w 62"/>
                    <a:gd name="T37" fmla="*/ 5 h 62"/>
                    <a:gd name="T38" fmla="*/ 5 w 62"/>
                    <a:gd name="T39" fmla="*/ 14 h 6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62" h="62">
                      <a:moveTo>
                        <a:pt x="5" y="14"/>
                      </a:moveTo>
                      <a:lnTo>
                        <a:pt x="9" y="34"/>
                      </a:lnTo>
                      <a:lnTo>
                        <a:pt x="9" y="48"/>
                      </a:lnTo>
                      <a:lnTo>
                        <a:pt x="0" y="62"/>
                      </a:lnTo>
                      <a:lnTo>
                        <a:pt x="9" y="48"/>
                      </a:lnTo>
                      <a:lnTo>
                        <a:pt x="9" y="34"/>
                      </a:lnTo>
                      <a:lnTo>
                        <a:pt x="9" y="29"/>
                      </a:lnTo>
                      <a:lnTo>
                        <a:pt x="14" y="24"/>
                      </a:lnTo>
                      <a:lnTo>
                        <a:pt x="18" y="19"/>
                      </a:lnTo>
                      <a:lnTo>
                        <a:pt x="18" y="10"/>
                      </a:lnTo>
                      <a:lnTo>
                        <a:pt x="31" y="5"/>
                      </a:lnTo>
                      <a:lnTo>
                        <a:pt x="36" y="14"/>
                      </a:lnTo>
                      <a:lnTo>
                        <a:pt x="40" y="14"/>
                      </a:lnTo>
                      <a:lnTo>
                        <a:pt x="49" y="5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45" y="0"/>
                      </a:lnTo>
                      <a:lnTo>
                        <a:pt x="27" y="0"/>
                      </a:lnTo>
                      <a:lnTo>
                        <a:pt x="9" y="5"/>
                      </a:lnTo>
                      <a:lnTo>
                        <a:pt x="5" y="14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9" name="Freeform 508"/>
                <p:cNvSpPr>
                  <a:spLocks/>
                </p:cNvSpPr>
                <p:nvPr/>
              </p:nvSpPr>
              <p:spPr bwMode="auto">
                <a:xfrm>
                  <a:off x="943" y="2323"/>
                  <a:ext cx="150" cy="111"/>
                </a:xfrm>
                <a:custGeom>
                  <a:avLst/>
                  <a:gdLst>
                    <a:gd name="T0" fmla="*/ 0 w 150"/>
                    <a:gd name="T1" fmla="*/ 91 h 111"/>
                    <a:gd name="T2" fmla="*/ 39 w 150"/>
                    <a:gd name="T3" fmla="*/ 106 h 111"/>
                    <a:gd name="T4" fmla="*/ 66 w 150"/>
                    <a:gd name="T5" fmla="*/ 111 h 111"/>
                    <a:gd name="T6" fmla="*/ 93 w 150"/>
                    <a:gd name="T7" fmla="*/ 101 h 111"/>
                    <a:gd name="T8" fmla="*/ 110 w 150"/>
                    <a:gd name="T9" fmla="*/ 82 h 111"/>
                    <a:gd name="T10" fmla="*/ 132 w 150"/>
                    <a:gd name="T11" fmla="*/ 67 h 111"/>
                    <a:gd name="T12" fmla="*/ 146 w 150"/>
                    <a:gd name="T13" fmla="*/ 34 h 111"/>
                    <a:gd name="T14" fmla="*/ 150 w 150"/>
                    <a:gd name="T15" fmla="*/ 15 h 111"/>
                    <a:gd name="T16" fmla="*/ 141 w 150"/>
                    <a:gd name="T17" fmla="*/ 0 h 111"/>
                    <a:gd name="T18" fmla="*/ 146 w 150"/>
                    <a:gd name="T19" fmla="*/ 15 h 111"/>
                    <a:gd name="T20" fmla="*/ 141 w 150"/>
                    <a:gd name="T21" fmla="*/ 29 h 111"/>
                    <a:gd name="T22" fmla="*/ 128 w 150"/>
                    <a:gd name="T23" fmla="*/ 34 h 111"/>
                    <a:gd name="T24" fmla="*/ 115 w 150"/>
                    <a:gd name="T25" fmla="*/ 39 h 111"/>
                    <a:gd name="T26" fmla="*/ 119 w 150"/>
                    <a:gd name="T27" fmla="*/ 48 h 111"/>
                    <a:gd name="T28" fmla="*/ 119 w 150"/>
                    <a:gd name="T29" fmla="*/ 58 h 111"/>
                    <a:gd name="T30" fmla="*/ 110 w 150"/>
                    <a:gd name="T31" fmla="*/ 63 h 111"/>
                    <a:gd name="T32" fmla="*/ 101 w 150"/>
                    <a:gd name="T33" fmla="*/ 63 h 111"/>
                    <a:gd name="T34" fmla="*/ 93 w 150"/>
                    <a:gd name="T35" fmla="*/ 77 h 111"/>
                    <a:gd name="T36" fmla="*/ 84 w 150"/>
                    <a:gd name="T37" fmla="*/ 87 h 111"/>
                    <a:gd name="T38" fmla="*/ 70 w 150"/>
                    <a:gd name="T39" fmla="*/ 91 h 111"/>
                    <a:gd name="T40" fmla="*/ 44 w 150"/>
                    <a:gd name="T41" fmla="*/ 91 h 111"/>
                    <a:gd name="T42" fmla="*/ 31 w 150"/>
                    <a:gd name="T43" fmla="*/ 87 h 111"/>
                    <a:gd name="T44" fmla="*/ 17 w 150"/>
                    <a:gd name="T45" fmla="*/ 91 h 111"/>
                    <a:gd name="T46" fmla="*/ 0 w 150"/>
                    <a:gd name="T47" fmla="*/ 91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111">
                      <a:moveTo>
                        <a:pt x="0" y="91"/>
                      </a:moveTo>
                      <a:lnTo>
                        <a:pt x="39" y="106"/>
                      </a:lnTo>
                      <a:lnTo>
                        <a:pt x="66" y="111"/>
                      </a:lnTo>
                      <a:lnTo>
                        <a:pt x="93" y="101"/>
                      </a:lnTo>
                      <a:lnTo>
                        <a:pt x="110" y="82"/>
                      </a:lnTo>
                      <a:lnTo>
                        <a:pt x="132" y="67"/>
                      </a:lnTo>
                      <a:lnTo>
                        <a:pt x="146" y="34"/>
                      </a:lnTo>
                      <a:lnTo>
                        <a:pt x="150" y="15"/>
                      </a:lnTo>
                      <a:lnTo>
                        <a:pt x="141" y="0"/>
                      </a:lnTo>
                      <a:lnTo>
                        <a:pt x="146" y="15"/>
                      </a:lnTo>
                      <a:lnTo>
                        <a:pt x="141" y="29"/>
                      </a:lnTo>
                      <a:lnTo>
                        <a:pt x="128" y="34"/>
                      </a:lnTo>
                      <a:lnTo>
                        <a:pt x="115" y="39"/>
                      </a:lnTo>
                      <a:lnTo>
                        <a:pt x="119" y="48"/>
                      </a:lnTo>
                      <a:lnTo>
                        <a:pt x="119" y="58"/>
                      </a:lnTo>
                      <a:lnTo>
                        <a:pt x="110" y="63"/>
                      </a:lnTo>
                      <a:lnTo>
                        <a:pt x="101" y="63"/>
                      </a:lnTo>
                      <a:lnTo>
                        <a:pt x="93" y="77"/>
                      </a:lnTo>
                      <a:lnTo>
                        <a:pt x="84" y="87"/>
                      </a:lnTo>
                      <a:lnTo>
                        <a:pt x="70" y="91"/>
                      </a:lnTo>
                      <a:lnTo>
                        <a:pt x="44" y="91"/>
                      </a:lnTo>
                      <a:lnTo>
                        <a:pt x="31" y="87"/>
                      </a:lnTo>
                      <a:lnTo>
                        <a:pt x="17" y="91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0" name="Freeform 509"/>
                <p:cNvSpPr>
                  <a:spLocks/>
                </p:cNvSpPr>
                <p:nvPr/>
              </p:nvSpPr>
              <p:spPr bwMode="auto">
                <a:xfrm>
                  <a:off x="991" y="2362"/>
                  <a:ext cx="98" cy="67"/>
                </a:xfrm>
                <a:custGeom>
                  <a:avLst/>
                  <a:gdLst>
                    <a:gd name="T0" fmla="*/ 0 w 98"/>
                    <a:gd name="T1" fmla="*/ 67 h 67"/>
                    <a:gd name="T2" fmla="*/ 31 w 98"/>
                    <a:gd name="T3" fmla="*/ 67 h 67"/>
                    <a:gd name="T4" fmla="*/ 53 w 98"/>
                    <a:gd name="T5" fmla="*/ 52 h 67"/>
                    <a:gd name="T6" fmla="*/ 84 w 98"/>
                    <a:gd name="T7" fmla="*/ 38 h 67"/>
                    <a:gd name="T8" fmla="*/ 93 w 98"/>
                    <a:gd name="T9" fmla="*/ 19 h 67"/>
                    <a:gd name="T10" fmla="*/ 98 w 98"/>
                    <a:gd name="T11" fmla="*/ 0 h 67"/>
                    <a:gd name="T12" fmla="*/ 89 w 98"/>
                    <a:gd name="T13" fmla="*/ 19 h 67"/>
                    <a:gd name="T14" fmla="*/ 71 w 98"/>
                    <a:gd name="T15" fmla="*/ 33 h 67"/>
                    <a:gd name="T16" fmla="*/ 58 w 98"/>
                    <a:gd name="T17" fmla="*/ 38 h 67"/>
                    <a:gd name="T18" fmla="*/ 49 w 98"/>
                    <a:gd name="T19" fmla="*/ 48 h 67"/>
                    <a:gd name="T20" fmla="*/ 31 w 98"/>
                    <a:gd name="T21" fmla="*/ 62 h 67"/>
                    <a:gd name="T22" fmla="*/ 14 w 98"/>
                    <a:gd name="T23" fmla="*/ 67 h 67"/>
                    <a:gd name="T24" fmla="*/ 0 w 98"/>
                    <a:gd name="T25" fmla="*/ 67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8" h="67">
                      <a:moveTo>
                        <a:pt x="0" y="67"/>
                      </a:moveTo>
                      <a:lnTo>
                        <a:pt x="31" y="67"/>
                      </a:lnTo>
                      <a:lnTo>
                        <a:pt x="53" y="52"/>
                      </a:lnTo>
                      <a:lnTo>
                        <a:pt x="84" y="38"/>
                      </a:lnTo>
                      <a:lnTo>
                        <a:pt x="93" y="19"/>
                      </a:lnTo>
                      <a:lnTo>
                        <a:pt x="98" y="0"/>
                      </a:lnTo>
                      <a:lnTo>
                        <a:pt x="89" y="19"/>
                      </a:lnTo>
                      <a:lnTo>
                        <a:pt x="71" y="33"/>
                      </a:lnTo>
                      <a:lnTo>
                        <a:pt x="58" y="38"/>
                      </a:lnTo>
                      <a:lnTo>
                        <a:pt x="49" y="48"/>
                      </a:lnTo>
                      <a:lnTo>
                        <a:pt x="31" y="62"/>
                      </a:lnTo>
                      <a:lnTo>
                        <a:pt x="14" y="67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1" name="Freeform 510"/>
                <p:cNvSpPr>
                  <a:spLocks/>
                </p:cNvSpPr>
                <p:nvPr/>
              </p:nvSpPr>
              <p:spPr bwMode="auto">
                <a:xfrm>
                  <a:off x="898" y="2208"/>
                  <a:ext cx="200" cy="230"/>
                </a:xfrm>
                <a:custGeom>
                  <a:avLst/>
                  <a:gdLst>
                    <a:gd name="T0" fmla="*/ 115 w 200"/>
                    <a:gd name="T1" fmla="*/ 230 h 230"/>
                    <a:gd name="T2" fmla="*/ 151 w 200"/>
                    <a:gd name="T3" fmla="*/ 221 h 230"/>
                    <a:gd name="T4" fmla="*/ 177 w 200"/>
                    <a:gd name="T5" fmla="*/ 202 h 230"/>
                    <a:gd name="T6" fmla="*/ 195 w 200"/>
                    <a:gd name="T7" fmla="*/ 178 h 230"/>
                    <a:gd name="T8" fmla="*/ 200 w 200"/>
                    <a:gd name="T9" fmla="*/ 139 h 230"/>
                    <a:gd name="T10" fmla="*/ 200 w 200"/>
                    <a:gd name="T11" fmla="*/ 91 h 230"/>
                    <a:gd name="T12" fmla="*/ 182 w 200"/>
                    <a:gd name="T13" fmla="*/ 53 h 230"/>
                    <a:gd name="T14" fmla="*/ 164 w 200"/>
                    <a:gd name="T15" fmla="*/ 38 h 230"/>
                    <a:gd name="T16" fmla="*/ 146 w 200"/>
                    <a:gd name="T17" fmla="*/ 29 h 230"/>
                    <a:gd name="T18" fmla="*/ 129 w 200"/>
                    <a:gd name="T19" fmla="*/ 14 h 230"/>
                    <a:gd name="T20" fmla="*/ 102 w 200"/>
                    <a:gd name="T21" fmla="*/ 0 h 230"/>
                    <a:gd name="T22" fmla="*/ 71 w 200"/>
                    <a:gd name="T23" fmla="*/ 19 h 230"/>
                    <a:gd name="T24" fmla="*/ 49 w 200"/>
                    <a:gd name="T25" fmla="*/ 24 h 230"/>
                    <a:gd name="T26" fmla="*/ 31 w 200"/>
                    <a:gd name="T27" fmla="*/ 34 h 230"/>
                    <a:gd name="T28" fmla="*/ 14 w 200"/>
                    <a:gd name="T29" fmla="*/ 62 h 230"/>
                    <a:gd name="T30" fmla="*/ 0 w 200"/>
                    <a:gd name="T31" fmla="*/ 96 h 230"/>
                    <a:gd name="T32" fmla="*/ 0 w 200"/>
                    <a:gd name="T33" fmla="*/ 115 h 230"/>
                    <a:gd name="T34" fmla="*/ 9 w 200"/>
                    <a:gd name="T35" fmla="*/ 125 h 230"/>
                    <a:gd name="T36" fmla="*/ 23 w 200"/>
                    <a:gd name="T37" fmla="*/ 154 h 230"/>
                    <a:gd name="T38" fmla="*/ 27 w 200"/>
                    <a:gd name="T39" fmla="*/ 182 h 230"/>
                    <a:gd name="T40" fmla="*/ 27 w 200"/>
                    <a:gd name="T41" fmla="*/ 197 h 230"/>
                    <a:gd name="T42" fmla="*/ 31 w 200"/>
                    <a:gd name="T43" fmla="*/ 206 h 230"/>
                    <a:gd name="T44" fmla="*/ 53 w 200"/>
                    <a:gd name="T45" fmla="*/ 221 h 230"/>
                    <a:gd name="T46" fmla="*/ 80 w 200"/>
                    <a:gd name="T47" fmla="*/ 226 h 230"/>
                    <a:gd name="T48" fmla="*/ 115 w 200"/>
                    <a:gd name="T49" fmla="*/ 230 h 230"/>
                    <a:gd name="T50" fmla="*/ 115 w 200"/>
                    <a:gd name="T51" fmla="*/ 230 h 23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0" h="230">
                      <a:moveTo>
                        <a:pt x="115" y="230"/>
                      </a:moveTo>
                      <a:lnTo>
                        <a:pt x="151" y="221"/>
                      </a:lnTo>
                      <a:lnTo>
                        <a:pt x="177" y="202"/>
                      </a:lnTo>
                      <a:lnTo>
                        <a:pt x="195" y="178"/>
                      </a:lnTo>
                      <a:lnTo>
                        <a:pt x="200" y="139"/>
                      </a:lnTo>
                      <a:lnTo>
                        <a:pt x="200" y="91"/>
                      </a:lnTo>
                      <a:lnTo>
                        <a:pt x="182" y="53"/>
                      </a:lnTo>
                      <a:lnTo>
                        <a:pt x="164" y="38"/>
                      </a:lnTo>
                      <a:lnTo>
                        <a:pt x="146" y="29"/>
                      </a:lnTo>
                      <a:lnTo>
                        <a:pt x="129" y="14"/>
                      </a:lnTo>
                      <a:lnTo>
                        <a:pt x="102" y="0"/>
                      </a:lnTo>
                      <a:lnTo>
                        <a:pt x="71" y="19"/>
                      </a:lnTo>
                      <a:lnTo>
                        <a:pt x="49" y="24"/>
                      </a:lnTo>
                      <a:lnTo>
                        <a:pt x="31" y="34"/>
                      </a:lnTo>
                      <a:lnTo>
                        <a:pt x="14" y="62"/>
                      </a:lnTo>
                      <a:lnTo>
                        <a:pt x="0" y="96"/>
                      </a:lnTo>
                      <a:lnTo>
                        <a:pt x="0" y="115"/>
                      </a:lnTo>
                      <a:lnTo>
                        <a:pt x="9" y="125"/>
                      </a:lnTo>
                      <a:lnTo>
                        <a:pt x="23" y="154"/>
                      </a:lnTo>
                      <a:lnTo>
                        <a:pt x="27" y="182"/>
                      </a:lnTo>
                      <a:lnTo>
                        <a:pt x="27" y="197"/>
                      </a:lnTo>
                      <a:lnTo>
                        <a:pt x="31" y="206"/>
                      </a:lnTo>
                      <a:lnTo>
                        <a:pt x="53" y="221"/>
                      </a:lnTo>
                      <a:lnTo>
                        <a:pt x="80" y="226"/>
                      </a:lnTo>
                      <a:lnTo>
                        <a:pt x="115" y="23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2" name="Freeform 511"/>
                <p:cNvSpPr>
                  <a:spLocks/>
                </p:cNvSpPr>
                <p:nvPr/>
              </p:nvSpPr>
              <p:spPr bwMode="auto">
                <a:xfrm>
                  <a:off x="947" y="2275"/>
                  <a:ext cx="111" cy="120"/>
                </a:xfrm>
                <a:custGeom>
                  <a:avLst/>
                  <a:gdLst>
                    <a:gd name="T0" fmla="*/ 75 w 111"/>
                    <a:gd name="T1" fmla="*/ 120 h 120"/>
                    <a:gd name="T2" fmla="*/ 89 w 111"/>
                    <a:gd name="T3" fmla="*/ 111 h 120"/>
                    <a:gd name="T4" fmla="*/ 102 w 111"/>
                    <a:gd name="T5" fmla="*/ 87 h 120"/>
                    <a:gd name="T6" fmla="*/ 111 w 111"/>
                    <a:gd name="T7" fmla="*/ 67 h 120"/>
                    <a:gd name="T8" fmla="*/ 111 w 111"/>
                    <a:gd name="T9" fmla="*/ 43 h 120"/>
                    <a:gd name="T10" fmla="*/ 106 w 111"/>
                    <a:gd name="T11" fmla="*/ 34 h 120"/>
                    <a:gd name="T12" fmla="*/ 93 w 111"/>
                    <a:gd name="T13" fmla="*/ 24 h 120"/>
                    <a:gd name="T14" fmla="*/ 71 w 111"/>
                    <a:gd name="T15" fmla="*/ 0 h 120"/>
                    <a:gd name="T16" fmla="*/ 44 w 111"/>
                    <a:gd name="T17" fmla="*/ 0 h 120"/>
                    <a:gd name="T18" fmla="*/ 18 w 111"/>
                    <a:gd name="T19" fmla="*/ 5 h 120"/>
                    <a:gd name="T20" fmla="*/ 4 w 111"/>
                    <a:gd name="T21" fmla="*/ 24 h 120"/>
                    <a:gd name="T22" fmla="*/ 9 w 111"/>
                    <a:gd name="T23" fmla="*/ 48 h 120"/>
                    <a:gd name="T24" fmla="*/ 0 w 111"/>
                    <a:gd name="T25" fmla="*/ 67 h 120"/>
                    <a:gd name="T26" fmla="*/ 0 w 111"/>
                    <a:gd name="T27" fmla="*/ 82 h 120"/>
                    <a:gd name="T28" fmla="*/ 9 w 111"/>
                    <a:gd name="T29" fmla="*/ 96 h 120"/>
                    <a:gd name="T30" fmla="*/ 22 w 111"/>
                    <a:gd name="T31" fmla="*/ 111 h 120"/>
                    <a:gd name="T32" fmla="*/ 40 w 111"/>
                    <a:gd name="T33" fmla="*/ 120 h 120"/>
                    <a:gd name="T34" fmla="*/ 75 w 111"/>
                    <a:gd name="T35" fmla="*/ 120 h 120"/>
                    <a:gd name="T36" fmla="*/ 75 w 111"/>
                    <a:gd name="T37" fmla="*/ 120 h 1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1" h="120">
                      <a:moveTo>
                        <a:pt x="75" y="120"/>
                      </a:moveTo>
                      <a:lnTo>
                        <a:pt x="89" y="111"/>
                      </a:lnTo>
                      <a:lnTo>
                        <a:pt x="102" y="87"/>
                      </a:lnTo>
                      <a:lnTo>
                        <a:pt x="111" y="67"/>
                      </a:lnTo>
                      <a:lnTo>
                        <a:pt x="111" y="43"/>
                      </a:lnTo>
                      <a:lnTo>
                        <a:pt x="106" y="34"/>
                      </a:lnTo>
                      <a:lnTo>
                        <a:pt x="93" y="24"/>
                      </a:lnTo>
                      <a:lnTo>
                        <a:pt x="71" y="0"/>
                      </a:lnTo>
                      <a:lnTo>
                        <a:pt x="44" y="0"/>
                      </a:lnTo>
                      <a:lnTo>
                        <a:pt x="18" y="5"/>
                      </a:lnTo>
                      <a:lnTo>
                        <a:pt x="4" y="24"/>
                      </a:lnTo>
                      <a:lnTo>
                        <a:pt x="9" y="48"/>
                      </a:lnTo>
                      <a:lnTo>
                        <a:pt x="0" y="67"/>
                      </a:lnTo>
                      <a:lnTo>
                        <a:pt x="0" y="82"/>
                      </a:lnTo>
                      <a:lnTo>
                        <a:pt x="9" y="96"/>
                      </a:lnTo>
                      <a:lnTo>
                        <a:pt x="22" y="111"/>
                      </a:lnTo>
                      <a:lnTo>
                        <a:pt x="40" y="120"/>
                      </a:lnTo>
                      <a:lnTo>
                        <a:pt x="75" y="12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3" name="Freeform 512"/>
                <p:cNvSpPr>
                  <a:spLocks/>
                </p:cNvSpPr>
                <p:nvPr/>
              </p:nvSpPr>
              <p:spPr bwMode="auto">
                <a:xfrm>
                  <a:off x="951" y="2280"/>
                  <a:ext cx="14" cy="14"/>
                </a:xfrm>
                <a:custGeom>
                  <a:avLst/>
                  <a:gdLst>
                    <a:gd name="T0" fmla="*/ 0 w 14"/>
                    <a:gd name="T1" fmla="*/ 5 h 14"/>
                    <a:gd name="T2" fmla="*/ 5 w 14"/>
                    <a:gd name="T3" fmla="*/ 0 h 14"/>
                    <a:gd name="T4" fmla="*/ 14 w 14"/>
                    <a:gd name="T5" fmla="*/ 5 h 14"/>
                    <a:gd name="T6" fmla="*/ 5 w 14"/>
                    <a:gd name="T7" fmla="*/ 14 h 14"/>
                    <a:gd name="T8" fmla="*/ 0 w 14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4" y="5"/>
                      </a:lnTo>
                      <a:lnTo>
                        <a:pt x="5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4" name="Freeform 513"/>
                <p:cNvSpPr>
                  <a:spLocks/>
                </p:cNvSpPr>
                <p:nvPr/>
              </p:nvSpPr>
              <p:spPr bwMode="auto">
                <a:xfrm>
                  <a:off x="965" y="2270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5" name="Freeform 514"/>
                <p:cNvSpPr>
                  <a:spLocks/>
                </p:cNvSpPr>
                <p:nvPr/>
              </p:nvSpPr>
              <p:spPr bwMode="auto">
                <a:xfrm>
                  <a:off x="947" y="229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0 h 5"/>
                    <a:gd name="T4" fmla="*/ 4 w 4"/>
                    <a:gd name="T5" fmla="*/ 5 h 5"/>
                    <a:gd name="T6" fmla="*/ 0 w 4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910" name="Freeform 515"/>
              <p:cNvSpPr>
                <a:spLocks/>
              </p:cNvSpPr>
              <p:nvPr/>
            </p:nvSpPr>
            <p:spPr bwMode="auto">
              <a:xfrm>
                <a:off x="3568" y="2711"/>
                <a:ext cx="216" cy="197"/>
              </a:xfrm>
              <a:custGeom>
                <a:avLst/>
                <a:gdLst>
                  <a:gd name="T0" fmla="*/ 1083 w 140"/>
                  <a:gd name="T1" fmla="*/ 180 h 140"/>
                  <a:gd name="T2" fmla="*/ 228 w 140"/>
                  <a:gd name="T3" fmla="*/ 152 h 140"/>
                  <a:gd name="T4" fmla="*/ 106 w 140"/>
                  <a:gd name="T5" fmla="*/ 556 h 140"/>
                  <a:gd name="T6" fmla="*/ 676 w 140"/>
                  <a:gd name="T7" fmla="*/ 768 h 140"/>
                  <a:gd name="T8" fmla="*/ 1210 w 140"/>
                  <a:gd name="T9" fmla="*/ 485 h 140"/>
                  <a:gd name="T10" fmla="*/ 1083 w 140"/>
                  <a:gd name="T11" fmla="*/ 18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4" y="33"/>
                    </a:moveTo>
                    <a:cubicBezTo>
                      <a:pt x="98" y="0"/>
                      <a:pt x="52" y="3"/>
                      <a:pt x="26" y="28"/>
                    </a:cubicBezTo>
                    <a:cubicBezTo>
                      <a:pt x="8" y="46"/>
                      <a:pt x="0" y="77"/>
                      <a:pt x="12" y="101"/>
                    </a:cubicBezTo>
                    <a:cubicBezTo>
                      <a:pt x="23" y="123"/>
                      <a:pt x="51" y="139"/>
                      <a:pt x="77" y="139"/>
                    </a:cubicBezTo>
                    <a:cubicBezTo>
                      <a:pt x="109" y="140"/>
                      <a:pt x="133" y="122"/>
                      <a:pt x="138" y="88"/>
                    </a:cubicBezTo>
                    <a:cubicBezTo>
                      <a:pt x="140" y="70"/>
                      <a:pt x="135" y="47"/>
                      <a:pt x="124" y="33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11" name="Freeform 516"/>
              <p:cNvSpPr>
                <a:spLocks/>
              </p:cNvSpPr>
              <p:nvPr/>
            </p:nvSpPr>
            <p:spPr bwMode="auto">
              <a:xfrm>
                <a:off x="3568" y="2711"/>
                <a:ext cx="216" cy="197"/>
              </a:xfrm>
              <a:custGeom>
                <a:avLst/>
                <a:gdLst>
                  <a:gd name="T0" fmla="*/ 1083 w 140"/>
                  <a:gd name="T1" fmla="*/ 180 h 140"/>
                  <a:gd name="T2" fmla="*/ 228 w 140"/>
                  <a:gd name="T3" fmla="*/ 152 h 140"/>
                  <a:gd name="T4" fmla="*/ 106 w 140"/>
                  <a:gd name="T5" fmla="*/ 556 h 140"/>
                  <a:gd name="T6" fmla="*/ 676 w 140"/>
                  <a:gd name="T7" fmla="*/ 768 h 140"/>
                  <a:gd name="T8" fmla="*/ 1210 w 140"/>
                  <a:gd name="T9" fmla="*/ 485 h 140"/>
                  <a:gd name="T10" fmla="*/ 1083 w 140"/>
                  <a:gd name="T11" fmla="*/ 18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4" y="33"/>
                    </a:moveTo>
                    <a:cubicBezTo>
                      <a:pt x="98" y="0"/>
                      <a:pt x="52" y="3"/>
                      <a:pt x="26" y="28"/>
                    </a:cubicBezTo>
                    <a:cubicBezTo>
                      <a:pt x="8" y="46"/>
                      <a:pt x="0" y="77"/>
                      <a:pt x="12" y="101"/>
                    </a:cubicBezTo>
                    <a:cubicBezTo>
                      <a:pt x="23" y="123"/>
                      <a:pt x="51" y="139"/>
                      <a:pt x="77" y="139"/>
                    </a:cubicBezTo>
                    <a:cubicBezTo>
                      <a:pt x="109" y="140"/>
                      <a:pt x="133" y="122"/>
                      <a:pt x="138" y="88"/>
                    </a:cubicBezTo>
                    <a:cubicBezTo>
                      <a:pt x="140" y="70"/>
                      <a:pt x="135" y="47"/>
                      <a:pt x="124" y="3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912" name="Group 517"/>
              <p:cNvGrpSpPr>
                <a:grpSpLocks/>
              </p:cNvGrpSpPr>
              <p:nvPr/>
            </p:nvGrpSpPr>
            <p:grpSpPr bwMode="auto">
              <a:xfrm>
                <a:off x="3208" y="2553"/>
                <a:ext cx="572" cy="528"/>
                <a:chOff x="1824" y="3046"/>
                <a:chExt cx="1182" cy="1274"/>
              </a:xfrm>
            </p:grpSpPr>
            <p:sp>
              <p:nvSpPr>
                <p:cNvPr id="117201" name="Freeform 518"/>
                <p:cNvSpPr>
                  <a:spLocks/>
                </p:cNvSpPr>
                <p:nvPr/>
              </p:nvSpPr>
              <p:spPr bwMode="auto">
                <a:xfrm>
                  <a:off x="1935" y="3046"/>
                  <a:ext cx="440" cy="459"/>
                </a:xfrm>
                <a:custGeom>
                  <a:avLst/>
                  <a:gdLst>
                    <a:gd name="T0" fmla="*/ 24082 w 138"/>
                    <a:gd name="T1" fmla="*/ 949 h 135"/>
                    <a:gd name="T2" fmla="*/ 619 w 138"/>
                    <a:gd name="T3" fmla="*/ 28611 h 135"/>
                    <a:gd name="T4" fmla="*/ 20454 w 138"/>
                    <a:gd name="T5" fmla="*/ 60020 h 135"/>
                    <a:gd name="T6" fmla="*/ 44861 w 138"/>
                    <a:gd name="T7" fmla="*/ 32739 h 135"/>
                    <a:gd name="T8" fmla="*/ 24082 w 138"/>
                    <a:gd name="T9" fmla="*/ 949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8" h="135">
                      <a:moveTo>
                        <a:pt x="73" y="2"/>
                      </a:moveTo>
                      <a:cubicBezTo>
                        <a:pt x="38" y="0"/>
                        <a:pt x="4" y="22"/>
                        <a:pt x="2" y="63"/>
                      </a:cubicBezTo>
                      <a:cubicBezTo>
                        <a:pt x="0" y="104"/>
                        <a:pt x="25" y="129"/>
                        <a:pt x="62" y="132"/>
                      </a:cubicBezTo>
                      <a:cubicBezTo>
                        <a:pt x="100" y="135"/>
                        <a:pt x="134" y="116"/>
                        <a:pt x="136" y="72"/>
                      </a:cubicBezTo>
                      <a:cubicBezTo>
                        <a:pt x="138" y="28"/>
                        <a:pt x="108" y="5"/>
                        <a:pt x="73" y="2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2" name="Freeform 519"/>
                <p:cNvSpPr>
                  <a:spLocks/>
                </p:cNvSpPr>
                <p:nvPr/>
              </p:nvSpPr>
              <p:spPr bwMode="auto">
                <a:xfrm>
                  <a:off x="1948" y="3060"/>
                  <a:ext cx="322" cy="407"/>
                </a:xfrm>
                <a:custGeom>
                  <a:avLst/>
                  <a:gdLst>
                    <a:gd name="T0" fmla="*/ 4250 w 101"/>
                    <a:gd name="T1" fmla="*/ 37732 h 120"/>
                    <a:gd name="T2" fmla="*/ 3925 w 101"/>
                    <a:gd name="T3" fmla="*/ 28320 h 120"/>
                    <a:gd name="T4" fmla="*/ 15816 w 101"/>
                    <a:gd name="T5" fmla="*/ 5416 h 120"/>
                    <a:gd name="T6" fmla="*/ 26672 w 101"/>
                    <a:gd name="T7" fmla="*/ 4094 h 120"/>
                    <a:gd name="T8" fmla="*/ 33278 w 101"/>
                    <a:gd name="T9" fmla="*/ 5810 h 120"/>
                    <a:gd name="T10" fmla="*/ 22422 w 101"/>
                    <a:gd name="T11" fmla="*/ 1323 h 120"/>
                    <a:gd name="T12" fmla="*/ 618 w 101"/>
                    <a:gd name="T13" fmla="*/ 26458 h 120"/>
                    <a:gd name="T14" fmla="*/ 13224 w 101"/>
                    <a:gd name="T15" fmla="*/ 53846 h 120"/>
                    <a:gd name="T16" fmla="*/ 4250 w 101"/>
                    <a:gd name="T17" fmla="*/ 37732 h 1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1" h="120">
                      <a:moveTo>
                        <a:pt x="13" y="84"/>
                      </a:moveTo>
                      <a:cubicBezTo>
                        <a:pt x="12" y="78"/>
                        <a:pt x="12" y="69"/>
                        <a:pt x="12" y="63"/>
                      </a:cubicBezTo>
                      <a:cubicBezTo>
                        <a:pt x="14" y="38"/>
                        <a:pt x="29" y="20"/>
                        <a:pt x="48" y="12"/>
                      </a:cubicBezTo>
                      <a:cubicBezTo>
                        <a:pt x="57" y="7"/>
                        <a:pt x="70" y="8"/>
                        <a:pt x="81" y="9"/>
                      </a:cubicBezTo>
                      <a:cubicBezTo>
                        <a:pt x="88" y="10"/>
                        <a:pt x="95" y="11"/>
                        <a:pt x="101" y="13"/>
                      </a:cubicBezTo>
                      <a:cubicBezTo>
                        <a:pt x="91" y="7"/>
                        <a:pt x="80" y="4"/>
                        <a:pt x="68" y="3"/>
                      </a:cubicBezTo>
                      <a:cubicBezTo>
                        <a:pt x="35" y="0"/>
                        <a:pt x="4" y="20"/>
                        <a:pt x="2" y="59"/>
                      </a:cubicBezTo>
                      <a:cubicBezTo>
                        <a:pt x="0" y="90"/>
                        <a:pt x="15" y="111"/>
                        <a:pt x="40" y="120"/>
                      </a:cubicBezTo>
                      <a:cubicBezTo>
                        <a:pt x="27" y="112"/>
                        <a:pt x="16" y="100"/>
                        <a:pt x="13" y="84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3" name="Freeform 520"/>
                <p:cNvSpPr>
                  <a:spLocks/>
                </p:cNvSpPr>
                <p:nvPr/>
              </p:nvSpPr>
              <p:spPr bwMode="auto">
                <a:xfrm>
                  <a:off x="2076" y="3189"/>
                  <a:ext cx="197" cy="214"/>
                </a:xfrm>
                <a:custGeom>
                  <a:avLst/>
                  <a:gdLst>
                    <a:gd name="T0" fmla="*/ 11003 w 62"/>
                    <a:gd name="T1" fmla="*/ 1882 h 63"/>
                    <a:gd name="T2" fmla="*/ 1029 w 62"/>
                    <a:gd name="T3" fmla="*/ 12266 h 63"/>
                    <a:gd name="T4" fmla="*/ 8754 w 62"/>
                    <a:gd name="T5" fmla="*/ 27555 h 63"/>
                    <a:gd name="T6" fmla="*/ 19474 w 62"/>
                    <a:gd name="T7" fmla="*/ 17168 h 63"/>
                    <a:gd name="T8" fmla="*/ 11003 w 62"/>
                    <a:gd name="T9" fmla="*/ 1882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2" h="63">
                      <a:moveTo>
                        <a:pt x="34" y="4"/>
                      </a:moveTo>
                      <a:cubicBezTo>
                        <a:pt x="15" y="0"/>
                        <a:pt x="6" y="12"/>
                        <a:pt x="3" y="27"/>
                      </a:cubicBezTo>
                      <a:cubicBezTo>
                        <a:pt x="0" y="42"/>
                        <a:pt x="11" y="59"/>
                        <a:pt x="27" y="61"/>
                      </a:cubicBezTo>
                      <a:cubicBezTo>
                        <a:pt x="43" y="63"/>
                        <a:pt x="55" y="61"/>
                        <a:pt x="60" y="38"/>
                      </a:cubicBezTo>
                      <a:cubicBezTo>
                        <a:pt x="62" y="25"/>
                        <a:pt x="53" y="9"/>
                        <a:pt x="34" y="4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4" name="Freeform 521"/>
                <p:cNvSpPr>
                  <a:spLocks/>
                </p:cNvSpPr>
                <p:nvPr/>
              </p:nvSpPr>
              <p:spPr bwMode="auto">
                <a:xfrm>
                  <a:off x="2139" y="3274"/>
                  <a:ext cx="128" cy="115"/>
                </a:xfrm>
                <a:custGeom>
                  <a:avLst/>
                  <a:gdLst>
                    <a:gd name="T0" fmla="*/ 0 w 40"/>
                    <a:gd name="T1" fmla="*/ 13739 h 34"/>
                    <a:gd name="T2" fmla="*/ 9011 w 40"/>
                    <a:gd name="T3" fmla="*/ 12812 h 34"/>
                    <a:gd name="T4" fmla="*/ 11437 w 40"/>
                    <a:gd name="T5" fmla="*/ 0 h 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34">
                      <a:moveTo>
                        <a:pt x="0" y="31"/>
                      </a:moveTo>
                      <a:cubicBezTo>
                        <a:pt x="6" y="33"/>
                        <a:pt x="21" y="34"/>
                        <a:pt x="27" y="29"/>
                      </a:cubicBezTo>
                      <a:cubicBezTo>
                        <a:pt x="35" y="22"/>
                        <a:pt x="40" y="9"/>
                        <a:pt x="34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5" name="Freeform 522"/>
                <p:cNvSpPr>
                  <a:spLocks/>
                </p:cNvSpPr>
                <p:nvPr/>
              </p:nvSpPr>
              <p:spPr bwMode="auto">
                <a:xfrm>
                  <a:off x="2057" y="3168"/>
                  <a:ext cx="200" cy="218"/>
                </a:xfrm>
                <a:custGeom>
                  <a:avLst/>
                  <a:gdLst>
                    <a:gd name="T0" fmla="*/ 11257 w 63"/>
                    <a:gd name="T1" fmla="*/ 2296 h 64"/>
                    <a:gd name="T2" fmla="*/ 1029 w 63"/>
                    <a:gd name="T3" fmla="*/ 12811 h 64"/>
                    <a:gd name="T4" fmla="*/ 9051 w 63"/>
                    <a:gd name="T5" fmla="*/ 28415 h 64"/>
                    <a:gd name="T6" fmla="*/ 19289 w 63"/>
                    <a:gd name="T7" fmla="*/ 17903 h 64"/>
                    <a:gd name="T8" fmla="*/ 11257 w 63"/>
                    <a:gd name="T9" fmla="*/ 2296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64">
                      <a:moveTo>
                        <a:pt x="35" y="5"/>
                      </a:moveTo>
                      <a:cubicBezTo>
                        <a:pt x="16" y="0"/>
                        <a:pt x="6" y="13"/>
                        <a:pt x="3" y="28"/>
                      </a:cubicBezTo>
                      <a:cubicBezTo>
                        <a:pt x="0" y="42"/>
                        <a:pt x="12" y="60"/>
                        <a:pt x="28" y="62"/>
                      </a:cubicBezTo>
                      <a:cubicBezTo>
                        <a:pt x="43" y="64"/>
                        <a:pt x="56" y="61"/>
                        <a:pt x="60" y="39"/>
                      </a:cubicBezTo>
                      <a:cubicBezTo>
                        <a:pt x="63" y="26"/>
                        <a:pt x="54" y="9"/>
                        <a:pt x="35" y="5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6" name="Freeform 523"/>
                <p:cNvSpPr>
                  <a:spLocks/>
                </p:cNvSpPr>
                <p:nvPr/>
              </p:nvSpPr>
              <p:spPr bwMode="auto">
                <a:xfrm>
                  <a:off x="2098" y="3209"/>
                  <a:ext cx="150" cy="167"/>
                </a:xfrm>
                <a:custGeom>
                  <a:avLst/>
                  <a:gdLst>
                    <a:gd name="T0" fmla="*/ 10889 w 47"/>
                    <a:gd name="T1" fmla="*/ 0 h 49"/>
                    <a:gd name="T2" fmla="*/ 13293 w 47"/>
                    <a:gd name="T3" fmla="*/ 10129 h 49"/>
                    <a:gd name="T4" fmla="*/ 10277 w 47"/>
                    <a:gd name="T5" fmla="*/ 15122 h 49"/>
                    <a:gd name="T6" fmla="*/ 3319 w 47"/>
                    <a:gd name="T7" fmla="*/ 19829 h 49"/>
                    <a:gd name="T8" fmla="*/ 0 w 47"/>
                    <a:gd name="T9" fmla="*/ 17934 h 49"/>
                    <a:gd name="T10" fmla="*/ 4969 w 47"/>
                    <a:gd name="T11" fmla="*/ 21570 h 49"/>
                    <a:gd name="T12" fmla="*/ 14952 w 47"/>
                    <a:gd name="T13" fmla="*/ 12000 h 49"/>
                    <a:gd name="T14" fmla="*/ 10889 w 47"/>
                    <a:gd name="T15" fmla="*/ 0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49">
                      <a:moveTo>
                        <a:pt x="33" y="0"/>
                      </a:moveTo>
                      <a:cubicBezTo>
                        <a:pt x="39" y="7"/>
                        <a:pt x="41" y="15"/>
                        <a:pt x="40" y="22"/>
                      </a:cubicBezTo>
                      <a:cubicBezTo>
                        <a:pt x="38" y="28"/>
                        <a:pt x="34" y="30"/>
                        <a:pt x="31" y="33"/>
                      </a:cubicBezTo>
                      <a:cubicBezTo>
                        <a:pt x="26" y="40"/>
                        <a:pt x="20" y="44"/>
                        <a:pt x="10" y="43"/>
                      </a:cubicBezTo>
                      <a:cubicBezTo>
                        <a:pt x="6" y="42"/>
                        <a:pt x="3" y="41"/>
                        <a:pt x="0" y="39"/>
                      </a:cubicBezTo>
                      <a:cubicBezTo>
                        <a:pt x="4" y="43"/>
                        <a:pt x="9" y="47"/>
                        <a:pt x="15" y="47"/>
                      </a:cubicBezTo>
                      <a:cubicBezTo>
                        <a:pt x="30" y="49"/>
                        <a:pt x="41" y="47"/>
                        <a:pt x="45" y="26"/>
                      </a:cubicBezTo>
                      <a:cubicBezTo>
                        <a:pt x="47" y="18"/>
                        <a:pt x="43" y="7"/>
                        <a:pt x="33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7" name="Freeform 524"/>
                <p:cNvSpPr>
                  <a:spLocks/>
                </p:cNvSpPr>
                <p:nvPr/>
              </p:nvSpPr>
              <p:spPr bwMode="auto">
                <a:xfrm>
                  <a:off x="2069" y="3178"/>
                  <a:ext cx="134" cy="160"/>
                </a:xfrm>
                <a:custGeom>
                  <a:avLst/>
                  <a:gdLst>
                    <a:gd name="T0" fmla="*/ 2268 w 42"/>
                    <a:gd name="T1" fmla="*/ 13685 h 47"/>
                    <a:gd name="T2" fmla="*/ 5590 w 42"/>
                    <a:gd name="T3" fmla="*/ 7775 h 47"/>
                    <a:gd name="T4" fmla="*/ 11920 w 42"/>
                    <a:gd name="T5" fmla="*/ 3629 h 47"/>
                    <a:gd name="T6" fmla="*/ 12858 w 42"/>
                    <a:gd name="T7" fmla="*/ 3629 h 47"/>
                    <a:gd name="T8" fmla="*/ 9935 w 42"/>
                    <a:gd name="T9" fmla="*/ 1889 h 47"/>
                    <a:gd name="T10" fmla="*/ 622 w 42"/>
                    <a:gd name="T11" fmla="*/ 11404 h 47"/>
                    <a:gd name="T12" fmla="*/ 2696 w 42"/>
                    <a:gd name="T13" fmla="*/ 21498 h 47"/>
                    <a:gd name="T14" fmla="*/ 2268 w 42"/>
                    <a:gd name="T15" fmla="*/ 13685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7" y="30"/>
                      </a:moveTo>
                      <a:cubicBezTo>
                        <a:pt x="9" y="24"/>
                        <a:pt x="13" y="21"/>
                        <a:pt x="17" y="17"/>
                      </a:cubicBezTo>
                      <a:cubicBezTo>
                        <a:pt x="22" y="11"/>
                        <a:pt x="26" y="6"/>
                        <a:pt x="36" y="8"/>
                      </a:cubicBezTo>
                      <a:cubicBezTo>
                        <a:pt x="40" y="9"/>
                        <a:pt x="42" y="10"/>
                        <a:pt x="39" y="8"/>
                      </a:cubicBezTo>
                      <a:cubicBezTo>
                        <a:pt x="36" y="6"/>
                        <a:pt x="33" y="5"/>
                        <a:pt x="30" y="4"/>
                      </a:cubicBezTo>
                      <a:cubicBezTo>
                        <a:pt x="13" y="0"/>
                        <a:pt x="4" y="12"/>
                        <a:pt x="2" y="25"/>
                      </a:cubicBezTo>
                      <a:cubicBezTo>
                        <a:pt x="0" y="32"/>
                        <a:pt x="3" y="41"/>
                        <a:pt x="8" y="47"/>
                      </a:cubicBezTo>
                      <a:cubicBezTo>
                        <a:pt x="5" y="39"/>
                        <a:pt x="6" y="38"/>
                        <a:pt x="7" y="30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8" name="Freeform 525"/>
                <p:cNvSpPr>
                  <a:spLocks/>
                </p:cNvSpPr>
                <p:nvPr/>
              </p:nvSpPr>
              <p:spPr bwMode="auto">
                <a:xfrm>
                  <a:off x="2085" y="3107"/>
                  <a:ext cx="277" cy="381"/>
                </a:xfrm>
                <a:custGeom>
                  <a:avLst/>
                  <a:gdLst>
                    <a:gd name="T0" fmla="*/ 19950 w 87"/>
                    <a:gd name="T1" fmla="*/ 0 h 112"/>
                    <a:gd name="T2" fmla="*/ 23854 w 87"/>
                    <a:gd name="T3" fmla="*/ 22357 h 112"/>
                    <a:gd name="T4" fmla="*/ 17072 w 87"/>
                    <a:gd name="T5" fmla="*/ 37750 h 112"/>
                    <a:gd name="T6" fmla="*/ 0 w 87"/>
                    <a:gd name="T7" fmla="*/ 48731 h 112"/>
                    <a:gd name="T8" fmla="*/ 5231 w 87"/>
                    <a:gd name="T9" fmla="*/ 50074 h 112"/>
                    <a:gd name="T10" fmla="*/ 28143 w 87"/>
                    <a:gd name="T11" fmla="*/ 24649 h 112"/>
                    <a:gd name="T12" fmla="*/ 19950 w 87"/>
                    <a:gd name="T13" fmla="*/ 0 h 1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7" h="112">
                      <a:moveTo>
                        <a:pt x="61" y="0"/>
                      </a:moveTo>
                      <a:cubicBezTo>
                        <a:pt x="75" y="18"/>
                        <a:pt x="75" y="20"/>
                        <a:pt x="73" y="49"/>
                      </a:cubicBezTo>
                      <a:cubicBezTo>
                        <a:pt x="72" y="67"/>
                        <a:pt x="62" y="74"/>
                        <a:pt x="52" y="83"/>
                      </a:cubicBezTo>
                      <a:cubicBezTo>
                        <a:pt x="39" y="95"/>
                        <a:pt x="24" y="107"/>
                        <a:pt x="0" y="107"/>
                      </a:cubicBezTo>
                      <a:cubicBezTo>
                        <a:pt x="5" y="108"/>
                        <a:pt x="10" y="109"/>
                        <a:pt x="16" y="110"/>
                      </a:cubicBezTo>
                      <a:cubicBezTo>
                        <a:pt x="51" y="112"/>
                        <a:pt x="83" y="95"/>
                        <a:pt x="86" y="54"/>
                      </a:cubicBezTo>
                      <a:cubicBezTo>
                        <a:pt x="87" y="29"/>
                        <a:pt x="77" y="11"/>
                        <a:pt x="61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9" name="Freeform 526"/>
                <p:cNvSpPr>
                  <a:spLocks/>
                </p:cNvSpPr>
                <p:nvPr/>
              </p:nvSpPr>
              <p:spPr bwMode="auto">
                <a:xfrm>
                  <a:off x="1955" y="3060"/>
                  <a:ext cx="210" cy="200"/>
                </a:xfrm>
                <a:custGeom>
                  <a:avLst/>
                  <a:gdLst>
                    <a:gd name="T0" fmla="*/ 0 w 66"/>
                    <a:gd name="T1" fmla="*/ 26407 h 59"/>
                    <a:gd name="T2" fmla="*/ 21512 w 66"/>
                    <a:gd name="T3" fmla="*/ 1322 h 59"/>
                    <a:gd name="T4" fmla="*/ 0 w 66"/>
                    <a:gd name="T5" fmla="*/ 26407 h 5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6" h="59">
                      <a:moveTo>
                        <a:pt x="0" y="59"/>
                      </a:moveTo>
                      <a:cubicBezTo>
                        <a:pt x="2" y="20"/>
                        <a:pt x="33" y="0"/>
                        <a:pt x="66" y="3"/>
                      </a:cubicBezTo>
                      <a:cubicBezTo>
                        <a:pt x="47" y="1"/>
                        <a:pt x="13" y="17"/>
                        <a:pt x="0" y="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0" name="Freeform 527"/>
                <p:cNvSpPr>
                  <a:spLocks/>
                </p:cNvSpPr>
                <p:nvPr/>
              </p:nvSpPr>
              <p:spPr bwMode="auto">
                <a:xfrm>
                  <a:off x="2136" y="3291"/>
                  <a:ext cx="223" cy="197"/>
                </a:xfrm>
                <a:custGeom>
                  <a:avLst/>
                  <a:gdLst>
                    <a:gd name="T0" fmla="*/ 0 w 70"/>
                    <a:gd name="T1" fmla="*/ 25277 h 58"/>
                    <a:gd name="T2" fmla="*/ 22956 w 70"/>
                    <a:gd name="T3" fmla="*/ 0 h 58"/>
                    <a:gd name="T4" fmla="*/ 0 w 70"/>
                    <a:gd name="T5" fmla="*/ 25277 h 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0" h="58">
                      <a:moveTo>
                        <a:pt x="0" y="56"/>
                      </a:moveTo>
                      <a:cubicBezTo>
                        <a:pt x="35" y="58"/>
                        <a:pt x="67" y="41"/>
                        <a:pt x="70" y="0"/>
                      </a:cubicBezTo>
                      <a:cubicBezTo>
                        <a:pt x="58" y="25"/>
                        <a:pt x="46" y="54"/>
                        <a:pt x="0" y="56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1" name="Freeform 528"/>
                <p:cNvSpPr>
                  <a:spLocks/>
                </p:cNvSpPr>
                <p:nvPr/>
              </p:nvSpPr>
              <p:spPr bwMode="auto">
                <a:xfrm>
                  <a:off x="2146" y="3294"/>
                  <a:ext cx="95" cy="82"/>
                </a:xfrm>
                <a:custGeom>
                  <a:avLst/>
                  <a:gdLst>
                    <a:gd name="T0" fmla="*/ 9557 w 30"/>
                    <a:gd name="T1" fmla="*/ 396 h 24"/>
                    <a:gd name="T2" fmla="*/ 0 w 30"/>
                    <a:gd name="T3" fmla="*/ 10216 h 24"/>
                    <a:gd name="T4" fmla="*/ 9557 w 30"/>
                    <a:gd name="T5" fmla="*/ 0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0" h="24">
                      <a:moveTo>
                        <a:pt x="30" y="1"/>
                      </a:moveTo>
                      <a:cubicBezTo>
                        <a:pt x="26" y="22"/>
                        <a:pt x="15" y="24"/>
                        <a:pt x="0" y="22"/>
                      </a:cubicBezTo>
                      <a:cubicBezTo>
                        <a:pt x="10" y="22"/>
                        <a:pt x="23" y="17"/>
                        <a:pt x="30" y="0"/>
                      </a:cubicBezTo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2" name="Freeform 529"/>
                <p:cNvSpPr>
                  <a:spLocks/>
                </p:cNvSpPr>
                <p:nvPr/>
              </p:nvSpPr>
              <p:spPr bwMode="auto">
                <a:xfrm>
                  <a:off x="1935" y="3046"/>
                  <a:ext cx="440" cy="459"/>
                </a:xfrm>
                <a:custGeom>
                  <a:avLst/>
                  <a:gdLst>
                    <a:gd name="T0" fmla="*/ 24082 w 138"/>
                    <a:gd name="T1" fmla="*/ 949 h 135"/>
                    <a:gd name="T2" fmla="*/ 619 w 138"/>
                    <a:gd name="T3" fmla="*/ 28611 h 135"/>
                    <a:gd name="T4" fmla="*/ 20454 w 138"/>
                    <a:gd name="T5" fmla="*/ 60020 h 135"/>
                    <a:gd name="T6" fmla="*/ 44861 w 138"/>
                    <a:gd name="T7" fmla="*/ 32739 h 135"/>
                    <a:gd name="T8" fmla="*/ 24082 w 138"/>
                    <a:gd name="T9" fmla="*/ 949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8" h="135">
                      <a:moveTo>
                        <a:pt x="73" y="2"/>
                      </a:moveTo>
                      <a:cubicBezTo>
                        <a:pt x="38" y="0"/>
                        <a:pt x="4" y="22"/>
                        <a:pt x="2" y="63"/>
                      </a:cubicBezTo>
                      <a:cubicBezTo>
                        <a:pt x="0" y="104"/>
                        <a:pt x="25" y="129"/>
                        <a:pt x="62" y="132"/>
                      </a:cubicBezTo>
                      <a:cubicBezTo>
                        <a:pt x="100" y="135"/>
                        <a:pt x="134" y="116"/>
                        <a:pt x="136" y="72"/>
                      </a:cubicBezTo>
                      <a:cubicBezTo>
                        <a:pt x="138" y="28"/>
                        <a:pt x="108" y="5"/>
                        <a:pt x="73" y="2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3" name="Freeform 530"/>
                <p:cNvSpPr>
                  <a:spLocks/>
                </p:cNvSpPr>
                <p:nvPr/>
              </p:nvSpPr>
              <p:spPr bwMode="auto">
                <a:xfrm>
                  <a:off x="2057" y="3168"/>
                  <a:ext cx="200" cy="218"/>
                </a:xfrm>
                <a:custGeom>
                  <a:avLst/>
                  <a:gdLst>
                    <a:gd name="T0" fmla="*/ 11257 w 63"/>
                    <a:gd name="T1" fmla="*/ 2296 h 64"/>
                    <a:gd name="T2" fmla="*/ 1029 w 63"/>
                    <a:gd name="T3" fmla="*/ 12811 h 64"/>
                    <a:gd name="T4" fmla="*/ 9051 w 63"/>
                    <a:gd name="T5" fmla="*/ 28415 h 64"/>
                    <a:gd name="T6" fmla="*/ 19289 w 63"/>
                    <a:gd name="T7" fmla="*/ 17903 h 64"/>
                    <a:gd name="T8" fmla="*/ 11257 w 63"/>
                    <a:gd name="T9" fmla="*/ 2296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64">
                      <a:moveTo>
                        <a:pt x="35" y="5"/>
                      </a:moveTo>
                      <a:cubicBezTo>
                        <a:pt x="16" y="0"/>
                        <a:pt x="6" y="13"/>
                        <a:pt x="3" y="28"/>
                      </a:cubicBezTo>
                      <a:cubicBezTo>
                        <a:pt x="0" y="42"/>
                        <a:pt x="12" y="60"/>
                        <a:pt x="28" y="62"/>
                      </a:cubicBezTo>
                      <a:cubicBezTo>
                        <a:pt x="43" y="64"/>
                        <a:pt x="56" y="61"/>
                        <a:pt x="60" y="39"/>
                      </a:cubicBezTo>
                      <a:cubicBezTo>
                        <a:pt x="63" y="26"/>
                        <a:pt x="54" y="9"/>
                        <a:pt x="35" y="5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4" name="Freeform 531"/>
                <p:cNvSpPr>
                  <a:spLocks/>
                </p:cNvSpPr>
                <p:nvPr/>
              </p:nvSpPr>
              <p:spPr bwMode="auto">
                <a:xfrm>
                  <a:off x="2072" y="3195"/>
                  <a:ext cx="32" cy="34"/>
                </a:xfrm>
                <a:custGeom>
                  <a:avLst/>
                  <a:gdLst>
                    <a:gd name="T0" fmla="*/ 0 w 10"/>
                    <a:gd name="T1" fmla="*/ 2278 h 10"/>
                    <a:gd name="T2" fmla="*/ 1670 w 10"/>
                    <a:gd name="T3" fmla="*/ 0 h 10"/>
                    <a:gd name="T4" fmla="*/ 3338 w 10"/>
                    <a:gd name="T5" fmla="*/ 2278 h 10"/>
                    <a:gd name="T6" fmla="*/ 1670 w 10"/>
                    <a:gd name="T7" fmla="*/ 4556 h 10"/>
                    <a:gd name="T8" fmla="*/ 0 w 10"/>
                    <a:gd name="T9" fmla="*/ 22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0">
                      <a:moveTo>
                        <a:pt x="0" y="5"/>
                      </a:move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8" y="0"/>
                        <a:pt x="10" y="2"/>
                        <a:pt x="10" y="5"/>
                      </a:cubicBezTo>
                      <a:cubicBezTo>
                        <a:pt x="10" y="8"/>
                        <a:pt x="8" y="10"/>
                        <a:pt x="5" y="10"/>
                      </a:cubicBezTo>
                      <a:cubicBezTo>
                        <a:pt x="3" y="10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5" name="Oval 532"/>
                <p:cNvSpPr>
                  <a:spLocks noChangeArrowheads="1"/>
                </p:cNvSpPr>
                <p:nvPr/>
              </p:nvSpPr>
              <p:spPr bwMode="auto">
                <a:xfrm>
                  <a:off x="2104" y="3178"/>
                  <a:ext cx="19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6" name="Oval 533"/>
                <p:cNvSpPr>
                  <a:spLocks noChangeArrowheads="1"/>
                </p:cNvSpPr>
                <p:nvPr/>
              </p:nvSpPr>
              <p:spPr bwMode="auto">
                <a:xfrm>
                  <a:off x="2069" y="3236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217" name="Group 534"/>
                <p:cNvGrpSpPr>
                  <a:grpSpLocks/>
                </p:cNvGrpSpPr>
                <p:nvPr/>
              </p:nvGrpSpPr>
              <p:grpSpPr bwMode="auto">
                <a:xfrm>
                  <a:off x="1920" y="3838"/>
                  <a:ext cx="442" cy="448"/>
                  <a:chOff x="1920" y="3838"/>
                  <a:chExt cx="442" cy="448"/>
                </a:xfrm>
              </p:grpSpPr>
              <p:sp>
                <p:nvSpPr>
                  <p:cNvPr id="117315" name="Freeform 535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6" name="Freeform 536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7" name="Freeform 537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8" name="Freeform 538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9" name="Freeform 539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0" name="Freeform 540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1" name="Freeform 541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2" name="Freeform 542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3" name="Freeform 543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4" name="Freeform 544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5" name="Freeform 545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6" name="Freeform 546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7" name="Freeform 547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8" name="Freeform 548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29" name="Freeform 549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30" name="Freeform 550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7218" name="Freeform 551"/>
                <p:cNvSpPr>
                  <a:spLocks/>
                </p:cNvSpPr>
                <p:nvPr/>
              </p:nvSpPr>
              <p:spPr bwMode="auto">
                <a:xfrm>
                  <a:off x="2315" y="3824"/>
                  <a:ext cx="487" cy="496"/>
                </a:xfrm>
                <a:custGeom>
                  <a:avLst/>
                  <a:gdLst>
                    <a:gd name="T0" fmla="*/ 6576 w 153"/>
                    <a:gd name="T1" fmla="*/ 19055 h 146"/>
                    <a:gd name="T2" fmla="*/ 14387 w 153"/>
                    <a:gd name="T3" fmla="*/ 58341 h 146"/>
                    <a:gd name="T4" fmla="*/ 43120 w 153"/>
                    <a:gd name="T5" fmla="*/ 49281 h 146"/>
                    <a:gd name="T6" fmla="*/ 37244 w 153"/>
                    <a:gd name="T7" fmla="*/ 9451 h 146"/>
                    <a:gd name="T8" fmla="*/ 6576 w 153"/>
                    <a:gd name="T9" fmla="*/ 19055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" h="146">
                      <a:moveTo>
                        <a:pt x="20" y="42"/>
                      </a:moveTo>
                      <a:cubicBezTo>
                        <a:pt x="0" y="72"/>
                        <a:pt x="18" y="112"/>
                        <a:pt x="44" y="129"/>
                      </a:cubicBezTo>
                      <a:cubicBezTo>
                        <a:pt x="70" y="146"/>
                        <a:pt x="112" y="141"/>
                        <a:pt x="132" y="109"/>
                      </a:cubicBezTo>
                      <a:cubicBezTo>
                        <a:pt x="153" y="77"/>
                        <a:pt x="151" y="41"/>
                        <a:pt x="114" y="21"/>
                      </a:cubicBezTo>
                      <a:cubicBezTo>
                        <a:pt x="78" y="0"/>
                        <a:pt x="43" y="4"/>
                        <a:pt x="20" y="42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9" name="Freeform 552"/>
                <p:cNvSpPr>
                  <a:spLocks/>
                </p:cNvSpPr>
                <p:nvPr/>
              </p:nvSpPr>
              <p:spPr bwMode="auto">
                <a:xfrm>
                  <a:off x="2340" y="3841"/>
                  <a:ext cx="335" cy="425"/>
                </a:xfrm>
                <a:custGeom>
                  <a:avLst/>
                  <a:gdLst>
                    <a:gd name="T0" fmla="*/ 5915 w 105"/>
                    <a:gd name="T1" fmla="*/ 37696 h 125"/>
                    <a:gd name="T2" fmla="*/ 9651 w 105"/>
                    <a:gd name="T3" fmla="*/ 21386 h 125"/>
                    <a:gd name="T4" fmla="*/ 18872 w 105"/>
                    <a:gd name="T5" fmla="*/ 7235 h 125"/>
                    <a:gd name="T6" fmla="*/ 34722 w 105"/>
                    <a:gd name="T7" fmla="*/ 9075 h 125"/>
                    <a:gd name="T8" fmla="*/ 33682 w 105"/>
                    <a:gd name="T9" fmla="*/ 8140 h 125"/>
                    <a:gd name="T10" fmla="*/ 5915 w 105"/>
                    <a:gd name="T11" fmla="*/ 18588 h 125"/>
                    <a:gd name="T12" fmla="*/ 12542 w 105"/>
                    <a:gd name="T13" fmla="*/ 54125 h 125"/>
                    <a:gd name="T14" fmla="*/ 15850 w 105"/>
                    <a:gd name="T15" fmla="*/ 56794 h 125"/>
                    <a:gd name="T16" fmla="*/ 5915 w 105"/>
                    <a:gd name="T17" fmla="*/ 37696 h 1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125">
                      <a:moveTo>
                        <a:pt x="18" y="83"/>
                      </a:moveTo>
                      <a:cubicBezTo>
                        <a:pt x="16" y="71"/>
                        <a:pt x="22" y="58"/>
                        <a:pt x="29" y="47"/>
                      </a:cubicBezTo>
                      <a:cubicBezTo>
                        <a:pt x="37" y="33"/>
                        <a:pt x="47" y="21"/>
                        <a:pt x="57" y="16"/>
                      </a:cubicBezTo>
                      <a:cubicBezTo>
                        <a:pt x="71" y="9"/>
                        <a:pt x="88" y="12"/>
                        <a:pt x="105" y="20"/>
                      </a:cubicBezTo>
                      <a:cubicBezTo>
                        <a:pt x="104" y="20"/>
                        <a:pt x="104" y="19"/>
                        <a:pt x="102" y="18"/>
                      </a:cubicBezTo>
                      <a:cubicBezTo>
                        <a:pt x="69" y="0"/>
                        <a:pt x="39" y="7"/>
                        <a:pt x="18" y="41"/>
                      </a:cubicBezTo>
                      <a:cubicBezTo>
                        <a:pt x="0" y="69"/>
                        <a:pt x="14" y="103"/>
                        <a:pt x="38" y="119"/>
                      </a:cubicBezTo>
                      <a:cubicBezTo>
                        <a:pt x="41" y="121"/>
                        <a:pt x="44" y="123"/>
                        <a:pt x="48" y="125"/>
                      </a:cubicBezTo>
                      <a:cubicBezTo>
                        <a:pt x="34" y="115"/>
                        <a:pt x="20" y="100"/>
                        <a:pt x="18" y="83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0" name="Freeform 553"/>
                <p:cNvSpPr>
                  <a:spLocks/>
                </p:cNvSpPr>
                <p:nvPr/>
              </p:nvSpPr>
              <p:spPr bwMode="auto">
                <a:xfrm>
                  <a:off x="2509" y="3909"/>
                  <a:ext cx="280" cy="384"/>
                </a:xfrm>
                <a:custGeom>
                  <a:avLst/>
                  <a:gdLst>
                    <a:gd name="T0" fmla="*/ 16908 w 88"/>
                    <a:gd name="T1" fmla="*/ 0 h 113"/>
                    <a:gd name="T2" fmla="*/ 18232 w 88"/>
                    <a:gd name="T3" fmla="*/ 34920 h 113"/>
                    <a:gd name="T4" fmla="*/ 0 w 88"/>
                    <a:gd name="T5" fmla="*/ 47993 h 113"/>
                    <a:gd name="T6" fmla="*/ 22546 w 88"/>
                    <a:gd name="T7" fmla="*/ 37207 h 113"/>
                    <a:gd name="T8" fmla="*/ 16908 w 88"/>
                    <a:gd name="T9" fmla="*/ 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8" h="113">
                      <a:moveTo>
                        <a:pt x="52" y="0"/>
                      </a:moveTo>
                      <a:cubicBezTo>
                        <a:pt x="74" y="17"/>
                        <a:pt x="75" y="47"/>
                        <a:pt x="56" y="77"/>
                      </a:cubicBezTo>
                      <a:cubicBezTo>
                        <a:pt x="41" y="100"/>
                        <a:pt x="21" y="109"/>
                        <a:pt x="0" y="106"/>
                      </a:cubicBezTo>
                      <a:cubicBezTo>
                        <a:pt x="24" y="113"/>
                        <a:pt x="53" y="106"/>
                        <a:pt x="69" y="82"/>
                      </a:cubicBezTo>
                      <a:cubicBezTo>
                        <a:pt x="88" y="52"/>
                        <a:pt x="86" y="19"/>
                        <a:pt x="52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1" name="Freeform 554"/>
                <p:cNvSpPr>
                  <a:spLocks/>
                </p:cNvSpPr>
                <p:nvPr/>
              </p:nvSpPr>
              <p:spPr bwMode="auto">
                <a:xfrm>
                  <a:off x="2649" y="3940"/>
                  <a:ext cx="105" cy="292"/>
                </a:xfrm>
                <a:custGeom>
                  <a:avLst/>
                  <a:gdLst>
                    <a:gd name="T0" fmla="*/ 5536 w 33"/>
                    <a:gd name="T1" fmla="*/ 0 h 86"/>
                    <a:gd name="T2" fmla="*/ 6570 w 33"/>
                    <a:gd name="T3" fmla="*/ 4495 h 86"/>
                    <a:gd name="T4" fmla="*/ 5536 w 33"/>
                    <a:gd name="T5" fmla="*/ 9982 h 86"/>
                    <a:gd name="T6" fmla="*/ 5536 w 33"/>
                    <a:gd name="T7" fmla="*/ 15816 h 86"/>
                    <a:gd name="T8" fmla="*/ 5536 w 33"/>
                    <a:gd name="T9" fmla="*/ 22582 h 86"/>
                    <a:gd name="T10" fmla="*/ 3290 w 33"/>
                    <a:gd name="T11" fmla="*/ 31115 h 86"/>
                    <a:gd name="T12" fmla="*/ 1317 w 33"/>
                    <a:gd name="T13" fmla="*/ 35624 h 86"/>
                    <a:gd name="T14" fmla="*/ 0 w 33"/>
                    <a:gd name="T15" fmla="*/ 38792 h 86"/>
                    <a:gd name="T16" fmla="*/ 2965 w 33"/>
                    <a:gd name="T17" fmla="*/ 36558 h 86"/>
                    <a:gd name="T18" fmla="*/ 7795 w 33"/>
                    <a:gd name="T19" fmla="*/ 27125 h 86"/>
                    <a:gd name="T20" fmla="*/ 10468 w 33"/>
                    <a:gd name="T21" fmla="*/ 17143 h 86"/>
                    <a:gd name="T22" fmla="*/ 10468 w 33"/>
                    <a:gd name="T23" fmla="*/ 9038 h 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3" h="86">
                      <a:moveTo>
                        <a:pt x="17" y="0"/>
                      </a:moveTo>
                      <a:cubicBezTo>
                        <a:pt x="19" y="3"/>
                        <a:pt x="20" y="7"/>
                        <a:pt x="20" y="10"/>
                      </a:cubicBezTo>
                      <a:cubicBezTo>
                        <a:pt x="21" y="15"/>
                        <a:pt x="18" y="18"/>
                        <a:pt x="17" y="22"/>
                      </a:cubicBezTo>
                      <a:cubicBezTo>
                        <a:pt x="16" y="26"/>
                        <a:pt x="16" y="31"/>
                        <a:pt x="17" y="35"/>
                      </a:cubicBezTo>
                      <a:cubicBezTo>
                        <a:pt x="17" y="40"/>
                        <a:pt x="17" y="45"/>
                        <a:pt x="17" y="50"/>
                      </a:cubicBezTo>
                      <a:cubicBezTo>
                        <a:pt x="16" y="57"/>
                        <a:pt x="13" y="63"/>
                        <a:pt x="10" y="69"/>
                      </a:cubicBezTo>
                      <a:cubicBezTo>
                        <a:pt x="8" y="73"/>
                        <a:pt x="6" y="76"/>
                        <a:pt x="4" y="79"/>
                      </a:cubicBezTo>
                      <a:cubicBezTo>
                        <a:pt x="3" y="82"/>
                        <a:pt x="1" y="83"/>
                        <a:pt x="0" y="86"/>
                      </a:cubicBezTo>
                      <a:cubicBezTo>
                        <a:pt x="3" y="84"/>
                        <a:pt x="6" y="83"/>
                        <a:pt x="9" y="81"/>
                      </a:cubicBezTo>
                      <a:cubicBezTo>
                        <a:pt x="16" y="77"/>
                        <a:pt x="21" y="67"/>
                        <a:pt x="24" y="60"/>
                      </a:cubicBezTo>
                      <a:cubicBezTo>
                        <a:pt x="28" y="53"/>
                        <a:pt x="30" y="45"/>
                        <a:pt x="32" y="38"/>
                      </a:cubicBezTo>
                      <a:cubicBezTo>
                        <a:pt x="33" y="32"/>
                        <a:pt x="32" y="26"/>
                        <a:pt x="32" y="20"/>
                      </a:cubicBezTo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2" name="Freeform 555"/>
                <p:cNvSpPr>
                  <a:spLocks/>
                </p:cNvSpPr>
                <p:nvPr/>
              </p:nvSpPr>
              <p:spPr bwMode="auto">
                <a:xfrm>
                  <a:off x="2369" y="3872"/>
                  <a:ext cx="153" cy="231"/>
                </a:xfrm>
                <a:custGeom>
                  <a:avLst/>
                  <a:gdLst>
                    <a:gd name="T0" fmla="*/ 325 w 48"/>
                    <a:gd name="T1" fmla="*/ 30777 h 68"/>
                    <a:gd name="T2" fmla="*/ 2266 w 48"/>
                    <a:gd name="T3" fmla="*/ 13167 h 68"/>
                    <a:gd name="T4" fmla="*/ 15810 w 48"/>
                    <a:gd name="T5" fmla="*/ 0 h 68"/>
                    <a:gd name="T6" fmla="*/ 325 w 48"/>
                    <a:gd name="T7" fmla="*/ 30777 h 6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8" h="68">
                      <a:moveTo>
                        <a:pt x="1" y="68"/>
                      </a:moveTo>
                      <a:cubicBezTo>
                        <a:pt x="0" y="56"/>
                        <a:pt x="0" y="40"/>
                        <a:pt x="7" y="29"/>
                      </a:cubicBezTo>
                      <a:cubicBezTo>
                        <a:pt x="18" y="11"/>
                        <a:pt x="33" y="4"/>
                        <a:pt x="48" y="0"/>
                      </a:cubicBezTo>
                      <a:cubicBezTo>
                        <a:pt x="36" y="5"/>
                        <a:pt x="5" y="30"/>
                        <a:pt x="1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3" name="Freeform 556"/>
                <p:cNvSpPr>
                  <a:spLocks/>
                </p:cNvSpPr>
                <p:nvPr/>
              </p:nvSpPr>
              <p:spPr bwMode="auto">
                <a:xfrm>
                  <a:off x="2604" y="3987"/>
                  <a:ext cx="176" cy="289"/>
                </a:xfrm>
                <a:custGeom>
                  <a:avLst/>
                  <a:gdLst>
                    <a:gd name="T0" fmla="*/ 0 w 55"/>
                    <a:gd name="T1" fmla="*/ 38634 h 85"/>
                    <a:gd name="T2" fmla="*/ 13107 w 55"/>
                    <a:gd name="T3" fmla="*/ 26843 h 85"/>
                    <a:gd name="T4" fmla="*/ 15104 w 55"/>
                    <a:gd name="T5" fmla="*/ 0 h 85"/>
                    <a:gd name="T6" fmla="*/ 0 w 55"/>
                    <a:gd name="T7" fmla="*/ 38634 h 8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5" h="85">
                      <a:moveTo>
                        <a:pt x="0" y="85"/>
                      </a:moveTo>
                      <a:cubicBezTo>
                        <a:pt x="15" y="82"/>
                        <a:pt x="29" y="73"/>
                        <a:pt x="39" y="59"/>
                      </a:cubicBezTo>
                      <a:cubicBezTo>
                        <a:pt x="52" y="39"/>
                        <a:pt x="55" y="17"/>
                        <a:pt x="45" y="0"/>
                      </a:cubicBezTo>
                      <a:cubicBezTo>
                        <a:pt x="53" y="19"/>
                        <a:pt x="44" y="62"/>
                        <a:pt x="0" y="85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4" name="Freeform 557"/>
                <p:cNvSpPr>
                  <a:spLocks/>
                </p:cNvSpPr>
                <p:nvPr/>
              </p:nvSpPr>
              <p:spPr bwMode="auto">
                <a:xfrm>
                  <a:off x="2315" y="3824"/>
                  <a:ext cx="487" cy="496"/>
                </a:xfrm>
                <a:custGeom>
                  <a:avLst/>
                  <a:gdLst>
                    <a:gd name="T0" fmla="*/ 6576 w 153"/>
                    <a:gd name="T1" fmla="*/ 19055 h 146"/>
                    <a:gd name="T2" fmla="*/ 14387 w 153"/>
                    <a:gd name="T3" fmla="*/ 58341 h 146"/>
                    <a:gd name="T4" fmla="*/ 43120 w 153"/>
                    <a:gd name="T5" fmla="*/ 49281 h 146"/>
                    <a:gd name="T6" fmla="*/ 37244 w 153"/>
                    <a:gd name="T7" fmla="*/ 9451 h 146"/>
                    <a:gd name="T8" fmla="*/ 6576 w 153"/>
                    <a:gd name="T9" fmla="*/ 19055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" h="146">
                      <a:moveTo>
                        <a:pt x="20" y="42"/>
                      </a:moveTo>
                      <a:cubicBezTo>
                        <a:pt x="0" y="72"/>
                        <a:pt x="18" y="112"/>
                        <a:pt x="44" y="129"/>
                      </a:cubicBezTo>
                      <a:cubicBezTo>
                        <a:pt x="70" y="146"/>
                        <a:pt x="112" y="141"/>
                        <a:pt x="132" y="109"/>
                      </a:cubicBezTo>
                      <a:cubicBezTo>
                        <a:pt x="153" y="77"/>
                        <a:pt x="151" y="41"/>
                        <a:pt x="114" y="21"/>
                      </a:cubicBezTo>
                      <a:cubicBezTo>
                        <a:pt x="78" y="0"/>
                        <a:pt x="43" y="4"/>
                        <a:pt x="20" y="42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5" name="Freeform 558"/>
                <p:cNvSpPr>
                  <a:spLocks/>
                </p:cNvSpPr>
                <p:nvPr/>
              </p:nvSpPr>
              <p:spPr bwMode="auto">
                <a:xfrm>
                  <a:off x="2477" y="3970"/>
                  <a:ext cx="207" cy="221"/>
                </a:xfrm>
                <a:custGeom>
                  <a:avLst/>
                  <a:gdLst>
                    <a:gd name="T0" fmla="*/ 19633 w 65"/>
                    <a:gd name="T1" fmla="*/ 20437 h 65"/>
                    <a:gd name="T2" fmla="*/ 11824 w 65"/>
                    <a:gd name="T3" fmla="*/ 1340 h 65"/>
                    <a:gd name="T4" fmla="*/ 1035 w 65"/>
                    <a:gd name="T5" fmla="*/ 11363 h 65"/>
                    <a:gd name="T6" fmla="*/ 7493 w 65"/>
                    <a:gd name="T7" fmla="*/ 27282 h 65"/>
                    <a:gd name="T8" fmla="*/ 19633 w 65"/>
                    <a:gd name="T9" fmla="*/ 20437 h 6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65">
                      <a:moveTo>
                        <a:pt x="60" y="45"/>
                      </a:moveTo>
                      <a:cubicBezTo>
                        <a:pt x="65" y="32"/>
                        <a:pt x="60" y="6"/>
                        <a:pt x="36" y="3"/>
                      </a:cubicBezTo>
                      <a:cubicBezTo>
                        <a:pt x="13" y="0"/>
                        <a:pt x="6" y="14"/>
                        <a:pt x="3" y="25"/>
                      </a:cubicBezTo>
                      <a:cubicBezTo>
                        <a:pt x="0" y="36"/>
                        <a:pt x="4" y="55"/>
                        <a:pt x="23" y="60"/>
                      </a:cubicBezTo>
                      <a:cubicBezTo>
                        <a:pt x="43" y="65"/>
                        <a:pt x="54" y="58"/>
                        <a:pt x="60" y="45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6" name="Freeform 559"/>
                <p:cNvSpPr>
                  <a:spLocks/>
                </p:cNvSpPr>
                <p:nvPr/>
              </p:nvSpPr>
              <p:spPr bwMode="auto">
                <a:xfrm>
                  <a:off x="2538" y="4048"/>
                  <a:ext cx="137" cy="123"/>
                </a:xfrm>
                <a:custGeom>
                  <a:avLst/>
                  <a:gdLst>
                    <a:gd name="T0" fmla="*/ 0 w 43"/>
                    <a:gd name="T1" fmla="*/ 14839 h 36"/>
                    <a:gd name="T2" fmla="*/ 9482 w 43"/>
                    <a:gd name="T3" fmla="*/ 14439 h 36"/>
                    <a:gd name="T4" fmla="*/ 12161 w 43"/>
                    <a:gd name="T5" fmla="*/ 0 h 3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36">
                      <a:moveTo>
                        <a:pt x="0" y="32"/>
                      </a:moveTo>
                      <a:cubicBezTo>
                        <a:pt x="7" y="35"/>
                        <a:pt x="23" y="36"/>
                        <a:pt x="29" y="31"/>
                      </a:cubicBezTo>
                      <a:cubicBezTo>
                        <a:pt x="38" y="23"/>
                        <a:pt x="43" y="10"/>
                        <a:pt x="3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7" name="Freeform 560"/>
                <p:cNvSpPr>
                  <a:spLocks/>
                </p:cNvSpPr>
                <p:nvPr/>
              </p:nvSpPr>
              <p:spPr bwMode="auto">
                <a:xfrm>
                  <a:off x="2461" y="3940"/>
                  <a:ext cx="204" cy="231"/>
                </a:xfrm>
                <a:custGeom>
                  <a:avLst/>
                  <a:gdLst>
                    <a:gd name="T0" fmla="*/ 19396 w 64"/>
                    <a:gd name="T1" fmla="*/ 21717 h 68"/>
                    <a:gd name="T2" fmla="*/ 11886 w 64"/>
                    <a:gd name="T3" fmla="*/ 1338 h 68"/>
                    <a:gd name="T4" fmla="*/ 618 w 64"/>
                    <a:gd name="T5" fmla="*/ 12661 h 68"/>
                    <a:gd name="T6" fmla="*/ 7548 w 64"/>
                    <a:gd name="T7" fmla="*/ 28505 h 68"/>
                    <a:gd name="T8" fmla="*/ 19396 w 64"/>
                    <a:gd name="T9" fmla="*/ 21717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68">
                      <a:moveTo>
                        <a:pt x="59" y="48"/>
                      </a:moveTo>
                      <a:cubicBezTo>
                        <a:pt x="64" y="36"/>
                        <a:pt x="59" y="6"/>
                        <a:pt x="36" y="3"/>
                      </a:cubicBezTo>
                      <a:cubicBezTo>
                        <a:pt x="13" y="0"/>
                        <a:pt x="5" y="17"/>
                        <a:pt x="2" y="28"/>
                      </a:cubicBezTo>
                      <a:cubicBezTo>
                        <a:pt x="0" y="39"/>
                        <a:pt x="3" y="58"/>
                        <a:pt x="23" y="63"/>
                      </a:cubicBezTo>
                      <a:cubicBezTo>
                        <a:pt x="42" y="68"/>
                        <a:pt x="53" y="61"/>
                        <a:pt x="59" y="48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8" name="Freeform 561"/>
                <p:cNvSpPr>
                  <a:spLocks/>
                </p:cNvSpPr>
                <p:nvPr/>
              </p:nvSpPr>
              <p:spPr bwMode="auto">
                <a:xfrm>
                  <a:off x="2471" y="3960"/>
                  <a:ext cx="133" cy="156"/>
                </a:xfrm>
                <a:custGeom>
                  <a:avLst/>
                  <a:gdLst>
                    <a:gd name="T0" fmla="*/ 1625 w 42"/>
                    <a:gd name="T1" fmla="*/ 19310 h 46"/>
                    <a:gd name="T2" fmla="*/ 3810 w 42"/>
                    <a:gd name="T3" fmla="*/ 12951 h 46"/>
                    <a:gd name="T4" fmla="*/ 5146 w 42"/>
                    <a:gd name="T5" fmla="*/ 4877 h 46"/>
                    <a:gd name="T6" fmla="*/ 11463 w 42"/>
                    <a:gd name="T7" fmla="*/ 1828 h 46"/>
                    <a:gd name="T8" fmla="*/ 12486 w 42"/>
                    <a:gd name="T9" fmla="*/ 2265 h 46"/>
                    <a:gd name="T10" fmla="*/ 10159 w 42"/>
                    <a:gd name="T11" fmla="*/ 1323 h 46"/>
                    <a:gd name="T12" fmla="*/ 602 w 42"/>
                    <a:gd name="T13" fmla="*/ 10340 h 46"/>
                    <a:gd name="T14" fmla="*/ 1625 w 42"/>
                    <a:gd name="T15" fmla="*/ 19310 h 46"/>
                    <a:gd name="T16" fmla="*/ 1625 w 42"/>
                    <a:gd name="T17" fmla="*/ 19310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46">
                      <a:moveTo>
                        <a:pt x="5" y="43"/>
                      </a:moveTo>
                      <a:cubicBezTo>
                        <a:pt x="3" y="37"/>
                        <a:pt x="11" y="33"/>
                        <a:pt x="12" y="29"/>
                      </a:cubicBezTo>
                      <a:cubicBezTo>
                        <a:pt x="13" y="24"/>
                        <a:pt x="13" y="16"/>
                        <a:pt x="16" y="11"/>
                      </a:cubicBezTo>
                      <a:cubicBezTo>
                        <a:pt x="20" y="6"/>
                        <a:pt x="25" y="2"/>
                        <a:pt x="36" y="4"/>
                      </a:cubicBezTo>
                      <a:cubicBezTo>
                        <a:pt x="39" y="4"/>
                        <a:pt x="42" y="6"/>
                        <a:pt x="39" y="5"/>
                      </a:cubicBezTo>
                      <a:cubicBezTo>
                        <a:pt x="37" y="4"/>
                        <a:pt x="34" y="3"/>
                        <a:pt x="32" y="3"/>
                      </a:cubicBezTo>
                      <a:cubicBezTo>
                        <a:pt x="11" y="0"/>
                        <a:pt x="4" y="13"/>
                        <a:pt x="2" y="23"/>
                      </a:cubicBezTo>
                      <a:cubicBezTo>
                        <a:pt x="0" y="28"/>
                        <a:pt x="1" y="36"/>
                        <a:pt x="5" y="43"/>
                      </a:cubicBezTo>
                      <a:cubicBezTo>
                        <a:pt x="5" y="44"/>
                        <a:pt x="7" y="46"/>
                        <a:pt x="5" y="4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9" name="Freeform 562"/>
                <p:cNvSpPr>
                  <a:spLocks/>
                </p:cNvSpPr>
                <p:nvPr/>
              </p:nvSpPr>
              <p:spPr bwMode="auto">
                <a:xfrm>
                  <a:off x="2496" y="3984"/>
                  <a:ext cx="156" cy="173"/>
                </a:xfrm>
                <a:custGeom>
                  <a:avLst/>
                  <a:gdLst>
                    <a:gd name="T0" fmla="*/ 11808 w 49"/>
                    <a:gd name="T1" fmla="*/ 390 h 51"/>
                    <a:gd name="T2" fmla="*/ 11808 w 49"/>
                    <a:gd name="T3" fmla="*/ 933 h 51"/>
                    <a:gd name="T4" fmla="*/ 11098 w 49"/>
                    <a:gd name="T5" fmla="*/ 11669 h 51"/>
                    <a:gd name="T6" fmla="*/ 8230 w 49"/>
                    <a:gd name="T7" fmla="*/ 15763 h 51"/>
                    <a:gd name="T8" fmla="*/ 1643 w 49"/>
                    <a:gd name="T9" fmla="*/ 18423 h 51"/>
                    <a:gd name="T10" fmla="*/ 0 w 49"/>
                    <a:gd name="T11" fmla="*/ 17490 h 51"/>
                    <a:gd name="T12" fmla="*/ 4228 w 49"/>
                    <a:gd name="T13" fmla="*/ 21035 h 51"/>
                    <a:gd name="T14" fmla="*/ 14686 w 49"/>
                    <a:gd name="T15" fmla="*/ 15224 h 51"/>
                    <a:gd name="T16" fmla="*/ 11808 w 49"/>
                    <a:gd name="T17" fmla="*/ 390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9" h="51">
                      <a:moveTo>
                        <a:pt x="36" y="1"/>
                      </a:moveTo>
                      <a:cubicBezTo>
                        <a:pt x="34" y="0"/>
                        <a:pt x="35" y="1"/>
                        <a:pt x="36" y="2"/>
                      </a:cubicBezTo>
                      <a:cubicBezTo>
                        <a:pt x="41" y="11"/>
                        <a:pt x="37" y="19"/>
                        <a:pt x="34" y="26"/>
                      </a:cubicBezTo>
                      <a:cubicBezTo>
                        <a:pt x="32" y="30"/>
                        <a:pt x="29" y="32"/>
                        <a:pt x="25" y="35"/>
                      </a:cubicBezTo>
                      <a:cubicBezTo>
                        <a:pt x="20" y="39"/>
                        <a:pt x="15" y="43"/>
                        <a:pt x="5" y="41"/>
                      </a:cubicBezTo>
                      <a:cubicBezTo>
                        <a:pt x="3" y="40"/>
                        <a:pt x="2" y="40"/>
                        <a:pt x="0" y="39"/>
                      </a:cubicBezTo>
                      <a:cubicBezTo>
                        <a:pt x="3" y="43"/>
                        <a:pt x="7" y="46"/>
                        <a:pt x="13" y="47"/>
                      </a:cubicBezTo>
                      <a:cubicBezTo>
                        <a:pt x="30" y="51"/>
                        <a:pt x="40" y="45"/>
                        <a:pt x="45" y="34"/>
                      </a:cubicBezTo>
                      <a:cubicBezTo>
                        <a:pt x="49" y="25"/>
                        <a:pt x="47" y="9"/>
                        <a:pt x="36" y="1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0" name="Freeform 563"/>
                <p:cNvSpPr>
                  <a:spLocks/>
                </p:cNvSpPr>
                <p:nvPr/>
              </p:nvSpPr>
              <p:spPr bwMode="auto">
                <a:xfrm>
                  <a:off x="2538" y="4099"/>
                  <a:ext cx="102" cy="58"/>
                </a:xfrm>
                <a:custGeom>
                  <a:avLst/>
                  <a:gdLst>
                    <a:gd name="T0" fmla="*/ 10525 w 32"/>
                    <a:gd name="T1" fmla="*/ 0 h 17"/>
                    <a:gd name="T2" fmla="*/ 0 w 32"/>
                    <a:gd name="T3" fmla="*/ 5960 h 17"/>
                    <a:gd name="T4" fmla="*/ 10525 w 32"/>
                    <a:gd name="T5" fmla="*/ 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17">
                      <a:moveTo>
                        <a:pt x="32" y="0"/>
                      </a:moveTo>
                      <a:cubicBezTo>
                        <a:pt x="27" y="11"/>
                        <a:pt x="17" y="17"/>
                        <a:pt x="0" y="13"/>
                      </a:cubicBezTo>
                      <a:cubicBezTo>
                        <a:pt x="10" y="13"/>
                        <a:pt x="24" y="10"/>
                        <a:pt x="32" y="0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1" name="Freeform 564"/>
                <p:cNvSpPr>
                  <a:spLocks/>
                </p:cNvSpPr>
                <p:nvPr/>
              </p:nvSpPr>
              <p:spPr bwMode="auto">
                <a:xfrm>
                  <a:off x="2461" y="3940"/>
                  <a:ext cx="204" cy="231"/>
                </a:xfrm>
                <a:custGeom>
                  <a:avLst/>
                  <a:gdLst>
                    <a:gd name="T0" fmla="*/ 19396 w 64"/>
                    <a:gd name="T1" fmla="*/ 21717 h 68"/>
                    <a:gd name="T2" fmla="*/ 11886 w 64"/>
                    <a:gd name="T3" fmla="*/ 1338 h 68"/>
                    <a:gd name="T4" fmla="*/ 618 w 64"/>
                    <a:gd name="T5" fmla="*/ 12661 h 68"/>
                    <a:gd name="T6" fmla="*/ 7548 w 64"/>
                    <a:gd name="T7" fmla="*/ 28505 h 68"/>
                    <a:gd name="T8" fmla="*/ 19396 w 64"/>
                    <a:gd name="T9" fmla="*/ 21717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68">
                      <a:moveTo>
                        <a:pt x="59" y="48"/>
                      </a:moveTo>
                      <a:cubicBezTo>
                        <a:pt x="64" y="36"/>
                        <a:pt x="59" y="6"/>
                        <a:pt x="36" y="3"/>
                      </a:cubicBezTo>
                      <a:cubicBezTo>
                        <a:pt x="13" y="0"/>
                        <a:pt x="5" y="17"/>
                        <a:pt x="2" y="28"/>
                      </a:cubicBezTo>
                      <a:cubicBezTo>
                        <a:pt x="0" y="39"/>
                        <a:pt x="3" y="58"/>
                        <a:pt x="23" y="63"/>
                      </a:cubicBezTo>
                      <a:cubicBezTo>
                        <a:pt x="42" y="68"/>
                        <a:pt x="53" y="61"/>
                        <a:pt x="59" y="48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2" name="Oval 565"/>
                <p:cNvSpPr>
                  <a:spLocks noChangeArrowheads="1"/>
                </p:cNvSpPr>
                <p:nvPr/>
              </p:nvSpPr>
              <p:spPr bwMode="auto">
                <a:xfrm>
                  <a:off x="2474" y="3977"/>
                  <a:ext cx="32" cy="3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3" name="Oval 566"/>
                <p:cNvSpPr>
                  <a:spLocks noChangeArrowheads="1"/>
                </p:cNvSpPr>
                <p:nvPr/>
              </p:nvSpPr>
              <p:spPr bwMode="auto">
                <a:xfrm>
                  <a:off x="2506" y="3957"/>
                  <a:ext cx="19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4" name="Oval 567"/>
                <p:cNvSpPr>
                  <a:spLocks noChangeArrowheads="1"/>
                </p:cNvSpPr>
                <p:nvPr/>
              </p:nvSpPr>
              <p:spPr bwMode="auto">
                <a:xfrm>
                  <a:off x="2467" y="4018"/>
                  <a:ext cx="16" cy="1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5" name="Freeform 568"/>
                <p:cNvSpPr>
                  <a:spLocks/>
                </p:cNvSpPr>
                <p:nvPr/>
              </p:nvSpPr>
              <p:spPr bwMode="auto">
                <a:xfrm>
                  <a:off x="2675" y="3525"/>
                  <a:ext cx="331" cy="364"/>
                </a:xfrm>
                <a:custGeom>
                  <a:avLst/>
                  <a:gdLst>
                    <a:gd name="T0" fmla="*/ 28727 w 104"/>
                    <a:gd name="T1" fmla="*/ 3228 h 107"/>
                    <a:gd name="T2" fmla="*/ 28727 w 104"/>
                    <a:gd name="T3" fmla="*/ 3623 h 107"/>
                    <a:gd name="T4" fmla="*/ 29335 w 104"/>
                    <a:gd name="T5" fmla="*/ 23191 h 107"/>
                    <a:gd name="T6" fmla="*/ 11375 w 104"/>
                    <a:gd name="T7" fmla="*/ 41533 h 107"/>
                    <a:gd name="T8" fmla="*/ 0 w 104"/>
                    <a:gd name="T9" fmla="*/ 40979 h 107"/>
                    <a:gd name="T10" fmla="*/ 14669 w 104"/>
                    <a:gd name="T11" fmla="*/ 48341 h 107"/>
                    <a:gd name="T12" fmla="*/ 32950 w 104"/>
                    <a:gd name="T13" fmla="*/ 26375 h 107"/>
                    <a:gd name="T14" fmla="*/ 28727 w 104"/>
                    <a:gd name="T15" fmla="*/ 3228 h 10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" h="107">
                      <a:moveTo>
                        <a:pt x="88" y="7"/>
                      </a:moveTo>
                      <a:cubicBezTo>
                        <a:pt x="82" y="0"/>
                        <a:pt x="86" y="4"/>
                        <a:pt x="88" y="8"/>
                      </a:cubicBezTo>
                      <a:cubicBezTo>
                        <a:pt x="94" y="21"/>
                        <a:pt x="92" y="38"/>
                        <a:pt x="90" y="51"/>
                      </a:cubicBezTo>
                      <a:cubicBezTo>
                        <a:pt x="86" y="83"/>
                        <a:pt x="64" y="91"/>
                        <a:pt x="35" y="91"/>
                      </a:cubicBezTo>
                      <a:cubicBezTo>
                        <a:pt x="23" y="91"/>
                        <a:pt x="10" y="96"/>
                        <a:pt x="0" y="90"/>
                      </a:cubicBezTo>
                      <a:cubicBezTo>
                        <a:pt x="12" y="100"/>
                        <a:pt x="29" y="106"/>
                        <a:pt x="45" y="106"/>
                      </a:cubicBezTo>
                      <a:cubicBezTo>
                        <a:pt x="74" y="107"/>
                        <a:pt x="97" y="91"/>
                        <a:pt x="101" y="58"/>
                      </a:cubicBezTo>
                      <a:cubicBezTo>
                        <a:pt x="104" y="42"/>
                        <a:pt x="98" y="20"/>
                        <a:pt x="88" y="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6" name="Freeform 569"/>
                <p:cNvSpPr>
                  <a:spLocks/>
                </p:cNvSpPr>
                <p:nvPr/>
              </p:nvSpPr>
              <p:spPr bwMode="auto">
                <a:xfrm>
                  <a:off x="2675" y="3722"/>
                  <a:ext cx="321" cy="167"/>
                </a:xfrm>
                <a:custGeom>
                  <a:avLst/>
                  <a:gdLst>
                    <a:gd name="T0" fmla="*/ 32748 w 101"/>
                    <a:gd name="T1" fmla="*/ 0 h 49"/>
                    <a:gd name="T2" fmla="*/ 14575 w 101"/>
                    <a:gd name="T3" fmla="*/ 22129 h 49"/>
                    <a:gd name="T4" fmla="*/ 0 w 101"/>
                    <a:gd name="T5" fmla="*/ 14682 h 49"/>
                    <a:gd name="T6" fmla="*/ 19486 w 101"/>
                    <a:gd name="T7" fmla="*/ 16983 h 49"/>
                    <a:gd name="T8" fmla="*/ 32748 w 101"/>
                    <a:gd name="T9" fmla="*/ 0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1" h="49">
                      <a:moveTo>
                        <a:pt x="101" y="0"/>
                      </a:moveTo>
                      <a:cubicBezTo>
                        <a:pt x="97" y="33"/>
                        <a:pt x="74" y="49"/>
                        <a:pt x="45" y="48"/>
                      </a:cubicBezTo>
                      <a:cubicBezTo>
                        <a:pt x="29" y="48"/>
                        <a:pt x="12" y="42"/>
                        <a:pt x="0" y="32"/>
                      </a:cubicBezTo>
                      <a:cubicBezTo>
                        <a:pt x="12" y="42"/>
                        <a:pt x="39" y="43"/>
                        <a:pt x="60" y="37"/>
                      </a:cubicBezTo>
                      <a:cubicBezTo>
                        <a:pt x="81" y="30"/>
                        <a:pt x="95" y="21"/>
                        <a:pt x="101" y="0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7" name="Freeform 570"/>
                <p:cNvSpPr>
                  <a:spLocks/>
                </p:cNvSpPr>
                <p:nvPr/>
              </p:nvSpPr>
              <p:spPr bwMode="auto">
                <a:xfrm>
                  <a:off x="2585" y="3444"/>
                  <a:ext cx="344" cy="380"/>
                </a:xfrm>
                <a:custGeom>
                  <a:avLst/>
                  <a:gdLst>
                    <a:gd name="T0" fmla="*/ 5883 w 108"/>
                    <a:gd name="T1" fmla="*/ 44134 h 112"/>
                    <a:gd name="T2" fmla="*/ 13088 w 108"/>
                    <a:gd name="T3" fmla="*/ 16713 h 112"/>
                    <a:gd name="T4" fmla="*/ 35416 w 108"/>
                    <a:gd name="T5" fmla="*/ 10348 h 112"/>
                    <a:gd name="T6" fmla="*/ 7527 w 108"/>
                    <a:gd name="T7" fmla="*/ 11671 h 112"/>
                    <a:gd name="T8" fmla="*/ 3593 w 108"/>
                    <a:gd name="T9" fmla="*/ 42258 h 112"/>
                    <a:gd name="T10" fmla="*/ 8237 w 108"/>
                    <a:gd name="T11" fmla="*/ 50340 h 112"/>
                    <a:gd name="T12" fmla="*/ 5883 w 108"/>
                    <a:gd name="T13" fmla="*/ 44134 h 1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8" h="112">
                      <a:moveTo>
                        <a:pt x="18" y="98"/>
                      </a:moveTo>
                      <a:cubicBezTo>
                        <a:pt x="7" y="75"/>
                        <a:pt x="24" y="54"/>
                        <a:pt x="40" y="37"/>
                      </a:cubicBezTo>
                      <a:cubicBezTo>
                        <a:pt x="59" y="18"/>
                        <a:pt x="87" y="3"/>
                        <a:pt x="108" y="23"/>
                      </a:cubicBezTo>
                      <a:cubicBezTo>
                        <a:pt x="84" y="0"/>
                        <a:pt x="45" y="4"/>
                        <a:pt x="23" y="26"/>
                      </a:cubicBezTo>
                      <a:cubicBezTo>
                        <a:pt x="7" y="42"/>
                        <a:pt x="0" y="71"/>
                        <a:pt x="11" y="94"/>
                      </a:cubicBezTo>
                      <a:cubicBezTo>
                        <a:pt x="14" y="100"/>
                        <a:pt x="19" y="106"/>
                        <a:pt x="25" y="112"/>
                      </a:cubicBezTo>
                      <a:cubicBezTo>
                        <a:pt x="18" y="103"/>
                        <a:pt x="21" y="104"/>
                        <a:pt x="18" y="98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8" name="Freeform 571"/>
                <p:cNvSpPr>
                  <a:spLocks/>
                </p:cNvSpPr>
                <p:nvPr/>
              </p:nvSpPr>
              <p:spPr bwMode="auto">
                <a:xfrm>
                  <a:off x="2706" y="3593"/>
                  <a:ext cx="204" cy="221"/>
                </a:xfrm>
                <a:custGeom>
                  <a:avLst/>
                  <a:gdLst>
                    <a:gd name="T0" fmla="*/ 19396 w 64"/>
                    <a:gd name="T1" fmla="*/ 20832 h 65"/>
                    <a:gd name="T2" fmla="*/ 11886 w 64"/>
                    <a:gd name="T3" fmla="*/ 1884 h 65"/>
                    <a:gd name="T4" fmla="*/ 618 w 64"/>
                    <a:gd name="T5" fmla="*/ 11363 h 65"/>
                    <a:gd name="T6" fmla="*/ 7548 w 64"/>
                    <a:gd name="T7" fmla="*/ 27282 h 65"/>
                    <a:gd name="T8" fmla="*/ 19396 w 64"/>
                    <a:gd name="T9" fmla="*/ 20832 h 6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65">
                      <a:moveTo>
                        <a:pt x="59" y="46"/>
                      </a:moveTo>
                      <a:cubicBezTo>
                        <a:pt x="64" y="33"/>
                        <a:pt x="59" y="7"/>
                        <a:pt x="36" y="4"/>
                      </a:cubicBezTo>
                      <a:cubicBezTo>
                        <a:pt x="12" y="0"/>
                        <a:pt x="5" y="15"/>
                        <a:pt x="2" y="25"/>
                      </a:cubicBezTo>
                      <a:cubicBezTo>
                        <a:pt x="0" y="36"/>
                        <a:pt x="3" y="56"/>
                        <a:pt x="23" y="60"/>
                      </a:cubicBezTo>
                      <a:cubicBezTo>
                        <a:pt x="42" y="65"/>
                        <a:pt x="53" y="58"/>
                        <a:pt x="59" y="46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9" name="Freeform 572"/>
                <p:cNvSpPr>
                  <a:spLocks/>
                </p:cNvSpPr>
                <p:nvPr/>
              </p:nvSpPr>
              <p:spPr bwMode="auto">
                <a:xfrm>
                  <a:off x="2764" y="3675"/>
                  <a:ext cx="137" cy="122"/>
                </a:xfrm>
                <a:custGeom>
                  <a:avLst/>
                  <a:gdLst>
                    <a:gd name="T0" fmla="*/ 0 w 43"/>
                    <a:gd name="T1" fmla="*/ 14240 h 36"/>
                    <a:gd name="T2" fmla="*/ 9482 w 43"/>
                    <a:gd name="T3" fmla="*/ 13471 h 36"/>
                    <a:gd name="T4" fmla="*/ 12161 w 43"/>
                    <a:gd name="T5" fmla="*/ 0 h 3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36">
                      <a:moveTo>
                        <a:pt x="0" y="32"/>
                      </a:moveTo>
                      <a:cubicBezTo>
                        <a:pt x="7" y="34"/>
                        <a:pt x="23" y="36"/>
                        <a:pt x="29" y="30"/>
                      </a:cubicBezTo>
                      <a:cubicBezTo>
                        <a:pt x="38" y="23"/>
                        <a:pt x="43" y="9"/>
                        <a:pt x="3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0" name="Freeform 573"/>
                <p:cNvSpPr>
                  <a:spLocks/>
                </p:cNvSpPr>
                <p:nvPr/>
              </p:nvSpPr>
              <p:spPr bwMode="auto">
                <a:xfrm>
                  <a:off x="2687" y="3573"/>
                  <a:ext cx="207" cy="224"/>
                </a:xfrm>
                <a:custGeom>
                  <a:avLst/>
                  <a:gdLst>
                    <a:gd name="T0" fmla="*/ 19350 w 65"/>
                    <a:gd name="T1" fmla="*/ 20676 h 66"/>
                    <a:gd name="T2" fmla="*/ 11824 w 65"/>
                    <a:gd name="T3" fmla="*/ 1877 h 66"/>
                    <a:gd name="T4" fmla="*/ 1035 w 65"/>
                    <a:gd name="T5" fmla="*/ 11254 h 66"/>
                    <a:gd name="T6" fmla="*/ 7493 w 65"/>
                    <a:gd name="T7" fmla="*/ 27484 h 66"/>
                    <a:gd name="T8" fmla="*/ 19350 w 65"/>
                    <a:gd name="T9" fmla="*/ 20676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66">
                      <a:moveTo>
                        <a:pt x="59" y="46"/>
                      </a:moveTo>
                      <a:cubicBezTo>
                        <a:pt x="65" y="33"/>
                        <a:pt x="59" y="7"/>
                        <a:pt x="36" y="4"/>
                      </a:cubicBezTo>
                      <a:cubicBezTo>
                        <a:pt x="12" y="0"/>
                        <a:pt x="5" y="15"/>
                        <a:pt x="3" y="25"/>
                      </a:cubicBezTo>
                      <a:cubicBezTo>
                        <a:pt x="0" y="36"/>
                        <a:pt x="3" y="56"/>
                        <a:pt x="23" y="61"/>
                      </a:cubicBezTo>
                      <a:cubicBezTo>
                        <a:pt x="42" y="66"/>
                        <a:pt x="53" y="59"/>
                        <a:pt x="59" y="46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1" name="Freeform 574"/>
                <p:cNvSpPr>
                  <a:spLocks/>
                </p:cNvSpPr>
                <p:nvPr/>
              </p:nvSpPr>
              <p:spPr bwMode="auto">
                <a:xfrm>
                  <a:off x="2697" y="3583"/>
                  <a:ext cx="134" cy="160"/>
                </a:xfrm>
                <a:custGeom>
                  <a:avLst/>
                  <a:gdLst>
                    <a:gd name="T0" fmla="*/ 1984 w 42"/>
                    <a:gd name="T1" fmla="*/ 20163 h 47"/>
                    <a:gd name="T2" fmla="*/ 3025 w 42"/>
                    <a:gd name="T3" fmla="*/ 13294 h 47"/>
                    <a:gd name="T4" fmla="*/ 7236 w 42"/>
                    <a:gd name="T5" fmla="*/ 8204 h 47"/>
                    <a:gd name="T6" fmla="*/ 11920 w 42"/>
                    <a:gd name="T7" fmla="*/ 1889 h 47"/>
                    <a:gd name="T8" fmla="*/ 12858 w 42"/>
                    <a:gd name="T9" fmla="*/ 2284 h 47"/>
                    <a:gd name="T10" fmla="*/ 10557 w 42"/>
                    <a:gd name="T11" fmla="*/ 1345 h 47"/>
                    <a:gd name="T12" fmla="*/ 622 w 42"/>
                    <a:gd name="T13" fmla="*/ 10499 h 47"/>
                    <a:gd name="T14" fmla="*/ 1659 w 42"/>
                    <a:gd name="T15" fmla="*/ 20163 h 47"/>
                    <a:gd name="T16" fmla="*/ 1984 w 42"/>
                    <a:gd name="T17" fmla="*/ 20163 h 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47">
                      <a:moveTo>
                        <a:pt x="6" y="44"/>
                      </a:moveTo>
                      <a:cubicBezTo>
                        <a:pt x="3" y="38"/>
                        <a:pt x="8" y="33"/>
                        <a:pt x="9" y="29"/>
                      </a:cubicBezTo>
                      <a:cubicBezTo>
                        <a:pt x="11" y="24"/>
                        <a:pt x="18" y="22"/>
                        <a:pt x="22" y="18"/>
                      </a:cubicBezTo>
                      <a:cubicBezTo>
                        <a:pt x="26" y="13"/>
                        <a:pt x="25" y="3"/>
                        <a:pt x="36" y="4"/>
                      </a:cubicBezTo>
                      <a:cubicBezTo>
                        <a:pt x="39" y="5"/>
                        <a:pt x="42" y="7"/>
                        <a:pt x="39" y="5"/>
                      </a:cubicBezTo>
                      <a:cubicBezTo>
                        <a:pt x="37" y="4"/>
                        <a:pt x="34" y="3"/>
                        <a:pt x="32" y="3"/>
                      </a:cubicBezTo>
                      <a:cubicBezTo>
                        <a:pt x="11" y="0"/>
                        <a:pt x="4" y="13"/>
                        <a:pt x="2" y="23"/>
                      </a:cubicBezTo>
                      <a:cubicBezTo>
                        <a:pt x="0" y="29"/>
                        <a:pt x="1" y="37"/>
                        <a:pt x="5" y="44"/>
                      </a:cubicBezTo>
                      <a:cubicBezTo>
                        <a:pt x="5" y="45"/>
                        <a:pt x="7" y="47"/>
                        <a:pt x="6" y="44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2" name="Freeform 575"/>
                <p:cNvSpPr>
                  <a:spLocks/>
                </p:cNvSpPr>
                <p:nvPr/>
              </p:nvSpPr>
              <p:spPr bwMode="auto">
                <a:xfrm>
                  <a:off x="2726" y="3607"/>
                  <a:ext cx="152" cy="176"/>
                </a:xfrm>
                <a:custGeom>
                  <a:avLst/>
                  <a:gdLst>
                    <a:gd name="T0" fmla="*/ 11182 w 48"/>
                    <a:gd name="T1" fmla="*/ 389 h 52"/>
                    <a:gd name="T2" fmla="*/ 11182 w 48"/>
                    <a:gd name="T3" fmla="*/ 1317 h 52"/>
                    <a:gd name="T4" fmla="*/ 11463 w 48"/>
                    <a:gd name="T5" fmla="*/ 10242 h 52"/>
                    <a:gd name="T6" fmla="*/ 7942 w 48"/>
                    <a:gd name="T7" fmla="*/ 15464 h 52"/>
                    <a:gd name="T8" fmla="*/ 1305 w 48"/>
                    <a:gd name="T9" fmla="*/ 18226 h 52"/>
                    <a:gd name="T10" fmla="*/ 0 w 48"/>
                    <a:gd name="T11" fmla="*/ 17722 h 52"/>
                    <a:gd name="T12" fmla="*/ 3810 w 48"/>
                    <a:gd name="T13" fmla="*/ 20859 h 52"/>
                    <a:gd name="T14" fmla="*/ 13968 w 48"/>
                    <a:gd name="T15" fmla="*/ 15089 h 52"/>
                    <a:gd name="T16" fmla="*/ 11182 w 48"/>
                    <a:gd name="T17" fmla="*/ 389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52">
                      <a:moveTo>
                        <a:pt x="35" y="1"/>
                      </a:moveTo>
                      <a:cubicBezTo>
                        <a:pt x="34" y="0"/>
                        <a:pt x="34" y="2"/>
                        <a:pt x="35" y="3"/>
                      </a:cubicBezTo>
                      <a:cubicBezTo>
                        <a:pt x="40" y="11"/>
                        <a:pt x="39" y="16"/>
                        <a:pt x="36" y="23"/>
                      </a:cubicBezTo>
                      <a:cubicBezTo>
                        <a:pt x="34" y="27"/>
                        <a:pt x="28" y="33"/>
                        <a:pt x="25" y="35"/>
                      </a:cubicBezTo>
                      <a:cubicBezTo>
                        <a:pt x="19" y="39"/>
                        <a:pt x="14" y="44"/>
                        <a:pt x="4" y="41"/>
                      </a:cubicBezTo>
                      <a:cubicBezTo>
                        <a:pt x="2" y="41"/>
                        <a:pt x="1" y="40"/>
                        <a:pt x="0" y="40"/>
                      </a:cubicBezTo>
                      <a:cubicBezTo>
                        <a:pt x="2" y="43"/>
                        <a:pt x="7" y="46"/>
                        <a:pt x="12" y="47"/>
                      </a:cubicBezTo>
                      <a:cubicBezTo>
                        <a:pt x="29" y="52"/>
                        <a:pt x="39" y="46"/>
                        <a:pt x="44" y="34"/>
                      </a:cubicBezTo>
                      <a:cubicBezTo>
                        <a:pt x="48" y="25"/>
                        <a:pt x="46" y="9"/>
                        <a:pt x="35" y="1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3" name="Freeform 576"/>
                <p:cNvSpPr>
                  <a:spLocks/>
                </p:cNvSpPr>
                <p:nvPr/>
              </p:nvSpPr>
              <p:spPr bwMode="auto">
                <a:xfrm>
                  <a:off x="2764" y="3722"/>
                  <a:ext cx="102" cy="61"/>
                </a:xfrm>
                <a:custGeom>
                  <a:avLst/>
                  <a:gdLst>
                    <a:gd name="T0" fmla="*/ 10525 w 32"/>
                    <a:gd name="T1" fmla="*/ 0 h 18"/>
                    <a:gd name="T2" fmla="*/ 0 w 32"/>
                    <a:gd name="T3" fmla="*/ 5798 h 18"/>
                    <a:gd name="T4" fmla="*/ 10525 w 32"/>
                    <a:gd name="T5" fmla="*/ 0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18">
                      <a:moveTo>
                        <a:pt x="32" y="0"/>
                      </a:moveTo>
                      <a:cubicBezTo>
                        <a:pt x="27" y="12"/>
                        <a:pt x="17" y="18"/>
                        <a:pt x="0" y="13"/>
                      </a:cubicBezTo>
                      <a:cubicBezTo>
                        <a:pt x="11" y="13"/>
                        <a:pt x="24" y="10"/>
                        <a:pt x="32" y="0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4" name="Freeform 577"/>
                <p:cNvSpPr>
                  <a:spLocks/>
                </p:cNvSpPr>
                <p:nvPr/>
              </p:nvSpPr>
              <p:spPr bwMode="auto">
                <a:xfrm>
                  <a:off x="2687" y="3573"/>
                  <a:ext cx="207" cy="224"/>
                </a:xfrm>
                <a:custGeom>
                  <a:avLst/>
                  <a:gdLst>
                    <a:gd name="T0" fmla="*/ 19350 w 65"/>
                    <a:gd name="T1" fmla="*/ 20676 h 66"/>
                    <a:gd name="T2" fmla="*/ 11824 w 65"/>
                    <a:gd name="T3" fmla="*/ 1877 h 66"/>
                    <a:gd name="T4" fmla="*/ 1035 w 65"/>
                    <a:gd name="T5" fmla="*/ 11254 h 66"/>
                    <a:gd name="T6" fmla="*/ 7493 w 65"/>
                    <a:gd name="T7" fmla="*/ 27484 h 66"/>
                    <a:gd name="T8" fmla="*/ 19350 w 65"/>
                    <a:gd name="T9" fmla="*/ 20676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66">
                      <a:moveTo>
                        <a:pt x="59" y="46"/>
                      </a:moveTo>
                      <a:cubicBezTo>
                        <a:pt x="65" y="33"/>
                        <a:pt x="59" y="7"/>
                        <a:pt x="36" y="4"/>
                      </a:cubicBezTo>
                      <a:cubicBezTo>
                        <a:pt x="12" y="0"/>
                        <a:pt x="5" y="15"/>
                        <a:pt x="3" y="25"/>
                      </a:cubicBezTo>
                      <a:cubicBezTo>
                        <a:pt x="0" y="36"/>
                        <a:pt x="3" y="56"/>
                        <a:pt x="23" y="61"/>
                      </a:cubicBezTo>
                      <a:cubicBezTo>
                        <a:pt x="42" y="66"/>
                        <a:pt x="53" y="59"/>
                        <a:pt x="59" y="4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5" name="Oval 578"/>
                <p:cNvSpPr>
                  <a:spLocks noChangeArrowheads="1"/>
                </p:cNvSpPr>
                <p:nvPr/>
              </p:nvSpPr>
              <p:spPr bwMode="auto">
                <a:xfrm>
                  <a:off x="2700" y="3600"/>
                  <a:ext cx="32" cy="3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6" name="Oval 579"/>
                <p:cNvSpPr>
                  <a:spLocks noChangeArrowheads="1"/>
                </p:cNvSpPr>
                <p:nvPr/>
              </p:nvSpPr>
              <p:spPr bwMode="auto">
                <a:xfrm>
                  <a:off x="2732" y="3583"/>
                  <a:ext cx="19" cy="2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7" name="Oval 580"/>
                <p:cNvSpPr>
                  <a:spLocks noChangeArrowheads="1"/>
                </p:cNvSpPr>
                <p:nvPr/>
              </p:nvSpPr>
              <p:spPr bwMode="auto">
                <a:xfrm>
                  <a:off x="2694" y="3641"/>
                  <a:ext cx="16" cy="1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8" name="Freeform 581"/>
                <p:cNvSpPr>
                  <a:spLocks/>
                </p:cNvSpPr>
                <p:nvPr/>
              </p:nvSpPr>
              <p:spPr bwMode="auto">
                <a:xfrm>
                  <a:off x="2601" y="3481"/>
                  <a:ext cx="137" cy="204"/>
                </a:xfrm>
                <a:custGeom>
                  <a:avLst/>
                  <a:gdLst>
                    <a:gd name="T0" fmla="*/ 14098 w 43"/>
                    <a:gd name="T1" fmla="*/ 0 h 60"/>
                    <a:gd name="T2" fmla="*/ 325 w 43"/>
                    <a:gd name="T3" fmla="*/ 27282 h 60"/>
                    <a:gd name="T4" fmla="*/ 14098 w 43"/>
                    <a:gd name="T5" fmla="*/ 0 h 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60">
                      <a:moveTo>
                        <a:pt x="43" y="0"/>
                      </a:moveTo>
                      <a:cubicBezTo>
                        <a:pt x="25" y="6"/>
                        <a:pt x="0" y="24"/>
                        <a:pt x="1" y="60"/>
                      </a:cubicBezTo>
                      <a:cubicBezTo>
                        <a:pt x="5" y="44"/>
                        <a:pt x="24" y="9"/>
                        <a:pt x="4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9" name="Freeform 582"/>
                <p:cNvSpPr>
                  <a:spLocks/>
                </p:cNvSpPr>
                <p:nvPr/>
              </p:nvSpPr>
              <p:spPr bwMode="auto">
                <a:xfrm>
                  <a:off x="2353" y="3049"/>
                  <a:ext cx="455" cy="473"/>
                </a:xfrm>
                <a:custGeom>
                  <a:avLst/>
                  <a:gdLst>
                    <a:gd name="T0" fmla="*/ 22130 w 143"/>
                    <a:gd name="T1" fmla="*/ 395 h 139"/>
                    <a:gd name="T2" fmla="*/ 1935 w 143"/>
                    <a:gd name="T3" fmla="*/ 28288 h 139"/>
                    <a:gd name="T4" fmla="*/ 18556 w 143"/>
                    <a:gd name="T5" fmla="*/ 59265 h 139"/>
                    <a:gd name="T6" fmla="*/ 40495 w 143"/>
                    <a:gd name="T7" fmla="*/ 48821 h 139"/>
                    <a:gd name="T8" fmla="*/ 41710 w 143"/>
                    <a:gd name="T9" fmla="*/ 16905 h 139"/>
                    <a:gd name="T10" fmla="*/ 22130 w 143"/>
                    <a:gd name="T11" fmla="*/ 395 h 1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3" h="139">
                      <a:moveTo>
                        <a:pt x="68" y="1"/>
                      </a:moveTo>
                      <a:cubicBezTo>
                        <a:pt x="40" y="1"/>
                        <a:pt x="12" y="23"/>
                        <a:pt x="6" y="62"/>
                      </a:cubicBezTo>
                      <a:cubicBezTo>
                        <a:pt x="0" y="100"/>
                        <a:pt x="30" y="121"/>
                        <a:pt x="57" y="130"/>
                      </a:cubicBezTo>
                      <a:cubicBezTo>
                        <a:pt x="85" y="139"/>
                        <a:pt x="105" y="130"/>
                        <a:pt x="124" y="107"/>
                      </a:cubicBezTo>
                      <a:cubicBezTo>
                        <a:pt x="143" y="84"/>
                        <a:pt x="138" y="52"/>
                        <a:pt x="128" y="37"/>
                      </a:cubicBezTo>
                      <a:cubicBezTo>
                        <a:pt x="118" y="22"/>
                        <a:pt x="96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0" name="Freeform 583"/>
                <p:cNvSpPr>
                  <a:spLocks/>
                </p:cNvSpPr>
                <p:nvPr/>
              </p:nvSpPr>
              <p:spPr bwMode="auto">
                <a:xfrm>
                  <a:off x="2362" y="3066"/>
                  <a:ext cx="319" cy="395"/>
                </a:xfrm>
                <a:custGeom>
                  <a:avLst/>
                  <a:gdLst>
                    <a:gd name="T0" fmla="*/ 5911 w 100"/>
                    <a:gd name="T1" fmla="*/ 27956 h 116"/>
                    <a:gd name="T2" fmla="*/ 24116 w 100"/>
                    <a:gd name="T3" fmla="*/ 3235 h 116"/>
                    <a:gd name="T4" fmla="*/ 33042 w 100"/>
                    <a:gd name="T5" fmla="*/ 5925 h 116"/>
                    <a:gd name="T6" fmla="*/ 22458 w 100"/>
                    <a:gd name="T7" fmla="*/ 0 h 116"/>
                    <a:gd name="T8" fmla="*/ 1984 w 100"/>
                    <a:gd name="T9" fmla="*/ 26101 h 116"/>
                    <a:gd name="T10" fmla="*/ 13861 w 100"/>
                    <a:gd name="T11" fmla="*/ 53107 h 116"/>
                    <a:gd name="T12" fmla="*/ 5911 w 100"/>
                    <a:gd name="T13" fmla="*/ 27956 h 1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0" h="116">
                      <a:moveTo>
                        <a:pt x="18" y="61"/>
                      </a:moveTo>
                      <a:cubicBezTo>
                        <a:pt x="24" y="24"/>
                        <a:pt x="46" y="7"/>
                        <a:pt x="73" y="7"/>
                      </a:cubicBezTo>
                      <a:cubicBezTo>
                        <a:pt x="82" y="6"/>
                        <a:pt x="93" y="9"/>
                        <a:pt x="100" y="13"/>
                      </a:cubicBezTo>
                      <a:cubicBezTo>
                        <a:pt x="91" y="7"/>
                        <a:pt x="81" y="0"/>
                        <a:pt x="68" y="0"/>
                      </a:cubicBezTo>
                      <a:cubicBezTo>
                        <a:pt x="41" y="0"/>
                        <a:pt x="11" y="20"/>
                        <a:pt x="6" y="57"/>
                      </a:cubicBezTo>
                      <a:cubicBezTo>
                        <a:pt x="0" y="88"/>
                        <a:pt x="19" y="106"/>
                        <a:pt x="42" y="116"/>
                      </a:cubicBezTo>
                      <a:cubicBezTo>
                        <a:pt x="23" y="105"/>
                        <a:pt x="14" y="88"/>
                        <a:pt x="18" y="6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1" name="Freeform 584"/>
                <p:cNvSpPr>
                  <a:spLocks/>
                </p:cNvSpPr>
                <p:nvPr/>
              </p:nvSpPr>
              <p:spPr bwMode="auto">
                <a:xfrm>
                  <a:off x="2496" y="3107"/>
                  <a:ext cx="303" cy="405"/>
                </a:xfrm>
                <a:custGeom>
                  <a:avLst/>
                  <a:gdLst>
                    <a:gd name="T0" fmla="*/ 26702 w 95"/>
                    <a:gd name="T1" fmla="*/ 10054 h 119"/>
                    <a:gd name="T2" fmla="*/ 20183 w 95"/>
                    <a:gd name="T3" fmla="*/ 950 h 119"/>
                    <a:gd name="T4" fmla="*/ 23398 w 95"/>
                    <a:gd name="T5" fmla="*/ 7253 h 119"/>
                    <a:gd name="T6" fmla="*/ 24718 w 95"/>
                    <a:gd name="T7" fmla="*/ 23340 h 119"/>
                    <a:gd name="T8" fmla="*/ 19756 w 95"/>
                    <a:gd name="T9" fmla="*/ 37842 h 119"/>
                    <a:gd name="T10" fmla="*/ 1984 w 95"/>
                    <a:gd name="T11" fmla="*/ 48450 h 119"/>
                    <a:gd name="T12" fmla="*/ 0 w 95"/>
                    <a:gd name="T13" fmla="*/ 47501 h 119"/>
                    <a:gd name="T14" fmla="*/ 5291 w 95"/>
                    <a:gd name="T15" fmla="*/ 50700 h 119"/>
                    <a:gd name="T16" fmla="*/ 25471 w 95"/>
                    <a:gd name="T17" fmla="*/ 40136 h 119"/>
                    <a:gd name="T18" fmla="*/ 26702 w 95"/>
                    <a:gd name="T19" fmla="*/ 10054 h 1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5" h="119">
                      <a:moveTo>
                        <a:pt x="81" y="22"/>
                      </a:moveTo>
                      <a:cubicBezTo>
                        <a:pt x="76" y="15"/>
                        <a:pt x="70" y="8"/>
                        <a:pt x="61" y="2"/>
                      </a:cubicBezTo>
                      <a:cubicBezTo>
                        <a:pt x="57" y="0"/>
                        <a:pt x="66" y="8"/>
                        <a:pt x="71" y="16"/>
                      </a:cubicBezTo>
                      <a:cubicBezTo>
                        <a:pt x="77" y="24"/>
                        <a:pt x="76" y="37"/>
                        <a:pt x="75" y="51"/>
                      </a:cubicBezTo>
                      <a:cubicBezTo>
                        <a:pt x="75" y="63"/>
                        <a:pt x="68" y="73"/>
                        <a:pt x="60" y="83"/>
                      </a:cubicBezTo>
                      <a:cubicBezTo>
                        <a:pt x="43" y="105"/>
                        <a:pt x="32" y="115"/>
                        <a:pt x="6" y="106"/>
                      </a:cubicBezTo>
                      <a:cubicBezTo>
                        <a:pt x="4" y="105"/>
                        <a:pt x="2" y="105"/>
                        <a:pt x="0" y="104"/>
                      </a:cubicBezTo>
                      <a:cubicBezTo>
                        <a:pt x="5" y="107"/>
                        <a:pt x="11" y="109"/>
                        <a:pt x="16" y="111"/>
                      </a:cubicBezTo>
                      <a:cubicBezTo>
                        <a:pt x="42" y="119"/>
                        <a:pt x="59" y="110"/>
                        <a:pt x="77" y="88"/>
                      </a:cubicBezTo>
                      <a:cubicBezTo>
                        <a:pt x="95" y="66"/>
                        <a:pt x="91" y="36"/>
                        <a:pt x="81" y="22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2" name="Freeform 585"/>
                <p:cNvSpPr>
                  <a:spLocks/>
                </p:cNvSpPr>
                <p:nvPr/>
              </p:nvSpPr>
              <p:spPr bwMode="auto">
                <a:xfrm>
                  <a:off x="2547" y="3182"/>
                  <a:ext cx="252" cy="330"/>
                </a:xfrm>
                <a:custGeom>
                  <a:avLst/>
                  <a:gdLst>
                    <a:gd name="T0" fmla="*/ 0 w 79"/>
                    <a:gd name="T1" fmla="*/ 40600 h 97"/>
                    <a:gd name="T2" fmla="*/ 20189 w 79"/>
                    <a:gd name="T3" fmla="*/ 30129 h 97"/>
                    <a:gd name="T4" fmla="*/ 21420 w 79"/>
                    <a:gd name="T5" fmla="*/ 0 h 97"/>
                    <a:gd name="T6" fmla="*/ 17490 w 79"/>
                    <a:gd name="T7" fmla="*/ 29214 h 97"/>
                    <a:gd name="T8" fmla="*/ 0 w 79"/>
                    <a:gd name="T9" fmla="*/ 40600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9" h="97">
                      <a:moveTo>
                        <a:pt x="0" y="89"/>
                      </a:moveTo>
                      <a:cubicBezTo>
                        <a:pt x="26" y="97"/>
                        <a:pt x="43" y="88"/>
                        <a:pt x="61" y="66"/>
                      </a:cubicBezTo>
                      <a:cubicBezTo>
                        <a:pt x="79" y="44"/>
                        <a:pt x="75" y="14"/>
                        <a:pt x="65" y="0"/>
                      </a:cubicBezTo>
                      <a:cubicBezTo>
                        <a:pt x="69" y="12"/>
                        <a:pt x="73" y="41"/>
                        <a:pt x="53" y="64"/>
                      </a:cubicBezTo>
                      <a:cubicBezTo>
                        <a:pt x="32" y="87"/>
                        <a:pt x="17" y="93"/>
                        <a:pt x="0" y="89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3" name="Freeform 586"/>
                <p:cNvSpPr>
                  <a:spLocks/>
                </p:cNvSpPr>
                <p:nvPr/>
              </p:nvSpPr>
              <p:spPr bwMode="auto">
                <a:xfrm>
                  <a:off x="2353" y="3049"/>
                  <a:ext cx="455" cy="473"/>
                </a:xfrm>
                <a:custGeom>
                  <a:avLst/>
                  <a:gdLst>
                    <a:gd name="T0" fmla="*/ 22130 w 143"/>
                    <a:gd name="T1" fmla="*/ 395 h 139"/>
                    <a:gd name="T2" fmla="*/ 1935 w 143"/>
                    <a:gd name="T3" fmla="*/ 28288 h 139"/>
                    <a:gd name="T4" fmla="*/ 18556 w 143"/>
                    <a:gd name="T5" fmla="*/ 59265 h 139"/>
                    <a:gd name="T6" fmla="*/ 40495 w 143"/>
                    <a:gd name="T7" fmla="*/ 48821 h 139"/>
                    <a:gd name="T8" fmla="*/ 41710 w 143"/>
                    <a:gd name="T9" fmla="*/ 16905 h 139"/>
                    <a:gd name="T10" fmla="*/ 22130 w 143"/>
                    <a:gd name="T11" fmla="*/ 395 h 1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3" h="139">
                      <a:moveTo>
                        <a:pt x="68" y="1"/>
                      </a:moveTo>
                      <a:cubicBezTo>
                        <a:pt x="40" y="1"/>
                        <a:pt x="12" y="23"/>
                        <a:pt x="6" y="62"/>
                      </a:cubicBezTo>
                      <a:cubicBezTo>
                        <a:pt x="0" y="100"/>
                        <a:pt x="30" y="121"/>
                        <a:pt x="57" y="130"/>
                      </a:cubicBezTo>
                      <a:cubicBezTo>
                        <a:pt x="85" y="139"/>
                        <a:pt x="105" y="130"/>
                        <a:pt x="124" y="107"/>
                      </a:cubicBezTo>
                      <a:cubicBezTo>
                        <a:pt x="143" y="84"/>
                        <a:pt x="138" y="52"/>
                        <a:pt x="128" y="37"/>
                      </a:cubicBezTo>
                      <a:cubicBezTo>
                        <a:pt x="118" y="22"/>
                        <a:pt x="96" y="0"/>
                        <a:pt x="68" y="1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4" name="Freeform 587"/>
                <p:cNvSpPr>
                  <a:spLocks/>
                </p:cNvSpPr>
                <p:nvPr/>
              </p:nvSpPr>
              <p:spPr bwMode="auto">
                <a:xfrm>
                  <a:off x="2496" y="3192"/>
                  <a:ext cx="191" cy="194"/>
                </a:xfrm>
                <a:custGeom>
                  <a:avLst/>
                  <a:gdLst>
                    <a:gd name="T0" fmla="*/ 10489 w 60"/>
                    <a:gd name="T1" fmla="*/ 395 h 57"/>
                    <a:gd name="T2" fmla="*/ 325 w 60"/>
                    <a:gd name="T3" fmla="*/ 13287 h 57"/>
                    <a:gd name="T4" fmla="*/ 10489 w 60"/>
                    <a:gd name="T5" fmla="*/ 26016 h 57"/>
                    <a:gd name="T6" fmla="*/ 19294 w 60"/>
                    <a:gd name="T7" fmla="*/ 16517 h 57"/>
                    <a:gd name="T8" fmla="*/ 10489 w 60"/>
                    <a:gd name="T9" fmla="*/ 395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57">
                      <a:moveTo>
                        <a:pt x="32" y="1"/>
                      </a:moveTo>
                      <a:cubicBezTo>
                        <a:pt x="12" y="0"/>
                        <a:pt x="2" y="12"/>
                        <a:pt x="1" y="29"/>
                      </a:cubicBezTo>
                      <a:cubicBezTo>
                        <a:pt x="0" y="46"/>
                        <a:pt x="15" y="56"/>
                        <a:pt x="32" y="57"/>
                      </a:cubicBezTo>
                      <a:cubicBezTo>
                        <a:pt x="48" y="57"/>
                        <a:pt x="57" y="48"/>
                        <a:pt x="59" y="36"/>
                      </a:cubicBezTo>
                      <a:cubicBezTo>
                        <a:pt x="60" y="23"/>
                        <a:pt x="51" y="1"/>
                        <a:pt x="32" y="1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5" name="Freeform 588"/>
                <p:cNvSpPr>
                  <a:spLocks/>
                </p:cNvSpPr>
                <p:nvPr/>
              </p:nvSpPr>
              <p:spPr bwMode="auto">
                <a:xfrm>
                  <a:off x="2480" y="3178"/>
                  <a:ext cx="188" cy="208"/>
                </a:xfrm>
                <a:custGeom>
                  <a:avLst/>
                  <a:gdLst>
                    <a:gd name="T0" fmla="*/ 10193 w 59"/>
                    <a:gd name="T1" fmla="*/ 0 h 61"/>
                    <a:gd name="T2" fmla="*/ 0 w 59"/>
                    <a:gd name="T3" fmla="*/ 12848 h 61"/>
                    <a:gd name="T4" fmla="*/ 9900 w 59"/>
                    <a:gd name="T5" fmla="*/ 27708 h 61"/>
                    <a:gd name="T6" fmla="*/ 19058 w 59"/>
                    <a:gd name="T7" fmla="*/ 16091 h 61"/>
                    <a:gd name="T8" fmla="*/ 10193 w 59"/>
                    <a:gd name="T9" fmla="*/ 0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61">
                      <a:moveTo>
                        <a:pt x="31" y="0"/>
                      </a:moveTo>
                      <a:cubicBezTo>
                        <a:pt x="12" y="0"/>
                        <a:pt x="1" y="12"/>
                        <a:pt x="0" y="28"/>
                      </a:cubicBezTo>
                      <a:cubicBezTo>
                        <a:pt x="0" y="46"/>
                        <a:pt x="14" y="59"/>
                        <a:pt x="30" y="60"/>
                      </a:cubicBezTo>
                      <a:cubicBezTo>
                        <a:pt x="47" y="61"/>
                        <a:pt x="57" y="47"/>
                        <a:pt x="58" y="35"/>
                      </a:cubicBezTo>
                      <a:cubicBezTo>
                        <a:pt x="59" y="23"/>
                        <a:pt x="50" y="1"/>
                        <a:pt x="31" y="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6" name="Freeform 589"/>
                <p:cNvSpPr>
                  <a:spLocks/>
                </p:cNvSpPr>
                <p:nvPr/>
              </p:nvSpPr>
              <p:spPr bwMode="auto">
                <a:xfrm>
                  <a:off x="2480" y="3178"/>
                  <a:ext cx="188" cy="208"/>
                </a:xfrm>
                <a:custGeom>
                  <a:avLst/>
                  <a:gdLst>
                    <a:gd name="T0" fmla="*/ 10193 w 59"/>
                    <a:gd name="T1" fmla="*/ 0 h 61"/>
                    <a:gd name="T2" fmla="*/ 0 w 59"/>
                    <a:gd name="T3" fmla="*/ 12848 h 61"/>
                    <a:gd name="T4" fmla="*/ 9900 w 59"/>
                    <a:gd name="T5" fmla="*/ 27708 h 61"/>
                    <a:gd name="T6" fmla="*/ 19058 w 59"/>
                    <a:gd name="T7" fmla="*/ 16091 h 61"/>
                    <a:gd name="T8" fmla="*/ 10193 w 59"/>
                    <a:gd name="T9" fmla="*/ 0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61">
                      <a:moveTo>
                        <a:pt x="31" y="0"/>
                      </a:moveTo>
                      <a:cubicBezTo>
                        <a:pt x="12" y="0"/>
                        <a:pt x="1" y="12"/>
                        <a:pt x="0" y="28"/>
                      </a:cubicBezTo>
                      <a:cubicBezTo>
                        <a:pt x="0" y="46"/>
                        <a:pt x="14" y="59"/>
                        <a:pt x="30" y="60"/>
                      </a:cubicBezTo>
                      <a:cubicBezTo>
                        <a:pt x="47" y="61"/>
                        <a:pt x="57" y="47"/>
                        <a:pt x="58" y="35"/>
                      </a:cubicBezTo>
                      <a:cubicBezTo>
                        <a:pt x="59" y="23"/>
                        <a:pt x="50" y="1"/>
                        <a:pt x="31" y="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7" name="Freeform 590"/>
                <p:cNvSpPr>
                  <a:spLocks/>
                </p:cNvSpPr>
                <p:nvPr/>
              </p:nvSpPr>
              <p:spPr bwMode="auto">
                <a:xfrm>
                  <a:off x="2493" y="3189"/>
                  <a:ext cx="134" cy="112"/>
                </a:xfrm>
                <a:custGeom>
                  <a:avLst/>
                  <a:gdLst>
                    <a:gd name="T0" fmla="*/ 325 w 42"/>
                    <a:gd name="T1" fmla="*/ 11254 h 33"/>
                    <a:gd name="T2" fmla="*/ 4256 w 42"/>
                    <a:gd name="T3" fmla="*/ 7154 h 33"/>
                    <a:gd name="T4" fmla="*/ 7565 w 42"/>
                    <a:gd name="T5" fmla="*/ 4100 h 33"/>
                    <a:gd name="T6" fmla="*/ 13904 w 42"/>
                    <a:gd name="T7" fmla="*/ 3594 h 33"/>
                    <a:gd name="T8" fmla="*/ 8602 w 42"/>
                    <a:gd name="T9" fmla="*/ 0 h 33"/>
                    <a:gd name="T10" fmla="*/ 0 w 42"/>
                    <a:gd name="T11" fmla="*/ 10749 h 33"/>
                    <a:gd name="T12" fmla="*/ 325 w 42"/>
                    <a:gd name="T13" fmla="*/ 14859 h 33"/>
                    <a:gd name="T14" fmla="*/ 325 w 42"/>
                    <a:gd name="T15" fmla="*/ 11254 h 3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33">
                      <a:moveTo>
                        <a:pt x="1" y="25"/>
                      </a:moveTo>
                      <a:cubicBezTo>
                        <a:pt x="2" y="17"/>
                        <a:pt x="8" y="18"/>
                        <a:pt x="13" y="16"/>
                      </a:cubicBezTo>
                      <a:cubicBezTo>
                        <a:pt x="17" y="15"/>
                        <a:pt x="17" y="8"/>
                        <a:pt x="23" y="9"/>
                      </a:cubicBezTo>
                      <a:cubicBezTo>
                        <a:pt x="29" y="9"/>
                        <a:pt x="38" y="5"/>
                        <a:pt x="42" y="8"/>
                      </a:cubicBezTo>
                      <a:cubicBezTo>
                        <a:pt x="38" y="4"/>
                        <a:pt x="33" y="1"/>
                        <a:pt x="26" y="0"/>
                      </a:cubicBezTo>
                      <a:cubicBezTo>
                        <a:pt x="10" y="0"/>
                        <a:pt x="1" y="10"/>
                        <a:pt x="0" y="24"/>
                      </a:cubicBezTo>
                      <a:cubicBezTo>
                        <a:pt x="0" y="27"/>
                        <a:pt x="0" y="30"/>
                        <a:pt x="1" y="33"/>
                      </a:cubicBezTo>
                      <a:cubicBezTo>
                        <a:pt x="2" y="31"/>
                        <a:pt x="1" y="31"/>
                        <a:pt x="1" y="25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8" name="Freeform 591"/>
                <p:cNvSpPr>
                  <a:spLocks/>
                </p:cNvSpPr>
                <p:nvPr/>
              </p:nvSpPr>
              <p:spPr bwMode="auto">
                <a:xfrm>
                  <a:off x="2512" y="3226"/>
                  <a:ext cx="143" cy="133"/>
                </a:xfrm>
                <a:custGeom>
                  <a:avLst/>
                  <a:gdLst>
                    <a:gd name="T0" fmla="*/ 12349 w 45"/>
                    <a:gd name="T1" fmla="*/ 0 h 39"/>
                    <a:gd name="T2" fmla="*/ 13248 w 45"/>
                    <a:gd name="T3" fmla="*/ 6896 h 39"/>
                    <a:gd name="T4" fmla="*/ 10109 w 45"/>
                    <a:gd name="T5" fmla="*/ 12059 h 39"/>
                    <a:gd name="T6" fmla="*/ 4906 w 45"/>
                    <a:gd name="T7" fmla="*/ 13409 h 39"/>
                    <a:gd name="T8" fmla="*/ 0 w 45"/>
                    <a:gd name="T9" fmla="*/ 13409 h 39"/>
                    <a:gd name="T10" fmla="*/ 6835 w 45"/>
                    <a:gd name="T11" fmla="*/ 18003 h 39"/>
                    <a:gd name="T12" fmla="*/ 14278 w 45"/>
                    <a:gd name="T13" fmla="*/ 9757 h 39"/>
                    <a:gd name="T14" fmla="*/ 12349 w 45"/>
                    <a:gd name="T15" fmla="*/ 0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" h="39">
                      <a:moveTo>
                        <a:pt x="38" y="0"/>
                      </a:moveTo>
                      <a:cubicBezTo>
                        <a:pt x="40" y="5"/>
                        <a:pt x="42" y="9"/>
                        <a:pt x="41" y="15"/>
                      </a:cubicBezTo>
                      <a:cubicBezTo>
                        <a:pt x="41" y="22"/>
                        <a:pt x="37" y="23"/>
                        <a:pt x="31" y="26"/>
                      </a:cubicBezTo>
                      <a:cubicBezTo>
                        <a:pt x="28" y="28"/>
                        <a:pt x="20" y="29"/>
                        <a:pt x="15" y="29"/>
                      </a:cubicBezTo>
                      <a:cubicBezTo>
                        <a:pt x="9" y="29"/>
                        <a:pt x="5" y="33"/>
                        <a:pt x="0" y="29"/>
                      </a:cubicBezTo>
                      <a:cubicBezTo>
                        <a:pt x="5" y="35"/>
                        <a:pt x="13" y="38"/>
                        <a:pt x="21" y="39"/>
                      </a:cubicBezTo>
                      <a:cubicBezTo>
                        <a:pt x="35" y="39"/>
                        <a:pt x="43" y="31"/>
                        <a:pt x="44" y="21"/>
                      </a:cubicBezTo>
                      <a:cubicBezTo>
                        <a:pt x="45" y="15"/>
                        <a:pt x="43" y="7"/>
                        <a:pt x="38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9" name="Freeform 592"/>
                <p:cNvSpPr>
                  <a:spLocks/>
                </p:cNvSpPr>
                <p:nvPr/>
              </p:nvSpPr>
              <p:spPr bwMode="auto">
                <a:xfrm>
                  <a:off x="2585" y="3301"/>
                  <a:ext cx="67" cy="58"/>
                </a:xfrm>
                <a:custGeom>
                  <a:avLst/>
                  <a:gdLst>
                    <a:gd name="T0" fmla="*/ 6952 w 21"/>
                    <a:gd name="T1" fmla="*/ 0 h 17"/>
                    <a:gd name="T2" fmla="*/ 0 w 21"/>
                    <a:gd name="T3" fmla="*/ 7868 h 17"/>
                    <a:gd name="T4" fmla="*/ 6952 w 21"/>
                    <a:gd name="T5" fmla="*/ 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7">
                      <a:moveTo>
                        <a:pt x="21" y="0"/>
                      </a:moveTo>
                      <a:cubicBezTo>
                        <a:pt x="20" y="10"/>
                        <a:pt x="13" y="17"/>
                        <a:pt x="0" y="17"/>
                      </a:cubicBezTo>
                      <a:cubicBezTo>
                        <a:pt x="4" y="16"/>
                        <a:pt x="15" y="15"/>
                        <a:pt x="21" y="0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60" name="Oval 593"/>
                <p:cNvSpPr>
                  <a:spLocks noChangeArrowheads="1"/>
                </p:cNvSpPr>
                <p:nvPr/>
              </p:nvSpPr>
              <p:spPr bwMode="auto">
                <a:xfrm>
                  <a:off x="2483" y="3206"/>
                  <a:ext cx="29" cy="3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61" name="Oval 594"/>
                <p:cNvSpPr>
                  <a:spLocks noChangeArrowheads="1"/>
                </p:cNvSpPr>
                <p:nvPr/>
              </p:nvSpPr>
              <p:spPr bwMode="auto">
                <a:xfrm>
                  <a:off x="2512" y="3189"/>
                  <a:ext cx="16" cy="2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62" name="Oval 595"/>
                <p:cNvSpPr>
                  <a:spLocks noChangeArrowheads="1"/>
                </p:cNvSpPr>
                <p:nvPr/>
              </p:nvSpPr>
              <p:spPr bwMode="auto">
                <a:xfrm>
                  <a:off x="2477" y="3240"/>
                  <a:ext cx="16" cy="1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63" name="Freeform 596"/>
                <p:cNvSpPr>
                  <a:spLocks/>
                </p:cNvSpPr>
                <p:nvPr/>
              </p:nvSpPr>
              <p:spPr bwMode="auto">
                <a:xfrm>
                  <a:off x="2381" y="3073"/>
                  <a:ext cx="144" cy="214"/>
                </a:xfrm>
                <a:custGeom>
                  <a:avLst/>
                  <a:gdLst>
                    <a:gd name="T0" fmla="*/ 15104 w 45"/>
                    <a:gd name="T1" fmla="*/ 0 h 63"/>
                    <a:gd name="T2" fmla="*/ 0 w 45"/>
                    <a:gd name="T3" fmla="*/ 28489 h 63"/>
                    <a:gd name="T4" fmla="*/ 15104 w 45"/>
                    <a:gd name="T5" fmla="*/ 0 h 6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5" h="63">
                      <a:moveTo>
                        <a:pt x="45" y="0"/>
                      </a:moveTo>
                      <a:cubicBezTo>
                        <a:pt x="25" y="5"/>
                        <a:pt x="3" y="29"/>
                        <a:pt x="0" y="63"/>
                      </a:cubicBezTo>
                      <a:cubicBezTo>
                        <a:pt x="3" y="47"/>
                        <a:pt x="25" y="12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264" name="Group 597"/>
                <p:cNvGrpSpPr>
                  <a:grpSpLocks/>
                </p:cNvGrpSpPr>
                <p:nvPr/>
              </p:nvGrpSpPr>
              <p:grpSpPr bwMode="auto">
                <a:xfrm>
                  <a:off x="2112" y="3552"/>
                  <a:ext cx="442" cy="448"/>
                  <a:chOff x="1920" y="3838"/>
                  <a:chExt cx="442" cy="448"/>
                </a:xfrm>
              </p:grpSpPr>
              <p:sp>
                <p:nvSpPr>
                  <p:cNvPr id="117299" name="Freeform 598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0" name="Freeform 599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1" name="Freeform 600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2" name="Freeform 601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3" name="Freeform 602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4" name="Freeform 603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5" name="Freeform 604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6" name="Freeform 605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7" name="Freeform 606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8" name="Freeform 607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09" name="Freeform 608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0" name="Freeform 609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1" name="Freeform 610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2" name="Freeform 611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3" name="Freeform 612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314" name="Freeform 613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7265" name="Group 614"/>
                <p:cNvGrpSpPr>
                  <a:grpSpLocks/>
                </p:cNvGrpSpPr>
                <p:nvPr/>
              </p:nvGrpSpPr>
              <p:grpSpPr bwMode="auto">
                <a:xfrm>
                  <a:off x="2256" y="3312"/>
                  <a:ext cx="442" cy="448"/>
                  <a:chOff x="1920" y="3838"/>
                  <a:chExt cx="442" cy="448"/>
                </a:xfrm>
              </p:grpSpPr>
              <p:sp>
                <p:nvSpPr>
                  <p:cNvPr id="117283" name="Freeform 615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4" name="Freeform 616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5" name="Freeform 617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6" name="Freeform 618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7" name="Freeform 619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8" name="Freeform 620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9" name="Freeform 621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0" name="Freeform 622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1" name="Freeform 623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2" name="Freeform 624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3" name="Freeform 625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4" name="Freeform 626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5" name="Freeform 627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6" name="Freeform 628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7" name="Freeform 629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98" name="Freeform 630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7266" name="Group 631"/>
                <p:cNvGrpSpPr>
                  <a:grpSpLocks/>
                </p:cNvGrpSpPr>
                <p:nvPr/>
              </p:nvGrpSpPr>
              <p:grpSpPr bwMode="auto">
                <a:xfrm>
                  <a:off x="1824" y="3456"/>
                  <a:ext cx="442" cy="448"/>
                  <a:chOff x="1920" y="3838"/>
                  <a:chExt cx="442" cy="448"/>
                </a:xfrm>
              </p:grpSpPr>
              <p:sp>
                <p:nvSpPr>
                  <p:cNvPr id="117267" name="Freeform 632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68" name="Freeform 633"/>
                  <p:cNvSpPr>
                    <a:spLocks/>
                  </p:cNvSpPr>
                  <p:nvPr/>
                </p:nvSpPr>
                <p:spPr bwMode="auto">
                  <a:xfrm>
                    <a:off x="1942" y="3855"/>
                    <a:ext cx="338" cy="380"/>
                  </a:xfrm>
                  <a:custGeom>
                    <a:avLst/>
                    <a:gdLst>
                      <a:gd name="T0" fmla="*/ 4251 w 106"/>
                      <a:gd name="T1" fmla="*/ 36446 h 112"/>
                      <a:gd name="T2" fmla="*/ 5287 w 106"/>
                      <a:gd name="T3" fmla="*/ 25579 h 112"/>
                      <a:gd name="T4" fmla="*/ 17152 w 106"/>
                      <a:gd name="T5" fmla="*/ 7149 h 112"/>
                      <a:gd name="T6" fmla="*/ 26354 w 106"/>
                      <a:gd name="T7" fmla="*/ 5826 h 112"/>
                      <a:gd name="T8" fmla="*/ 34945 w 106"/>
                      <a:gd name="T9" fmla="*/ 9415 h 112"/>
                      <a:gd name="T10" fmla="*/ 23051 w 106"/>
                      <a:gd name="T11" fmla="*/ 2266 h 112"/>
                      <a:gd name="T12" fmla="*/ 1983 w 106"/>
                      <a:gd name="T13" fmla="*/ 21986 h 112"/>
                      <a:gd name="T14" fmla="*/ 10861 w 106"/>
                      <a:gd name="T15" fmla="*/ 50340 h 112"/>
                      <a:gd name="T16" fmla="*/ 4251 w 106"/>
                      <a:gd name="T17" fmla="*/ 36446 h 1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6" h="112">
                        <a:moveTo>
                          <a:pt x="13" y="81"/>
                        </a:moveTo>
                        <a:cubicBezTo>
                          <a:pt x="12" y="73"/>
                          <a:pt x="15" y="64"/>
                          <a:pt x="16" y="57"/>
                        </a:cubicBezTo>
                        <a:cubicBezTo>
                          <a:pt x="22" y="37"/>
                          <a:pt x="33" y="22"/>
                          <a:pt x="52" y="16"/>
                        </a:cubicBezTo>
                        <a:cubicBezTo>
                          <a:pt x="60" y="14"/>
                          <a:pt x="71" y="12"/>
                          <a:pt x="80" y="13"/>
                        </a:cubicBezTo>
                        <a:cubicBezTo>
                          <a:pt x="89" y="14"/>
                          <a:pt x="98" y="16"/>
                          <a:pt x="106" y="21"/>
                        </a:cubicBezTo>
                        <a:cubicBezTo>
                          <a:pt x="97" y="12"/>
                          <a:pt x="84" y="7"/>
                          <a:pt x="70" y="5"/>
                        </a:cubicBezTo>
                        <a:cubicBezTo>
                          <a:pt x="37" y="0"/>
                          <a:pt x="13" y="20"/>
                          <a:pt x="6" y="49"/>
                        </a:cubicBezTo>
                        <a:cubicBezTo>
                          <a:pt x="0" y="72"/>
                          <a:pt x="12" y="100"/>
                          <a:pt x="33" y="112"/>
                        </a:cubicBezTo>
                        <a:cubicBezTo>
                          <a:pt x="24" y="104"/>
                          <a:pt x="15" y="93"/>
                          <a:pt x="13" y="81"/>
                        </a:cubicBez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69" name="Freeform 634"/>
                  <p:cNvSpPr>
                    <a:spLocks/>
                  </p:cNvSpPr>
                  <p:nvPr/>
                </p:nvSpPr>
                <p:spPr bwMode="auto">
                  <a:xfrm>
                    <a:off x="2057" y="3933"/>
                    <a:ext cx="286" cy="336"/>
                  </a:xfrm>
                  <a:custGeom>
                    <a:avLst/>
                    <a:gdLst>
                      <a:gd name="T0" fmla="*/ 23649 w 90"/>
                      <a:gd name="T1" fmla="*/ 0 h 99"/>
                      <a:gd name="T2" fmla="*/ 25286 w 90"/>
                      <a:gd name="T3" fmla="*/ 19776 h 99"/>
                      <a:gd name="T4" fmla="*/ 18450 w 90"/>
                      <a:gd name="T5" fmla="*/ 31584 h 99"/>
                      <a:gd name="T6" fmla="*/ 2536 w 90"/>
                      <a:gd name="T7" fmla="*/ 41006 h 99"/>
                      <a:gd name="T8" fmla="*/ 0 w 90"/>
                      <a:gd name="T9" fmla="*/ 40466 h 99"/>
                      <a:gd name="T10" fmla="*/ 5202 w 90"/>
                      <a:gd name="T11" fmla="*/ 42736 h 99"/>
                      <a:gd name="T12" fmla="*/ 28142 w 90"/>
                      <a:gd name="T13" fmla="*/ 21229 h 99"/>
                      <a:gd name="T14" fmla="*/ 23649 w 90"/>
                      <a:gd name="T15" fmla="*/ 0 h 9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0" h="99">
                        <a:moveTo>
                          <a:pt x="73" y="0"/>
                        </a:moveTo>
                        <a:cubicBezTo>
                          <a:pt x="77" y="7"/>
                          <a:pt x="82" y="16"/>
                          <a:pt x="78" y="44"/>
                        </a:cubicBezTo>
                        <a:cubicBezTo>
                          <a:pt x="76" y="57"/>
                          <a:pt x="66" y="62"/>
                          <a:pt x="57" y="70"/>
                        </a:cubicBezTo>
                        <a:cubicBezTo>
                          <a:pt x="43" y="83"/>
                          <a:pt x="27" y="94"/>
                          <a:pt x="8" y="91"/>
                        </a:cubicBezTo>
                        <a:cubicBezTo>
                          <a:pt x="5" y="91"/>
                          <a:pt x="2" y="91"/>
                          <a:pt x="0" y="90"/>
                        </a:cubicBezTo>
                        <a:cubicBezTo>
                          <a:pt x="4" y="93"/>
                          <a:pt x="10" y="95"/>
                          <a:pt x="16" y="95"/>
                        </a:cubicBezTo>
                        <a:cubicBezTo>
                          <a:pt x="47" y="99"/>
                          <a:pt x="81" y="83"/>
                          <a:pt x="87" y="47"/>
                        </a:cubicBezTo>
                        <a:cubicBezTo>
                          <a:pt x="90" y="28"/>
                          <a:pt x="84" y="12"/>
                          <a:pt x="73" y="0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0" name="Freeform 635"/>
                  <p:cNvSpPr>
                    <a:spLocks/>
                  </p:cNvSpPr>
                  <p:nvPr/>
                </p:nvSpPr>
                <p:spPr bwMode="auto">
                  <a:xfrm>
                    <a:off x="1961" y="3855"/>
                    <a:ext cx="204" cy="166"/>
                  </a:xfrm>
                  <a:custGeom>
                    <a:avLst/>
                    <a:gdLst>
                      <a:gd name="T0" fmla="*/ 0 w 64"/>
                      <a:gd name="T1" fmla="*/ 21851 h 49"/>
                      <a:gd name="T2" fmla="*/ 21053 w 64"/>
                      <a:gd name="T3" fmla="*/ 2249 h 49"/>
                      <a:gd name="T4" fmla="*/ 0 w 64"/>
                      <a:gd name="T5" fmla="*/ 21851 h 4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4" h="49">
                        <a:moveTo>
                          <a:pt x="0" y="49"/>
                        </a:moveTo>
                        <a:cubicBezTo>
                          <a:pt x="7" y="20"/>
                          <a:pt x="31" y="0"/>
                          <a:pt x="64" y="5"/>
                        </a:cubicBezTo>
                        <a:cubicBezTo>
                          <a:pt x="45" y="6"/>
                          <a:pt x="15" y="1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1" name="Freeform 636"/>
                  <p:cNvSpPr>
                    <a:spLocks/>
                  </p:cNvSpPr>
                  <p:nvPr/>
                </p:nvSpPr>
                <p:spPr bwMode="auto">
                  <a:xfrm>
                    <a:off x="2108" y="4093"/>
                    <a:ext cx="226" cy="176"/>
                  </a:xfrm>
                  <a:custGeom>
                    <a:avLst/>
                    <a:gdLst>
                      <a:gd name="T0" fmla="*/ 0 w 71"/>
                      <a:gd name="T1" fmla="*/ 21249 h 52"/>
                      <a:gd name="T2" fmla="*/ 23192 w 71"/>
                      <a:gd name="T3" fmla="*/ 0 h 52"/>
                      <a:gd name="T4" fmla="*/ 0 w 71"/>
                      <a:gd name="T5" fmla="*/ 21249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1" h="52">
                        <a:moveTo>
                          <a:pt x="0" y="48"/>
                        </a:moveTo>
                        <a:cubicBezTo>
                          <a:pt x="31" y="52"/>
                          <a:pt x="65" y="36"/>
                          <a:pt x="71" y="0"/>
                        </a:cubicBezTo>
                        <a:cubicBezTo>
                          <a:pt x="65" y="15"/>
                          <a:pt x="37" y="51"/>
                          <a:pt x="0" y="48"/>
                        </a:cubicBez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2" name="Freeform 637"/>
                  <p:cNvSpPr>
                    <a:spLocks/>
                  </p:cNvSpPr>
                  <p:nvPr/>
                </p:nvSpPr>
                <p:spPr bwMode="auto">
                  <a:xfrm>
                    <a:off x="1920" y="3838"/>
                    <a:ext cx="442" cy="448"/>
                  </a:xfrm>
                  <a:custGeom>
                    <a:avLst/>
                    <a:gdLst>
                      <a:gd name="T0" fmla="*/ 43570 w 139"/>
                      <a:gd name="T1" fmla="*/ 34245 h 132"/>
                      <a:gd name="T2" fmla="*/ 25369 w 139"/>
                      <a:gd name="T3" fmla="*/ 2271 h 132"/>
                      <a:gd name="T4" fmla="*/ 2538 w 139"/>
                      <a:gd name="T5" fmla="*/ 23890 h 132"/>
                      <a:gd name="T6" fmla="*/ 18523 w 139"/>
                      <a:gd name="T7" fmla="*/ 57582 h 132"/>
                      <a:gd name="T8" fmla="*/ 43570 w 139"/>
                      <a:gd name="T9" fmla="*/ 34245 h 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9" h="132">
                        <a:moveTo>
                          <a:pt x="134" y="76"/>
                        </a:moveTo>
                        <a:cubicBezTo>
                          <a:pt x="139" y="37"/>
                          <a:pt x="114" y="10"/>
                          <a:pt x="78" y="5"/>
                        </a:cubicBezTo>
                        <a:cubicBezTo>
                          <a:pt x="43" y="0"/>
                          <a:pt x="16" y="21"/>
                          <a:pt x="8" y="53"/>
                        </a:cubicBezTo>
                        <a:cubicBezTo>
                          <a:pt x="0" y="85"/>
                          <a:pt x="23" y="124"/>
                          <a:pt x="57" y="128"/>
                        </a:cubicBezTo>
                        <a:cubicBezTo>
                          <a:pt x="91" y="132"/>
                          <a:pt x="128" y="115"/>
                          <a:pt x="134" y="76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3" name="Freeform 638"/>
                  <p:cNvSpPr>
                    <a:spLocks/>
                  </p:cNvSpPr>
                  <p:nvPr/>
                </p:nvSpPr>
                <p:spPr bwMode="auto">
                  <a:xfrm>
                    <a:off x="2066" y="3987"/>
                    <a:ext cx="207" cy="191"/>
                  </a:xfrm>
                  <a:custGeom>
                    <a:avLst/>
                    <a:gdLst>
                      <a:gd name="T0" fmla="*/ 19633 w 65"/>
                      <a:gd name="T1" fmla="*/ 17067 h 56"/>
                      <a:gd name="T2" fmla="*/ 10172 w 65"/>
                      <a:gd name="T3" fmla="*/ 396 h 56"/>
                      <a:gd name="T4" fmla="*/ 1035 w 65"/>
                      <a:gd name="T5" fmla="*/ 11504 h 56"/>
                      <a:gd name="T6" fmla="*/ 9137 w 65"/>
                      <a:gd name="T7" fmla="*/ 24919 h 56"/>
                      <a:gd name="T8" fmla="*/ 19633 w 65"/>
                      <a:gd name="T9" fmla="*/ 17067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6">
                        <a:moveTo>
                          <a:pt x="60" y="37"/>
                        </a:moveTo>
                        <a:cubicBezTo>
                          <a:pt x="65" y="21"/>
                          <a:pt x="52" y="0"/>
                          <a:pt x="31" y="1"/>
                        </a:cubicBezTo>
                        <a:cubicBezTo>
                          <a:pt x="9" y="2"/>
                          <a:pt x="5" y="14"/>
                          <a:pt x="3" y="25"/>
                        </a:cubicBezTo>
                        <a:cubicBezTo>
                          <a:pt x="0" y="36"/>
                          <a:pt x="6" y="52"/>
                          <a:pt x="28" y="54"/>
                        </a:cubicBezTo>
                        <a:cubicBezTo>
                          <a:pt x="51" y="56"/>
                          <a:pt x="57" y="46"/>
                          <a:pt x="60" y="37"/>
                        </a:cubicBez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4" name="Freeform 639"/>
                  <p:cNvSpPr>
                    <a:spLocks/>
                  </p:cNvSpPr>
                  <p:nvPr/>
                </p:nvSpPr>
                <p:spPr bwMode="auto">
                  <a:xfrm>
                    <a:off x="2152" y="4048"/>
                    <a:ext cx="102" cy="113"/>
                  </a:xfrm>
                  <a:custGeom>
                    <a:avLst/>
                    <a:gdLst>
                      <a:gd name="T0" fmla="*/ 0 w 32"/>
                      <a:gd name="T1" fmla="*/ 15139 h 33"/>
                      <a:gd name="T2" fmla="*/ 7548 w 32"/>
                      <a:gd name="T3" fmla="*/ 13214 h 33"/>
                      <a:gd name="T4" fmla="*/ 8871 w 32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3">
                        <a:moveTo>
                          <a:pt x="0" y="32"/>
                        </a:moveTo>
                        <a:cubicBezTo>
                          <a:pt x="8" y="33"/>
                          <a:pt x="18" y="33"/>
                          <a:pt x="23" y="28"/>
                        </a:cubicBezTo>
                        <a:cubicBezTo>
                          <a:pt x="31" y="22"/>
                          <a:pt x="32" y="9"/>
                          <a:pt x="27" y="0"/>
                        </a:cubicBezTo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5" name="Freeform 640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6" name="Freeform 641"/>
                  <p:cNvSpPr>
                    <a:spLocks/>
                  </p:cNvSpPr>
                  <p:nvPr/>
                </p:nvSpPr>
                <p:spPr bwMode="auto">
                  <a:xfrm>
                    <a:off x="2085" y="3991"/>
                    <a:ext cx="156" cy="159"/>
                  </a:xfrm>
                  <a:custGeom>
                    <a:avLst/>
                    <a:gdLst>
                      <a:gd name="T0" fmla="*/ 10490 w 49"/>
                      <a:gd name="T1" fmla="*/ 0 h 47"/>
                      <a:gd name="T2" fmla="*/ 11391 w 49"/>
                      <a:gd name="T3" fmla="*/ 8400 h 47"/>
                      <a:gd name="T4" fmla="*/ 9873 w 49"/>
                      <a:gd name="T5" fmla="*/ 15061 h 47"/>
                      <a:gd name="T6" fmla="*/ 3578 w 49"/>
                      <a:gd name="T7" fmla="*/ 17693 h 47"/>
                      <a:gd name="T8" fmla="*/ 0 w 49"/>
                      <a:gd name="T9" fmla="*/ 16881 h 47"/>
                      <a:gd name="T10" fmla="*/ 5839 w 49"/>
                      <a:gd name="T11" fmla="*/ 19902 h 47"/>
                      <a:gd name="T12" fmla="*/ 15001 w 49"/>
                      <a:gd name="T13" fmla="*/ 13241 h 47"/>
                      <a:gd name="T14" fmla="*/ 10490 w 49"/>
                      <a:gd name="T15" fmla="*/ 0 h 4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32" y="0"/>
                        </a:moveTo>
                        <a:cubicBezTo>
                          <a:pt x="39" y="7"/>
                          <a:pt x="38" y="11"/>
                          <a:pt x="35" y="19"/>
                        </a:cubicBezTo>
                        <a:cubicBezTo>
                          <a:pt x="34" y="23"/>
                          <a:pt x="34" y="31"/>
                          <a:pt x="30" y="34"/>
                        </a:cubicBezTo>
                        <a:cubicBezTo>
                          <a:pt x="25" y="37"/>
                          <a:pt x="21" y="41"/>
                          <a:pt x="11" y="40"/>
                        </a:cubicBezTo>
                        <a:cubicBezTo>
                          <a:pt x="7" y="40"/>
                          <a:pt x="3" y="39"/>
                          <a:pt x="0" y="38"/>
                        </a:cubicBezTo>
                        <a:cubicBezTo>
                          <a:pt x="4" y="42"/>
                          <a:pt x="10" y="44"/>
                          <a:pt x="18" y="45"/>
                        </a:cubicBezTo>
                        <a:cubicBezTo>
                          <a:pt x="38" y="47"/>
                          <a:pt x="44" y="38"/>
                          <a:pt x="46" y="30"/>
                        </a:cubicBezTo>
                        <a:cubicBezTo>
                          <a:pt x="49" y="19"/>
                          <a:pt x="43" y="5"/>
                          <a:pt x="32" y="0"/>
                        </a:cubicBez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7" name="Freeform 642"/>
                  <p:cNvSpPr>
                    <a:spLocks/>
                  </p:cNvSpPr>
                  <p:nvPr/>
                </p:nvSpPr>
                <p:spPr bwMode="auto">
                  <a:xfrm>
                    <a:off x="2143" y="4021"/>
                    <a:ext cx="98" cy="129"/>
                  </a:xfrm>
                  <a:custGeom>
                    <a:avLst/>
                    <a:gdLst>
                      <a:gd name="T0" fmla="*/ 0 w 31"/>
                      <a:gd name="T1" fmla="*/ 16193 h 38"/>
                      <a:gd name="T2" fmla="*/ 8874 w 31"/>
                      <a:gd name="T3" fmla="*/ 9427 h 38"/>
                      <a:gd name="T4" fmla="*/ 7584 w 31"/>
                      <a:gd name="T5" fmla="*/ 0 h 38"/>
                      <a:gd name="T6" fmla="*/ 0 w 31"/>
                      <a:gd name="T7" fmla="*/ 16193 h 3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8">
                        <a:moveTo>
                          <a:pt x="0" y="36"/>
                        </a:moveTo>
                        <a:cubicBezTo>
                          <a:pt x="20" y="38"/>
                          <a:pt x="26" y="29"/>
                          <a:pt x="28" y="21"/>
                        </a:cubicBezTo>
                        <a:cubicBezTo>
                          <a:pt x="30" y="14"/>
                          <a:pt x="29" y="6"/>
                          <a:pt x="24" y="0"/>
                        </a:cubicBezTo>
                        <a:cubicBezTo>
                          <a:pt x="27" y="6"/>
                          <a:pt x="31" y="36"/>
                          <a:pt x="0" y="36"/>
                        </a:cubicBez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8" name="Freeform 643"/>
                  <p:cNvSpPr>
                    <a:spLocks/>
                  </p:cNvSpPr>
                  <p:nvPr/>
                </p:nvSpPr>
                <p:spPr bwMode="auto">
                  <a:xfrm>
                    <a:off x="2060" y="3981"/>
                    <a:ext cx="124" cy="132"/>
                  </a:xfrm>
                  <a:custGeom>
                    <a:avLst/>
                    <a:gdLst>
                      <a:gd name="T0" fmla="*/ 4175 w 39"/>
                      <a:gd name="T1" fmla="*/ 10242 h 39"/>
                      <a:gd name="T2" fmla="*/ 5812 w 39"/>
                      <a:gd name="T3" fmla="*/ 4458 h 39"/>
                      <a:gd name="T4" fmla="*/ 10130 w 39"/>
                      <a:gd name="T5" fmla="*/ 927 h 39"/>
                      <a:gd name="T6" fmla="*/ 11637 w 39"/>
                      <a:gd name="T7" fmla="*/ 927 h 39"/>
                      <a:gd name="T8" fmla="*/ 8775 w 39"/>
                      <a:gd name="T9" fmla="*/ 389 h 39"/>
                      <a:gd name="T10" fmla="*/ 607 w 39"/>
                      <a:gd name="T11" fmla="*/ 9690 h 39"/>
                      <a:gd name="T12" fmla="*/ 1637 w 39"/>
                      <a:gd name="T13" fmla="*/ 17333 h 39"/>
                      <a:gd name="T14" fmla="*/ 4175 w 39"/>
                      <a:gd name="T15" fmla="*/ 10242 h 3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9" h="39">
                        <a:moveTo>
                          <a:pt x="13" y="23"/>
                        </a:moveTo>
                        <a:cubicBezTo>
                          <a:pt x="14" y="17"/>
                          <a:pt x="12" y="14"/>
                          <a:pt x="18" y="10"/>
                        </a:cubicBezTo>
                        <a:cubicBezTo>
                          <a:pt x="21" y="7"/>
                          <a:pt x="23" y="3"/>
                          <a:pt x="31" y="2"/>
                        </a:cubicBezTo>
                        <a:cubicBezTo>
                          <a:pt x="35" y="2"/>
                          <a:pt x="39" y="3"/>
                          <a:pt x="36" y="2"/>
                        </a:cubicBezTo>
                        <a:cubicBezTo>
                          <a:pt x="33" y="1"/>
                          <a:pt x="30" y="0"/>
                          <a:pt x="27" y="1"/>
                        </a:cubicBezTo>
                        <a:cubicBezTo>
                          <a:pt x="7" y="2"/>
                          <a:pt x="4" y="13"/>
                          <a:pt x="2" y="22"/>
                        </a:cubicBezTo>
                        <a:cubicBezTo>
                          <a:pt x="0" y="27"/>
                          <a:pt x="1" y="34"/>
                          <a:pt x="5" y="39"/>
                        </a:cubicBezTo>
                        <a:cubicBezTo>
                          <a:pt x="3" y="32"/>
                          <a:pt x="11" y="30"/>
                          <a:pt x="13" y="23"/>
                        </a:cubicBez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79" name="Freeform 644"/>
                  <p:cNvSpPr>
                    <a:spLocks/>
                  </p:cNvSpPr>
                  <p:nvPr/>
                </p:nvSpPr>
                <p:spPr bwMode="auto">
                  <a:xfrm>
                    <a:off x="2050" y="3960"/>
                    <a:ext cx="207" cy="201"/>
                  </a:xfrm>
                  <a:custGeom>
                    <a:avLst/>
                    <a:gdLst>
                      <a:gd name="T0" fmla="*/ 19633 w 65"/>
                      <a:gd name="T1" fmla="*/ 18301 h 59"/>
                      <a:gd name="T2" fmla="*/ 9879 w 65"/>
                      <a:gd name="T3" fmla="*/ 395 h 59"/>
                      <a:gd name="T4" fmla="*/ 618 w 65"/>
                      <a:gd name="T5" fmla="*/ 12813 h 59"/>
                      <a:gd name="T6" fmla="*/ 9137 w 65"/>
                      <a:gd name="T7" fmla="*/ 26137 h 59"/>
                      <a:gd name="T8" fmla="*/ 19633 w 65"/>
                      <a:gd name="T9" fmla="*/ 18301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5" h="59">
                        <a:moveTo>
                          <a:pt x="60" y="40"/>
                        </a:moveTo>
                        <a:cubicBezTo>
                          <a:pt x="65" y="24"/>
                          <a:pt x="52" y="0"/>
                          <a:pt x="30" y="1"/>
                        </a:cubicBezTo>
                        <a:cubicBezTo>
                          <a:pt x="9" y="2"/>
                          <a:pt x="5" y="17"/>
                          <a:pt x="2" y="28"/>
                        </a:cubicBezTo>
                        <a:cubicBezTo>
                          <a:pt x="0" y="39"/>
                          <a:pt x="6" y="55"/>
                          <a:pt x="28" y="57"/>
                        </a:cubicBezTo>
                        <a:cubicBezTo>
                          <a:pt x="50" y="59"/>
                          <a:pt x="57" y="49"/>
                          <a:pt x="60" y="40"/>
                        </a:cubicBezTo>
                        <a:close/>
                      </a:path>
                    </a:pathLst>
                  </a:custGeom>
                  <a:noFill/>
                  <a:ln w="9525" cap="rnd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0" name="Freeform 645"/>
                  <p:cNvSpPr>
                    <a:spLocks/>
                  </p:cNvSpPr>
                  <p:nvPr/>
                </p:nvSpPr>
                <p:spPr bwMode="auto">
                  <a:xfrm>
                    <a:off x="2066" y="3984"/>
                    <a:ext cx="32" cy="31"/>
                  </a:xfrm>
                  <a:custGeom>
                    <a:avLst/>
                    <a:gdLst>
                      <a:gd name="T0" fmla="*/ 0 w 10"/>
                      <a:gd name="T1" fmla="*/ 2408 h 9"/>
                      <a:gd name="T2" fmla="*/ 1670 w 10"/>
                      <a:gd name="T3" fmla="*/ 403 h 9"/>
                      <a:gd name="T4" fmla="*/ 3338 w 10"/>
                      <a:gd name="T5" fmla="*/ 2408 h 9"/>
                      <a:gd name="T6" fmla="*/ 1670 w 10"/>
                      <a:gd name="T7" fmla="*/ 4378 h 9"/>
                      <a:gd name="T8" fmla="*/ 0 w 10"/>
                      <a:gd name="T9" fmla="*/ 2408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9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5" y="1"/>
                        </a:cubicBezTo>
                        <a:cubicBezTo>
                          <a:pt x="8" y="1"/>
                          <a:pt x="10" y="3"/>
                          <a:pt x="10" y="5"/>
                        </a:cubicBezTo>
                        <a:cubicBezTo>
                          <a:pt x="9" y="8"/>
                          <a:pt x="7" y="9"/>
                          <a:pt x="5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1" name="Freeform 646"/>
                  <p:cNvSpPr>
                    <a:spLocks/>
                  </p:cNvSpPr>
                  <p:nvPr/>
                </p:nvSpPr>
                <p:spPr bwMode="auto">
                  <a:xfrm>
                    <a:off x="2095" y="3974"/>
                    <a:ext cx="22" cy="17"/>
                  </a:xfrm>
                  <a:custGeom>
                    <a:avLst/>
                    <a:gdLst>
                      <a:gd name="T0" fmla="*/ 277 w 7"/>
                      <a:gd name="T1" fmla="*/ 949 h 5"/>
                      <a:gd name="T2" fmla="*/ 1273 w 7"/>
                      <a:gd name="T3" fmla="*/ 0 h 5"/>
                      <a:gd name="T4" fmla="*/ 1867 w 7"/>
                      <a:gd name="T5" fmla="*/ 1340 h 5"/>
                      <a:gd name="T6" fmla="*/ 871 w 7"/>
                      <a:gd name="T7" fmla="*/ 2278 h 5"/>
                      <a:gd name="T8" fmla="*/ 277 w 7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5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4" y="0"/>
                        </a:cubicBezTo>
                        <a:cubicBezTo>
                          <a:pt x="5" y="0"/>
                          <a:pt x="7" y="1"/>
                          <a:pt x="6" y="3"/>
                        </a:cubicBezTo>
                        <a:cubicBezTo>
                          <a:pt x="6" y="4"/>
                          <a:pt x="5" y="5"/>
                          <a:pt x="3" y="5"/>
                        </a:cubicBezTo>
                        <a:cubicBezTo>
                          <a:pt x="2" y="5"/>
                          <a:pt x="0" y="4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282" name="Freeform 647"/>
                  <p:cNvSpPr>
                    <a:spLocks/>
                  </p:cNvSpPr>
                  <p:nvPr/>
                </p:nvSpPr>
                <p:spPr bwMode="auto">
                  <a:xfrm>
                    <a:off x="2060" y="4018"/>
                    <a:ext cx="16" cy="17"/>
                  </a:xfrm>
                  <a:custGeom>
                    <a:avLst/>
                    <a:gdLst>
                      <a:gd name="T0" fmla="*/ 0 w 5"/>
                      <a:gd name="T1" fmla="*/ 949 h 5"/>
                      <a:gd name="T2" fmla="*/ 624 w 5"/>
                      <a:gd name="T3" fmla="*/ 0 h 5"/>
                      <a:gd name="T4" fmla="*/ 1670 w 5"/>
                      <a:gd name="T5" fmla="*/ 1340 h 5"/>
                      <a:gd name="T6" fmla="*/ 624 w 5"/>
                      <a:gd name="T7" fmla="*/ 2278 h 5"/>
                      <a:gd name="T8" fmla="*/ 0 w 5"/>
                      <a:gd name="T9" fmla="*/ 949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ubicBezTo>
                          <a:pt x="5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913" name="Group 648"/>
              <p:cNvGrpSpPr>
                <a:grpSpLocks/>
              </p:cNvGrpSpPr>
              <p:nvPr/>
            </p:nvGrpSpPr>
            <p:grpSpPr bwMode="auto">
              <a:xfrm>
                <a:off x="3592" y="2889"/>
                <a:ext cx="240" cy="192"/>
                <a:chOff x="1920" y="3838"/>
                <a:chExt cx="442" cy="448"/>
              </a:xfrm>
            </p:grpSpPr>
            <p:sp>
              <p:nvSpPr>
                <p:cNvPr id="117185" name="Freeform 649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6" name="Freeform 650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7" name="Freeform 651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8" name="Freeform 652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9" name="Freeform 653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0" name="Freeform 654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1" name="Freeform 655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2" name="Freeform 656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3" name="Freeform 657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4" name="Freeform 658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5" name="Freeform 659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6" name="Freeform 660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7" name="Freeform 661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8" name="Freeform 662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9" name="Freeform 663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0" name="Freeform 664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914" name="Freeform 665"/>
              <p:cNvSpPr>
                <a:spLocks/>
              </p:cNvSpPr>
              <p:nvPr/>
            </p:nvSpPr>
            <p:spPr bwMode="auto">
              <a:xfrm flipV="1">
                <a:off x="3205" y="2431"/>
                <a:ext cx="165" cy="178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9 h 173"/>
                  <a:gd name="T4" fmla="*/ 0 w 164"/>
                  <a:gd name="T5" fmla="*/ 34 h 173"/>
                  <a:gd name="T6" fmla="*/ 0 w 164"/>
                  <a:gd name="T7" fmla="*/ 106 h 173"/>
                  <a:gd name="T8" fmla="*/ 5 w 164"/>
                  <a:gd name="T9" fmla="*/ 177 h 173"/>
                  <a:gd name="T10" fmla="*/ 18 w 164"/>
                  <a:gd name="T11" fmla="*/ 193 h 173"/>
                  <a:gd name="T12" fmla="*/ 45 w 164"/>
                  <a:gd name="T13" fmla="*/ 199 h 173"/>
                  <a:gd name="T14" fmla="*/ 138 w 164"/>
                  <a:gd name="T15" fmla="*/ 188 h 173"/>
                  <a:gd name="T16" fmla="*/ 160 w 164"/>
                  <a:gd name="T17" fmla="*/ 177 h 173"/>
                  <a:gd name="T18" fmla="*/ 169 w 164"/>
                  <a:gd name="T19" fmla="*/ 145 h 173"/>
                  <a:gd name="T20" fmla="*/ 169 w 164"/>
                  <a:gd name="T21" fmla="*/ 43 h 173"/>
                  <a:gd name="T22" fmla="*/ 156 w 164"/>
                  <a:gd name="T23" fmla="*/ 9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9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3"/>
                    </a:lnTo>
                    <a:lnTo>
                      <a:pt x="18" y="168"/>
                    </a:lnTo>
                    <a:lnTo>
                      <a:pt x="45" y="173"/>
                    </a:lnTo>
                    <a:lnTo>
                      <a:pt x="133" y="163"/>
                    </a:lnTo>
                    <a:lnTo>
                      <a:pt x="155" y="153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1" y="9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15" name="Freeform 666"/>
              <p:cNvSpPr>
                <a:spLocks/>
              </p:cNvSpPr>
              <p:nvPr/>
            </p:nvSpPr>
            <p:spPr bwMode="auto">
              <a:xfrm flipV="1">
                <a:off x="3258" y="2480"/>
                <a:ext cx="62" cy="75"/>
              </a:xfrm>
              <a:custGeom>
                <a:avLst/>
                <a:gdLst>
                  <a:gd name="T0" fmla="*/ 62 w 62"/>
                  <a:gd name="T1" fmla="*/ 63 h 72"/>
                  <a:gd name="T2" fmla="*/ 62 w 62"/>
                  <a:gd name="T3" fmla="*/ 24 h 72"/>
                  <a:gd name="T4" fmla="*/ 53 w 62"/>
                  <a:gd name="T5" fmla="*/ 9 h 72"/>
                  <a:gd name="T6" fmla="*/ 36 w 62"/>
                  <a:gd name="T7" fmla="*/ 0 h 72"/>
                  <a:gd name="T8" fmla="*/ 18 w 62"/>
                  <a:gd name="T9" fmla="*/ 4 h 72"/>
                  <a:gd name="T10" fmla="*/ 9 w 62"/>
                  <a:gd name="T11" fmla="*/ 9 h 72"/>
                  <a:gd name="T12" fmla="*/ 0 w 62"/>
                  <a:gd name="T13" fmla="*/ 33 h 72"/>
                  <a:gd name="T14" fmla="*/ 5 w 62"/>
                  <a:gd name="T15" fmla="*/ 63 h 72"/>
                  <a:gd name="T16" fmla="*/ 14 w 62"/>
                  <a:gd name="T17" fmla="*/ 77 h 72"/>
                  <a:gd name="T18" fmla="*/ 27 w 62"/>
                  <a:gd name="T19" fmla="*/ 88 h 72"/>
                  <a:gd name="T20" fmla="*/ 49 w 62"/>
                  <a:gd name="T21" fmla="*/ 82 h 72"/>
                  <a:gd name="T22" fmla="*/ 62 w 62"/>
                  <a:gd name="T23" fmla="*/ 63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72">
                    <a:moveTo>
                      <a:pt x="62" y="52"/>
                    </a:moveTo>
                    <a:lnTo>
                      <a:pt x="62" y="19"/>
                    </a:lnTo>
                    <a:lnTo>
                      <a:pt x="53" y="9"/>
                    </a:lnTo>
                    <a:lnTo>
                      <a:pt x="36" y="0"/>
                    </a:lnTo>
                    <a:lnTo>
                      <a:pt x="18" y="4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5" y="52"/>
                    </a:lnTo>
                    <a:lnTo>
                      <a:pt x="14" y="62"/>
                    </a:lnTo>
                    <a:lnTo>
                      <a:pt x="27" y="72"/>
                    </a:lnTo>
                    <a:lnTo>
                      <a:pt x="49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16" name="Freeform 667"/>
              <p:cNvSpPr>
                <a:spLocks/>
              </p:cNvSpPr>
              <p:nvPr/>
            </p:nvSpPr>
            <p:spPr bwMode="auto">
              <a:xfrm flipV="1">
                <a:off x="3250" y="2486"/>
                <a:ext cx="70" cy="74"/>
              </a:xfrm>
              <a:custGeom>
                <a:avLst/>
                <a:gdLst>
                  <a:gd name="T0" fmla="*/ 0 w 70"/>
                  <a:gd name="T1" fmla="*/ 43 h 72"/>
                  <a:gd name="T2" fmla="*/ 8 w 70"/>
                  <a:gd name="T3" fmla="*/ 9 h 72"/>
                  <a:gd name="T4" fmla="*/ 31 w 70"/>
                  <a:gd name="T5" fmla="*/ 0 h 72"/>
                  <a:gd name="T6" fmla="*/ 57 w 70"/>
                  <a:gd name="T7" fmla="*/ 9 h 72"/>
                  <a:gd name="T8" fmla="*/ 70 w 70"/>
                  <a:gd name="T9" fmla="*/ 38 h 72"/>
                  <a:gd name="T10" fmla="*/ 61 w 70"/>
                  <a:gd name="T11" fmla="*/ 72 h 72"/>
                  <a:gd name="T12" fmla="*/ 35 w 70"/>
                  <a:gd name="T13" fmla="*/ 82 h 72"/>
                  <a:gd name="T14" fmla="*/ 13 w 70"/>
                  <a:gd name="T15" fmla="*/ 72 h 72"/>
                  <a:gd name="T16" fmla="*/ 0 w 70"/>
                  <a:gd name="T17" fmla="*/ 43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2">
                    <a:moveTo>
                      <a:pt x="0" y="38"/>
                    </a:moveTo>
                    <a:lnTo>
                      <a:pt x="8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70" y="33"/>
                    </a:lnTo>
                    <a:lnTo>
                      <a:pt x="61" y="62"/>
                    </a:lnTo>
                    <a:lnTo>
                      <a:pt x="35" y="72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17" name="Freeform 668"/>
              <p:cNvSpPr>
                <a:spLocks/>
              </p:cNvSpPr>
              <p:nvPr/>
            </p:nvSpPr>
            <p:spPr bwMode="auto">
              <a:xfrm flipV="1">
                <a:off x="3254" y="2505"/>
                <a:ext cx="40" cy="50"/>
              </a:xfrm>
              <a:custGeom>
                <a:avLst/>
                <a:gdLst>
                  <a:gd name="T0" fmla="*/ 4 w 40"/>
                  <a:gd name="T1" fmla="*/ 58 h 48"/>
                  <a:gd name="T2" fmla="*/ 9 w 40"/>
                  <a:gd name="T3" fmla="*/ 33 h 48"/>
                  <a:gd name="T4" fmla="*/ 18 w 40"/>
                  <a:gd name="T5" fmla="*/ 9 h 48"/>
                  <a:gd name="T6" fmla="*/ 22 w 40"/>
                  <a:gd name="T7" fmla="*/ 4 h 48"/>
                  <a:gd name="T8" fmla="*/ 35 w 40"/>
                  <a:gd name="T9" fmla="*/ 0 h 48"/>
                  <a:gd name="T10" fmla="*/ 40 w 40"/>
                  <a:gd name="T11" fmla="*/ 0 h 48"/>
                  <a:gd name="T12" fmla="*/ 31 w 40"/>
                  <a:gd name="T13" fmla="*/ 0 h 48"/>
                  <a:gd name="T14" fmla="*/ 9 w 40"/>
                  <a:gd name="T15" fmla="*/ 4 h 48"/>
                  <a:gd name="T16" fmla="*/ 0 w 40"/>
                  <a:gd name="T17" fmla="*/ 29 h 48"/>
                  <a:gd name="T18" fmla="*/ 4 w 40"/>
                  <a:gd name="T19" fmla="*/ 5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4" y="48"/>
                    </a:moveTo>
                    <a:lnTo>
                      <a:pt x="9" y="28"/>
                    </a:lnTo>
                    <a:lnTo>
                      <a:pt x="18" y="9"/>
                    </a:lnTo>
                    <a:lnTo>
                      <a:pt x="22" y="4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18" name="Freeform 669"/>
              <p:cNvSpPr>
                <a:spLocks/>
              </p:cNvSpPr>
              <p:nvPr/>
            </p:nvSpPr>
            <p:spPr bwMode="auto">
              <a:xfrm flipV="1">
                <a:off x="3263" y="2491"/>
                <a:ext cx="48" cy="60"/>
              </a:xfrm>
              <a:custGeom>
                <a:avLst/>
                <a:gdLst>
                  <a:gd name="T0" fmla="*/ 35 w 48"/>
                  <a:gd name="T1" fmla="*/ 0 h 58"/>
                  <a:gd name="T2" fmla="*/ 40 w 48"/>
                  <a:gd name="T3" fmla="*/ 0 h 58"/>
                  <a:gd name="T4" fmla="*/ 40 w 48"/>
                  <a:gd name="T5" fmla="*/ 20 h 58"/>
                  <a:gd name="T6" fmla="*/ 35 w 48"/>
                  <a:gd name="T7" fmla="*/ 29 h 58"/>
                  <a:gd name="T8" fmla="*/ 26 w 48"/>
                  <a:gd name="T9" fmla="*/ 44 h 58"/>
                  <a:gd name="T10" fmla="*/ 18 w 48"/>
                  <a:gd name="T11" fmla="*/ 58 h 58"/>
                  <a:gd name="T12" fmla="*/ 4 w 48"/>
                  <a:gd name="T13" fmla="*/ 58 h 58"/>
                  <a:gd name="T14" fmla="*/ 0 w 48"/>
                  <a:gd name="T15" fmla="*/ 58 h 58"/>
                  <a:gd name="T16" fmla="*/ 13 w 48"/>
                  <a:gd name="T17" fmla="*/ 68 h 58"/>
                  <a:gd name="T18" fmla="*/ 35 w 48"/>
                  <a:gd name="T19" fmla="*/ 63 h 58"/>
                  <a:gd name="T20" fmla="*/ 48 w 48"/>
                  <a:gd name="T21" fmla="*/ 44 h 58"/>
                  <a:gd name="T22" fmla="*/ 48 w 48"/>
                  <a:gd name="T23" fmla="*/ 25 h 58"/>
                  <a:gd name="T24" fmla="*/ 35 w 48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58">
                    <a:moveTo>
                      <a:pt x="35" y="0"/>
                    </a:moveTo>
                    <a:lnTo>
                      <a:pt x="40" y="0"/>
                    </a:lnTo>
                    <a:lnTo>
                      <a:pt x="40" y="15"/>
                    </a:lnTo>
                    <a:lnTo>
                      <a:pt x="35" y="24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13" y="58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48" y="2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19" name="Freeform 670"/>
              <p:cNvSpPr>
                <a:spLocks/>
              </p:cNvSpPr>
              <p:nvPr/>
            </p:nvSpPr>
            <p:spPr bwMode="auto">
              <a:xfrm flipV="1">
                <a:off x="3276" y="2491"/>
                <a:ext cx="35" cy="19"/>
              </a:xfrm>
              <a:custGeom>
                <a:avLst/>
                <a:gdLst>
                  <a:gd name="T0" fmla="*/ 35 w 35"/>
                  <a:gd name="T1" fmla="*/ 0 h 19"/>
                  <a:gd name="T2" fmla="*/ 22 w 35"/>
                  <a:gd name="T3" fmla="*/ 14 h 19"/>
                  <a:gd name="T4" fmla="*/ 0 w 35"/>
                  <a:gd name="T5" fmla="*/ 19 h 19"/>
                  <a:gd name="T6" fmla="*/ 22 w 35"/>
                  <a:gd name="T7" fmla="*/ 14 h 19"/>
                  <a:gd name="T8" fmla="*/ 35 w 3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lnTo>
                      <a:pt x="22" y="14"/>
                    </a:lnTo>
                    <a:lnTo>
                      <a:pt x="0" y="19"/>
                    </a:lnTo>
                    <a:lnTo>
                      <a:pt x="22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0" name="Freeform 671"/>
              <p:cNvSpPr>
                <a:spLocks/>
              </p:cNvSpPr>
              <p:nvPr/>
            </p:nvSpPr>
            <p:spPr bwMode="auto">
              <a:xfrm flipV="1">
                <a:off x="3254" y="2540"/>
                <a:ext cx="9" cy="11"/>
              </a:xfrm>
              <a:custGeom>
                <a:avLst/>
                <a:gdLst>
                  <a:gd name="T0" fmla="*/ 0 w 9"/>
                  <a:gd name="T1" fmla="*/ 10 h 10"/>
                  <a:gd name="T2" fmla="*/ 4 w 9"/>
                  <a:gd name="T3" fmla="*/ 0 h 10"/>
                  <a:gd name="T4" fmla="*/ 9 w 9"/>
                  <a:gd name="T5" fmla="*/ 10 h 10"/>
                  <a:gd name="T6" fmla="*/ 4 w 9"/>
                  <a:gd name="T7" fmla="*/ 15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1" name="Freeform 672"/>
              <p:cNvSpPr>
                <a:spLocks/>
              </p:cNvSpPr>
              <p:nvPr/>
            </p:nvSpPr>
            <p:spPr bwMode="auto">
              <a:xfrm flipV="1">
                <a:off x="3263" y="2551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2" name="Freeform 673"/>
              <p:cNvSpPr>
                <a:spLocks/>
              </p:cNvSpPr>
              <p:nvPr/>
            </p:nvSpPr>
            <p:spPr bwMode="auto">
              <a:xfrm flipV="1">
                <a:off x="3250" y="2530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4 w 8"/>
                  <a:gd name="T3" fmla="*/ 0 h 5"/>
                  <a:gd name="T4" fmla="*/ 8 w 8"/>
                  <a:gd name="T5" fmla="*/ 0 h 5"/>
                  <a:gd name="T6" fmla="*/ 4 w 8"/>
                  <a:gd name="T7" fmla="*/ 5 h 5"/>
                  <a:gd name="T8" fmla="*/ 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3" name="Freeform 674"/>
              <p:cNvSpPr>
                <a:spLocks/>
              </p:cNvSpPr>
              <p:nvPr/>
            </p:nvSpPr>
            <p:spPr bwMode="auto">
              <a:xfrm flipV="1">
                <a:off x="3205" y="2431"/>
                <a:ext cx="165" cy="178"/>
              </a:xfrm>
              <a:custGeom>
                <a:avLst/>
                <a:gdLst>
                  <a:gd name="T0" fmla="*/ 31 w 164"/>
                  <a:gd name="T1" fmla="*/ 5 h 173"/>
                  <a:gd name="T2" fmla="*/ 9 w 164"/>
                  <a:gd name="T3" fmla="*/ 9 h 173"/>
                  <a:gd name="T4" fmla="*/ 0 w 164"/>
                  <a:gd name="T5" fmla="*/ 34 h 173"/>
                  <a:gd name="T6" fmla="*/ 0 w 164"/>
                  <a:gd name="T7" fmla="*/ 106 h 173"/>
                  <a:gd name="T8" fmla="*/ 5 w 164"/>
                  <a:gd name="T9" fmla="*/ 177 h 173"/>
                  <a:gd name="T10" fmla="*/ 18 w 164"/>
                  <a:gd name="T11" fmla="*/ 193 h 173"/>
                  <a:gd name="T12" fmla="*/ 45 w 164"/>
                  <a:gd name="T13" fmla="*/ 199 h 173"/>
                  <a:gd name="T14" fmla="*/ 138 w 164"/>
                  <a:gd name="T15" fmla="*/ 188 h 173"/>
                  <a:gd name="T16" fmla="*/ 160 w 164"/>
                  <a:gd name="T17" fmla="*/ 177 h 173"/>
                  <a:gd name="T18" fmla="*/ 169 w 164"/>
                  <a:gd name="T19" fmla="*/ 145 h 173"/>
                  <a:gd name="T20" fmla="*/ 169 w 164"/>
                  <a:gd name="T21" fmla="*/ 43 h 173"/>
                  <a:gd name="T22" fmla="*/ 156 w 164"/>
                  <a:gd name="T23" fmla="*/ 9 h 173"/>
                  <a:gd name="T24" fmla="*/ 142 w 164"/>
                  <a:gd name="T25" fmla="*/ 0 h 173"/>
                  <a:gd name="T26" fmla="*/ 125 w 164"/>
                  <a:gd name="T27" fmla="*/ 0 h 173"/>
                  <a:gd name="T28" fmla="*/ 31 w 164"/>
                  <a:gd name="T29" fmla="*/ 5 h 173"/>
                  <a:gd name="T30" fmla="*/ 31 w 164"/>
                  <a:gd name="T31" fmla="*/ 5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4" h="173">
                    <a:moveTo>
                      <a:pt x="31" y="5"/>
                    </a:moveTo>
                    <a:lnTo>
                      <a:pt x="9" y="9"/>
                    </a:lnTo>
                    <a:lnTo>
                      <a:pt x="0" y="29"/>
                    </a:lnTo>
                    <a:lnTo>
                      <a:pt x="0" y="91"/>
                    </a:lnTo>
                    <a:lnTo>
                      <a:pt x="5" y="153"/>
                    </a:lnTo>
                    <a:lnTo>
                      <a:pt x="18" y="168"/>
                    </a:lnTo>
                    <a:lnTo>
                      <a:pt x="45" y="173"/>
                    </a:lnTo>
                    <a:lnTo>
                      <a:pt x="133" y="163"/>
                    </a:lnTo>
                    <a:lnTo>
                      <a:pt x="155" y="153"/>
                    </a:lnTo>
                    <a:lnTo>
                      <a:pt x="164" y="125"/>
                    </a:lnTo>
                    <a:lnTo>
                      <a:pt x="164" y="38"/>
                    </a:lnTo>
                    <a:lnTo>
                      <a:pt x="151" y="9"/>
                    </a:lnTo>
                    <a:lnTo>
                      <a:pt x="137" y="0"/>
                    </a:lnTo>
                    <a:lnTo>
                      <a:pt x="120" y="0"/>
                    </a:lnTo>
                    <a:lnTo>
                      <a:pt x="31" y="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4" name="Freeform 675"/>
              <p:cNvSpPr>
                <a:spLocks/>
              </p:cNvSpPr>
              <p:nvPr/>
            </p:nvSpPr>
            <p:spPr bwMode="auto">
              <a:xfrm flipV="1">
                <a:off x="3250" y="2486"/>
                <a:ext cx="70" cy="74"/>
              </a:xfrm>
              <a:custGeom>
                <a:avLst/>
                <a:gdLst>
                  <a:gd name="T0" fmla="*/ 0 w 70"/>
                  <a:gd name="T1" fmla="*/ 43 h 72"/>
                  <a:gd name="T2" fmla="*/ 8 w 70"/>
                  <a:gd name="T3" fmla="*/ 9 h 72"/>
                  <a:gd name="T4" fmla="*/ 31 w 70"/>
                  <a:gd name="T5" fmla="*/ 0 h 72"/>
                  <a:gd name="T6" fmla="*/ 57 w 70"/>
                  <a:gd name="T7" fmla="*/ 9 h 72"/>
                  <a:gd name="T8" fmla="*/ 70 w 70"/>
                  <a:gd name="T9" fmla="*/ 38 h 72"/>
                  <a:gd name="T10" fmla="*/ 61 w 70"/>
                  <a:gd name="T11" fmla="*/ 72 h 72"/>
                  <a:gd name="T12" fmla="*/ 35 w 70"/>
                  <a:gd name="T13" fmla="*/ 82 h 72"/>
                  <a:gd name="T14" fmla="*/ 13 w 70"/>
                  <a:gd name="T15" fmla="*/ 72 h 72"/>
                  <a:gd name="T16" fmla="*/ 0 w 70"/>
                  <a:gd name="T17" fmla="*/ 43 h 72"/>
                  <a:gd name="T18" fmla="*/ 0 w 70"/>
                  <a:gd name="T19" fmla="*/ 43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0" h="72">
                    <a:moveTo>
                      <a:pt x="0" y="38"/>
                    </a:moveTo>
                    <a:lnTo>
                      <a:pt x="8" y="9"/>
                    </a:lnTo>
                    <a:lnTo>
                      <a:pt x="31" y="0"/>
                    </a:lnTo>
                    <a:lnTo>
                      <a:pt x="57" y="9"/>
                    </a:lnTo>
                    <a:lnTo>
                      <a:pt x="70" y="33"/>
                    </a:lnTo>
                    <a:lnTo>
                      <a:pt x="61" y="62"/>
                    </a:lnTo>
                    <a:lnTo>
                      <a:pt x="35" y="72"/>
                    </a:lnTo>
                    <a:lnTo>
                      <a:pt x="13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5" name="Freeform 676"/>
              <p:cNvSpPr>
                <a:spLocks/>
              </p:cNvSpPr>
              <p:nvPr/>
            </p:nvSpPr>
            <p:spPr bwMode="auto">
              <a:xfrm flipV="1">
                <a:off x="3210" y="2456"/>
                <a:ext cx="106" cy="148"/>
              </a:xfrm>
              <a:custGeom>
                <a:avLst/>
                <a:gdLst>
                  <a:gd name="T0" fmla="*/ 106 w 106"/>
                  <a:gd name="T1" fmla="*/ 0 h 144"/>
                  <a:gd name="T2" fmla="*/ 48 w 106"/>
                  <a:gd name="T3" fmla="*/ 4 h 144"/>
                  <a:gd name="T4" fmla="*/ 26 w 106"/>
                  <a:gd name="T5" fmla="*/ 4 h 144"/>
                  <a:gd name="T6" fmla="*/ 9 w 106"/>
                  <a:gd name="T7" fmla="*/ 14 h 144"/>
                  <a:gd name="T8" fmla="*/ 0 w 106"/>
                  <a:gd name="T9" fmla="*/ 43 h 144"/>
                  <a:gd name="T10" fmla="*/ 0 w 106"/>
                  <a:gd name="T11" fmla="*/ 77 h 144"/>
                  <a:gd name="T12" fmla="*/ 0 w 106"/>
                  <a:gd name="T13" fmla="*/ 115 h 144"/>
                  <a:gd name="T14" fmla="*/ 4 w 106"/>
                  <a:gd name="T15" fmla="*/ 164 h 144"/>
                  <a:gd name="T16" fmla="*/ 9 w 106"/>
                  <a:gd name="T17" fmla="*/ 115 h 144"/>
                  <a:gd name="T18" fmla="*/ 17 w 106"/>
                  <a:gd name="T19" fmla="*/ 67 h 144"/>
                  <a:gd name="T20" fmla="*/ 26 w 106"/>
                  <a:gd name="T21" fmla="*/ 38 h 144"/>
                  <a:gd name="T22" fmla="*/ 44 w 106"/>
                  <a:gd name="T23" fmla="*/ 24 h 144"/>
                  <a:gd name="T24" fmla="*/ 101 w 106"/>
                  <a:gd name="T25" fmla="*/ 0 h 144"/>
                  <a:gd name="T26" fmla="*/ 106 w 106"/>
                  <a:gd name="T27" fmla="*/ 0 h 1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144">
                    <a:moveTo>
                      <a:pt x="106" y="0"/>
                    </a:moveTo>
                    <a:lnTo>
                      <a:pt x="48" y="4"/>
                    </a:lnTo>
                    <a:lnTo>
                      <a:pt x="26" y="4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0" y="67"/>
                    </a:lnTo>
                    <a:lnTo>
                      <a:pt x="0" y="100"/>
                    </a:lnTo>
                    <a:lnTo>
                      <a:pt x="4" y="144"/>
                    </a:lnTo>
                    <a:lnTo>
                      <a:pt x="9" y="100"/>
                    </a:lnTo>
                    <a:lnTo>
                      <a:pt x="17" y="57"/>
                    </a:lnTo>
                    <a:lnTo>
                      <a:pt x="26" y="33"/>
                    </a:lnTo>
                    <a:lnTo>
                      <a:pt x="44" y="19"/>
                    </a:lnTo>
                    <a:lnTo>
                      <a:pt x="101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6" name="Freeform 677"/>
              <p:cNvSpPr>
                <a:spLocks/>
              </p:cNvSpPr>
              <p:nvPr/>
            </p:nvSpPr>
            <p:spPr bwMode="auto">
              <a:xfrm flipV="1">
                <a:off x="3210" y="2535"/>
                <a:ext cx="48" cy="65"/>
              </a:xfrm>
              <a:custGeom>
                <a:avLst/>
                <a:gdLst>
                  <a:gd name="T0" fmla="*/ 0 w 48"/>
                  <a:gd name="T1" fmla="*/ 73 h 63"/>
                  <a:gd name="T2" fmla="*/ 0 w 48"/>
                  <a:gd name="T3" fmla="*/ 39 h 63"/>
                  <a:gd name="T4" fmla="*/ 9 w 48"/>
                  <a:gd name="T5" fmla="*/ 10 h 63"/>
                  <a:gd name="T6" fmla="*/ 26 w 48"/>
                  <a:gd name="T7" fmla="*/ 0 h 63"/>
                  <a:gd name="T8" fmla="*/ 48 w 48"/>
                  <a:gd name="T9" fmla="*/ 0 h 63"/>
                  <a:gd name="T10" fmla="*/ 17 w 48"/>
                  <a:gd name="T11" fmla="*/ 15 h 63"/>
                  <a:gd name="T12" fmla="*/ 4 w 48"/>
                  <a:gd name="T13" fmla="*/ 34 h 63"/>
                  <a:gd name="T14" fmla="*/ 0 w 48"/>
                  <a:gd name="T15" fmla="*/ 73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3">
                    <a:moveTo>
                      <a:pt x="0" y="63"/>
                    </a:moveTo>
                    <a:lnTo>
                      <a:pt x="0" y="34"/>
                    </a:lnTo>
                    <a:lnTo>
                      <a:pt x="9" y="10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17" y="15"/>
                    </a:lnTo>
                    <a:lnTo>
                      <a:pt x="4" y="2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7" name="Freeform 678"/>
              <p:cNvSpPr>
                <a:spLocks/>
              </p:cNvSpPr>
              <p:nvPr/>
            </p:nvSpPr>
            <p:spPr bwMode="auto">
              <a:xfrm flipV="1">
                <a:off x="3245" y="2436"/>
                <a:ext cx="121" cy="129"/>
              </a:xfrm>
              <a:custGeom>
                <a:avLst/>
                <a:gdLst>
                  <a:gd name="T0" fmla="*/ 0 w 120"/>
                  <a:gd name="T1" fmla="*/ 146 h 125"/>
                  <a:gd name="T2" fmla="*/ 98 w 120"/>
                  <a:gd name="T3" fmla="*/ 135 h 125"/>
                  <a:gd name="T4" fmla="*/ 120 w 120"/>
                  <a:gd name="T5" fmla="*/ 124 h 125"/>
                  <a:gd name="T6" fmla="*/ 125 w 120"/>
                  <a:gd name="T7" fmla="*/ 91 h 125"/>
                  <a:gd name="T8" fmla="*/ 125 w 120"/>
                  <a:gd name="T9" fmla="*/ 0 h 125"/>
                  <a:gd name="T10" fmla="*/ 116 w 120"/>
                  <a:gd name="T11" fmla="*/ 68 h 125"/>
                  <a:gd name="T12" fmla="*/ 107 w 120"/>
                  <a:gd name="T13" fmla="*/ 101 h 125"/>
                  <a:gd name="T14" fmla="*/ 89 w 120"/>
                  <a:gd name="T15" fmla="*/ 118 h 125"/>
                  <a:gd name="T16" fmla="*/ 0 w 120"/>
                  <a:gd name="T17" fmla="*/ 146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25">
                    <a:moveTo>
                      <a:pt x="0" y="125"/>
                    </a:moveTo>
                    <a:lnTo>
                      <a:pt x="93" y="115"/>
                    </a:lnTo>
                    <a:lnTo>
                      <a:pt x="115" y="106"/>
                    </a:lnTo>
                    <a:lnTo>
                      <a:pt x="120" y="77"/>
                    </a:lnTo>
                    <a:lnTo>
                      <a:pt x="120" y="0"/>
                    </a:lnTo>
                    <a:lnTo>
                      <a:pt x="111" y="58"/>
                    </a:lnTo>
                    <a:lnTo>
                      <a:pt x="102" y="86"/>
                    </a:lnTo>
                    <a:lnTo>
                      <a:pt x="84" y="101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8" name="Freeform 679"/>
              <p:cNvSpPr>
                <a:spLocks/>
              </p:cNvSpPr>
              <p:nvPr/>
            </p:nvSpPr>
            <p:spPr bwMode="auto">
              <a:xfrm flipV="1">
                <a:off x="3294" y="2441"/>
                <a:ext cx="72" cy="69"/>
              </a:xfrm>
              <a:custGeom>
                <a:avLst/>
                <a:gdLst>
                  <a:gd name="T0" fmla="*/ 0 w 71"/>
                  <a:gd name="T1" fmla="*/ 77 h 67"/>
                  <a:gd name="T2" fmla="*/ 49 w 71"/>
                  <a:gd name="T3" fmla="*/ 72 h 67"/>
                  <a:gd name="T4" fmla="*/ 71 w 71"/>
                  <a:gd name="T5" fmla="*/ 63 h 67"/>
                  <a:gd name="T6" fmla="*/ 76 w 71"/>
                  <a:gd name="T7" fmla="*/ 29 h 67"/>
                  <a:gd name="T8" fmla="*/ 76 w 71"/>
                  <a:gd name="T9" fmla="*/ 0 h 67"/>
                  <a:gd name="T10" fmla="*/ 71 w 71"/>
                  <a:gd name="T11" fmla="*/ 34 h 67"/>
                  <a:gd name="T12" fmla="*/ 58 w 71"/>
                  <a:gd name="T13" fmla="*/ 63 h 67"/>
                  <a:gd name="T14" fmla="*/ 22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4" y="62"/>
                    </a:lnTo>
                    <a:lnTo>
                      <a:pt x="66" y="53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6" y="29"/>
                    </a:lnTo>
                    <a:lnTo>
                      <a:pt x="53" y="53"/>
                    </a:lnTo>
                    <a:lnTo>
                      <a:pt x="22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9" name="Freeform 680"/>
              <p:cNvSpPr>
                <a:spLocks/>
              </p:cNvSpPr>
              <p:nvPr/>
            </p:nvSpPr>
            <p:spPr bwMode="auto">
              <a:xfrm flipV="1">
                <a:off x="3374" y="2436"/>
                <a:ext cx="169" cy="179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1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205 h 173"/>
                  <a:gd name="T14" fmla="*/ 133 w 169"/>
                  <a:gd name="T15" fmla="*/ 205 h 173"/>
                  <a:gd name="T16" fmla="*/ 155 w 169"/>
                  <a:gd name="T17" fmla="*/ 193 h 173"/>
                  <a:gd name="T18" fmla="*/ 164 w 169"/>
                  <a:gd name="T19" fmla="*/ 159 h 173"/>
                  <a:gd name="T20" fmla="*/ 169 w 169"/>
                  <a:gd name="T21" fmla="*/ 58 h 173"/>
                  <a:gd name="T22" fmla="*/ 160 w 169"/>
                  <a:gd name="T23" fmla="*/ 24 h 173"/>
                  <a:gd name="T24" fmla="*/ 146 w 169"/>
                  <a:gd name="T25" fmla="*/ 10 h 173"/>
                  <a:gd name="T26" fmla="*/ 129 w 169"/>
                  <a:gd name="T27" fmla="*/ 5 h 173"/>
                  <a:gd name="T28" fmla="*/ 40 w 169"/>
                  <a:gd name="T29" fmla="*/ 0 h 1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6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0" name="Freeform 681"/>
              <p:cNvSpPr>
                <a:spLocks/>
              </p:cNvSpPr>
              <p:nvPr/>
            </p:nvSpPr>
            <p:spPr bwMode="auto">
              <a:xfrm flipV="1">
                <a:off x="3432" y="2486"/>
                <a:ext cx="62" cy="69"/>
              </a:xfrm>
              <a:custGeom>
                <a:avLst/>
                <a:gdLst>
                  <a:gd name="T0" fmla="*/ 62 w 62"/>
                  <a:gd name="T1" fmla="*/ 62 h 67"/>
                  <a:gd name="T2" fmla="*/ 62 w 62"/>
                  <a:gd name="T3" fmla="*/ 29 h 67"/>
                  <a:gd name="T4" fmla="*/ 53 w 62"/>
                  <a:gd name="T5" fmla="*/ 9 h 67"/>
                  <a:gd name="T6" fmla="*/ 35 w 62"/>
                  <a:gd name="T7" fmla="*/ 0 h 67"/>
                  <a:gd name="T8" fmla="*/ 22 w 62"/>
                  <a:gd name="T9" fmla="*/ 0 h 67"/>
                  <a:gd name="T10" fmla="*/ 9 w 62"/>
                  <a:gd name="T11" fmla="*/ 4 h 67"/>
                  <a:gd name="T12" fmla="*/ 0 w 62"/>
                  <a:gd name="T13" fmla="*/ 29 h 67"/>
                  <a:gd name="T14" fmla="*/ 0 w 62"/>
                  <a:gd name="T15" fmla="*/ 55 h 67"/>
                  <a:gd name="T16" fmla="*/ 22 w 62"/>
                  <a:gd name="T17" fmla="*/ 77 h 67"/>
                  <a:gd name="T18" fmla="*/ 44 w 62"/>
                  <a:gd name="T19" fmla="*/ 77 h 67"/>
                  <a:gd name="T20" fmla="*/ 62 w 62"/>
                  <a:gd name="T21" fmla="*/ 62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67">
                    <a:moveTo>
                      <a:pt x="62" y="52"/>
                    </a:moveTo>
                    <a:lnTo>
                      <a:pt x="62" y="24"/>
                    </a:lnTo>
                    <a:lnTo>
                      <a:pt x="53" y="9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22" y="67"/>
                    </a:lnTo>
                    <a:lnTo>
                      <a:pt x="44" y="6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1" name="Freeform 682"/>
              <p:cNvSpPr>
                <a:spLocks/>
              </p:cNvSpPr>
              <p:nvPr/>
            </p:nvSpPr>
            <p:spPr bwMode="auto">
              <a:xfrm flipV="1">
                <a:off x="3423" y="2486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4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2" name="Freeform 683"/>
              <p:cNvSpPr>
                <a:spLocks/>
              </p:cNvSpPr>
              <p:nvPr/>
            </p:nvSpPr>
            <p:spPr bwMode="auto">
              <a:xfrm flipV="1">
                <a:off x="3428" y="2510"/>
                <a:ext cx="39" cy="50"/>
              </a:xfrm>
              <a:custGeom>
                <a:avLst/>
                <a:gdLst>
                  <a:gd name="T0" fmla="*/ 4 w 39"/>
                  <a:gd name="T1" fmla="*/ 58 h 48"/>
                  <a:gd name="T2" fmla="*/ 8 w 39"/>
                  <a:gd name="T3" fmla="*/ 40 h 48"/>
                  <a:gd name="T4" fmla="*/ 17 w 39"/>
                  <a:gd name="T5" fmla="*/ 19 h 48"/>
                  <a:gd name="T6" fmla="*/ 26 w 39"/>
                  <a:gd name="T7" fmla="*/ 5 h 48"/>
                  <a:gd name="T8" fmla="*/ 39 w 39"/>
                  <a:gd name="T9" fmla="*/ 5 h 48"/>
                  <a:gd name="T10" fmla="*/ 35 w 39"/>
                  <a:gd name="T11" fmla="*/ 0 h 48"/>
                  <a:gd name="T12" fmla="*/ 17 w 39"/>
                  <a:gd name="T13" fmla="*/ 0 h 48"/>
                  <a:gd name="T14" fmla="*/ 8 w 39"/>
                  <a:gd name="T15" fmla="*/ 5 h 48"/>
                  <a:gd name="T16" fmla="*/ 0 w 39"/>
                  <a:gd name="T17" fmla="*/ 29 h 48"/>
                  <a:gd name="T18" fmla="*/ 0 w 39"/>
                  <a:gd name="T19" fmla="*/ 58 h 48"/>
                  <a:gd name="T20" fmla="*/ 4 w 39"/>
                  <a:gd name="T21" fmla="*/ 5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48">
                    <a:moveTo>
                      <a:pt x="4" y="48"/>
                    </a:moveTo>
                    <a:lnTo>
                      <a:pt x="8" y="33"/>
                    </a:lnTo>
                    <a:lnTo>
                      <a:pt x="17" y="14"/>
                    </a:lnTo>
                    <a:lnTo>
                      <a:pt x="26" y="5"/>
                    </a:lnTo>
                    <a:lnTo>
                      <a:pt x="39" y="5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8" y="5"/>
                    </a:lnTo>
                    <a:lnTo>
                      <a:pt x="0" y="24"/>
                    </a:lnTo>
                    <a:lnTo>
                      <a:pt x="0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3" name="Freeform 684"/>
              <p:cNvSpPr>
                <a:spLocks/>
              </p:cNvSpPr>
              <p:nvPr/>
            </p:nvSpPr>
            <p:spPr bwMode="auto">
              <a:xfrm flipV="1">
                <a:off x="3432" y="2496"/>
                <a:ext cx="53" cy="55"/>
              </a:xfrm>
              <a:custGeom>
                <a:avLst/>
                <a:gdLst>
                  <a:gd name="T0" fmla="*/ 44 w 53"/>
                  <a:gd name="T1" fmla="*/ 0 h 53"/>
                  <a:gd name="T2" fmla="*/ 44 w 53"/>
                  <a:gd name="T3" fmla="*/ 20 h 53"/>
                  <a:gd name="T4" fmla="*/ 40 w 53"/>
                  <a:gd name="T5" fmla="*/ 29 h 53"/>
                  <a:gd name="T6" fmla="*/ 31 w 53"/>
                  <a:gd name="T7" fmla="*/ 48 h 53"/>
                  <a:gd name="T8" fmla="*/ 18 w 53"/>
                  <a:gd name="T9" fmla="*/ 58 h 53"/>
                  <a:gd name="T10" fmla="*/ 4 w 53"/>
                  <a:gd name="T11" fmla="*/ 58 h 53"/>
                  <a:gd name="T12" fmla="*/ 0 w 53"/>
                  <a:gd name="T13" fmla="*/ 54 h 53"/>
                  <a:gd name="T14" fmla="*/ 13 w 53"/>
                  <a:gd name="T15" fmla="*/ 63 h 53"/>
                  <a:gd name="T16" fmla="*/ 40 w 53"/>
                  <a:gd name="T17" fmla="*/ 63 h 53"/>
                  <a:gd name="T18" fmla="*/ 53 w 53"/>
                  <a:gd name="T19" fmla="*/ 48 h 53"/>
                  <a:gd name="T20" fmla="*/ 53 w 53"/>
                  <a:gd name="T21" fmla="*/ 25 h 53"/>
                  <a:gd name="T22" fmla="*/ 44 w 53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53">
                    <a:moveTo>
                      <a:pt x="44" y="0"/>
                    </a:moveTo>
                    <a:lnTo>
                      <a:pt x="44" y="15"/>
                    </a:lnTo>
                    <a:lnTo>
                      <a:pt x="40" y="24"/>
                    </a:lnTo>
                    <a:lnTo>
                      <a:pt x="31" y="39"/>
                    </a:lnTo>
                    <a:lnTo>
                      <a:pt x="18" y="48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13" y="53"/>
                    </a:lnTo>
                    <a:lnTo>
                      <a:pt x="40" y="53"/>
                    </a:lnTo>
                    <a:lnTo>
                      <a:pt x="53" y="39"/>
                    </a:lnTo>
                    <a:lnTo>
                      <a:pt x="53" y="2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4" name="Freeform 685"/>
              <p:cNvSpPr>
                <a:spLocks/>
              </p:cNvSpPr>
              <p:nvPr/>
            </p:nvSpPr>
            <p:spPr bwMode="auto">
              <a:xfrm flipV="1">
                <a:off x="3445" y="2496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27 w 40"/>
                  <a:gd name="T3" fmla="*/ 14 h 14"/>
                  <a:gd name="T4" fmla="*/ 0 w 40"/>
                  <a:gd name="T5" fmla="*/ 14 h 14"/>
                  <a:gd name="T6" fmla="*/ 22 w 40"/>
                  <a:gd name="T7" fmla="*/ 9 h 14"/>
                  <a:gd name="T8" fmla="*/ 40 w 4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27" y="14"/>
                    </a:lnTo>
                    <a:lnTo>
                      <a:pt x="0" y="14"/>
                    </a:lnTo>
                    <a:lnTo>
                      <a:pt x="22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5" name="Freeform 686"/>
              <p:cNvSpPr>
                <a:spLocks/>
              </p:cNvSpPr>
              <p:nvPr/>
            </p:nvSpPr>
            <p:spPr bwMode="auto">
              <a:xfrm flipV="1">
                <a:off x="3428" y="2545"/>
                <a:ext cx="8" cy="10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4 w 8"/>
                  <a:gd name="T7" fmla="*/ 14 h 9"/>
                  <a:gd name="T8" fmla="*/ 0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6" name="Freeform 687"/>
              <p:cNvSpPr>
                <a:spLocks/>
              </p:cNvSpPr>
              <p:nvPr/>
            </p:nvSpPr>
            <p:spPr bwMode="auto">
              <a:xfrm flipV="1">
                <a:off x="3436" y="2555"/>
                <a:ext cx="9" cy="10"/>
              </a:xfrm>
              <a:custGeom>
                <a:avLst/>
                <a:gdLst>
                  <a:gd name="T0" fmla="*/ 0 w 9"/>
                  <a:gd name="T1" fmla="*/ 5 h 10"/>
                  <a:gd name="T2" fmla="*/ 5 w 9"/>
                  <a:gd name="T3" fmla="*/ 0 h 10"/>
                  <a:gd name="T4" fmla="*/ 9 w 9"/>
                  <a:gd name="T5" fmla="*/ 5 h 10"/>
                  <a:gd name="T6" fmla="*/ 5 w 9"/>
                  <a:gd name="T7" fmla="*/ 10 h 10"/>
                  <a:gd name="T8" fmla="*/ 0 w 9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7" name="Freeform 688"/>
              <p:cNvSpPr>
                <a:spLocks/>
              </p:cNvSpPr>
              <p:nvPr/>
            </p:nvSpPr>
            <p:spPr bwMode="auto">
              <a:xfrm flipV="1">
                <a:off x="3423" y="2535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0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8" name="Freeform 689"/>
              <p:cNvSpPr>
                <a:spLocks/>
              </p:cNvSpPr>
              <p:nvPr/>
            </p:nvSpPr>
            <p:spPr bwMode="auto">
              <a:xfrm flipV="1">
                <a:off x="3374" y="2436"/>
                <a:ext cx="169" cy="179"/>
              </a:xfrm>
              <a:custGeom>
                <a:avLst/>
                <a:gdLst>
                  <a:gd name="T0" fmla="*/ 40 w 169"/>
                  <a:gd name="T1" fmla="*/ 0 h 173"/>
                  <a:gd name="T2" fmla="*/ 18 w 169"/>
                  <a:gd name="T3" fmla="*/ 5 h 173"/>
                  <a:gd name="T4" fmla="*/ 9 w 169"/>
                  <a:gd name="T5" fmla="*/ 29 h 173"/>
                  <a:gd name="T6" fmla="*/ 0 w 169"/>
                  <a:gd name="T7" fmla="*/ 101 h 173"/>
                  <a:gd name="T8" fmla="*/ 0 w 169"/>
                  <a:gd name="T9" fmla="*/ 177 h 173"/>
                  <a:gd name="T10" fmla="*/ 14 w 169"/>
                  <a:gd name="T11" fmla="*/ 193 h 173"/>
                  <a:gd name="T12" fmla="*/ 40 w 169"/>
                  <a:gd name="T13" fmla="*/ 205 h 173"/>
                  <a:gd name="T14" fmla="*/ 133 w 169"/>
                  <a:gd name="T15" fmla="*/ 205 h 173"/>
                  <a:gd name="T16" fmla="*/ 155 w 169"/>
                  <a:gd name="T17" fmla="*/ 193 h 173"/>
                  <a:gd name="T18" fmla="*/ 164 w 169"/>
                  <a:gd name="T19" fmla="*/ 159 h 173"/>
                  <a:gd name="T20" fmla="*/ 169 w 169"/>
                  <a:gd name="T21" fmla="*/ 58 h 173"/>
                  <a:gd name="T22" fmla="*/ 160 w 169"/>
                  <a:gd name="T23" fmla="*/ 24 h 173"/>
                  <a:gd name="T24" fmla="*/ 146 w 169"/>
                  <a:gd name="T25" fmla="*/ 10 h 173"/>
                  <a:gd name="T26" fmla="*/ 129 w 169"/>
                  <a:gd name="T27" fmla="*/ 5 h 173"/>
                  <a:gd name="T28" fmla="*/ 40 w 169"/>
                  <a:gd name="T29" fmla="*/ 0 h 173"/>
                  <a:gd name="T30" fmla="*/ 40 w 169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9" h="173">
                    <a:moveTo>
                      <a:pt x="40" y="0"/>
                    </a:moveTo>
                    <a:lnTo>
                      <a:pt x="18" y="5"/>
                    </a:lnTo>
                    <a:lnTo>
                      <a:pt x="9" y="24"/>
                    </a:lnTo>
                    <a:lnTo>
                      <a:pt x="0" y="86"/>
                    </a:lnTo>
                    <a:lnTo>
                      <a:pt x="0" y="149"/>
                    </a:lnTo>
                    <a:lnTo>
                      <a:pt x="14" y="163"/>
                    </a:lnTo>
                    <a:lnTo>
                      <a:pt x="40" y="173"/>
                    </a:lnTo>
                    <a:lnTo>
                      <a:pt x="133" y="173"/>
                    </a:lnTo>
                    <a:lnTo>
                      <a:pt x="155" y="163"/>
                    </a:lnTo>
                    <a:lnTo>
                      <a:pt x="164" y="134"/>
                    </a:lnTo>
                    <a:lnTo>
                      <a:pt x="169" y="48"/>
                    </a:lnTo>
                    <a:lnTo>
                      <a:pt x="160" y="19"/>
                    </a:lnTo>
                    <a:lnTo>
                      <a:pt x="146" y="10"/>
                    </a:lnTo>
                    <a:lnTo>
                      <a:pt x="129" y="5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9" name="Freeform 690"/>
              <p:cNvSpPr>
                <a:spLocks/>
              </p:cNvSpPr>
              <p:nvPr/>
            </p:nvSpPr>
            <p:spPr bwMode="auto">
              <a:xfrm flipV="1">
                <a:off x="3423" y="2486"/>
                <a:ext cx="67" cy="79"/>
              </a:xfrm>
              <a:custGeom>
                <a:avLst/>
                <a:gdLst>
                  <a:gd name="T0" fmla="*/ 0 w 67"/>
                  <a:gd name="T1" fmla="*/ 43 h 77"/>
                  <a:gd name="T2" fmla="*/ 9 w 67"/>
                  <a:gd name="T3" fmla="*/ 14 h 77"/>
                  <a:gd name="T4" fmla="*/ 36 w 67"/>
                  <a:gd name="T5" fmla="*/ 0 h 77"/>
                  <a:gd name="T6" fmla="*/ 58 w 67"/>
                  <a:gd name="T7" fmla="*/ 14 h 77"/>
                  <a:gd name="T8" fmla="*/ 67 w 67"/>
                  <a:gd name="T9" fmla="*/ 43 h 77"/>
                  <a:gd name="T10" fmla="*/ 58 w 67"/>
                  <a:gd name="T11" fmla="*/ 77 h 77"/>
                  <a:gd name="T12" fmla="*/ 31 w 67"/>
                  <a:gd name="T13" fmla="*/ 87 h 77"/>
                  <a:gd name="T14" fmla="*/ 9 w 67"/>
                  <a:gd name="T15" fmla="*/ 72 h 77"/>
                  <a:gd name="T16" fmla="*/ 0 w 67"/>
                  <a:gd name="T17" fmla="*/ 43 h 77"/>
                  <a:gd name="T18" fmla="*/ 0 w 67"/>
                  <a:gd name="T19" fmla="*/ 43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67" y="38"/>
                    </a:lnTo>
                    <a:lnTo>
                      <a:pt x="58" y="67"/>
                    </a:lnTo>
                    <a:lnTo>
                      <a:pt x="31" y="77"/>
                    </a:lnTo>
                    <a:lnTo>
                      <a:pt x="9" y="62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0" name="Freeform 691"/>
              <p:cNvSpPr>
                <a:spLocks/>
              </p:cNvSpPr>
              <p:nvPr/>
            </p:nvSpPr>
            <p:spPr bwMode="auto">
              <a:xfrm flipV="1">
                <a:off x="3379" y="2466"/>
                <a:ext cx="115" cy="138"/>
              </a:xfrm>
              <a:custGeom>
                <a:avLst/>
                <a:gdLst>
                  <a:gd name="T0" fmla="*/ 115 w 115"/>
                  <a:gd name="T1" fmla="*/ 0 h 134"/>
                  <a:gd name="T2" fmla="*/ 57 w 115"/>
                  <a:gd name="T3" fmla="*/ 0 h 134"/>
                  <a:gd name="T4" fmla="*/ 35 w 115"/>
                  <a:gd name="T5" fmla="*/ 0 h 134"/>
                  <a:gd name="T6" fmla="*/ 18 w 115"/>
                  <a:gd name="T7" fmla="*/ 4 h 134"/>
                  <a:gd name="T8" fmla="*/ 4 w 115"/>
                  <a:gd name="T9" fmla="*/ 33 h 134"/>
                  <a:gd name="T10" fmla="*/ 4 w 115"/>
                  <a:gd name="T11" fmla="*/ 67 h 134"/>
                  <a:gd name="T12" fmla="*/ 4 w 115"/>
                  <a:gd name="T13" fmla="*/ 106 h 134"/>
                  <a:gd name="T14" fmla="*/ 0 w 115"/>
                  <a:gd name="T15" fmla="*/ 154 h 134"/>
                  <a:gd name="T16" fmla="*/ 9 w 115"/>
                  <a:gd name="T17" fmla="*/ 111 h 134"/>
                  <a:gd name="T18" fmla="*/ 22 w 115"/>
                  <a:gd name="T19" fmla="*/ 62 h 134"/>
                  <a:gd name="T20" fmla="*/ 31 w 115"/>
                  <a:gd name="T21" fmla="*/ 33 h 134"/>
                  <a:gd name="T22" fmla="*/ 53 w 115"/>
                  <a:gd name="T23" fmla="*/ 14 h 134"/>
                  <a:gd name="T24" fmla="*/ 80 w 115"/>
                  <a:gd name="T25" fmla="*/ 9 h 134"/>
                  <a:gd name="T26" fmla="*/ 111 w 115"/>
                  <a:gd name="T27" fmla="*/ 0 h 134"/>
                  <a:gd name="T28" fmla="*/ 115 w 115"/>
                  <a:gd name="T29" fmla="*/ 0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34">
                    <a:moveTo>
                      <a:pt x="115" y="0"/>
                    </a:moveTo>
                    <a:lnTo>
                      <a:pt x="57" y="0"/>
                    </a:lnTo>
                    <a:lnTo>
                      <a:pt x="35" y="0"/>
                    </a:lnTo>
                    <a:lnTo>
                      <a:pt x="18" y="4"/>
                    </a:lnTo>
                    <a:lnTo>
                      <a:pt x="4" y="28"/>
                    </a:lnTo>
                    <a:lnTo>
                      <a:pt x="4" y="57"/>
                    </a:lnTo>
                    <a:lnTo>
                      <a:pt x="4" y="91"/>
                    </a:lnTo>
                    <a:lnTo>
                      <a:pt x="0" y="134"/>
                    </a:lnTo>
                    <a:lnTo>
                      <a:pt x="9" y="96"/>
                    </a:lnTo>
                    <a:lnTo>
                      <a:pt x="22" y="52"/>
                    </a:lnTo>
                    <a:lnTo>
                      <a:pt x="31" y="28"/>
                    </a:lnTo>
                    <a:lnTo>
                      <a:pt x="53" y="14"/>
                    </a:lnTo>
                    <a:lnTo>
                      <a:pt x="80" y="9"/>
                    </a:lnTo>
                    <a:lnTo>
                      <a:pt x="111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1" name="Freeform 692"/>
              <p:cNvSpPr>
                <a:spLocks/>
              </p:cNvSpPr>
              <p:nvPr/>
            </p:nvSpPr>
            <p:spPr bwMode="auto">
              <a:xfrm flipV="1">
                <a:off x="3383" y="2545"/>
                <a:ext cx="53" cy="59"/>
              </a:xfrm>
              <a:custGeom>
                <a:avLst/>
                <a:gdLst>
                  <a:gd name="T0" fmla="*/ 0 w 53"/>
                  <a:gd name="T1" fmla="*/ 67 h 57"/>
                  <a:gd name="T2" fmla="*/ 0 w 53"/>
                  <a:gd name="T3" fmla="*/ 33 h 57"/>
                  <a:gd name="T4" fmla="*/ 14 w 53"/>
                  <a:gd name="T5" fmla="*/ 4 h 57"/>
                  <a:gd name="T6" fmla="*/ 31 w 53"/>
                  <a:gd name="T7" fmla="*/ 0 h 57"/>
                  <a:gd name="T8" fmla="*/ 53 w 53"/>
                  <a:gd name="T9" fmla="*/ 0 h 57"/>
                  <a:gd name="T10" fmla="*/ 22 w 53"/>
                  <a:gd name="T11" fmla="*/ 9 h 57"/>
                  <a:gd name="T12" fmla="*/ 9 w 53"/>
                  <a:gd name="T13" fmla="*/ 33 h 57"/>
                  <a:gd name="T14" fmla="*/ 0 w 53"/>
                  <a:gd name="T15" fmla="*/ 6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7"/>
                    </a:moveTo>
                    <a:lnTo>
                      <a:pt x="0" y="28"/>
                    </a:lnTo>
                    <a:lnTo>
                      <a:pt x="14" y="4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9"/>
                    </a:lnTo>
                    <a:lnTo>
                      <a:pt x="9" y="28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2" name="Freeform 693"/>
              <p:cNvSpPr>
                <a:spLocks/>
              </p:cNvSpPr>
              <p:nvPr/>
            </p:nvSpPr>
            <p:spPr bwMode="auto">
              <a:xfrm flipV="1">
                <a:off x="3410" y="2441"/>
                <a:ext cx="128" cy="119"/>
              </a:xfrm>
              <a:custGeom>
                <a:avLst/>
                <a:gdLst>
                  <a:gd name="T0" fmla="*/ 0 w 128"/>
                  <a:gd name="T1" fmla="*/ 130 h 115"/>
                  <a:gd name="T2" fmla="*/ 93 w 128"/>
                  <a:gd name="T3" fmla="*/ 136 h 115"/>
                  <a:gd name="T4" fmla="*/ 115 w 128"/>
                  <a:gd name="T5" fmla="*/ 125 h 115"/>
                  <a:gd name="T6" fmla="*/ 124 w 128"/>
                  <a:gd name="T7" fmla="*/ 92 h 115"/>
                  <a:gd name="T8" fmla="*/ 128 w 128"/>
                  <a:gd name="T9" fmla="*/ 0 h 115"/>
                  <a:gd name="T10" fmla="*/ 115 w 128"/>
                  <a:gd name="T11" fmla="*/ 67 h 115"/>
                  <a:gd name="T12" fmla="*/ 102 w 128"/>
                  <a:gd name="T13" fmla="*/ 101 h 115"/>
                  <a:gd name="T14" fmla="*/ 84 w 128"/>
                  <a:gd name="T15" fmla="*/ 121 h 115"/>
                  <a:gd name="T16" fmla="*/ 0 w 128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115">
                    <a:moveTo>
                      <a:pt x="0" y="110"/>
                    </a:moveTo>
                    <a:lnTo>
                      <a:pt x="93" y="115"/>
                    </a:lnTo>
                    <a:lnTo>
                      <a:pt x="115" y="105"/>
                    </a:lnTo>
                    <a:lnTo>
                      <a:pt x="124" y="77"/>
                    </a:lnTo>
                    <a:lnTo>
                      <a:pt x="128" y="0"/>
                    </a:lnTo>
                    <a:lnTo>
                      <a:pt x="115" y="57"/>
                    </a:lnTo>
                    <a:lnTo>
                      <a:pt x="102" y="86"/>
                    </a:lnTo>
                    <a:lnTo>
                      <a:pt x="84" y="10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3" name="Freeform 694"/>
              <p:cNvSpPr>
                <a:spLocks/>
              </p:cNvSpPr>
              <p:nvPr/>
            </p:nvSpPr>
            <p:spPr bwMode="auto">
              <a:xfrm flipV="1">
                <a:off x="3459" y="2441"/>
                <a:ext cx="75" cy="64"/>
              </a:xfrm>
              <a:custGeom>
                <a:avLst/>
                <a:gdLst>
                  <a:gd name="T0" fmla="*/ 0 w 75"/>
                  <a:gd name="T1" fmla="*/ 72 h 62"/>
                  <a:gd name="T2" fmla="*/ 44 w 75"/>
                  <a:gd name="T3" fmla="*/ 72 h 62"/>
                  <a:gd name="T4" fmla="*/ 66 w 75"/>
                  <a:gd name="T5" fmla="*/ 62 h 62"/>
                  <a:gd name="T6" fmla="*/ 75 w 75"/>
                  <a:gd name="T7" fmla="*/ 29 h 62"/>
                  <a:gd name="T8" fmla="*/ 75 w 75"/>
                  <a:gd name="T9" fmla="*/ 0 h 62"/>
                  <a:gd name="T10" fmla="*/ 70 w 75"/>
                  <a:gd name="T11" fmla="*/ 33 h 62"/>
                  <a:gd name="T12" fmla="*/ 53 w 75"/>
                  <a:gd name="T13" fmla="*/ 58 h 62"/>
                  <a:gd name="T14" fmla="*/ 22 w 75"/>
                  <a:gd name="T15" fmla="*/ 67 h 62"/>
                  <a:gd name="T16" fmla="*/ 0 w 75"/>
                  <a:gd name="T17" fmla="*/ 72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2">
                    <a:moveTo>
                      <a:pt x="0" y="62"/>
                    </a:moveTo>
                    <a:lnTo>
                      <a:pt x="44" y="62"/>
                    </a:lnTo>
                    <a:lnTo>
                      <a:pt x="66" y="52"/>
                    </a:lnTo>
                    <a:lnTo>
                      <a:pt x="75" y="24"/>
                    </a:lnTo>
                    <a:lnTo>
                      <a:pt x="75" y="0"/>
                    </a:lnTo>
                    <a:lnTo>
                      <a:pt x="70" y="28"/>
                    </a:lnTo>
                    <a:lnTo>
                      <a:pt x="53" y="48"/>
                    </a:lnTo>
                    <a:lnTo>
                      <a:pt x="22" y="5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4" name="Freeform 695"/>
              <p:cNvSpPr>
                <a:spLocks/>
              </p:cNvSpPr>
              <p:nvPr/>
            </p:nvSpPr>
            <p:spPr bwMode="auto">
              <a:xfrm flipV="1">
                <a:off x="3543" y="2431"/>
                <a:ext cx="173" cy="173"/>
              </a:xfrm>
              <a:custGeom>
                <a:avLst/>
                <a:gdLst>
                  <a:gd name="T0" fmla="*/ 39 w 172"/>
                  <a:gd name="T1" fmla="*/ 0 h 168"/>
                  <a:gd name="T2" fmla="*/ 22 w 172"/>
                  <a:gd name="T3" fmla="*/ 4 h 168"/>
                  <a:gd name="T4" fmla="*/ 8 w 172"/>
                  <a:gd name="T5" fmla="*/ 24 h 168"/>
                  <a:gd name="T6" fmla="*/ 0 w 172"/>
                  <a:gd name="T7" fmla="*/ 94 h 168"/>
                  <a:gd name="T8" fmla="*/ 4 w 172"/>
                  <a:gd name="T9" fmla="*/ 167 h 168"/>
                  <a:gd name="T10" fmla="*/ 17 w 172"/>
                  <a:gd name="T11" fmla="*/ 183 h 168"/>
                  <a:gd name="T12" fmla="*/ 39 w 172"/>
                  <a:gd name="T13" fmla="*/ 194 h 168"/>
                  <a:gd name="T14" fmla="*/ 137 w 172"/>
                  <a:gd name="T15" fmla="*/ 194 h 168"/>
                  <a:gd name="T16" fmla="*/ 160 w 172"/>
                  <a:gd name="T17" fmla="*/ 183 h 168"/>
                  <a:gd name="T18" fmla="*/ 173 w 172"/>
                  <a:gd name="T19" fmla="*/ 149 h 168"/>
                  <a:gd name="T20" fmla="*/ 177 w 172"/>
                  <a:gd name="T21" fmla="*/ 55 h 168"/>
                  <a:gd name="T22" fmla="*/ 168 w 172"/>
                  <a:gd name="T23" fmla="*/ 14 h 168"/>
                  <a:gd name="T24" fmla="*/ 133 w 172"/>
                  <a:gd name="T25" fmla="*/ 0 h 168"/>
                  <a:gd name="T26" fmla="*/ 39 w 172"/>
                  <a:gd name="T27" fmla="*/ 0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68">
                    <a:moveTo>
                      <a:pt x="39" y="0"/>
                    </a:moveTo>
                    <a:lnTo>
                      <a:pt x="22" y="4"/>
                    </a:lnTo>
                    <a:lnTo>
                      <a:pt x="8" y="19"/>
                    </a:lnTo>
                    <a:lnTo>
                      <a:pt x="0" y="81"/>
                    </a:lnTo>
                    <a:lnTo>
                      <a:pt x="4" y="144"/>
                    </a:lnTo>
                    <a:lnTo>
                      <a:pt x="17" y="158"/>
                    </a:lnTo>
                    <a:lnTo>
                      <a:pt x="39" y="168"/>
                    </a:lnTo>
                    <a:lnTo>
                      <a:pt x="132" y="168"/>
                    </a:lnTo>
                    <a:lnTo>
                      <a:pt x="155" y="158"/>
                    </a:lnTo>
                    <a:lnTo>
                      <a:pt x="168" y="129"/>
                    </a:lnTo>
                    <a:lnTo>
                      <a:pt x="172" y="48"/>
                    </a:lnTo>
                    <a:lnTo>
                      <a:pt x="163" y="14"/>
                    </a:lnTo>
                    <a:lnTo>
                      <a:pt x="12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5" name="Freeform 696"/>
              <p:cNvSpPr>
                <a:spLocks/>
              </p:cNvSpPr>
              <p:nvPr/>
            </p:nvSpPr>
            <p:spPr bwMode="auto">
              <a:xfrm flipV="1">
                <a:off x="3600" y="2480"/>
                <a:ext cx="63" cy="71"/>
              </a:xfrm>
              <a:custGeom>
                <a:avLst/>
                <a:gdLst>
                  <a:gd name="T0" fmla="*/ 67 w 62"/>
                  <a:gd name="T1" fmla="*/ 66 h 68"/>
                  <a:gd name="T2" fmla="*/ 67 w 62"/>
                  <a:gd name="T3" fmla="*/ 29 h 68"/>
                  <a:gd name="T4" fmla="*/ 58 w 62"/>
                  <a:gd name="T5" fmla="*/ 10 h 68"/>
                  <a:gd name="T6" fmla="*/ 45 w 62"/>
                  <a:gd name="T7" fmla="*/ 0 h 68"/>
                  <a:gd name="T8" fmla="*/ 22 w 62"/>
                  <a:gd name="T9" fmla="*/ 0 h 68"/>
                  <a:gd name="T10" fmla="*/ 13 w 62"/>
                  <a:gd name="T11" fmla="*/ 5 h 68"/>
                  <a:gd name="T12" fmla="*/ 0 w 62"/>
                  <a:gd name="T13" fmla="*/ 29 h 68"/>
                  <a:gd name="T14" fmla="*/ 5 w 62"/>
                  <a:gd name="T15" fmla="*/ 58 h 68"/>
                  <a:gd name="T16" fmla="*/ 9 w 62"/>
                  <a:gd name="T17" fmla="*/ 78 h 68"/>
                  <a:gd name="T18" fmla="*/ 22 w 62"/>
                  <a:gd name="T19" fmla="*/ 84 h 68"/>
                  <a:gd name="T20" fmla="*/ 54 w 62"/>
                  <a:gd name="T21" fmla="*/ 84 h 68"/>
                  <a:gd name="T22" fmla="*/ 67 w 62"/>
                  <a:gd name="T23" fmla="*/ 66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8">
                    <a:moveTo>
                      <a:pt x="62" y="53"/>
                    </a:moveTo>
                    <a:lnTo>
                      <a:pt x="62" y="24"/>
                    </a:lnTo>
                    <a:lnTo>
                      <a:pt x="53" y="10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13" y="5"/>
                    </a:lnTo>
                    <a:lnTo>
                      <a:pt x="0" y="24"/>
                    </a:lnTo>
                    <a:lnTo>
                      <a:pt x="5" y="48"/>
                    </a:lnTo>
                    <a:lnTo>
                      <a:pt x="9" y="63"/>
                    </a:lnTo>
                    <a:lnTo>
                      <a:pt x="22" y="68"/>
                    </a:lnTo>
                    <a:lnTo>
                      <a:pt x="49" y="6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6" name="Freeform 697"/>
              <p:cNvSpPr>
                <a:spLocks/>
              </p:cNvSpPr>
              <p:nvPr/>
            </p:nvSpPr>
            <p:spPr bwMode="auto">
              <a:xfrm flipV="1">
                <a:off x="3591" y="2480"/>
                <a:ext cx="72" cy="80"/>
              </a:xfrm>
              <a:custGeom>
                <a:avLst/>
                <a:gdLst>
                  <a:gd name="T0" fmla="*/ 0 w 71"/>
                  <a:gd name="T1" fmla="*/ 47 h 77"/>
                  <a:gd name="T2" fmla="*/ 9 w 71"/>
                  <a:gd name="T3" fmla="*/ 19 h 77"/>
                  <a:gd name="T4" fmla="*/ 41 w 71"/>
                  <a:gd name="T5" fmla="*/ 0 h 77"/>
                  <a:gd name="T6" fmla="*/ 63 w 71"/>
                  <a:gd name="T7" fmla="*/ 19 h 77"/>
                  <a:gd name="T8" fmla="*/ 76 w 71"/>
                  <a:gd name="T9" fmla="*/ 53 h 77"/>
                  <a:gd name="T10" fmla="*/ 63 w 71"/>
                  <a:gd name="T11" fmla="*/ 82 h 77"/>
                  <a:gd name="T12" fmla="*/ 41 w 71"/>
                  <a:gd name="T13" fmla="*/ 92 h 77"/>
                  <a:gd name="T14" fmla="*/ 9 w 71"/>
                  <a:gd name="T15" fmla="*/ 82 h 77"/>
                  <a:gd name="T16" fmla="*/ 0 w 71"/>
                  <a:gd name="T17" fmla="*/ 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7" name="Freeform 698"/>
              <p:cNvSpPr>
                <a:spLocks/>
              </p:cNvSpPr>
              <p:nvPr/>
            </p:nvSpPr>
            <p:spPr bwMode="auto">
              <a:xfrm flipV="1">
                <a:off x="3596" y="2505"/>
                <a:ext cx="44" cy="46"/>
              </a:xfrm>
              <a:custGeom>
                <a:avLst/>
                <a:gdLst>
                  <a:gd name="T0" fmla="*/ 4 w 44"/>
                  <a:gd name="T1" fmla="*/ 54 h 44"/>
                  <a:gd name="T2" fmla="*/ 9 w 44"/>
                  <a:gd name="T3" fmla="*/ 35 h 44"/>
                  <a:gd name="T4" fmla="*/ 17 w 44"/>
                  <a:gd name="T5" fmla="*/ 10 h 44"/>
                  <a:gd name="T6" fmla="*/ 26 w 44"/>
                  <a:gd name="T7" fmla="*/ 0 h 44"/>
                  <a:gd name="T8" fmla="*/ 40 w 44"/>
                  <a:gd name="T9" fmla="*/ 0 h 44"/>
                  <a:gd name="T10" fmla="*/ 44 w 44"/>
                  <a:gd name="T11" fmla="*/ 0 h 44"/>
                  <a:gd name="T12" fmla="*/ 35 w 44"/>
                  <a:gd name="T13" fmla="*/ 0 h 44"/>
                  <a:gd name="T14" fmla="*/ 9 w 44"/>
                  <a:gd name="T15" fmla="*/ 5 h 44"/>
                  <a:gd name="T16" fmla="*/ 0 w 44"/>
                  <a:gd name="T17" fmla="*/ 25 h 44"/>
                  <a:gd name="T18" fmla="*/ 4 w 44"/>
                  <a:gd name="T19" fmla="*/ 54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4" y="44"/>
                    </a:moveTo>
                    <a:lnTo>
                      <a:pt x="9" y="29"/>
                    </a:lnTo>
                    <a:lnTo>
                      <a:pt x="17" y="10"/>
                    </a:lnTo>
                    <a:lnTo>
                      <a:pt x="2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9" y="5"/>
                    </a:lnTo>
                    <a:lnTo>
                      <a:pt x="0" y="20"/>
                    </a:lnTo>
                    <a:lnTo>
                      <a:pt x="4" y="44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8" name="Freeform 699"/>
              <p:cNvSpPr>
                <a:spLocks/>
              </p:cNvSpPr>
              <p:nvPr/>
            </p:nvSpPr>
            <p:spPr bwMode="auto">
              <a:xfrm flipV="1">
                <a:off x="3605" y="2491"/>
                <a:ext cx="48" cy="54"/>
              </a:xfrm>
              <a:custGeom>
                <a:avLst/>
                <a:gdLst>
                  <a:gd name="T0" fmla="*/ 39 w 48"/>
                  <a:gd name="T1" fmla="*/ 0 h 53"/>
                  <a:gd name="T2" fmla="*/ 44 w 48"/>
                  <a:gd name="T3" fmla="*/ 15 h 53"/>
                  <a:gd name="T4" fmla="*/ 35 w 48"/>
                  <a:gd name="T5" fmla="*/ 24 h 53"/>
                  <a:gd name="T6" fmla="*/ 26 w 48"/>
                  <a:gd name="T7" fmla="*/ 44 h 53"/>
                  <a:gd name="T8" fmla="*/ 17 w 48"/>
                  <a:gd name="T9" fmla="*/ 53 h 53"/>
                  <a:gd name="T10" fmla="*/ 4 w 48"/>
                  <a:gd name="T11" fmla="*/ 53 h 53"/>
                  <a:gd name="T12" fmla="*/ 0 w 48"/>
                  <a:gd name="T13" fmla="*/ 48 h 53"/>
                  <a:gd name="T14" fmla="*/ 13 w 48"/>
                  <a:gd name="T15" fmla="*/ 58 h 53"/>
                  <a:gd name="T16" fmla="*/ 35 w 48"/>
                  <a:gd name="T17" fmla="*/ 58 h 53"/>
                  <a:gd name="T18" fmla="*/ 48 w 48"/>
                  <a:gd name="T19" fmla="*/ 44 h 53"/>
                  <a:gd name="T20" fmla="*/ 48 w 48"/>
                  <a:gd name="T21" fmla="*/ 19 h 53"/>
                  <a:gd name="T22" fmla="*/ 39 w 48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53">
                    <a:moveTo>
                      <a:pt x="39" y="0"/>
                    </a:moveTo>
                    <a:lnTo>
                      <a:pt x="44" y="15"/>
                    </a:lnTo>
                    <a:lnTo>
                      <a:pt x="35" y="24"/>
                    </a:lnTo>
                    <a:lnTo>
                      <a:pt x="26" y="39"/>
                    </a:lnTo>
                    <a:lnTo>
                      <a:pt x="17" y="48"/>
                    </a:lnTo>
                    <a:lnTo>
                      <a:pt x="4" y="48"/>
                    </a:lnTo>
                    <a:lnTo>
                      <a:pt x="0" y="43"/>
                    </a:lnTo>
                    <a:lnTo>
                      <a:pt x="13" y="53"/>
                    </a:lnTo>
                    <a:lnTo>
                      <a:pt x="35" y="53"/>
                    </a:lnTo>
                    <a:lnTo>
                      <a:pt x="48" y="39"/>
                    </a:lnTo>
                    <a:lnTo>
                      <a:pt x="48" y="1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9" name="Freeform 700"/>
              <p:cNvSpPr>
                <a:spLocks/>
              </p:cNvSpPr>
              <p:nvPr/>
            </p:nvSpPr>
            <p:spPr bwMode="auto">
              <a:xfrm flipV="1">
                <a:off x="3618" y="2491"/>
                <a:ext cx="35" cy="14"/>
              </a:xfrm>
              <a:custGeom>
                <a:avLst/>
                <a:gdLst>
                  <a:gd name="T0" fmla="*/ 35 w 35"/>
                  <a:gd name="T1" fmla="*/ 0 h 14"/>
                  <a:gd name="T2" fmla="*/ 22 w 35"/>
                  <a:gd name="T3" fmla="*/ 14 h 14"/>
                  <a:gd name="T4" fmla="*/ 0 w 35"/>
                  <a:gd name="T5" fmla="*/ 14 h 14"/>
                  <a:gd name="T6" fmla="*/ 18 w 35"/>
                  <a:gd name="T7" fmla="*/ 14 h 14"/>
                  <a:gd name="T8" fmla="*/ 35 w 3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lnTo>
                      <a:pt x="22" y="14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0" name="Freeform 701"/>
              <p:cNvSpPr>
                <a:spLocks/>
              </p:cNvSpPr>
              <p:nvPr/>
            </p:nvSpPr>
            <p:spPr bwMode="auto">
              <a:xfrm flipV="1">
                <a:off x="3596" y="2540"/>
                <a:ext cx="13" cy="11"/>
              </a:xfrm>
              <a:custGeom>
                <a:avLst/>
                <a:gdLst>
                  <a:gd name="T0" fmla="*/ 0 w 13"/>
                  <a:gd name="T1" fmla="*/ 10 h 10"/>
                  <a:gd name="T2" fmla="*/ 9 w 13"/>
                  <a:gd name="T3" fmla="*/ 0 h 10"/>
                  <a:gd name="T4" fmla="*/ 13 w 13"/>
                  <a:gd name="T5" fmla="*/ 10 h 10"/>
                  <a:gd name="T6" fmla="*/ 4 w 13"/>
                  <a:gd name="T7" fmla="*/ 15 h 10"/>
                  <a:gd name="T8" fmla="*/ 0 w 13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5"/>
                    </a:moveTo>
                    <a:lnTo>
                      <a:pt x="9" y="0"/>
                    </a:lnTo>
                    <a:lnTo>
                      <a:pt x="13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1" name="Freeform 703"/>
              <p:cNvSpPr>
                <a:spLocks/>
              </p:cNvSpPr>
              <p:nvPr/>
            </p:nvSpPr>
            <p:spPr bwMode="auto">
              <a:xfrm flipV="1">
                <a:off x="3596" y="253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0 w 4"/>
                  <a:gd name="T5" fmla="*/ 5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2" name="Freeform 704"/>
              <p:cNvSpPr>
                <a:spLocks/>
              </p:cNvSpPr>
              <p:nvPr/>
            </p:nvSpPr>
            <p:spPr bwMode="auto">
              <a:xfrm flipV="1">
                <a:off x="3543" y="2431"/>
                <a:ext cx="173" cy="173"/>
              </a:xfrm>
              <a:custGeom>
                <a:avLst/>
                <a:gdLst>
                  <a:gd name="T0" fmla="*/ 39 w 172"/>
                  <a:gd name="T1" fmla="*/ 0 h 168"/>
                  <a:gd name="T2" fmla="*/ 22 w 172"/>
                  <a:gd name="T3" fmla="*/ 4 h 168"/>
                  <a:gd name="T4" fmla="*/ 8 w 172"/>
                  <a:gd name="T5" fmla="*/ 24 h 168"/>
                  <a:gd name="T6" fmla="*/ 0 w 172"/>
                  <a:gd name="T7" fmla="*/ 94 h 168"/>
                  <a:gd name="T8" fmla="*/ 4 w 172"/>
                  <a:gd name="T9" fmla="*/ 167 h 168"/>
                  <a:gd name="T10" fmla="*/ 17 w 172"/>
                  <a:gd name="T11" fmla="*/ 183 h 168"/>
                  <a:gd name="T12" fmla="*/ 39 w 172"/>
                  <a:gd name="T13" fmla="*/ 194 h 168"/>
                  <a:gd name="T14" fmla="*/ 137 w 172"/>
                  <a:gd name="T15" fmla="*/ 194 h 168"/>
                  <a:gd name="T16" fmla="*/ 160 w 172"/>
                  <a:gd name="T17" fmla="*/ 183 h 168"/>
                  <a:gd name="T18" fmla="*/ 173 w 172"/>
                  <a:gd name="T19" fmla="*/ 149 h 168"/>
                  <a:gd name="T20" fmla="*/ 177 w 172"/>
                  <a:gd name="T21" fmla="*/ 55 h 168"/>
                  <a:gd name="T22" fmla="*/ 168 w 172"/>
                  <a:gd name="T23" fmla="*/ 14 h 168"/>
                  <a:gd name="T24" fmla="*/ 133 w 172"/>
                  <a:gd name="T25" fmla="*/ 0 h 168"/>
                  <a:gd name="T26" fmla="*/ 39 w 172"/>
                  <a:gd name="T27" fmla="*/ 0 h 168"/>
                  <a:gd name="T28" fmla="*/ 39 w 172"/>
                  <a:gd name="T29" fmla="*/ 0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2" h="168">
                    <a:moveTo>
                      <a:pt x="39" y="0"/>
                    </a:moveTo>
                    <a:lnTo>
                      <a:pt x="22" y="4"/>
                    </a:lnTo>
                    <a:lnTo>
                      <a:pt x="8" y="19"/>
                    </a:lnTo>
                    <a:lnTo>
                      <a:pt x="0" y="81"/>
                    </a:lnTo>
                    <a:lnTo>
                      <a:pt x="4" y="144"/>
                    </a:lnTo>
                    <a:lnTo>
                      <a:pt x="17" y="158"/>
                    </a:lnTo>
                    <a:lnTo>
                      <a:pt x="39" y="168"/>
                    </a:lnTo>
                    <a:lnTo>
                      <a:pt x="132" y="168"/>
                    </a:lnTo>
                    <a:lnTo>
                      <a:pt x="155" y="158"/>
                    </a:lnTo>
                    <a:lnTo>
                      <a:pt x="168" y="129"/>
                    </a:lnTo>
                    <a:lnTo>
                      <a:pt x="172" y="48"/>
                    </a:lnTo>
                    <a:lnTo>
                      <a:pt x="163" y="14"/>
                    </a:lnTo>
                    <a:lnTo>
                      <a:pt x="128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3" name="Freeform 705"/>
              <p:cNvSpPr>
                <a:spLocks/>
              </p:cNvSpPr>
              <p:nvPr/>
            </p:nvSpPr>
            <p:spPr bwMode="auto">
              <a:xfrm flipV="1">
                <a:off x="3591" y="2480"/>
                <a:ext cx="72" cy="80"/>
              </a:xfrm>
              <a:custGeom>
                <a:avLst/>
                <a:gdLst>
                  <a:gd name="T0" fmla="*/ 0 w 71"/>
                  <a:gd name="T1" fmla="*/ 47 h 77"/>
                  <a:gd name="T2" fmla="*/ 9 w 71"/>
                  <a:gd name="T3" fmla="*/ 19 h 77"/>
                  <a:gd name="T4" fmla="*/ 41 w 71"/>
                  <a:gd name="T5" fmla="*/ 0 h 77"/>
                  <a:gd name="T6" fmla="*/ 63 w 71"/>
                  <a:gd name="T7" fmla="*/ 19 h 77"/>
                  <a:gd name="T8" fmla="*/ 76 w 71"/>
                  <a:gd name="T9" fmla="*/ 53 h 77"/>
                  <a:gd name="T10" fmla="*/ 63 w 71"/>
                  <a:gd name="T11" fmla="*/ 82 h 77"/>
                  <a:gd name="T12" fmla="*/ 41 w 71"/>
                  <a:gd name="T13" fmla="*/ 92 h 77"/>
                  <a:gd name="T14" fmla="*/ 9 w 71"/>
                  <a:gd name="T15" fmla="*/ 82 h 77"/>
                  <a:gd name="T16" fmla="*/ 0 w 71"/>
                  <a:gd name="T17" fmla="*/ 47 h 77"/>
                  <a:gd name="T18" fmla="*/ 0 w 71"/>
                  <a:gd name="T19" fmla="*/ 4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7">
                    <a:moveTo>
                      <a:pt x="0" y="38"/>
                    </a:moveTo>
                    <a:lnTo>
                      <a:pt x="9" y="14"/>
                    </a:lnTo>
                    <a:lnTo>
                      <a:pt x="36" y="0"/>
                    </a:lnTo>
                    <a:lnTo>
                      <a:pt x="58" y="14"/>
                    </a:lnTo>
                    <a:lnTo>
                      <a:pt x="71" y="43"/>
                    </a:lnTo>
                    <a:lnTo>
                      <a:pt x="58" y="67"/>
                    </a:lnTo>
                    <a:lnTo>
                      <a:pt x="36" y="77"/>
                    </a:lnTo>
                    <a:lnTo>
                      <a:pt x="9" y="67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4" name="Freeform 706"/>
              <p:cNvSpPr>
                <a:spLocks/>
              </p:cNvSpPr>
              <p:nvPr/>
            </p:nvSpPr>
            <p:spPr bwMode="auto">
              <a:xfrm flipV="1">
                <a:off x="3551" y="2461"/>
                <a:ext cx="112" cy="139"/>
              </a:xfrm>
              <a:custGeom>
                <a:avLst/>
                <a:gdLst>
                  <a:gd name="T0" fmla="*/ 116 w 111"/>
                  <a:gd name="T1" fmla="*/ 0 h 135"/>
                  <a:gd name="T2" fmla="*/ 54 w 111"/>
                  <a:gd name="T3" fmla="*/ 0 h 135"/>
                  <a:gd name="T4" fmla="*/ 31 w 111"/>
                  <a:gd name="T5" fmla="*/ 0 h 135"/>
                  <a:gd name="T6" fmla="*/ 14 w 111"/>
                  <a:gd name="T7" fmla="*/ 10 h 135"/>
                  <a:gd name="T8" fmla="*/ 5 w 111"/>
                  <a:gd name="T9" fmla="*/ 34 h 135"/>
                  <a:gd name="T10" fmla="*/ 0 w 111"/>
                  <a:gd name="T11" fmla="*/ 68 h 135"/>
                  <a:gd name="T12" fmla="*/ 0 w 111"/>
                  <a:gd name="T13" fmla="*/ 107 h 135"/>
                  <a:gd name="T14" fmla="*/ 0 w 111"/>
                  <a:gd name="T15" fmla="*/ 155 h 135"/>
                  <a:gd name="T16" fmla="*/ 9 w 111"/>
                  <a:gd name="T17" fmla="*/ 111 h 135"/>
                  <a:gd name="T18" fmla="*/ 18 w 111"/>
                  <a:gd name="T19" fmla="*/ 63 h 135"/>
                  <a:gd name="T20" fmla="*/ 31 w 111"/>
                  <a:gd name="T21" fmla="*/ 34 h 135"/>
                  <a:gd name="T22" fmla="*/ 49 w 111"/>
                  <a:gd name="T23" fmla="*/ 15 h 135"/>
                  <a:gd name="T24" fmla="*/ 112 w 111"/>
                  <a:gd name="T25" fmla="*/ 0 h 135"/>
                  <a:gd name="T26" fmla="*/ 116 w 111"/>
                  <a:gd name="T27" fmla="*/ 0 h 1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35">
                    <a:moveTo>
                      <a:pt x="111" y="0"/>
                    </a:moveTo>
                    <a:lnTo>
                      <a:pt x="54" y="0"/>
                    </a:lnTo>
                    <a:lnTo>
                      <a:pt x="31" y="0"/>
                    </a:lnTo>
                    <a:lnTo>
                      <a:pt x="14" y="10"/>
                    </a:lnTo>
                    <a:lnTo>
                      <a:pt x="5" y="29"/>
                    </a:lnTo>
                    <a:lnTo>
                      <a:pt x="0" y="58"/>
                    </a:lnTo>
                    <a:lnTo>
                      <a:pt x="0" y="92"/>
                    </a:lnTo>
                    <a:lnTo>
                      <a:pt x="0" y="135"/>
                    </a:lnTo>
                    <a:lnTo>
                      <a:pt x="9" y="96"/>
                    </a:lnTo>
                    <a:lnTo>
                      <a:pt x="18" y="53"/>
                    </a:lnTo>
                    <a:lnTo>
                      <a:pt x="31" y="29"/>
                    </a:lnTo>
                    <a:lnTo>
                      <a:pt x="49" y="15"/>
                    </a:lnTo>
                    <a:lnTo>
                      <a:pt x="107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5" name="Freeform 707"/>
              <p:cNvSpPr>
                <a:spLocks/>
              </p:cNvSpPr>
              <p:nvPr/>
            </p:nvSpPr>
            <p:spPr bwMode="auto">
              <a:xfrm flipV="1">
                <a:off x="3551" y="2540"/>
                <a:ext cx="54" cy="60"/>
              </a:xfrm>
              <a:custGeom>
                <a:avLst/>
                <a:gdLst>
                  <a:gd name="T0" fmla="*/ 0 w 54"/>
                  <a:gd name="T1" fmla="*/ 68 h 58"/>
                  <a:gd name="T2" fmla="*/ 5 w 54"/>
                  <a:gd name="T3" fmla="*/ 34 h 58"/>
                  <a:gd name="T4" fmla="*/ 14 w 54"/>
                  <a:gd name="T5" fmla="*/ 10 h 58"/>
                  <a:gd name="T6" fmla="*/ 31 w 54"/>
                  <a:gd name="T7" fmla="*/ 0 h 58"/>
                  <a:gd name="T8" fmla="*/ 54 w 54"/>
                  <a:gd name="T9" fmla="*/ 0 h 58"/>
                  <a:gd name="T10" fmla="*/ 23 w 54"/>
                  <a:gd name="T11" fmla="*/ 10 h 58"/>
                  <a:gd name="T12" fmla="*/ 9 w 54"/>
                  <a:gd name="T13" fmla="*/ 34 h 58"/>
                  <a:gd name="T14" fmla="*/ 0 w 54"/>
                  <a:gd name="T15" fmla="*/ 6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8">
                    <a:moveTo>
                      <a:pt x="0" y="58"/>
                    </a:moveTo>
                    <a:lnTo>
                      <a:pt x="5" y="29"/>
                    </a:lnTo>
                    <a:lnTo>
                      <a:pt x="14" y="10"/>
                    </a:lnTo>
                    <a:lnTo>
                      <a:pt x="31" y="0"/>
                    </a:lnTo>
                    <a:lnTo>
                      <a:pt x="54" y="0"/>
                    </a:lnTo>
                    <a:lnTo>
                      <a:pt x="23" y="10"/>
                    </a:lnTo>
                    <a:lnTo>
                      <a:pt x="9" y="29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6" name="Freeform 708"/>
              <p:cNvSpPr>
                <a:spLocks/>
              </p:cNvSpPr>
              <p:nvPr/>
            </p:nvSpPr>
            <p:spPr bwMode="auto">
              <a:xfrm flipV="1">
                <a:off x="3582" y="2436"/>
                <a:ext cx="125" cy="119"/>
              </a:xfrm>
              <a:custGeom>
                <a:avLst/>
                <a:gdLst>
                  <a:gd name="T0" fmla="*/ 0 w 124"/>
                  <a:gd name="T1" fmla="*/ 130 h 115"/>
                  <a:gd name="T2" fmla="*/ 94 w 124"/>
                  <a:gd name="T3" fmla="*/ 136 h 115"/>
                  <a:gd name="T4" fmla="*/ 116 w 124"/>
                  <a:gd name="T5" fmla="*/ 125 h 115"/>
                  <a:gd name="T6" fmla="*/ 129 w 124"/>
                  <a:gd name="T7" fmla="*/ 96 h 115"/>
                  <a:gd name="T8" fmla="*/ 129 w 124"/>
                  <a:gd name="T9" fmla="*/ 0 h 115"/>
                  <a:gd name="T10" fmla="*/ 121 w 124"/>
                  <a:gd name="T11" fmla="*/ 67 h 115"/>
                  <a:gd name="T12" fmla="*/ 107 w 124"/>
                  <a:gd name="T13" fmla="*/ 101 h 115"/>
                  <a:gd name="T14" fmla="*/ 85 w 124"/>
                  <a:gd name="T15" fmla="*/ 119 h 115"/>
                  <a:gd name="T16" fmla="*/ 0 w 124"/>
                  <a:gd name="T17" fmla="*/ 13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4" h="115">
                    <a:moveTo>
                      <a:pt x="0" y="110"/>
                    </a:moveTo>
                    <a:lnTo>
                      <a:pt x="89" y="115"/>
                    </a:lnTo>
                    <a:lnTo>
                      <a:pt x="111" y="105"/>
                    </a:lnTo>
                    <a:lnTo>
                      <a:pt x="124" y="81"/>
                    </a:lnTo>
                    <a:lnTo>
                      <a:pt x="124" y="0"/>
                    </a:lnTo>
                    <a:lnTo>
                      <a:pt x="116" y="57"/>
                    </a:lnTo>
                    <a:lnTo>
                      <a:pt x="102" y="86"/>
                    </a:lnTo>
                    <a:lnTo>
                      <a:pt x="80" y="10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7" name="Freeform 709"/>
              <p:cNvSpPr>
                <a:spLocks/>
              </p:cNvSpPr>
              <p:nvPr/>
            </p:nvSpPr>
            <p:spPr bwMode="auto">
              <a:xfrm flipV="1">
                <a:off x="3631" y="2436"/>
                <a:ext cx="76" cy="65"/>
              </a:xfrm>
              <a:custGeom>
                <a:avLst/>
                <a:gdLst>
                  <a:gd name="T0" fmla="*/ 0 w 75"/>
                  <a:gd name="T1" fmla="*/ 73 h 63"/>
                  <a:gd name="T2" fmla="*/ 45 w 75"/>
                  <a:gd name="T3" fmla="*/ 73 h 63"/>
                  <a:gd name="T4" fmla="*/ 67 w 75"/>
                  <a:gd name="T5" fmla="*/ 63 h 63"/>
                  <a:gd name="T6" fmla="*/ 80 w 75"/>
                  <a:gd name="T7" fmla="*/ 34 h 63"/>
                  <a:gd name="T8" fmla="*/ 80 w 75"/>
                  <a:gd name="T9" fmla="*/ 0 h 63"/>
                  <a:gd name="T10" fmla="*/ 76 w 75"/>
                  <a:gd name="T11" fmla="*/ 34 h 63"/>
                  <a:gd name="T12" fmla="*/ 58 w 75"/>
                  <a:gd name="T13" fmla="*/ 58 h 63"/>
                  <a:gd name="T14" fmla="*/ 18 w 75"/>
                  <a:gd name="T15" fmla="*/ 73 h 63"/>
                  <a:gd name="T16" fmla="*/ 0 w 75"/>
                  <a:gd name="T17" fmla="*/ 73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63">
                    <a:moveTo>
                      <a:pt x="0" y="63"/>
                    </a:moveTo>
                    <a:lnTo>
                      <a:pt x="40" y="63"/>
                    </a:lnTo>
                    <a:lnTo>
                      <a:pt x="62" y="53"/>
                    </a:lnTo>
                    <a:lnTo>
                      <a:pt x="75" y="29"/>
                    </a:lnTo>
                    <a:lnTo>
                      <a:pt x="75" y="0"/>
                    </a:lnTo>
                    <a:lnTo>
                      <a:pt x="71" y="29"/>
                    </a:lnTo>
                    <a:lnTo>
                      <a:pt x="53" y="48"/>
                    </a:lnTo>
                    <a:lnTo>
                      <a:pt x="18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958" name="Group 710"/>
              <p:cNvGrpSpPr>
                <a:grpSpLocks/>
              </p:cNvGrpSpPr>
              <p:nvPr/>
            </p:nvGrpSpPr>
            <p:grpSpPr bwMode="auto">
              <a:xfrm>
                <a:off x="3176" y="2937"/>
                <a:ext cx="168" cy="179"/>
                <a:chOff x="339" y="3316"/>
                <a:chExt cx="168" cy="179"/>
              </a:xfrm>
            </p:grpSpPr>
            <p:sp>
              <p:nvSpPr>
                <p:cNvPr id="117170" name="Freeform 711"/>
                <p:cNvSpPr>
                  <a:spLocks/>
                </p:cNvSpPr>
                <p:nvPr/>
              </p:nvSpPr>
              <p:spPr bwMode="auto">
                <a:xfrm flipV="1">
                  <a:off x="339" y="3316"/>
                  <a:ext cx="168" cy="179"/>
                </a:xfrm>
                <a:custGeom>
                  <a:avLst/>
                  <a:gdLst>
                    <a:gd name="T0" fmla="*/ 40 w 168"/>
                    <a:gd name="T1" fmla="*/ 0 h 173"/>
                    <a:gd name="T2" fmla="*/ 18 w 168"/>
                    <a:gd name="T3" fmla="*/ 10 h 173"/>
                    <a:gd name="T4" fmla="*/ 9 w 168"/>
                    <a:gd name="T5" fmla="*/ 29 h 173"/>
                    <a:gd name="T6" fmla="*/ 0 w 168"/>
                    <a:gd name="T7" fmla="*/ 102 h 173"/>
                    <a:gd name="T8" fmla="*/ 5 w 168"/>
                    <a:gd name="T9" fmla="*/ 177 h 173"/>
                    <a:gd name="T10" fmla="*/ 18 w 168"/>
                    <a:gd name="T11" fmla="*/ 195 h 173"/>
                    <a:gd name="T12" fmla="*/ 44 w 168"/>
                    <a:gd name="T13" fmla="*/ 205 h 173"/>
                    <a:gd name="T14" fmla="*/ 133 w 168"/>
                    <a:gd name="T15" fmla="*/ 205 h 173"/>
                    <a:gd name="T16" fmla="*/ 155 w 168"/>
                    <a:gd name="T17" fmla="*/ 189 h 173"/>
                    <a:gd name="T18" fmla="*/ 168 w 168"/>
                    <a:gd name="T19" fmla="*/ 160 h 173"/>
                    <a:gd name="T20" fmla="*/ 168 w 168"/>
                    <a:gd name="T21" fmla="*/ 58 h 173"/>
                    <a:gd name="T22" fmla="*/ 168 w 168"/>
                    <a:gd name="T23" fmla="*/ 34 h 173"/>
                    <a:gd name="T24" fmla="*/ 164 w 168"/>
                    <a:gd name="T25" fmla="*/ 25 h 173"/>
                    <a:gd name="T26" fmla="*/ 128 w 168"/>
                    <a:gd name="T27" fmla="*/ 5 h 173"/>
                    <a:gd name="T28" fmla="*/ 40 w 168"/>
                    <a:gd name="T29" fmla="*/ 0 h 1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68" h="173">
                      <a:moveTo>
                        <a:pt x="40" y="0"/>
                      </a:moveTo>
                      <a:lnTo>
                        <a:pt x="18" y="10"/>
                      </a:lnTo>
                      <a:lnTo>
                        <a:pt x="9" y="24"/>
                      </a:lnTo>
                      <a:lnTo>
                        <a:pt x="0" y="87"/>
                      </a:lnTo>
                      <a:lnTo>
                        <a:pt x="5" y="149"/>
                      </a:lnTo>
                      <a:lnTo>
                        <a:pt x="18" y="164"/>
                      </a:lnTo>
                      <a:lnTo>
                        <a:pt x="44" y="173"/>
                      </a:lnTo>
                      <a:lnTo>
                        <a:pt x="133" y="173"/>
                      </a:lnTo>
                      <a:lnTo>
                        <a:pt x="155" y="159"/>
                      </a:lnTo>
                      <a:lnTo>
                        <a:pt x="168" y="135"/>
                      </a:lnTo>
                      <a:lnTo>
                        <a:pt x="168" y="48"/>
                      </a:lnTo>
                      <a:lnTo>
                        <a:pt x="168" y="29"/>
                      </a:lnTo>
                      <a:lnTo>
                        <a:pt x="164" y="20"/>
                      </a:lnTo>
                      <a:lnTo>
                        <a:pt x="128" y="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1" name="Freeform 712"/>
                <p:cNvSpPr>
                  <a:spLocks/>
                </p:cNvSpPr>
                <p:nvPr/>
              </p:nvSpPr>
              <p:spPr bwMode="auto">
                <a:xfrm flipV="1">
                  <a:off x="397" y="3366"/>
                  <a:ext cx="62" cy="69"/>
                </a:xfrm>
                <a:custGeom>
                  <a:avLst/>
                  <a:gdLst>
                    <a:gd name="T0" fmla="*/ 62 w 62"/>
                    <a:gd name="T1" fmla="*/ 63 h 67"/>
                    <a:gd name="T2" fmla="*/ 62 w 62"/>
                    <a:gd name="T3" fmla="*/ 24 h 67"/>
                    <a:gd name="T4" fmla="*/ 53 w 62"/>
                    <a:gd name="T5" fmla="*/ 10 h 67"/>
                    <a:gd name="T6" fmla="*/ 39 w 62"/>
                    <a:gd name="T7" fmla="*/ 0 h 67"/>
                    <a:gd name="T8" fmla="*/ 22 w 62"/>
                    <a:gd name="T9" fmla="*/ 0 h 67"/>
                    <a:gd name="T10" fmla="*/ 9 w 62"/>
                    <a:gd name="T11" fmla="*/ 5 h 67"/>
                    <a:gd name="T12" fmla="*/ 0 w 62"/>
                    <a:gd name="T13" fmla="*/ 29 h 67"/>
                    <a:gd name="T14" fmla="*/ 0 w 62"/>
                    <a:gd name="T15" fmla="*/ 55 h 67"/>
                    <a:gd name="T16" fmla="*/ 9 w 62"/>
                    <a:gd name="T17" fmla="*/ 68 h 67"/>
                    <a:gd name="T18" fmla="*/ 22 w 62"/>
                    <a:gd name="T19" fmla="*/ 77 h 67"/>
                    <a:gd name="T20" fmla="*/ 48 w 62"/>
                    <a:gd name="T21" fmla="*/ 77 h 67"/>
                    <a:gd name="T22" fmla="*/ 62 w 62"/>
                    <a:gd name="T23" fmla="*/ 63 h 6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2" h="67">
                      <a:moveTo>
                        <a:pt x="62" y="53"/>
                      </a:moveTo>
                      <a:lnTo>
                        <a:pt x="62" y="19"/>
                      </a:lnTo>
                      <a:lnTo>
                        <a:pt x="53" y="10"/>
                      </a:lnTo>
                      <a:lnTo>
                        <a:pt x="39" y="0"/>
                      </a:lnTo>
                      <a:lnTo>
                        <a:pt x="22" y="0"/>
                      </a:lnTo>
                      <a:lnTo>
                        <a:pt x="9" y="5"/>
                      </a:lnTo>
                      <a:lnTo>
                        <a:pt x="0" y="24"/>
                      </a:lnTo>
                      <a:lnTo>
                        <a:pt x="0" y="48"/>
                      </a:lnTo>
                      <a:lnTo>
                        <a:pt x="9" y="58"/>
                      </a:lnTo>
                      <a:lnTo>
                        <a:pt x="22" y="67"/>
                      </a:lnTo>
                      <a:lnTo>
                        <a:pt x="48" y="67"/>
                      </a:lnTo>
                      <a:lnTo>
                        <a:pt x="62" y="53"/>
                      </a:ln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2" name="Freeform 713"/>
                <p:cNvSpPr>
                  <a:spLocks/>
                </p:cNvSpPr>
                <p:nvPr/>
              </p:nvSpPr>
              <p:spPr bwMode="auto">
                <a:xfrm flipV="1">
                  <a:off x="388" y="3366"/>
                  <a:ext cx="71" cy="79"/>
                </a:xfrm>
                <a:custGeom>
                  <a:avLst/>
                  <a:gdLst>
                    <a:gd name="T0" fmla="*/ 0 w 71"/>
                    <a:gd name="T1" fmla="*/ 44 h 77"/>
                    <a:gd name="T2" fmla="*/ 9 w 71"/>
                    <a:gd name="T3" fmla="*/ 10 h 77"/>
                    <a:gd name="T4" fmla="*/ 35 w 71"/>
                    <a:gd name="T5" fmla="*/ 0 h 77"/>
                    <a:gd name="T6" fmla="*/ 57 w 71"/>
                    <a:gd name="T7" fmla="*/ 15 h 77"/>
                    <a:gd name="T8" fmla="*/ 71 w 71"/>
                    <a:gd name="T9" fmla="*/ 44 h 77"/>
                    <a:gd name="T10" fmla="*/ 57 w 71"/>
                    <a:gd name="T11" fmla="*/ 78 h 77"/>
                    <a:gd name="T12" fmla="*/ 35 w 71"/>
                    <a:gd name="T13" fmla="*/ 87 h 77"/>
                    <a:gd name="T14" fmla="*/ 9 w 71"/>
                    <a:gd name="T15" fmla="*/ 73 h 77"/>
                    <a:gd name="T16" fmla="*/ 0 w 71"/>
                    <a:gd name="T17" fmla="*/ 44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7">
                      <a:moveTo>
                        <a:pt x="0" y="39"/>
                      </a:moveTo>
                      <a:lnTo>
                        <a:pt x="9" y="10"/>
                      </a:lnTo>
                      <a:lnTo>
                        <a:pt x="35" y="0"/>
                      </a:lnTo>
                      <a:lnTo>
                        <a:pt x="57" y="15"/>
                      </a:lnTo>
                      <a:lnTo>
                        <a:pt x="71" y="39"/>
                      </a:lnTo>
                      <a:lnTo>
                        <a:pt x="57" y="68"/>
                      </a:lnTo>
                      <a:lnTo>
                        <a:pt x="35" y="77"/>
                      </a:lnTo>
                      <a:lnTo>
                        <a:pt x="9" y="63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3" name="Freeform 714"/>
                <p:cNvSpPr>
                  <a:spLocks/>
                </p:cNvSpPr>
                <p:nvPr/>
              </p:nvSpPr>
              <p:spPr bwMode="auto">
                <a:xfrm flipV="1">
                  <a:off x="392" y="3391"/>
                  <a:ext cx="44" cy="49"/>
                </a:xfrm>
                <a:custGeom>
                  <a:avLst/>
                  <a:gdLst>
                    <a:gd name="T0" fmla="*/ 5 w 44"/>
                    <a:gd name="T1" fmla="*/ 53 h 48"/>
                    <a:gd name="T2" fmla="*/ 5 w 44"/>
                    <a:gd name="T3" fmla="*/ 44 h 48"/>
                    <a:gd name="T4" fmla="*/ 9 w 44"/>
                    <a:gd name="T5" fmla="*/ 34 h 48"/>
                    <a:gd name="T6" fmla="*/ 18 w 44"/>
                    <a:gd name="T7" fmla="*/ 15 h 48"/>
                    <a:gd name="T8" fmla="*/ 27 w 44"/>
                    <a:gd name="T9" fmla="*/ 5 h 48"/>
                    <a:gd name="T10" fmla="*/ 40 w 44"/>
                    <a:gd name="T11" fmla="*/ 5 h 48"/>
                    <a:gd name="T12" fmla="*/ 44 w 44"/>
                    <a:gd name="T13" fmla="*/ 5 h 48"/>
                    <a:gd name="T14" fmla="*/ 36 w 44"/>
                    <a:gd name="T15" fmla="*/ 0 h 48"/>
                    <a:gd name="T16" fmla="*/ 9 w 44"/>
                    <a:gd name="T17" fmla="*/ 5 h 48"/>
                    <a:gd name="T18" fmla="*/ 0 w 44"/>
                    <a:gd name="T19" fmla="*/ 29 h 48"/>
                    <a:gd name="T20" fmla="*/ 5 w 44"/>
                    <a:gd name="T21" fmla="*/ 53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4" h="48">
                      <a:moveTo>
                        <a:pt x="5" y="48"/>
                      </a:moveTo>
                      <a:lnTo>
                        <a:pt x="5" y="39"/>
                      </a:lnTo>
                      <a:lnTo>
                        <a:pt x="9" y="29"/>
                      </a:lnTo>
                      <a:lnTo>
                        <a:pt x="18" y="15"/>
                      </a:lnTo>
                      <a:lnTo>
                        <a:pt x="27" y="5"/>
                      </a:lnTo>
                      <a:lnTo>
                        <a:pt x="40" y="5"/>
                      </a:lnTo>
                      <a:lnTo>
                        <a:pt x="44" y="5"/>
                      </a:lnTo>
                      <a:lnTo>
                        <a:pt x="36" y="0"/>
                      </a:lnTo>
                      <a:lnTo>
                        <a:pt x="9" y="5"/>
                      </a:lnTo>
                      <a:lnTo>
                        <a:pt x="0" y="24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4" name="Freeform 715"/>
                <p:cNvSpPr>
                  <a:spLocks/>
                </p:cNvSpPr>
                <p:nvPr/>
              </p:nvSpPr>
              <p:spPr bwMode="auto">
                <a:xfrm flipV="1">
                  <a:off x="401" y="3375"/>
                  <a:ext cx="49" cy="55"/>
                </a:xfrm>
                <a:custGeom>
                  <a:avLst/>
                  <a:gdLst>
                    <a:gd name="T0" fmla="*/ 40 w 49"/>
                    <a:gd name="T1" fmla="*/ 0 h 53"/>
                    <a:gd name="T2" fmla="*/ 40 w 49"/>
                    <a:gd name="T3" fmla="*/ 19 h 53"/>
                    <a:gd name="T4" fmla="*/ 35 w 49"/>
                    <a:gd name="T5" fmla="*/ 29 h 53"/>
                    <a:gd name="T6" fmla="*/ 27 w 49"/>
                    <a:gd name="T7" fmla="*/ 46 h 53"/>
                    <a:gd name="T8" fmla="*/ 18 w 49"/>
                    <a:gd name="T9" fmla="*/ 53 h 53"/>
                    <a:gd name="T10" fmla="*/ 5 w 49"/>
                    <a:gd name="T11" fmla="*/ 53 h 53"/>
                    <a:gd name="T12" fmla="*/ 0 w 49"/>
                    <a:gd name="T13" fmla="*/ 53 h 53"/>
                    <a:gd name="T14" fmla="*/ 13 w 49"/>
                    <a:gd name="T15" fmla="*/ 63 h 53"/>
                    <a:gd name="T16" fmla="*/ 35 w 49"/>
                    <a:gd name="T17" fmla="*/ 63 h 53"/>
                    <a:gd name="T18" fmla="*/ 49 w 49"/>
                    <a:gd name="T19" fmla="*/ 46 h 53"/>
                    <a:gd name="T20" fmla="*/ 49 w 49"/>
                    <a:gd name="T21" fmla="*/ 24 h 53"/>
                    <a:gd name="T22" fmla="*/ 40 w 49"/>
                    <a:gd name="T23" fmla="*/ 0 h 5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9" h="53">
                      <a:moveTo>
                        <a:pt x="40" y="0"/>
                      </a:moveTo>
                      <a:lnTo>
                        <a:pt x="40" y="14"/>
                      </a:lnTo>
                      <a:lnTo>
                        <a:pt x="35" y="24"/>
                      </a:lnTo>
                      <a:lnTo>
                        <a:pt x="27" y="38"/>
                      </a:lnTo>
                      <a:lnTo>
                        <a:pt x="18" y="43"/>
                      </a:lnTo>
                      <a:lnTo>
                        <a:pt x="5" y="43"/>
                      </a:lnTo>
                      <a:lnTo>
                        <a:pt x="0" y="43"/>
                      </a:lnTo>
                      <a:lnTo>
                        <a:pt x="13" y="53"/>
                      </a:lnTo>
                      <a:lnTo>
                        <a:pt x="35" y="53"/>
                      </a:lnTo>
                      <a:lnTo>
                        <a:pt x="49" y="38"/>
                      </a:lnTo>
                      <a:lnTo>
                        <a:pt x="49" y="1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5" name="Freeform 716"/>
                <p:cNvSpPr>
                  <a:spLocks/>
                </p:cNvSpPr>
                <p:nvPr/>
              </p:nvSpPr>
              <p:spPr bwMode="auto">
                <a:xfrm flipV="1">
                  <a:off x="414" y="3375"/>
                  <a:ext cx="36" cy="16"/>
                </a:xfrm>
                <a:custGeom>
                  <a:avLst/>
                  <a:gdLst>
                    <a:gd name="T0" fmla="*/ 36 w 36"/>
                    <a:gd name="T1" fmla="*/ 0 h 15"/>
                    <a:gd name="T2" fmla="*/ 22 w 36"/>
                    <a:gd name="T3" fmla="*/ 20 h 15"/>
                    <a:gd name="T4" fmla="*/ 0 w 36"/>
                    <a:gd name="T5" fmla="*/ 20 h 15"/>
                    <a:gd name="T6" fmla="*/ 18 w 36"/>
                    <a:gd name="T7" fmla="*/ 15 h 15"/>
                    <a:gd name="T8" fmla="*/ 36 w 36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36" y="0"/>
                      </a:moveTo>
                      <a:lnTo>
                        <a:pt x="22" y="15"/>
                      </a:lnTo>
                      <a:lnTo>
                        <a:pt x="0" y="15"/>
                      </a:lnTo>
                      <a:lnTo>
                        <a:pt x="18" y="1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6" name="Freeform 717"/>
                <p:cNvSpPr>
                  <a:spLocks/>
                </p:cNvSpPr>
                <p:nvPr/>
              </p:nvSpPr>
              <p:spPr bwMode="auto">
                <a:xfrm flipV="1">
                  <a:off x="392" y="3425"/>
                  <a:ext cx="14" cy="10"/>
                </a:xfrm>
                <a:custGeom>
                  <a:avLst/>
                  <a:gdLst>
                    <a:gd name="T0" fmla="*/ 0 w 14"/>
                    <a:gd name="T1" fmla="*/ 5 h 10"/>
                    <a:gd name="T2" fmla="*/ 5 w 14"/>
                    <a:gd name="T3" fmla="*/ 0 h 10"/>
                    <a:gd name="T4" fmla="*/ 14 w 14"/>
                    <a:gd name="T5" fmla="*/ 5 h 10"/>
                    <a:gd name="T6" fmla="*/ 5 w 14"/>
                    <a:gd name="T7" fmla="*/ 10 h 10"/>
                    <a:gd name="T8" fmla="*/ 0 w 14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0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4" y="5"/>
                      </a:lnTo>
                      <a:lnTo>
                        <a:pt x="5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7" name="Freeform 718"/>
                <p:cNvSpPr>
                  <a:spLocks/>
                </p:cNvSpPr>
                <p:nvPr/>
              </p:nvSpPr>
              <p:spPr bwMode="auto">
                <a:xfrm flipV="1">
                  <a:off x="406" y="3435"/>
                  <a:ext cx="4" cy="10"/>
                </a:xfrm>
                <a:custGeom>
                  <a:avLst/>
                  <a:gdLst>
                    <a:gd name="T0" fmla="*/ 0 w 4"/>
                    <a:gd name="T1" fmla="*/ 5 h 10"/>
                    <a:gd name="T2" fmla="*/ 0 w 4"/>
                    <a:gd name="T3" fmla="*/ 0 h 10"/>
                    <a:gd name="T4" fmla="*/ 4 w 4"/>
                    <a:gd name="T5" fmla="*/ 5 h 10"/>
                    <a:gd name="T6" fmla="*/ 0 w 4"/>
                    <a:gd name="T7" fmla="*/ 10 h 10"/>
                    <a:gd name="T8" fmla="*/ 0 w 4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4" y="5"/>
                      </a:lnTo>
                      <a:lnTo>
                        <a:pt x="0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8" name="Freeform 719"/>
                <p:cNvSpPr>
                  <a:spLocks/>
                </p:cNvSpPr>
                <p:nvPr/>
              </p:nvSpPr>
              <p:spPr bwMode="auto">
                <a:xfrm flipV="1">
                  <a:off x="392" y="3415"/>
                  <a:ext cx="5" cy="6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0 h 5"/>
                    <a:gd name="T4" fmla="*/ 0 w 5"/>
                    <a:gd name="T5" fmla="*/ 12 h 5"/>
                    <a:gd name="T6" fmla="*/ 0 w 5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9" name="Freeform 720"/>
                <p:cNvSpPr>
                  <a:spLocks/>
                </p:cNvSpPr>
                <p:nvPr/>
              </p:nvSpPr>
              <p:spPr bwMode="auto">
                <a:xfrm flipV="1">
                  <a:off x="339" y="3316"/>
                  <a:ext cx="168" cy="179"/>
                </a:xfrm>
                <a:custGeom>
                  <a:avLst/>
                  <a:gdLst>
                    <a:gd name="T0" fmla="*/ 40 w 168"/>
                    <a:gd name="T1" fmla="*/ 0 h 173"/>
                    <a:gd name="T2" fmla="*/ 18 w 168"/>
                    <a:gd name="T3" fmla="*/ 10 h 173"/>
                    <a:gd name="T4" fmla="*/ 9 w 168"/>
                    <a:gd name="T5" fmla="*/ 29 h 173"/>
                    <a:gd name="T6" fmla="*/ 0 w 168"/>
                    <a:gd name="T7" fmla="*/ 102 h 173"/>
                    <a:gd name="T8" fmla="*/ 5 w 168"/>
                    <a:gd name="T9" fmla="*/ 177 h 173"/>
                    <a:gd name="T10" fmla="*/ 18 w 168"/>
                    <a:gd name="T11" fmla="*/ 195 h 173"/>
                    <a:gd name="T12" fmla="*/ 44 w 168"/>
                    <a:gd name="T13" fmla="*/ 205 h 173"/>
                    <a:gd name="T14" fmla="*/ 133 w 168"/>
                    <a:gd name="T15" fmla="*/ 205 h 173"/>
                    <a:gd name="T16" fmla="*/ 155 w 168"/>
                    <a:gd name="T17" fmla="*/ 189 h 173"/>
                    <a:gd name="T18" fmla="*/ 168 w 168"/>
                    <a:gd name="T19" fmla="*/ 160 h 173"/>
                    <a:gd name="T20" fmla="*/ 168 w 168"/>
                    <a:gd name="T21" fmla="*/ 58 h 173"/>
                    <a:gd name="T22" fmla="*/ 168 w 168"/>
                    <a:gd name="T23" fmla="*/ 34 h 173"/>
                    <a:gd name="T24" fmla="*/ 164 w 168"/>
                    <a:gd name="T25" fmla="*/ 25 h 173"/>
                    <a:gd name="T26" fmla="*/ 128 w 168"/>
                    <a:gd name="T27" fmla="*/ 5 h 173"/>
                    <a:gd name="T28" fmla="*/ 40 w 168"/>
                    <a:gd name="T29" fmla="*/ 0 h 173"/>
                    <a:gd name="T30" fmla="*/ 40 w 168"/>
                    <a:gd name="T31" fmla="*/ 0 h 17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68" h="173">
                      <a:moveTo>
                        <a:pt x="40" y="0"/>
                      </a:moveTo>
                      <a:lnTo>
                        <a:pt x="18" y="10"/>
                      </a:lnTo>
                      <a:lnTo>
                        <a:pt x="9" y="24"/>
                      </a:lnTo>
                      <a:lnTo>
                        <a:pt x="0" y="87"/>
                      </a:lnTo>
                      <a:lnTo>
                        <a:pt x="5" y="149"/>
                      </a:lnTo>
                      <a:lnTo>
                        <a:pt x="18" y="164"/>
                      </a:lnTo>
                      <a:lnTo>
                        <a:pt x="44" y="173"/>
                      </a:lnTo>
                      <a:lnTo>
                        <a:pt x="133" y="173"/>
                      </a:lnTo>
                      <a:lnTo>
                        <a:pt x="155" y="159"/>
                      </a:lnTo>
                      <a:lnTo>
                        <a:pt x="168" y="135"/>
                      </a:lnTo>
                      <a:lnTo>
                        <a:pt x="168" y="48"/>
                      </a:lnTo>
                      <a:lnTo>
                        <a:pt x="168" y="29"/>
                      </a:lnTo>
                      <a:lnTo>
                        <a:pt x="164" y="20"/>
                      </a:lnTo>
                      <a:lnTo>
                        <a:pt x="128" y="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0" name="Freeform 721"/>
                <p:cNvSpPr>
                  <a:spLocks/>
                </p:cNvSpPr>
                <p:nvPr/>
              </p:nvSpPr>
              <p:spPr bwMode="auto">
                <a:xfrm flipV="1">
                  <a:off x="388" y="3366"/>
                  <a:ext cx="71" cy="79"/>
                </a:xfrm>
                <a:custGeom>
                  <a:avLst/>
                  <a:gdLst>
                    <a:gd name="T0" fmla="*/ 0 w 71"/>
                    <a:gd name="T1" fmla="*/ 44 h 77"/>
                    <a:gd name="T2" fmla="*/ 9 w 71"/>
                    <a:gd name="T3" fmla="*/ 10 h 77"/>
                    <a:gd name="T4" fmla="*/ 35 w 71"/>
                    <a:gd name="T5" fmla="*/ 0 h 77"/>
                    <a:gd name="T6" fmla="*/ 57 w 71"/>
                    <a:gd name="T7" fmla="*/ 15 h 77"/>
                    <a:gd name="T8" fmla="*/ 71 w 71"/>
                    <a:gd name="T9" fmla="*/ 44 h 77"/>
                    <a:gd name="T10" fmla="*/ 57 w 71"/>
                    <a:gd name="T11" fmla="*/ 78 h 77"/>
                    <a:gd name="T12" fmla="*/ 35 w 71"/>
                    <a:gd name="T13" fmla="*/ 87 h 77"/>
                    <a:gd name="T14" fmla="*/ 9 w 71"/>
                    <a:gd name="T15" fmla="*/ 73 h 77"/>
                    <a:gd name="T16" fmla="*/ 0 w 71"/>
                    <a:gd name="T17" fmla="*/ 44 h 77"/>
                    <a:gd name="T18" fmla="*/ 0 w 71"/>
                    <a:gd name="T19" fmla="*/ 44 h 7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1" h="77">
                      <a:moveTo>
                        <a:pt x="0" y="39"/>
                      </a:moveTo>
                      <a:lnTo>
                        <a:pt x="9" y="10"/>
                      </a:lnTo>
                      <a:lnTo>
                        <a:pt x="35" y="0"/>
                      </a:lnTo>
                      <a:lnTo>
                        <a:pt x="57" y="15"/>
                      </a:lnTo>
                      <a:lnTo>
                        <a:pt x="71" y="39"/>
                      </a:lnTo>
                      <a:lnTo>
                        <a:pt x="57" y="68"/>
                      </a:lnTo>
                      <a:lnTo>
                        <a:pt x="35" y="77"/>
                      </a:lnTo>
                      <a:lnTo>
                        <a:pt x="9" y="63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1" name="Freeform 722"/>
                <p:cNvSpPr>
                  <a:spLocks/>
                </p:cNvSpPr>
                <p:nvPr/>
              </p:nvSpPr>
              <p:spPr bwMode="auto">
                <a:xfrm flipV="1">
                  <a:off x="348" y="3346"/>
                  <a:ext cx="111" cy="139"/>
                </a:xfrm>
                <a:custGeom>
                  <a:avLst/>
                  <a:gdLst>
                    <a:gd name="T0" fmla="*/ 111 w 111"/>
                    <a:gd name="T1" fmla="*/ 0 h 134"/>
                    <a:gd name="T2" fmla="*/ 53 w 111"/>
                    <a:gd name="T3" fmla="*/ 0 h 134"/>
                    <a:gd name="T4" fmla="*/ 31 w 111"/>
                    <a:gd name="T5" fmla="*/ 0 h 134"/>
                    <a:gd name="T6" fmla="*/ 13 w 111"/>
                    <a:gd name="T7" fmla="*/ 5 h 134"/>
                    <a:gd name="T8" fmla="*/ 4 w 111"/>
                    <a:gd name="T9" fmla="*/ 34 h 134"/>
                    <a:gd name="T10" fmla="*/ 0 w 111"/>
                    <a:gd name="T11" fmla="*/ 68 h 134"/>
                    <a:gd name="T12" fmla="*/ 0 w 111"/>
                    <a:gd name="T13" fmla="*/ 110 h 134"/>
                    <a:gd name="T14" fmla="*/ 0 w 111"/>
                    <a:gd name="T15" fmla="*/ 161 h 134"/>
                    <a:gd name="T16" fmla="*/ 9 w 111"/>
                    <a:gd name="T17" fmla="*/ 116 h 134"/>
                    <a:gd name="T18" fmla="*/ 18 w 111"/>
                    <a:gd name="T19" fmla="*/ 63 h 134"/>
                    <a:gd name="T20" fmla="*/ 31 w 111"/>
                    <a:gd name="T21" fmla="*/ 34 h 134"/>
                    <a:gd name="T22" fmla="*/ 49 w 111"/>
                    <a:gd name="T23" fmla="*/ 19 h 134"/>
                    <a:gd name="T24" fmla="*/ 106 w 111"/>
                    <a:gd name="T25" fmla="*/ 0 h 134"/>
                    <a:gd name="T26" fmla="*/ 111 w 111"/>
                    <a:gd name="T27" fmla="*/ 0 h 1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1" h="134">
                      <a:moveTo>
                        <a:pt x="111" y="0"/>
                      </a:moveTo>
                      <a:lnTo>
                        <a:pt x="53" y="0"/>
                      </a:lnTo>
                      <a:lnTo>
                        <a:pt x="31" y="0"/>
                      </a:lnTo>
                      <a:lnTo>
                        <a:pt x="13" y="5"/>
                      </a:lnTo>
                      <a:lnTo>
                        <a:pt x="4" y="29"/>
                      </a:lnTo>
                      <a:lnTo>
                        <a:pt x="0" y="58"/>
                      </a:lnTo>
                      <a:lnTo>
                        <a:pt x="0" y="91"/>
                      </a:lnTo>
                      <a:lnTo>
                        <a:pt x="0" y="134"/>
                      </a:lnTo>
                      <a:lnTo>
                        <a:pt x="9" y="96"/>
                      </a:lnTo>
                      <a:lnTo>
                        <a:pt x="18" y="53"/>
                      </a:lnTo>
                      <a:lnTo>
                        <a:pt x="31" y="29"/>
                      </a:lnTo>
                      <a:lnTo>
                        <a:pt x="49" y="14"/>
                      </a:lnTo>
                      <a:lnTo>
                        <a:pt x="106" y="0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2" name="Freeform 723"/>
                <p:cNvSpPr>
                  <a:spLocks/>
                </p:cNvSpPr>
                <p:nvPr/>
              </p:nvSpPr>
              <p:spPr bwMode="auto">
                <a:xfrm flipV="1">
                  <a:off x="348" y="3425"/>
                  <a:ext cx="53" cy="60"/>
                </a:xfrm>
                <a:custGeom>
                  <a:avLst/>
                  <a:gdLst>
                    <a:gd name="T0" fmla="*/ 0 w 53"/>
                    <a:gd name="T1" fmla="*/ 68 h 58"/>
                    <a:gd name="T2" fmla="*/ 4 w 53"/>
                    <a:gd name="T3" fmla="*/ 34 h 58"/>
                    <a:gd name="T4" fmla="*/ 13 w 53"/>
                    <a:gd name="T5" fmla="*/ 5 h 58"/>
                    <a:gd name="T6" fmla="*/ 31 w 53"/>
                    <a:gd name="T7" fmla="*/ 0 h 58"/>
                    <a:gd name="T8" fmla="*/ 53 w 53"/>
                    <a:gd name="T9" fmla="*/ 0 h 58"/>
                    <a:gd name="T10" fmla="*/ 22 w 53"/>
                    <a:gd name="T11" fmla="*/ 10 h 58"/>
                    <a:gd name="T12" fmla="*/ 9 w 53"/>
                    <a:gd name="T13" fmla="*/ 34 h 58"/>
                    <a:gd name="T14" fmla="*/ 0 w 53"/>
                    <a:gd name="T15" fmla="*/ 68 h 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3" h="58">
                      <a:moveTo>
                        <a:pt x="0" y="58"/>
                      </a:moveTo>
                      <a:lnTo>
                        <a:pt x="4" y="29"/>
                      </a:lnTo>
                      <a:lnTo>
                        <a:pt x="13" y="5"/>
                      </a:lnTo>
                      <a:lnTo>
                        <a:pt x="31" y="0"/>
                      </a:lnTo>
                      <a:lnTo>
                        <a:pt x="53" y="0"/>
                      </a:lnTo>
                      <a:lnTo>
                        <a:pt x="22" y="10"/>
                      </a:lnTo>
                      <a:lnTo>
                        <a:pt x="9" y="29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3" name="Freeform 724"/>
                <p:cNvSpPr>
                  <a:spLocks/>
                </p:cNvSpPr>
                <p:nvPr/>
              </p:nvSpPr>
              <p:spPr bwMode="auto">
                <a:xfrm flipV="1">
                  <a:off x="379" y="3322"/>
                  <a:ext cx="124" cy="118"/>
                </a:xfrm>
                <a:custGeom>
                  <a:avLst/>
                  <a:gdLst>
                    <a:gd name="T0" fmla="*/ 0 w 124"/>
                    <a:gd name="T1" fmla="*/ 126 h 115"/>
                    <a:gd name="T2" fmla="*/ 93 w 124"/>
                    <a:gd name="T3" fmla="*/ 130 h 115"/>
                    <a:gd name="T4" fmla="*/ 115 w 124"/>
                    <a:gd name="T5" fmla="*/ 116 h 115"/>
                    <a:gd name="T6" fmla="*/ 124 w 124"/>
                    <a:gd name="T7" fmla="*/ 87 h 115"/>
                    <a:gd name="T8" fmla="*/ 124 w 124"/>
                    <a:gd name="T9" fmla="*/ 0 h 115"/>
                    <a:gd name="T10" fmla="*/ 115 w 124"/>
                    <a:gd name="T11" fmla="*/ 68 h 115"/>
                    <a:gd name="T12" fmla="*/ 102 w 124"/>
                    <a:gd name="T13" fmla="*/ 92 h 115"/>
                    <a:gd name="T14" fmla="*/ 84 w 124"/>
                    <a:gd name="T15" fmla="*/ 111 h 115"/>
                    <a:gd name="T16" fmla="*/ 0 w 124"/>
                    <a:gd name="T17" fmla="*/ 126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4" h="115">
                      <a:moveTo>
                        <a:pt x="0" y="111"/>
                      </a:moveTo>
                      <a:lnTo>
                        <a:pt x="93" y="115"/>
                      </a:lnTo>
                      <a:lnTo>
                        <a:pt x="115" y="101"/>
                      </a:lnTo>
                      <a:lnTo>
                        <a:pt x="124" y="77"/>
                      </a:lnTo>
                      <a:lnTo>
                        <a:pt x="124" y="0"/>
                      </a:lnTo>
                      <a:lnTo>
                        <a:pt x="115" y="58"/>
                      </a:lnTo>
                      <a:lnTo>
                        <a:pt x="102" y="82"/>
                      </a:lnTo>
                      <a:lnTo>
                        <a:pt x="84" y="96"/>
                      </a:lnTo>
                      <a:lnTo>
                        <a:pt x="0" y="111"/>
                      </a:ln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4" name="Freeform 725"/>
                <p:cNvSpPr>
                  <a:spLocks/>
                </p:cNvSpPr>
                <p:nvPr/>
              </p:nvSpPr>
              <p:spPr bwMode="auto">
                <a:xfrm flipV="1">
                  <a:off x="428" y="3322"/>
                  <a:ext cx="75" cy="64"/>
                </a:xfrm>
                <a:custGeom>
                  <a:avLst/>
                  <a:gdLst>
                    <a:gd name="T0" fmla="*/ 0 w 75"/>
                    <a:gd name="T1" fmla="*/ 72 h 62"/>
                    <a:gd name="T2" fmla="*/ 44 w 75"/>
                    <a:gd name="T3" fmla="*/ 72 h 62"/>
                    <a:gd name="T4" fmla="*/ 66 w 75"/>
                    <a:gd name="T5" fmla="*/ 58 h 62"/>
                    <a:gd name="T6" fmla="*/ 75 w 75"/>
                    <a:gd name="T7" fmla="*/ 29 h 62"/>
                    <a:gd name="T8" fmla="*/ 75 w 75"/>
                    <a:gd name="T9" fmla="*/ 0 h 62"/>
                    <a:gd name="T10" fmla="*/ 70 w 75"/>
                    <a:gd name="T11" fmla="*/ 29 h 62"/>
                    <a:gd name="T12" fmla="*/ 53 w 75"/>
                    <a:gd name="T13" fmla="*/ 58 h 62"/>
                    <a:gd name="T14" fmla="*/ 17 w 75"/>
                    <a:gd name="T15" fmla="*/ 68 h 62"/>
                    <a:gd name="T16" fmla="*/ 0 w 75"/>
                    <a:gd name="T17" fmla="*/ 72 h 6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5" h="62">
                      <a:moveTo>
                        <a:pt x="0" y="62"/>
                      </a:moveTo>
                      <a:lnTo>
                        <a:pt x="44" y="62"/>
                      </a:lnTo>
                      <a:lnTo>
                        <a:pt x="66" y="48"/>
                      </a:lnTo>
                      <a:lnTo>
                        <a:pt x="75" y="24"/>
                      </a:lnTo>
                      <a:lnTo>
                        <a:pt x="75" y="0"/>
                      </a:lnTo>
                      <a:lnTo>
                        <a:pt x="70" y="24"/>
                      </a:lnTo>
                      <a:lnTo>
                        <a:pt x="53" y="48"/>
                      </a:lnTo>
                      <a:lnTo>
                        <a:pt x="17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959" name="Freeform 726"/>
              <p:cNvSpPr>
                <a:spLocks/>
              </p:cNvSpPr>
              <p:nvPr/>
            </p:nvSpPr>
            <p:spPr bwMode="auto">
              <a:xfrm flipV="1">
                <a:off x="3134" y="2570"/>
                <a:ext cx="93" cy="80"/>
              </a:xfrm>
              <a:custGeom>
                <a:avLst/>
                <a:gdLst>
                  <a:gd name="T0" fmla="*/ 27 w 93"/>
                  <a:gd name="T1" fmla="*/ 5 h 77"/>
                  <a:gd name="T2" fmla="*/ 27 w 93"/>
                  <a:gd name="T3" fmla="*/ 29 h 77"/>
                  <a:gd name="T4" fmla="*/ 23 w 93"/>
                  <a:gd name="T5" fmla="*/ 54 h 77"/>
                  <a:gd name="T6" fmla="*/ 0 w 93"/>
                  <a:gd name="T7" fmla="*/ 92 h 77"/>
                  <a:gd name="T8" fmla="*/ 58 w 93"/>
                  <a:gd name="T9" fmla="*/ 92 h 77"/>
                  <a:gd name="T10" fmla="*/ 76 w 93"/>
                  <a:gd name="T11" fmla="*/ 83 h 77"/>
                  <a:gd name="T12" fmla="*/ 89 w 93"/>
                  <a:gd name="T13" fmla="*/ 58 h 77"/>
                  <a:gd name="T14" fmla="*/ 93 w 93"/>
                  <a:gd name="T15" fmla="*/ 0 h 77"/>
                  <a:gd name="T16" fmla="*/ 27 w 93"/>
                  <a:gd name="T17" fmla="*/ 5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77">
                    <a:moveTo>
                      <a:pt x="27" y="5"/>
                    </a:moveTo>
                    <a:lnTo>
                      <a:pt x="27" y="24"/>
                    </a:lnTo>
                    <a:lnTo>
                      <a:pt x="23" y="44"/>
                    </a:lnTo>
                    <a:lnTo>
                      <a:pt x="0" y="77"/>
                    </a:lnTo>
                    <a:lnTo>
                      <a:pt x="58" y="77"/>
                    </a:lnTo>
                    <a:lnTo>
                      <a:pt x="76" y="68"/>
                    </a:lnTo>
                    <a:lnTo>
                      <a:pt x="89" y="48"/>
                    </a:lnTo>
                    <a:lnTo>
                      <a:pt x="93" y="0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0" name="Freeform 727"/>
              <p:cNvSpPr>
                <a:spLocks/>
              </p:cNvSpPr>
              <p:nvPr/>
            </p:nvSpPr>
            <p:spPr bwMode="auto">
              <a:xfrm flipV="1">
                <a:off x="3143" y="2832"/>
                <a:ext cx="53" cy="65"/>
              </a:xfrm>
              <a:custGeom>
                <a:avLst/>
                <a:gdLst>
                  <a:gd name="T0" fmla="*/ 53 w 53"/>
                  <a:gd name="T1" fmla="*/ 58 h 63"/>
                  <a:gd name="T2" fmla="*/ 53 w 53"/>
                  <a:gd name="T3" fmla="*/ 29 h 63"/>
                  <a:gd name="T4" fmla="*/ 49 w 53"/>
                  <a:gd name="T5" fmla="*/ 10 h 63"/>
                  <a:gd name="T6" fmla="*/ 36 w 53"/>
                  <a:gd name="T7" fmla="*/ 0 h 63"/>
                  <a:gd name="T8" fmla="*/ 9 w 53"/>
                  <a:gd name="T9" fmla="*/ 5 h 63"/>
                  <a:gd name="T10" fmla="*/ 0 w 53"/>
                  <a:gd name="T11" fmla="*/ 25 h 63"/>
                  <a:gd name="T12" fmla="*/ 0 w 53"/>
                  <a:gd name="T13" fmla="*/ 50 h 63"/>
                  <a:gd name="T14" fmla="*/ 5 w 53"/>
                  <a:gd name="T15" fmla="*/ 63 h 63"/>
                  <a:gd name="T16" fmla="*/ 18 w 53"/>
                  <a:gd name="T17" fmla="*/ 73 h 63"/>
                  <a:gd name="T18" fmla="*/ 40 w 53"/>
                  <a:gd name="T19" fmla="*/ 73 h 63"/>
                  <a:gd name="T20" fmla="*/ 53 w 53"/>
                  <a:gd name="T21" fmla="*/ 58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63">
                    <a:moveTo>
                      <a:pt x="53" y="48"/>
                    </a:moveTo>
                    <a:lnTo>
                      <a:pt x="53" y="24"/>
                    </a:lnTo>
                    <a:lnTo>
                      <a:pt x="49" y="10"/>
                    </a:lnTo>
                    <a:lnTo>
                      <a:pt x="36" y="0"/>
                    </a:lnTo>
                    <a:lnTo>
                      <a:pt x="9" y="5"/>
                    </a:lnTo>
                    <a:lnTo>
                      <a:pt x="0" y="20"/>
                    </a:lnTo>
                    <a:lnTo>
                      <a:pt x="0" y="44"/>
                    </a:lnTo>
                    <a:lnTo>
                      <a:pt x="5" y="53"/>
                    </a:lnTo>
                    <a:lnTo>
                      <a:pt x="18" y="63"/>
                    </a:lnTo>
                    <a:lnTo>
                      <a:pt x="40" y="63"/>
                    </a:lnTo>
                    <a:lnTo>
                      <a:pt x="53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1" name="Freeform 728"/>
              <p:cNvSpPr>
                <a:spLocks/>
              </p:cNvSpPr>
              <p:nvPr/>
            </p:nvSpPr>
            <p:spPr bwMode="auto">
              <a:xfrm flipV="1">
                <a:off x="3139" y="2857"/>
                <a:ext cx="40" cy="44"/>
              </a:xfrm>
              <a:custGeom>
                <a:avLst/>
                <a:gdLst>
                  <a:gd name="T0" fmla="*/ 0 w 40"/>
                  <a:gd name="T1" fmla="*/ 48 h 43"/>
                  <a:gd name="T2" fmla="*/ 9 w 40"/>
                  <a:gd name="T3" fmla="*/ 33 h 43"/>
                  <a:gd name="T4" fmla="*/ 18 w 40"/>
                  <a:gd name="T5" fmla="*/ 9 h 43"/>
                  <a:gd name="T6" fmla="*/ 22 w 40"/>
                  <a:gd name="T7" fmla="*/ 4 h 43"/>
                  <a:gd name="T8" fmla="*/ 35 w 40"/>
                  <a:gd name="T9" fmla="*/ 4 h 43"/>
                  <a:gd name="T10" fmla="*/ 40 w 40"/>
                  <a:gd name="T11" fmla="*/ 4 h 43"/>
                  <a:gd name="T12" fmla="*/ 31 w 40"/>
                  <a:gd name="T13" fmla="*/ 0 h 43"/>
                  <a:gd name="T14" fmla="*/ 9 w 40"/>
                  <a:gd name="T15" fmla="*/ 4 h 43"/>
                  <a:gd name="T16" fmla="*/ 0 w 40"/>
                  <a:gd name="T17" fmla="*/ 19 h 43"/>
                  <a:gd name="T18" fmla="*/ 0 w 40"/>
                  <a:gd name="T19" fmla="*/ 48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3">
                    <a:moveTo>
                      <a:pt x="0" y="43"/>
                    </a:moveTo>
                    <a:lnTo>
                      <a:pt x="9" y="28"/>
                    </a:lnTo>
                    <a:lnTo>
                      <a:pt x="18" y="9"/>
                    </a:lnTo>
                    <a:lnTo>
                      <a:pt x="22" y="4"/>
                    </a:lnTo>
                    <a:lnTo>
                      <a:pt x="35" y="4"/>
                    </a:lnTo>
                    <a:lnTo>
                      <a:pt x="40" y="4"/>
                    </a:lnTo>
                    <a:lnTo>
                      <a:pt x="31" y="0"/>
                    </a:lnTo>
                    <a:lnTo>
                      <a:pt x="9" y="4"/>
                    </a:lnTo>
                    <a:lnTo>
                      <a:pt x="0" y="1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2" name="Freeform 729"/>
              <p:cNvSpPr>
                <a:spLocks/>
              </p:cNvSpPr>
              <p:nvPr/>
            </p:nvSpPr>
            <p:spPr bwMode="auto">
              <a:xfrm flipV="1">
                <a:off x="3143" y="2842"/>
                <a:ext cx="49" cy="50"/>
              </a:xfrm>
              <a:custGeom>
                <a:avLst/>
                <a:gdLst>
                  <a:gd name="T0" fmla="*/ 40 w 49"/>
                  <a:gd name="T1" fmla="*/ 0 h 48"/>
                  <a:gd name="T2" fmla="*/ 40 w 49"/>
                  <a:gd name="T3" fmla="*/ 20 h 48"/>
                  <a:gd name="T4" fmla="*/ 36 w 49"/>
                  <a:gd name="T5" fmla="*/ 29 h 48"/>
                  <a:gd name="T6" fmla="*/ 27 w 49"/>
                  <a:gd name="T7" fmla="*/ 42 h 48"/>
                  <a:gd name="T8" fmla="*/ 18 w 49"/>
                  <a:gd name="T9" fmla="*/ 49 h 48"/>
                  <a:gd name="T10" fmla="*/ 5 w 49"/>
                  <a:gd name="T11" fmla="*/ 49 h 48"/>
                  <a:gd name="T12" fmla="*/ 0 w 49"/>
                  <a:gd name="T13" fmla="*/ 49 h 48"/>
                  <a:gd name="T14" fmla="*/ 14 w 49"/>
                  <a:gd name="T15" fmla="*/ 58 h 48"/>
                  <a:gd name="T16" fmla="*/ 31 w 49"/>
                  <a:gd name="T17" fmla="*/ 58 h 48"/>
                  <a:gd name="T18" fmla="*/ 45 w 49"/>
                  <a:gd name="T19" fmla="*/ 49 h 48"/>
                  <a:gd name="T20" fmla="*/ 49 w 49"/>
                  <a:gd name="T21" fmla="*/ 24 h 48"/>
                  <a:gd name="T22" fmla="*/ 40 w 49"/>
                  <a:gd name="T23" fmla="*/ 0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48">
                    <a:moveTo>
                      <a:pt x="40" y="0"/>
                    </a:moveTo>
                    <a:lnTo>
                      <a:pt x="40" y="15"/>
                    </a:lnTo>
                    <a:lnTo>
                      <a:pt x="36" y="24"/>
                    </a:lnTo>
                    <a:lnTo>
                      <a:pt x="27" y="34"/>
                    </a:lnTo>
                    <a:lnTo>
                      <a:pt x="18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14" y="48"/>
                    </a:lnTo>
                    <a:lnTo>
                      <a:pt x="31" y="48"/>
                    </a:lnTo>
                    <a:lnTo>
                      <a:pt x="45" y="39"/>
                    </a:lnTo>
                    <a:lnTo>
                      <a:pt x="49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3" name="Freeform 730"/>
              <p:cNvSpPr>
                <a:spLocks/>
              </p:cNvSpPr>
              <p:nvPr/>
            </p:nvSpPr>
            <p:spPr bwMode="auto">
              <a:xfrm flipV="1">
                <a:off x="3157" y="2842"/>
                <a:ext cx="31" cy="10"/>
              </a:xfrm>
              <a:custGeom>
                <a:avLst/>
                <a:gdLst>
                  <a:gd name="T0" fmla="*/ 31 w 31"/>
                  <a:gd name="T1" fmla="*/ 0 h 9"/>
                  <a:gd name="T2" fmla="*/ 17 w 31"/>
                  <a:gd name="T3" fmla="*/ 14 h 9"/>
                  <a:gd name="T4" fmla="*/ 0 w 31"/>
                  <a:gd name="T5" fmla="*/ 14 h 9"/>
                  <a:gd name="T6" fmla="*/ 13 w 31"/>
                  <a:gd name="T7" fmla="*/ 14 h 9"/>
                  <a:gd name="T8" fmla="*/ 31 w 3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31" y="0"/>
                    </a:moveTo>
                    <a:lnTo>
                      <a:pt x="17" y="9"/>
                    </a:lnTo>
                    <a:lnTo>
                      <a:pt x="0" y="9"/>
                    </a:lnTo>
                    <a:lnTo>
                      <a:pt x="13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4" name="Freeform 731"/>
              <p:cNvSpPr>
                <a:spLocks/>
              </p:cNvSpPr>
              <p:nvPr/>
            </p:nvSpPr>
            <p:spPr bwMode="auto">
              <a:xfrm flipV="1">
                <a:off x="3139" y="2887"/>
                <a:ext cx="9" cy="14"/>
              </a:xfrm>
              <a:custGeom>
                <a:avLst/>
                <a:gdLst>
                  <a:gd name="T0" fmla="*/ 0 w 9"/>
                  <a:gd name="T1" fmla="*/ 4 h 14"/>
                  <a:gd name="T2" fmla="*/ 4 w 9"/>
                  <a:gd name="T3" fmla="*/ 0 h 14"/>
                  <a:gd name="T4" fmla="*/ 9 w 9"/>
                  <a:gd name="T5" fmla="*/ 9 h 14"/>
                  <a:gd name="T6" fmla="*/ 4 w 9"/>
                  <a:gd name="T7" fmla="*/ 14 h 14"/>
                  <a:gd name="T8" fmla="*/ 0 w 9"/>
                  <a:gd name="T9" fmla="*/ 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4"/>
                    </a:moveTo>
                    <a:lnTo>
                      <a:pt x="4" y="0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5" name="Freeform 732"/>
              <p:cNvSpPr>
                <a:spLocks/>
              </p:cNvSpPr>
              <p:nvPr/>
            </p:nvSpPr>
            <p:spPr bwMode="auto">
              <a:xfrm flipV="1">
                <a:off x="3148" y="2897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4 w 9"/>
                  <a:gd name="T3" fmla="*/ 0 h 9"/>
                  <a:gd name="T4" fmla="*/ 9 w 9"/>
                  <a:gd name="T5" fmla="*/ 5 h 9"/>
                  <a:gd name="T6" fmla="*/ 4 w 9"/>
                  <a:gd name="T7" fmla="*/ 9 h 9"/>
                  <a:gd name="T8" fmla="*/ 0 w 9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4" y="0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6" name="Freeform 733"/>
              <p:cNvSpPr>
                <a:spLocks/>
              </p:cNvSpPr>
              <p:nvPr/>
            </p:nvSpPr>
            <p:spPr bwMode="auto">
              <a:xfrm flipV="1">
                <a:off x="3095" y="2788"/>
                <a:ext cx="150" cy="159"/>
              </a:xfrm>
              <a:custGeom>
                <a:avLst/>
                <a:gdLst>
                  <a:gd name="T0" fmla="*/ 62 w 150"/>
                  <a:gd name="T1" fmla="*/ 0 h 154"/>
                  <a:gd name="T2" fmla="*/ 39 w 150"/>
                  <a:gd name="T3" fmla="*/ 5 h 154"/>
                  <a:gd name="T4" fmla="*/ 26 w 150"/>
                  <a:gd name="T5" fmla="*/ 25 h 154"/>
                  <a:gd name="T6" fmla="*/ 17 w 150"/>
                  <a:gd name="T7" fmla="*/ 44 h 154"/>
                  <a:gd name="T8" fmla="*/ 8 w 150"/>
                  <a:gd name="T9" fmla="*/ 84 h 154"/>
                  <a:gd name="T10" fmla="*/ 0 w 150"/>
                  <a:gd name="T11" fmla="*/ 146 h 154"/>
                  <a:gd name="T12" fmla="*/ 8 w 150"/>
                  <a:gd name="T13" fmla="*/ 165 h 154"/>
                  <a:gd name="T14" fmla="*/ 26 w 150"/>
                  <a:gd name="T15" fmla="*/ 174 h 154"/>
                  <a:gd name="T16" fmla="*/ 110 w 150"/>
                  <a:gd name="T17" fmla="*/ 180 h 154"/>
                  <a:gd name="T18" fmla="*/ 132 w 150"/>
                  <a:gd name="T19" fmla="*/ 174 h 154"/>
                  <a:gd name="T20" fmla="*/ 141 w 150"/>
                  <a:gd name="T21" fmla="*/ 146 h 154"/>
                  <a:gd name="T22" fmla="*/ 150 w 150"/>
                  <a:gd name="T23" fmla="*/ 58 h 154"/>
                  <a:gd name="T24" fmla="*/ 146 w 150"/>
                  <a:gd name="T25" fmla="*/ 15 h 154"/>
                  <a:gd name="T26" fmla="*/ 115 w 150"/>
                  <a:gd name="T27" fmla="*/ 5 h 154"/>
                  <a:gd name="T28" fmla="*/ 62 w 150"/>
                  <a:gd name="T29" fmla="*/ 0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154">
                    <a:moveTo>
                      <a:pt x="62" y="0"/>
                    </a:moveTo>
                    <a:lnTo>
                      <a:pt x="39" y="5"/>
                    </a:lnTo>
                    <a:lnTo>
                      <a:pt x="26" y="20"/>
                    </a:lnTo>
                    <a:lnTo>
                      <a:pt x="17" y="39"/>
                    </a:lnTo>
                    <a:lnTo>
                      <a:pt x="8" y="72"/>
                    </a:lnTo>
                    <a:lnTo>
                      <a:pt x="0" y="125"/>
                    </a:lnTo>
                    <a:lnTo>
                      <a:pt x="8" y="140"/>
                    </a:lnTo>
                    <a:lnTo>
                      <a:pt x="26" y="149"/>
                    </a:lnTo>
                    <a:lnTo>
                      <a:pt x="110" y="154"/>
                    </a:lnTo>
                    <a:lnTo>
                      <a:pt x="132" y="149"/>
                    </a:lnTo>
                    <a:lnTo>
                      <a:pt x="141" y="125"/>
                    </a:lnTo>
                    <a:lnTo>
                      <a:pt x="150" y="48"/>
                    </a:lnTo>
                    <a:lnTo>
                      <a:pt x="146" y="15"/>
                    </a:lnTo>
                    <a:lnTo>
                      <a:pt x="115" y="5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7" name="Freeform 734"/>
              <p:cNvSpPr>
                <a:spLocks/>
              </p:cNvSpPr>
              <p:nvPr/>
            </p:nvSpPr>
            <p:spPr bwMode="auto">
              <a:xfrm flipV="1">
                <a:off x="3134" y="2832"/>
                <a:ext cx="62" cy="74"/>
              </a:xfrm>
              <a:custGeom>
                <a:avLst/>
                <a:gdLst>
                  <a:gd name="T0" fmla="*/ 0 w 62"/>
                  <a:gd name="T1" fmla="*/ 38 h 72"/>
                  <a:gd name="T2" fmla="*/ 9 w 62"/>
                  <a:gd name="T3" fmla="*/ 9 h 72"/>
                  <a:gd name="T4" fmla="*/ 36 w 62"/>
                  <a:gd name="T5" fmla="*/ 0 h 72"/>
                  <a:gd name="T6" fmla="*/ 54 w 62"/>
                  <a:gd name="T7" fmla="*/ 14 h 72"/>
                  <a:gd name="T8" fmla="*/ 62 w 62"/>
                  <a:gd name="T9" fmla="*/ 43 h 72"/>
                  <a:gd name="T10" fmla="*/ 49 w 62"/>
                  <a:gd name="T11" fmla="*/ 72 h 72"/>
                  <a:gd name="T12" fmla="*/ 27 w 62"/>
                  <a:gd name="T13" fmla="*/ 82 h 72"/>
                  <a:gd name="T14" fmla="*/ 5 w 62"/>
                  <a:gd name="T15" fmla="*/ 67 h 72"/>
                  <a:gd name="T16" fmla="*/ 0 w 62"/>
                  <a:gd name="T17" fmla="*/ 38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0" y="33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4" y="14"/>
                    </a:lnTo>
                    <a:lnTo>
                      <a:pt x="62" y="38"/>
                    </a:lnTo>
                    <a:lnTo>
                      <a:pt x="49" y="62"/>
                    </a:lnTo>
                    <a:lnTo>
                      <a:pt x="27" y="72"/>
                    </a:lnTo>
                    <a:lnTo>
                      <a:pt x="5" y="57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8" name="Freeform 735"/>
              <p:cNvSpPr>
                <a:spLocks/>
              </p:cNvSpPr>
              <p:nvPr/>
            </p:nvSpPr>
            <p:spPr bwMode="auto">
              <a:xfrm flipV="1">
                <a:off x="3134" y="2882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5 w 9"/>
                  <a:gd name="T3" fmla="*/ 0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9" name="Freeform 736"/>
              <p:cNvSpPr>
                <a:spLocks/>
              </p:cNvSpPr>
              <p:nvPr/>
            </p:nvSpPr>
            <p:spPr bwMode="auto">
              <a:xfrm flipV="1">
                <a:off x="3095" y="2788"/>
                <a:ext cx="150" cy="159"/>
              </a:xfrm>
              <a:custGeom>
                <a:avLst/>
                <a:gdLst>
                  <a:gd name="T0" fmla="*/ 62 w 150"/>
                  <a:gd name="T1" fmla="*/ 0 h 154"/>
                  <a:gd name="T2" fmla="*/ 39 w 150"/>
                  <a:gd name="T3" fmla="*/ 5 h 154"/>
                  <a:gd name="T4" fmla="*/ 26 w 150"/>
                  <a:gd name="T5" fmla="*/ 25 h 154"/>
                  <a:gd name="T6" fmla="*/ 17 w 150"/>
                  <a:gd name="T7" fmla="*/ 44 h 154"/>
                  <a:gd name="T8" fmla="*/ 8 w 150"/>
                  <a:gd name="T9" fmla="*/ 84 h 154"/>
                  <a:gd name="T10" fmla="*/ 0 w 150"/>
                  <a:gd name="T11" fmla="*/ 146 h 154"/>
                  <a:gd name="T12" fmla="*/ 8 w 150"/>
                  <a:gd name="T13" fmla="*/ 165 h 154"/>
                  <a:gd name="T14" fmla="*/ 26 w 150"/>
                  <a:gd name="T15" fmla="*/ 174 h 154"/>
                  <a:gd name="T16" fmla="*/ 110 w 150"/>
                  <a:gd name="T17" fmla="*/ 180 h 154"/>
                  <a:gd name="T18" fmla="*/ 132 w 150"/>
                  <a:gd name="T19" fmla="*/ 174 h 154"/>
                  <a:gd name="T20" fmla="*/ 141 w 150"/>
                  <a:gd name="T21" fmla="*/ 146 h 154"/>
                  <a:gd name="T22" fmla="*/ 150 w 150"/>
                  <a:gd name="T23" fmla="*/ 58 h 154"/>
                  <a:gd name="T24" fmla="*/ 146 w 150"/>
                  <a:gd name="T25" fmla="*/ 15 h 154"/>
                  <a:gd name="T26" fmla="*/ 115 w 150"/>
                  <a:gd name="T27" fmla="*/ 5 h 154"/>
                  <a:gd name="T28" fmla="*/ 62 w 150"/>
                  <a:gd name="T29" fmla="*/ 0 h 154"/>
                  <a:gd name="T30" fmla="*/ 62 w 150"/>
                  <a:gd name="T31" fmla="*/ 0 h 1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0" h="154">
                    <a:moveTo>
                      <a:pt x="62" y="0"/>
                    </a:moveTo>
                    <a:lnTo>
                      <a:pt x="39" y="5"/>
                    </a:lnTo>
                    <a:lnTo>
                      <a:pt x="26" y="20"/>
                    </a:lnTo>
                    <a:lnTo>
                      <a:pt x="17" y="39"/>
                    </a:lnTo>
                    <a:lnTo>
                      <a:pt x="8" y="72"/>
                    </a:lnTo>
                    <a:lnTo>
                      <a:pt x="0" y="125"/>
                    </a:lnTo>
                    <a:lnTo>
                      <a:pt x="8" y="140"/>
                    </a:lnTo>
                    <a:lnTo>
                      <a:pt x="26" y="149"/>
                    </a:lnTo>
                    <a:lnTo>
                      <a:pt x="110" y="154"/>
                    </a:lnTo>
                    <a:lnTo>
                      <a:pt x="132" y="149"/>
                    </a:lnTo>
                    <a:lnTo>
                      <a:pt x="141" y="125"/>
                    </a:lnTo>
                    <a:lnTo>
                      <a:pt x="150" y="48"/>
                    </a:lnTo>
                    <a:lnTo>
                      <a:pt x="146" y="15"/>
                    </a:lnTo>
                    <a:lnTo>
                      <a:pt x="115" y="5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0" name="Freeform 737"/>
              <p:cNvSpPr>
                <a:spLocks/>
              </p:cNvSpPr>
              <p:nvPr/>
            </p:nvSpPr>
            <p:spPr bwMode="auto">
              <a:xfrm flipV="1">
                <a:off x="3134" y="2832"/>
                <a:ext cx="62" cy="74"/>
              </a:xfrm>
              <a:custGeom>
                <a:avLst/>
                <a:gdLst>
                  <a:gd name="T0" fmla="*/ 0 w 62"/>
                  <a:gd name="T1" fmla="*/ 38 h 72"/>
                  <a:gd name="T2" fmla="*/ 9 w 62"/>
                  <a:gd name="T3" fmla="*/ 9 h 72"/>
                  <a:gd name="T4" fmla="*/ 36 w 62"/>
                  <a:gd name="T5" fmla="*/ 0 h 72"/>
                  <a:gd name="T6" fmla="*/ 54 w 62"/>
                  <a:gd name="T7" fmla="*/ 14 h 72"/>
                  <a:gd name="T8" fmla="*/ 62 w 62"/>
                  <a:gd name="T9" fmla="*/ 43 h 72"/>
                  <a:gd name="T10" fmla="*/ 49 w 62"/>
                  <a:gd name="T11" fmla="*/ 72 h 72"/>
                  <a:gd name="T12" fmla="*/ 27 w 62"/>
                  <a:gd name="T13" fmla="*/ 82 h 72"/>
                  <a:gd name="T14" fmla="*/ 5 w 62"/>
                  <a:gd name="T15" fmla="*/ 67 h 72"/>
                  <a:gd name="T16" fmla="*/ 0 w 62"/>
                  <a:gd name="T17" fmla="*/ 38 h 72"/>
                  <a:gd name="T18" fmla="*/ 0 w 62"/>
                  <a:gd name="T19" fmla="*/ 38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72">
                    <a:moveTo>
                      <a:pt x="0" y="33"/>
                    </a:moveTo>
                    <a:lnTo>
                      <a:pt x="9" y="9"/>
                    </a:lnTo>
                    <a:lnTo>
                      <a:pt x="36" y="0"/>
                    </a:lnTo>
                    <a:lnTo>
                      <a:pt x="54" y="14"/>
                    </a:lnTo>
                    <a:lnTo>
                      <a:pt x="62" y="38"/>
                    </a:lnTo>
                    <a:lnTo>
                      <a:pt x="49" y="62"/>
                    </a:lnTo>
                    <a:lnTo>
                      <a:pt x="27" y="72"/>
                    </a:lnTo>
                    <a:lnTo>
                      <a:pt x="5" y="57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1" name="Freeform 738"/>
              <p:cNvSpPr>
                <a:spLocks/>
              </p:cNvSpPr>
              <p:nvPr/>
            </p:nvSpPr>
            <p:spPr bwMode="auto">
              <a:xfrm flipV="1">
                <a:off x="3103" y="2813"/>
                <a:ext cx="116" cy="123"/>
              </a:xfrm>
              <a:custGeom>
                <a:avLst/>
                <a:gdLst>
                  <a:gd name="T0" fmla="*/ 116 w 116"/>
                  <a:gd name="T1" fmla="*/ 5 h 120"/>
                  <a:gd name="T2" fmla="*/ 67 w 116"/>
                  <a:gd name="T3" fmla="*/ 0 h 120"/>
                  <a:gd name="T4" fmla="*/ 45 w 116"/>
                  <a:gd name="T5" fmla="*/ 0 h 120"/>
                  <a:gd name="T6" fmla="*/ 27 w 116"/>
                  <a:gd name="T7" fmla="*/ 5 h 120"/>
                  <a:gd name="T8" fmla="*/ 18 w 116"/>
                  <a:gd name="T9" fmla="*/ 29 h 120"/>
                  <a:gd name="T10" fmla="*/ 14 w 116"/>
                  <a:gd name="T11" fmla="*/ 53 h 120"/>
                  <a:gd name="T12" fmla="*/ 9 w 116"/>
                  <a:gd name="T13" fmla="*/ 92 h 120"/>
                  <a:gd name="T14" fmla="*/ 0 w 116"/>
                  <a:gd name="T15" fmla="*/ 135 h 120"/>
                  <a:gd name="T16" fmla="*/ 18 w 116"/>
                  <a:gd name="T17" fmla="*/ 92 h 120"/>
                  <a:gd name="T18" fmla="*/ 31 w 116"/>
                  <a:gd name="T19" fmla="*/ 48 h 120"/>
                  <a:gd name="T20" fmla="*/ 40 w 116"/>
                  <a:gd name="T21" fmla="*/ 29 h 120"/>
                  <a:gd name="T22" fmla="*/ 62 w 116"/>
                  <a:gd name="T23" fmla="*/ 14 h 120"/>
                  <a:gd name="T24" fmla="*/ 111 w 116"/>
                  <a:gd name="T25" fmla="*/ 5 h 120"/>
                  <a:gd name="T26" fmla="*/ 116 w 116"/>
                  <a:gd name="T27" fmla="*/ 5 h 1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6" h="120">
                    <a:moveTo>
                      <a:pt x="116" y="5"/>
                    </a:moveTo>
                    <a:lnTo>
                      <a:pt x="67" y="0"/>
                    </a:lnTo>
                    <a:lnTo>
                      <a:pt x="45" y="0"/>
                    </a:lnTo>
                    <a:lnTo>
                      <a:pt x="27" y="5"/>
                    </a:lnTo>
                    <a:lnTo>
                      <a:pt x="18" y="24"/>
                    </a:lnTo>
                    <a:lnTo>
                      <a:pt x="14" y="48"/>
                    </a:lnTo>
                    <a:lnTo>
                      <a:pt x="9" y="82"/>
                    </a:lnTo>
                    <a:lnTo>
                      <a:pt x="0" y="120"/>
                    </a:lnTo>
                    <a:lnTo>
                      <a:pt x="18" y="82"/>
                    </a:lnTo>
                    <a:lnTo>
                      <a:pt x="31" y="43"/>
                    </a:lnTo>
                    <a:lnTo>
                      <a:pt x="40" y="24"/>
                    </a:lnTo>
                    <a:lnTo>
                      <a:pt x="62" y="14"/>
                    </a:lnTo>
                    <a:lnTo>
                      <a:pt x="111" y="5"/>
                    </a:lnTo>
                    <a:lnTo>
                      <a:pt x="116" y="5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2" name="Freeform 739"/>
              <p:cNvSpPr>
                <a:spLocks/>
              </p:cNvSpPr>
              <p:nvPr/>
            </p:nvSpPr>
            <p:spPr bwMode="auto">
              <a:xfrm flipV="1">
                <a:off x="3117" y="2887"/>
                <a:ext cx="53" cy="49"/>
              </a:xfrm>
              <a:custGeom>
                <a:avLst/>
                <a:gdLst>
                  <a:gd name="T0" fmla="*/ 0 w 53"/>
                  <a:gd name="T1" fmla="*/ 53 h 48"/>
                  <a:gd name="T2" fmla="*/ 4 w 53"/>
                  <a:gd name="T3" fmla="*/ 29 h 48"/>
                  <a:gd name="T4" fmla="*/ 13 w 53"/>
                  <a:gd name="T5" fmla="*/ 5 h 48"/>
                  <a:gd name="T6" fmla="*/ 31 w 53"/>
                  <a:gd name="T7" fmla="*/ 0 h 48"/>
                  <a:gd name="T8" fmla="*/ 53 w 53"/>
                  <a:gd name="T9" fmla="*/ 0 h 48"/>
                  <a:gd name="T10" fmla="*/ 22 w 53"/>
                  <a:gd name="T11" fmla="*/ 10 h 48"/>
                  <a:gd name="T12" fmla="*/ 9 w 53"/>
                  <a:gd name="T13" fmla="*/ 29 h 48"/>
                  <a:gd name="T14" fmla="*/ 0 w 53"/>
                  <a:gd name="T15" fmla="*/ 53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48">
                    <a:moveTo>
                      <a:pt x="0" y="48"/>
                    </a:moveTo>
                    <a:lnTo>
                      <a:pt x="4" y="24"/>
                    </a:lnTo>
                    <a:lnTo>
                      <a:pt x="13" y="5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22" y="10"/>
                    </a:lnTo>
                    <a:lnTo>
                      <a:pt x="9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3" name="Freeform 740"/>
              <p:cNvSpPr>
                <a:spLocks/>
              </p:cNvSpPr>
              <p:nvPr/>
            </p:nvSpPr>
            <p:spPr bwMode="auto">
              <a:xfrm flipV="1">
                <a:off x="3165" y="2793"/>
                <a:ext cx="71" cy="55"/>
              </a:xfrm>
              <a:custGeom>
                <a:avLst/>
                <a:gdLst>
                  <a:gd name="T0" fmla="*/ 0 w 71"/>
                  <a:gd name="T1" fmla="*/ 63 h 53"/>
                  <a:gd name="T2" fmla="*/ 40 w 71"/>
                  <a:gd name="T3" fmla="*/ 63 h 53"/>
                  <a:gd name="T4" fmla="*/ 58 w 71"/>
                  <a:gd name="T5" fmla="*/ 58 h 53"/>
                  <a:gd name="T6" fmla="*/ 67 w 71"/>
                  <a:gd name="T7" fmla="*/ 29 h 53"/>
                  <a:gd name="T8" fmla="*/ 71 w 71"/>
                  <a:gd name="T9" fmla="*/ 0 h 53"/>
                  <a:gd name="T10" fmla="*/ 67 w 71"/>
                  <a:gd name="T11" fmla="*/ 29 h 53"/>
                  <a:gd name="T12" fmla="*/ 49 w 71"/>
                  <a:gd name="T13" fmla="*/ 54 h 53"/>
                  <a:gd name="T14" fmla="*/ 18 w 71"/>
                  <a:gd name="T15" fmla="*/ 63 h 53"/>
                  <a:gd name="T16" fmla="*/ 0 w 71"/>
                  <a:gd name="T17" fmla="*/ 63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53">
                    <a:moveTo>
                      <a:pt x="0" y="53"/>
                    </a:moveTo>
                    <a:lnTo>
                      <a:pt x="40" y="53"/>
                    </a:lnTo>
                    <a:lnTo>
                      <a:pt x="58" y="48"/>
                    </a:lnTo>
                    <a:lnTo>
                      <a:pt x="67" y="24"/>
                    </a:lnTo>
                    <a:lnTo>
                      <a:pt x="71" y="0"/>
                    </a:lnTo>
                    <a:lnTo>
                      <a:pt x="67" y="24"/>
                    </a:lnTo>
                    <a:lnTo>
                      <a:pt x="49" y="44"/>
                    </a:lnTo>
                    <a:lnTo>
                      <a:pt x="1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4" name="Freeform 741"/>
              <p:cNvSpPr>
                <a:spLocks/>
              </p:cNvSpPr>
              <p:nvPr/>
            </p:nvSpPr>
            <p:spPr bwMode="auto">
              <a:xfrm flipV="1">
                <a:off x="3121" y="2793"/>
                <a:ext cx="120" cy="104"/>
              </a:xfrm>
              <a:custGeom>
                <a:avLst/>
                <a:gdLst>
                  <a:gd name="T0" fmla="*/ 0 w 120"/>
                  <a:gd name="T1" fmla="*/ 111 h 101"/>
                  <a:gd name="T2" fmla="*/ 84 w 120"/>
                  <a:gd name="T3" fmla="*/ 116 h 101"/>
                  <a:gd name="T4" fmla="*/ 102 w 120"/>
                  <a:gd name="T5" fmla="*/ 111 h 101"/>
                  <a:gd name="T6" fmla="*/ 111 w 120"/>
                  <a:gd name="T7" fmla="*/ 82 h 101"/>
                  <a:gd name="T8" fmla="*/ 120 w 120"/>
                  <a:gd name="T9" fmla="*/ 0 h 101"/>
                  <a:gd name="T10" fmla="*/ 106 w 120"/>
                  <a:gd name="T11" fmla="*/ 63 h 101"/>
                  <a:gd name="T12" fmla="*/ 93 w 120"/>
                  <a:gd name="T13" fmla="*/ 88 h 101"/>
                  <a:gd name="T14" fmla="*/ 75 w 120"/>
                  <a:gd name="T15" fmla="*/ 102 h 101"/>
                  <a:gd name="T16" fmla="*/ 0 w 120"/>
                  <a:gd name="T17" fmla="*/ 111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01">
                    <a:moveTo>
                      <a:pt x="0" y="96"/>
                    </a:moveTo>
                    <a:lnTo>
                      <a:pt x="84" y="101"/>
                    </a:lnTo>
                    <a:lnTo>
                      <a:pt x="102" y="96"/>
                    </a:lnTo>
                    <a:lnTo>
                      <a:pt x="111" y="72"/>
                    </a:lnTo>
                    <a:lnTo>
                      <a:pt x="120" y="0"/>
                    </a:lnTo>
                    <a:lnTo>
                      <a:pt x="106" y="53"/>
                    </a:lnTo>
                    <a:lnTo>
                      <a:pt x="93" y="77"/>
                    </a:lnTo>
                    <a:lnTo>
                      <a:pt x="75" y="87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5" name="Freeform 742"/>
              <p:cNvSpPr>
                <a:spLocks/>
              </p:cNvSpPr>
              <p:nvPr/>
            </p:nvSpPr>
            <p:spPr bwMode="auto">
              <a:xfrm flipV="1">
                <a:off x="3152" y="2609"/>
                <a:ext cx="168" cy="173"/>
              </a:xfrm>
              <a:custGeom>
                <a:avLst/>
                <a:gdLst>
                  <a:gd name="T0" fmla="*/ 31 w 168"/>
                  <a:gd name="T1" fmla="*/ 0 h 168"/>
                  <a:gd name="T2" fmla="*/ 13 w 168"/>
                  <a:gd name="T3" fmla="*/ 9 h 168"/>
                  <a:gd name="T4" fmla="*/ 5 w 168"/>
                  <a:gd name="T5" fmla="*/ 34 h 168"/>
                  <a:gd name="T6" fmla="*/ 0 w 168"/>
                  <a:gd name="T7" fmla="*/ 106 h 168"/>
                  <a:gd name="T8" fmla="*/ 9 w 168"/>
                  <a:gd name="T9" fmla="*/ 173 h 168"/>
                  <a:gd name="T10" fmla="*/ 22 w 168"/>
                  <a:gd name="T11" fmla="*/ 194 h 168"/>
                  <a:gd name="T12" fmla="*/ 49 w 168"/>
                  <a:gd name="T13" fmla="*/ 194 h 168"/>
                  <a:gd name="T14" fmla="*/ 137 w 168"/>
                  <a:gd name="T15" fmla="*/ 188 h 168"/>
                  <a:gd name="T16" fmla="*/ 159 w 168"/>
                  <a:gd name="T17" fmla="*/ 178 h 168"/>
                  <a:gd name="T18" fmla="*/ 168 w 168"/>
                  <a:gd name="T19" fmla="*/ 140 h 168"/>
                  <a:gd name="T20" fmla="*/ 164 w 168"/>
                  <a:gd name="T21" fmla="*/ 43 h 168"/>
                  <a:gd name="T22" fmla="*/ 155 w 168"/>
                  <a:gd name="T23" fmla="*/ 5 h 168"/>
                  <a:gd name="T24" fmla="*/ 142 w 168"/>
                  <a:gd name="T25" fmla="*/ 0 h 168"/>
                  <a:gd name="T26" fmla="*/ 120 w 168"/>
                  <a:gd name="T27" fmla="*/ 0 h 168"/>
                  <a:gd name="T28" fmla="*/ 31 w 168"/>
                  <a:gd name="T29" fmla="*/ 0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8" h="168">
                    <a:moveTo>
                      <a:pt x="31" y="0"/>
                    </a:move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9" y="168"/>
                    </a:lnTo>
                    <a:lnTo>
                      <a:pt x="137" y="163"/>
                    </a:lnTo>
                    <a:lnTo>
                      <a:pt x="159" y="153"/>
                    </a:lnTo>
                    <a:lnTo>
                      <a:pt x="168" y="120"/>
                    </a:lnTo>
                    <a:lnTo>
                      <a:pt x="164" y="38"/>
                    </a:lnTo>
                    <a:lnTo>
                      <a:pt x="155" y="5"/>
                    </a:lnTo>
                    <a:lnTo>
                      <a:pt x="142" y="0"/>
                    </a:lnTo>
                    <a:lnTo>
                      <a:pt x="12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6" name="Freeform 743"/>
              <p:cNvSpPr>
                <a:spLocks/>
              </p:cNvSpPr>
              <p:nvPr/>
            </p:nvSpPr>
            <p:spPr bwMode="auto">
              <a:xfrm flipV="1">
                <a:off x="3152" y="2609"/>
                <a:ext cx="168" cy="173"/>
              </a:xfrm>
              <a:custGeom>
                <a:avLst/>
                <a:gdLst>
                  <a:gd name="T0" fmla="*/ 31 w 168"/>
                  <a:gd name="T1" fmla="*/ 0 h 168"/>
                  <a:gd name="T2" fmla="*/ 13 w 168"/>
                  <a:gd name="T3" fmla="*/ 9 h 168"/>
                  <a:gd name="T4" fmla="*/ 5 w 168"/>
                  <a:gd name="T5" fmla="*/ 34 h 168"/>
                  <a:gd name="T6" fmla="*/ 0 w 168"/>
                  <a:gd name="T7" fmla="*/ 106 h 168"/>
                  <a:gd name="T8" fmla="*/ 9 w 168"/>
                  <a:gd name="T9" fmla="*/ 173 h 168"/>
                  <a:gd name="T10" fmla="*/ 22 w 168"/>
                  <a:gd name="T11" fmla="*/ 194 h 168"/>
                  <a:gd name="T12" fmla="*/ 49 w 168"/>
                  <a:gd name="T13" fmla="*/ 194 h 168"/>
                  <a:gd name="T14" fmla="*/ 137 w 168"/>
                  <a:gd name="T15" fmla="*/ 188 h 168"/>
                  <a:gd name="T16" fmla="*/ 159 w 168"/>
                  <a:gd name="T17" fmla="*/ 178 h 168"/>
                  <a:gd name="T18" fmla="*/ 168 w 168"/>
                  <a:gd name="T19" fmla="*/ 140 h 168"/>
                  <a:gd name="T20" fmla="*/ 164 w 168"/>
                  <a:gd name="T21" fmla="*/ 43 h 168"/>
                  <a:gd name="T22" fmla="*/ 155 w 168"/>
                  <a:gd name="T23" fmla="*/ 5 h 168"/>
                  <a:gd name="T24" fmla="*/ 142 w 168"/>
                  <a:gd name="T25" fmla="*/ 0 h 168"/>
                  <a:gd name="T26" fmla="*/ 120 w 168"/>
                  <a:gd name="T27" fmla="*/ 0 h 168"/>
                  <a:gd name="T28" fmla="*/ 31 w 168"/>
                  <a:gd name="T29" fmla="*/ 0 h 168"/>
                  <a:gd name="T30" fmla="*/ 31 w 168"/>
                  <a:gd name="T31" fmla="*/ 0 h 1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8" h="168">
                    <a:moveTo>
                      <a:pt x="31" y="0"/>
                    </a:moveTo>
                    <a:lnTo>
                      <a:pt x="13" y="9"/>
                    </a:lnTo>
                    <a:lnTo>
                      <a:pt x="5" y="29"/>
                    </a:lnTo>
                    <a:lnTo>
                      <a:pt x="0" y="91"/>
                    </a:lnTo>
                    <a:lnTo>
                      <a:pt x="9" y="149"/>
                    </a:lnTo>
                    <a:lnTo>
                      <a:pt x="22" y="168"/>
                    </a:lnTo>
                    <a:lnTo>
                      <a:pt x="49" y="168"/>
                    </a:lnTo>
                    <a:lnTo>
                      <a:pt x="137" y="163"/>
                    </a:lnTo>
                    <a:lnTo>
                      <a:pt x="159" y="153"/>
                    </a:lnTo>
                    <a:lnTo>
                      <a:pt x="168" y="120"/>
                    </a:lnTo>
                    <a:lnTo>
                      <a:pt x="164" y="38"/>
                    </a:lnTo>
                    <a:lnTo>
                      <a:pt x="155" y="5"/>
                    </a:lnTo>
                    <a:lnTo>
                      <a:pt x="142" y="0"/>
                    </a:lnTo>
                    <a:lnTo>
                      <a:pt x="120" y="0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7" name="Freeform 744"/>
              <p:cNvSpPr>
                <a:spLocks/>
              </p:cNvSpPr>
              <p:nvPr/>
            </p:nvSpPr>
            <p:spPr bwMode="auto">
              <a:xfrm flipV="1">
                <a:off x="3161" y="2634"/>
                <a:ext cx="106" cy="143"/>
              </a:xfrm>
              <a:custGeom>
                <a:avLst/>
                <a:gdLst>
                  <a:gd name="T0" fmla="*/ 106 w 106"/>
                  <a:gd name="T1" fmla="*/ 0 h 139"/>
                  <a:gd name="T2" fmla="*/ 44 w 106"/>
                  <a:gd name="T3" fmla="*/ 0 h 139"/>
                  <a:gd name="T4" fmla="*/ 27 w 106"/>
                  <a:gd name="T5" fmla="*/ 4 h 139"/>
                  <a:gd name="T6" fmla="*/ 9 w 106"/>
                  <a:gd name="T7" fmla="*/ 14 h 139"/>
                  <a:gd name="T8" fmla="*/ 0 w 106"/>
                  <a:gd name="T9" fmla="*/ 43 h 139"/>
                  <a:gd name="T10" fmla="*/ 0 w 106"/>
                  <a:gd name="T11" fmla="*/ 72 h 139"/>
                  <a:gd name="T12" fmla="*/ 0 w 106"/>
                  <a:gd name="T13" fmla="*/ 115 h 139"/>
                  <a:gd name="T14" fmla="*/ 0 w 106"/>
                  <a:gd name="T15" fmla="*/ 159 h 139"/>
                  <a:gd name="T16" fmla="*/ 9 w 106"/>
                  <a:gd name="T17" fmla="*/ 115 h 139"/>
                  <a:gd name="T18" fmla="*/ 13 w 106"/>
                  <a:gd name="T19" fmla="*/ 67 h 139"/>
                  <a:gd name="T20" fmla="*/ 27 w 106"/>
                  <a:gd name="T21" fmla="*/ 38 h 139"/>
                  <a:gd name="T22" fmla="*/ 44 w 106"/>
                  <a:gd name="T23" fmla="*/ 14 h 139"/>
                  <a:gd name="T24" fmla="*/ 71 w 106"/>
                  <a:gd name="T25" fmla="*/ 9 h 139"/>
                  <a:gd name="T26" fmla="*/ 97 w 106"/>
                  <a:gd name="T27" fmla="*/ 0 h 139"/>
                  <a:gd name="T28" fmla="*/ 106 w 106"/>
                  <a:gd name="T29" fmla="*/ 0 h 1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39">
                    <a:moveTo>
                      <a:pt x="106" y="0"/>
                    </a:moveTo>
                    <a:lnTo>
                      <a:pt x="44" y="0"/>
                    </a:lnTo>
                    <a:lnTo>
                      <a:pt x="27" y="4"/>
                    </a:lnTo>
                    <a:lnTo>
                      <a:pt x="9" y="14"/>
                    </a:lnTo>
                    <a:lnTo>
                      <a:pt x="0" y="38"/>
                    </a:lnTo>
                    <a:lnTo>
                      <a:pt x="0" y="62"/>
                    </a:lnTo>
                    <a:lnTo>
                      <a:pt x="0" y="100"/>
                    </a:lnTo>
                    <a:lnTo>
                      <a:pt x="0" y="139"/>
                    </a:lnTo>
                    <a:lnTo>
                      <a:pt x="9" y="100"/>
                    </a:lnTo>
                    <a:lnTo>
                      <a:pt x="13" y="57"/>
                    </a:lnTo>
                    <a:lnTo>
                      <a:pt x="27" y="33"/>
                    </a:lnTo>
                    <a:lnTo>
                      <a:pt x="44" y="14"/>
                    </a:lnTo>
                    <a:lnTo>
                      <a:pt x="71" y="9"/>
                    </a:lnTo>
                    <a:lnTo>
                      <a:pt x="97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8" name="Freeform 745"/>
              <p:cNvSpPr>
                <a:spLocks/>
              </p:cNvSpPr>
              <p:nvPr/>
            </p:nvSpPr>
            <p:spPr bwMode="auto">
              <a:xfrm flipV="1">
                <a:off x="3161" y="2713"/>
                <a:ext cx="44" cy="64"/>
              </a:xfrm>
              <a:custGeom>
                <a:avLst/>
                <a:gdLst>
                  <a:gd name="T0" fmla="*/ 0 w 44"/>
                  <a:gd name="T1" fmla="*/ 72 h 62"/>
                  <a:gd name="T2" fmla="*/ 0 w 44"/>
                  <a:gd name="T3" fmla="*/ 43 h 62"/>
                  <a:gd name="T4" fmla="*/ 9 w 44"/>
                  <a:gd name="T5" fmla="*/ 14 h 62"/>
                  <a:gd name="T6" fmla="*/ 27 w 44"/>
                  <a:gd name="T7" fmla="*/ 4 h 62"/>
                  <a:gd name="T8" fmla="*/ 44 w 44"/>
                  <a:gd name="T9" fmla="*/ 0 h 62"/>
                  <a:gd name="T10" fmla="*/ 18 w 44"/>
                  <a:gd name="T11" fmla="*/ 14 h 62"/>
                  <a:gd name="T12" fmla="*/ 4 w 44"/>
                  <a:gd name="T13" fmla="*/ 38 h 62"/>
                  <a:gd name="T14" fmla="*/ 0 w 44"/>
                  <a:gd name="T15" fmla="*/ 7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62">
                    <a:moveTo>
                      <a:pt x="0" y="62"/>
                    </a:moveTo>
                    <a:lnTo>
                      <a:pt x="0" y="38"/>
                    </a:lnTo>
                    <a:lnTo>
                      <a:pt x="9" y="14"/>
                    </a:lnTo>
                    <a:lnTo>
                      <a:pt x="27" y="4"/>
                    </a:lnTo>
                    <a:lnTo>
                      <a:pt x="44" y="0"/>
                    </a:lnTo>
                    <a:lnTo>
                      <a:pt x="18" y="14"/>
                    </a:lnTo>
                    <a:lnTo>
                      <a:pt x="4" y="33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9" name="Freeform 746"/>
              <p:cNvSpPr>
                <a:spLocks/>
              </p:cNvSpPr>
              <p:nvPr/>
            </p:nvSpPr>
            <p:spPr bwMode="auto">
              <a:xfrm flipV="1">
                <a:off x="3210" y="2659"/>
                <a:ext cx="62" cy="69"/>
              </a:xfrm>
              <a:custGeom>
                <a:avLst/>
                <a:gdLst>
                  <a:gd name="T0" fmla="*/ 62 w 62"/>
                  <a:gd name="T1" fmla="*/ 55 h 67"/>
                  <a:gd name="T2" fmla="*/ 62 w 62"/>
                  <a:gd name="T3" fmla="*/ 24 h 67"/>
                  <a:gd name="T4" fmla="*/ 48 w 62"/>
                  <a:gd name="T5" fmla="*/ 4 h 67"/>
                  <a:gd name="T6" fmla="*/ 35 w 62"/>
                  <a:gd name="T7" fmla="*/ 0 h 67"/>
                  <a:gd name="T8" fmla="*/ 17 w 62"/>
                  <a:gd name="T9" fmla="*/ 0 h 67"/>
                  <a:gd name="T10" fmla="*/ 9 w 62"/>
                  <a:gd name="T11" fmla="*/ 9 h 67"/>
                  <a:gd name="T12" fmla="*/ 0 w 62"/>
                  <a:gd name="T13" fmla="*/ 33 h 67"/>
                  <a:gd name="T14" fmla="*/ 0 w 62"/>
                  <a:gd name="T15" fmla="*/ 62 h 67"/>
                  <a:gd name="T16" fmla="*/ 9 w 62"/>
                  <a:gd name="T17" fmla="*/ 72 h 67"/>
                  <a:gd name="T18" fmla="*/ 22 w 62"/>
                  <a:gd name="T19" fmla="*/ 77 h 67"/>
                  <a:gd name="T20" fmla="*/ 48 w 62"/>
                  <a:gd name="T21" fmla="*/ 77 h 67"/>
                  <a:gd name="T22" fmla="*/ 62 w 62"/>
                  <a:gd name="T23" fmla="*/ 55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67">
                    <a:moveTo>
                      <a:pt x="62" y="48"/>
                    </a:moveTo>
                    <a:lnTo>
                      <a:pt x="62" y="19"/>
                    </a:lnTo>
                    <a:lnTo>
                      <a:pt x="48" y="4"/>
                    </a:lnTo>
                    <a:lnTo>
                      <a:pt x="35" y="0"/>
                    </a:lnTo>
                    <a:lnTo>
                      <a:pt x="17" y="0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0" y="52"/>
                    </a:lnTo>
                    <a:lnTo>
                      <a:pt x="9" y="62"/>
                    </a:lnTo>
                    <a:lnTo>
                      <a:pt x="22" y="67"/>
                    </a:lnTo>
                    <a:lnTo>
                      <a:pt x="48" y="67"/>
                    </a:lnTo>
                    <a:lnTo>
                      <a:pt x="62" y="48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0" name="Freeform 747"/>
              <p:cNvSpPr>
                <a:spLocks/>
              </p:cNvSpPr>
              <p:nvPr/>
            </p:nvSpPr>
            <p:spPr bwMode="auto">
              <a:xfrm flipV="1">
                <a:off x="3201" y="2659"/>
                <a:ext cx="66" cy="79"/>
              </a:xfrm>
              <a:custGeom>
                <a:avLst/>
                <a:gdLst>
                  <a:gd name="T0" fmla="*/ 0 w 66"/>
                  <a:gd name="T1" fmla="*/ 48 h 77"/>
                  <a:gd name="T2" fmla="*/ 9 w 66"/>
                  <a:gd name="T3" fmla="*/ 14 h 77"/>
                  <a:gd name="T4" fmla="*/ 31 w 66"/>
                  <a:gd name="T5" fmla="*/ 0 h 77"/>
                  <a:gd name="T6" fmla="*/ 57 w 66"/>
                  <a:gd name="T7" fmla="*/ 14 h 77"/>
                  <a:gd name="T8" fmla="*/ 66 w 66"/>
                  <a:gd name="T9" fmla="*/ 43 h 77"/>
                  <a:gd name="T10" fmla="*/ 57 w 66"/>
                  <a:gd name="T11" fmla="*/ 77 h 77"/>
                  <a:gd name="T12" fmla="*/ 35 w 66"/>
                  <a:gd name="T13" fmla="*/ 87 h 77"/>
                  <a:gd name="T14" fmla="*/ 9 w 66"/>
                  <a:gd name="T15" fmla="*/ 77 h 77"/>
                  <a:gd name="T16" fmla="*/ 0 w 66"/>
                  <a:gd name="T17" fmla="*/ 48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77">
                    <a:moveTo>
                      <a:pt x="0" y="43"/>
                    </a:moveTo>
                    <a:lnTo>
                      <a:pt x="9" y="14"/>
                    </a:lnTo>
                    <a:lnTo>
                      <a:pt x="31" y="0"/>
                    </a:lnTo>
                    <a:lnTo>
                      <a:pt x="57" y="14"/>
                    </a:lnTo>
                    <a:lnTo>
                      <a:pt x="66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9" y="6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1" name="Freeform 748"/>
              <p:cNvSpPr>
                <a:spLocks/>
              </p:cNvSpPr>
              <p:nvPr/>
            </p:nvSpPr>
            <p:spPr bwMode="auto">
              <a:xfrm flipV="1">
                <a:off x="3205" y="2678"/>
                <a:ext cx="40" cy="50"/>
              </a:xfrm>
              <a:custGeom>
                <a:avLst/>
                <a:gdLst>
                  <a:gd name="T0" fmla="*/ 5 w 40"/>
                  <a:gd name="T1" fmla="*/ 58 h 48"/>
                  <a:gd name="T2" fmla="*/ 9 w 40"/>
                  <a:gd name="T3" fmla="*/ 33 h 48"/>
                  <a:gd name="T4" fmla="*/ 18 w 40"/>
                  <a:gd name="T5" fmla="*/ 9 h 48"/>
                  <a:gd name="T6" fmla="*/ 22 w 40"/>
                  <a:gd name="T7" fmla="*/ 0 h 48"/>
                  <a:gd name="T8" fmla="*/ 36 w 40"/>
                  <a:gd name="T9" fmla="*/ 0 h 48"/>
                  <a:gd name="T10" fmla="*/ 40 w 40"/>
                  <a:gd name="T11" fmla="*/ 0 h 48"/>
                  <a:gd name="T12" fmla="*/ 31 w 40"/>
                  <a:gd name="T13" fmla="*/ 0 h 48"/>
                  <a:gd name="T14" fmla="*/ 9 w 40"/>
                  <a:gd name="T15" fmla="*/ 4 h 48"/>
                  <a:gd name="T16" fmla="*/ 0 w 40"/>
                  <a:gd name="T17" fmla="*/ 29 h 48"/>
                  <a:gd name="T18" fmla="*/ 5 w 40"/>
                  <a:gd name="T19" fmla="*/ 5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48">
                    <a:moveTo>
                      <a:pt x="5" y="48"/>
                    </a:moveTo>
                    <a:lnTo>
                      <a:pt x="9" y="28"/>
                    </a:lnTo>
                    <a:lnTo>
                      <a:pt x="18" y="9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9" y="4"/>
                    </a:lnTo>
                    <a:lnTo>
                      <a:pt x="0" y="24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2" name="Freeform 749"/>
              <p:cNvSpPr>
                <a:spLocks/>
              </p:cNvSpPr>
              <p:nvPr/>
            </p:nvSpPr>
            <p:spPr bwMode="auto">
              <a:xfrm flipV="1">
                <a:off x="3214" y="2669"/>
                <a:ext cx="49" cy="55"/>
              </a:xfrm>
              <a:custGeom>
                <a:avLst/>
                <a:gdLst>
                  <a:gd name="T0" fmla="*/ 36 w 49"/>
                  <a:gd name="T1" fmla="*/ 0 h 53"/>
                  <a:gd name="T2" fmla="*/ 40 w 49"/>
                  <a:gd name="T3" fmla="*/ 20 h 53"/>
                  <a:gd name="T4" fmla="*/ 36 w 49"/>
                  <a:gd name="T5" fmla="*/ 29 h 53"/>
                  <a:gd name="T6" fmla="*/ 27 w 49"/>
                  <a:gd name="T7" fmla="*/ 48 h 53"/>
                  <a:gd name="T8" fmla="*/ 18 w 49"/>
                  <a:gd name="T9" fmla="*/ 58 h 53"/>
                  <a:gd name="T10" fmla="*/ 5 w 49"/>
                  <a:gd name="T11" fmla="*/ 58 h 53"/>
                  <a:gd name="T12" fmla="*/ 0 w 49"/>
                  <a:gd name="T13" fmla="*/ 58 h 53"/>
                  <a:gd name="T14" fmla="*/ 13 w 49"/>
                  <a:gd name="T15" fmla="*/ 63 h 53"/>
                  <a:gd name="T16" fmla="*/ 36 w 49"/>
                  <a:gd name="T17" fmla="*/ 63 h 53"/>
                  <a:gd name="T18" fmla="*/ 49 w 49"/>
                  <a:gd name="T19" fmla="*/ 48 h 53"/>
                  <a:gd name="T20" fmla="*/ 49 w 49"/>
                  <a:gd name="T21" fmla="*/ 25 h 53"/>
                  <a:gd name="T22" fmla="*/ 36 w 49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3">
                    <a:moveTo>
                      <a:pt x="36" y="0"/>
                    </a:moveTo>
                    <a:lnTo>
                      <a:pt x="40" y="15"/>
                    </a:lnTo>
                    <a:lnTo>
                      <a:pt x="36" y="24"/>
                    </a:lnTo>
                    <a:lnTo>
                      <a:pt x="27" y="39"/>
                    </a:lnTo>
                    <a:lnTo>
                      <a:pt x="18" y="48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13" y="53"/>
                    </a:lnTo>
                    <a:lnTo>
                      <a:pt x="36" y="53"/>
                    </a:lnTo>
                    <a:lnTo>
                      <a:pt x="49" y="39"/>
                    </a:lnTo>
                    <a:lnTo>
                      <a:pt x="49" y="2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3" name="Freeform 750"/>
              <p:cNvSpPr>
                <a:spLocks/>
              </p:cNvSpPr>
              <p:nvPr/>
            </p:nvSpPr>
            <p:spPr bwMode="auto">
              <a:xfrm flipV="1">
                <a:off x="3227" y="2669"/>
                <a:ext cx="36" cy="14"/>
              </a:xfrm>
              <a:custGeom>
                <a:avLst/>
                <a:gdLst>
                  <a:gd name="T0" fmla="*/ 36 w 36"/>
                  <a:gd name="T1" fmla="*/ 0 h 14"/>
                  <a:gd name="T2" fmla="*/ 23 w 36"/>
                  <a:gd name="T3" fmla="*/ 14 h 14"/>
                  <a:gd name="T4" fmla="*/ 0 w 36"/>
                  <a:gd name="T5" fmla="*/ 14 h 14"/>
                  <a:gd name="T6" fmla="*/ 18 w 36"/>
                  <a:gd name="T7" fmla="*/ 14 h 14"/>
                  <a:gd name="T8" fmla="*/ 36 w 3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0"/>
                    </a:moveTo>
                    <a:lnTo>
                      <a:pt x="23" y="14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4" name="Freeform 751"/>
              <p:cNvSpPr>
                <a:spLocks/>
              </p:cNvSpPr>
              <p:nvPr/>
            </p:nvSpPr>
            <p:spPr bwMode="auto">
              <a:xfrm flipV="1">
                <a:off x="3201" y="2713"/>
                <a:ext cx="13" cy="15"/>
              </a:xfrm>
              <a:custGeom>
                <a:avLst/>
                <a:gdLst>
                  <a:gd name="T0" fmla="*/ 0 w 13"/>
                  <a:gd name="T1" fmla="*/ 14 h 14"/>
                  <a:gd name="T2" fmla="*/ 9 w 13"/>
                  <a:gd name="T3" fmla="*/ 0 h 14"/>
                  <a:gd name="T4" fmla="*/ 13 w 13"/>
                  <a:gd name="T5" fmla="*/ 14 h 14"/>
                  <a:gd name="T6" fmla="*/ 9 w 13"/>
                  <a:gd name="T7" fmla="*/ 19 h 14"/>
                  <a:gd name="T8" fmla="*/ 0 w 13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lnTo>
                      <a:pt x="9" y="0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5" name="Freeform 752"/>
              <p:cNvSpPr>
                <a:spLocks/>
              </p:cNvSpPr>
              <p:nvPr/>
            </p:nvSpPr>
            <p:spPr bwMode="auto">
              <a:xfrm flipV="1">
                <a:off x="3214" y="2724"/>
                <a:ext cx="5" cy="9"/>
              </a:xfrm>
              <a:custGeom>
                <a:avLst/>
                <a:gdLst>
                  <a:gd name="T0" fmla="*/ 0 w 5"/>
                  <a:gd name="T1" fmla="*/ 5 h 9"/>
                  <a:gd name="T2" fmla="*/ 5 w 5"/>
                  <a:gd name="T3" fmla="*/ 0 h 9"/>
                  <a:gd name="T4" fmla="*/ 5 w 5"/>
                  <a:gd name="T5" fmla="*/ 5 h 9"/>
                  <a:gd name="T6" fmla="*/ 5 w 5"/>
                  <a:gd name="T7" fmla="*/ 9 h 9"/>
                  <a:gd name="T8" fmla="*/ 0 w 5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6" name="Freeform 753"/>
              <p:cNvSpPr>
                <a:spLocks/>
              </p:cNvSpPr>
              <p:nvPr/>
            </p:nvSpPr>
            <p:spPr bwMode="auto">
              <a:xfrm flipV="1">
                <a:off x="3201" y="2703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5 h 10"/>
                  <a:gd name="T6" fmla="*/ 4 w 4"/>
                  <a:gd name="T7" fmla="*/ 10 h 10"/>
                  <a:gd name="T8" fmla="*/ 0 w 4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7" name="Freeform 754"/>
              <p:cNvSpPr>
                <a:spLocks/>
              </p:cNvSpPr>
              <p:nvPr/>
            </p:nvSpPr>
            <p:spPr bwMode="auto">
              <a:xfrm flipV="1">
                <a:off x="3201" y="2659"/>
                <a:ext cx="66" cy="79"/>
              </a:xfrm>
              <a:custGeom>
                <a:avLst/>
                <a:gdLst>
                  <a:gd name="T0" fmla="*/ 0 w 66"/>
                  <a:gd name="T1" fmla="*/ 48 h 77"/>
                  <a:gd name="T2" fmla="*/ 9 w 66"/>
                  <a:gd name="T3" fmla="*/ 14 h 77"/>
                  <a:gd name="T4" fmla="*/ 31 w 66"/>
                  <a:gd name="T5" fmla="*/ 0 h 77"/>
                  <a:gd name="T6" fmla="*/ 57 w 66"/>
                  <a:gd name="T7" fmla="*/ 14 h 77"/>
                  <a:gd name="T8" fmla="*/ 66 w 66"/>
                  <a:gd name="T9" fmla="*/ 43 h 77"/>
                  <a:gd name="T10" fmla="*/ 57 w 66"/>
                  <a:gd name="T11" fmla="*/ 77 h 77"/>
                  <a:gd name="T12" fmla="*/ 35 w 66"/>
                  <a:gd name="T13" fmla="*/ 87 h 77"/>
                  <a:gd name="T14" fmla="*/ 9 w 66"/>
                  <a:gd name="T15" fmla="*/ 77 h 77"/>
                  <a:gd name="T16" fmla="*/ 0 w 66"/>
                  <a:gd name="T17" fmla="*/ 48 h 77"/>
                  <a:gd name="T18" fmla="*/ 0 w 66"/>
                  <a:gd name="T19" fmla="*/ 48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77">
                    <a:moveTo>
                      <a:pt x="0" y="43"/>
                    </a:moveTo>
                    <a:lnTo>
                      <a:pt x="9" y="14"/>
                    </a:lnTo>
                    <a:lnTo>
                      <a:pt x="31" y="0"/>
                    </a:lnTo>
                    <a:lnTo>
                      <a:pt x="57" y="14"/>
                    </a:lnTo>
                    <a:lnTo>
                      <a:pt x="66" y="38"/>
                    </a:lnTo>
                    <a:lnTo>
                      <a:pt x="57" y="67"/>
                    </a:lnTo>
                    <a:lnTo>
                      <a:pt x="35" y="77"/>
                    </a:lnTo>
                    <a:lnTo>
                      <a:pt x="9" y="67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8" name="Freeform 755"/>
              <p:cNvSpPr>
                <a:spLocks/>
              </p:cNvSpPr>
              <p:nvPr/>
            </p:nvSpPr>
            <p:spPr bwMode="auto">
              <a:xfrm flipV="1">
                <a:off x="3196" y="2614"/>
                <a:ext cx="120" cy="124"/>
              </a:xfrm>
              <a:custGeom>
                <a:avLst/>
                <a:gdLst>
                  <a:gd name="T0" fmla="*/ 0 w 120"/>
                  <a:gd name="T1" fmla="*/ 141 h 120"/>
                  <a:gd name="T2" fmla="*/ 93 w 120"/>
                  <a:gd name="T3" fmla="*/ 135 h 120"/>
                  <a:gd name="T4" fmla="*/ 111 w 120"/>
                  <a:gd name="T5" fmla="*/ 119 h 120"/>
                  <a:gd name="T6" fmla="*/ 120 w 120"/>
                  <a:gd name="T7" fmla="*/ 92 h 120"/>
                  <a:gd name="T8" fmla="*/ 115 w 120"/>
                  <a:gd name="T9" fmla="*/ 0 h 120"/>
                  <a:gd name="T10" fmla="*/ 111 w 120"/>
                  <a:gd name="T11" fmla="*/ 68 h 120"/>
                  <a:gd name="T12" fmla="*/ 98 w 120"/>
                  <a:gd name="T13" fmla="*/ 97 h 120"/>
                  <a:gd name="T14" fmla="*/ 80 w 120"/>
                  <a:gd name="T15" fmla="*/ 119 h 120"/>
                  <a:gd name="T16" fmla="*/ 0 w 120"/>
                  <a:gd name="T17" fmla="*/ 141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0" y="120"/>
                    </a:moveTo>
                    <a:lnTo>
                      <a:pt x="93" y="115"/>
                    </a:lnTo>
                    <a:lnTo>
                      <a:pt x="111" y="101"/>
                    </a:lnTo>
                    <a:lnTo>
                      <a:pt x="120" y="77"/>
                    </a:lnTo>
                    <a:lnTo>
                      <a:pt x="115" y="0"/>
                    </a:lnTo>
                    <a:lnTo>
                      <a:pt x="111" y="58"/>
                    </a:lnTo>
                    <a:lnTo>
                      <a:pt x="98" y="82"/>
                    </a:lnTo>
                    <a:lnTo>
                      <a:pt x="80" y="10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9" name="Freeform 756"/>
              <p:cNvSpPr>
                <a:spLocks/>
              </p:cNvSpPr>
              <p:nvPr/>
            </p:nvSpPr>
            <p:spPr bwMode="auto">
              <a:xfrm flipV="1">
                <a:off x="3245" y="2614"/>
                <a:ext cx="71" cy="69"/>
              </a:xfrm>
              <a:custGeom>
                <a:avLst/>
                <a:gdLst>
                  <a:gd name="T0" fmla="*/ 0 w 71"/>
                  <a:gd name="T1" fmla="*/ 77 h 67"/>
                  <a:gd name="T2" fmla="*/ 44 w 71"/>
                  <a:gd name="T3" fmla="*/ 72 h 67"/>
                  <a:gd name="T4" fmla="*/ 62 w 71"/>
                  <a:gd name="T5" fmla="*/ 55 h 67"/>
                  <a:gd name="T6" fmla="*/ 71 w 71"/>
                  <a:gd name="T7" fmla="*/ 29 h 67"/>
                  <a:gd name="T8" fmla="*/ 71 w 71"/>
                  <a:gd name="T9" fmla="*/ 0 h 67"/>
                  <a:gd name="T10" fmla="*/ 66 w 71"/>
                  <a:gd name="T11" fmla="*/ 29 h 67"/>
                  <a:gd name="T12" fmla="*/ 49 w 71"/>
                  <a:gd name="T13" fmla="*/ 55 h 67"/>
                  <a:gd name="T14" fmla="*/ 18 w 71"/>
                  <a:gd name="T15" fmla="*/ 72 h 67"/>
                  <a:gd name="T16" fmla="*/ 0 w 71"/>
                  <a:gd name="T17" fmla="*/ 7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7">
                    <a:moveTo>
                      <a:pt x="0" y="67"/>
                    </a:moveTo>
                    <a:lnTo>
                      <a:pt x="44" y="62"/>
                    </a:lnTo>
                    <a:lnTo>
                      <a:pt x="62" y="48"/>
                    </a:lnTo>
                    <a:lnTo>
                      <a:pt x="71" y="24"/>
                    </a:lnTo>
                    <a:lnTo>
                      <a:pt x="71" y="0"/>
                    </a:lnTo>
                    <a:lnTo>
                      <a:pt x="66" y="24"/>
                    </a:lnTo>
                    <a:lnTo>
                      <a:pt x="49" y="48"/>
                    </a:lnTo>
                    <a:lnTo>
                      <a:pt x="18" y="62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990" name="Group 757"/>
              <p:cNvGrpSpPr>
                <a:grpSpLocks/>
              </p:cNvGrpSpPr>
              <p:nvPr/>
            </p:nvGrpSpPr>
            <p:grpSpPr bwMode="auto">
              <a:xfrm>
                <a:off x="3016" y="2729"/>
                <a:ext cx="240" cy="144"/>
                <a:chOff x="1920" y="3838"/>
                <a:chExt cx="442" cy="448"/>
              </a:xfrm>
            </p:grpSpPr>
            <p:sp>
              <p:nvSpPr>
                <p:cNvPr id="117154" name="Freeform 758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5" name="Freeform 759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6" name="Freeform 760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7" name="Freeform 761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8" name="Freeform 762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9" name="Freeform 763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0" name="Freeform 764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1" name="Freeform 765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2" name="Freeform 766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3" name="Freeform 767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4" name="Freeform 768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5" name="Freeform 769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6" name="Freeform 770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7" name="Freeform 771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8" name="Freeform 772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9" name="Freeform 773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1" name="Group 774"/>
              <p:cNvGrpSpPr>
                <a:grpSpLocks/>
              </p:cNvGrpSpPr>
              <p:nvPr/>
            </p:nvGrpSpPr>
            <p:grpSpPr bwMode="auto">
              <a:xfrm>
                <a:off x="3352" y="2361"/>
                <a:ext cx="192" cy="144"/>
                <a:chOff x="1920" y="3838"/>
                <a:chExt cx="442" cy="448"/>
              </a:xfrm>
            </p:grpSpPr>
            <p:sp>
              <p:nvSpPr>
                <p:cNvPr id="117138" name="Freeform 775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9" name="Freeform 776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0" name="Freeform 777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1" name="Freeform 778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2" name="Freeform 779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3" name="Freeform 780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4" name="Freeform 781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5" name="Freeform 782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6" name="Freeform 783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7" name="Freeform 784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8" name="Freeform 785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9" name="Freeform 786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0" name="Freeform 787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1" name="Freeform 788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2" name="Freeform 789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3" name="Freeform 790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2" name="Group 791"/>
              <p:cNvGrpSpPr>
                <a:grpSpLocks/>
              </p:cNvGrpSpPr>
              <p:nvPr/>
            </p:nvGrpSpPr>
            <p:grpSpPr bwMode="auto">
              <a:xfrm>
                <a:off x="2440" y="2361"/>
                <a:ext cx="240" cy="288"/>
                <a:chOff x="4533" y="802"/>
                <a:chExt cx="285" cy="308"/>
              </a:xfrm>
            </p:grpSpPr>
            <p:sp>
              <p:nvSpPr>
                <p:cNvPr id="117123" name="Freeform 792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4" name="Freeform 793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5" name="Freeform 794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6" name="Freeform 795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7" name="Freeform 796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8" name="Freeform 797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9" name="Freeform 798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0" name="Freeform 799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1" name="Freeform 800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2" name="Freeform 801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3" name="Freeform 802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4" name="Freeform 803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5" name="Freeform 804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6" name="Freeform 805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7" name="Freeform 806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3" name="Group 807"/>
              <p:cNvGrpSpPr>
                <a:grpSpLocks/>
              </p:cNvGrpSpPr>
              <p:nvPr/>
            </p:nvGrpSpPr>
            <p:grpSpPr bwMode="auto">
              <a:xfrm rot="-1840765">
                <a:off x="1960" y="2808"/>
                <a:ext cx="186" cy="179"/>
                <a:chOff x="576" y="3229"/>
                <a:chExt cx="186" cy="179"/>
              </a:xfrm>
            </p:grpSpPr>
            <p:sp>
              <p:nvSpPr>
                <p:cNvPr id="117102" name="Freeform 808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03" name="Freeform 809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04" name="Freeform 810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05" name="Freeform 811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06" name="Freeform 812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107" name="Group 813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7108" name="Freeform 814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09" name="Freeform 815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0" name="Freeform 816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1" name="Freeform 817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2" name="Freeform 818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3" name="Freeform 819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4" name="Freeform 820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5" name="Freeform 821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6" name="Freeform 822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7" name="Freeform 823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8" name="Freeform 824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19" name="Freeform 825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20" name="Freeform 826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21" name="Freeform 827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22" name="Freeform 828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994" name="Group 829"/>
              <p:cNvGrpSpPr>
                <a:grpSpLocks/>
              </p:cNvGrpSpPr>
              <p:nvPr/>
            </p:nvGrpSpPr>
            <p:grpSpPr bwMode="auto">
              <a:xfrm rot="-1840765">
                <a:off x="2104" y="2472"/>
                <a:ext cx="186" cy="179"/>
                <a:chOff x="576" y="3229"/>
                <a:chExt cx="186" cy="179"/>
              </a:xfrm>
            </p:grpSpPr>
            <p:sp>
              <p:nvSpPr>
                <p:cNvPr id="117081" name="Freeform 830"/>
                <p:cNvSpPr>
                  <a:spLocks/>
                </p:cNvSpPr>
                <p:nvPr/>
              </p:nvSpPr>
              <p:spPr bwMode="auto">
                <a:xfrm flipV="1">
                  <a:off x="634" y="3250"/>
                  <a:ext cx="128" cy="114"/>
                </a:xfrm>
                <a:custGeom>
                  <a:avLst/>
                  <a:gdLst>
                    <a:gd name="T0" fmla="*/ 0 w 128"/>
                    <a:gd name="T1" fmla="*/ 131 h 110"/>
                    <a:gd name="T2" fmla="*/ 0 w 128"/>
                    <a:gd name="T3" fmla="*/ 121 h 110"/>
                    <a:gd name="T4" fmla="*/ 8 w 128"/>
                    <a:gd name="T5" fmla="*/ 109 h 110"/>
                    <a:gd name="T6" fmla="*/ 26 w 128"/>
                    <a:gd name="T7" fmla="*/ 92 h 110"/>
                    <a:gd name="T8" fmla="*/ 44 w 128"/>
                    <a:gd name="T9" fmla="*/ 73 h 110"/>
                    <a:gd name="T10" fmla="*/ 66 w 128"/>
                    <a:gd name="T11" fmla="*/ 63 h 110"/>
                    <a:gd name="T12" fmla="*/ 84 w 128"/>
                    <a:gd name="T13" fmla="*/ 19 h 110"/>
                    <a:gd name="T14" fmla="*/ 106 w 128"/>
                    <a:gd name="T15" fmla="*/ 0 h 110"/>
                    <a:gd name="T16" fmla="*/ 128 w 128"/>
                    <a:gd name="T17" fmla="*/ 10 h 110"/>
                    <a:gd name="T18" fmla="*/ 115 w 128"/>
                    <a:gd name="T19" fmla="*/ 5 h 110"/>
                    <a:gd name="T20" fmla="*/ 106 w 128"/>
                    <a:gd name="T21" fmla="*/ 10 h 110"/>
                    <a:gd name="T22" fmla="*/ 101 w 128"/>
                    <a:gd name="T23" fmla="*/ 29 h 110"/>
                    <a:gd name="T24" fmla="*/ 93 w 128"/>
                    <a:gd name="T25" fmla="*/ 29 h 110"/>
                    <a:gd name="T26" fmla="*/ 79 w 128"/>
                    <a:gd name="T27" fmla="*/ 44 h 110"/>
                    <a:gd name="T28" fmla="*/ 66 w 128"/>
                    <a:gd name="T29" fmla="*/ 68 h 110"/>
                    <a:gd name="T30" fmla="*/ 57 w 128"/>
                    <a:gd name="T31" fmla="*/ 81 h 110"/>
                    <a:gd name="T32" fmla="*/ 53 w 128"/>
                    <a:gd name="T33" fmla="*/ 92 h 110"/>
                    <a:gd name="T34" fmla="*/ 44 w 128"/>
                    <a:gd name="T35" fmla="*/ 97 h 110"/>
                    <a:gd name="T36" fmla="*/ 35 w 128"/>
                    <a:gd name="T37" fmla="*/ 97 h 110"/>
                    <a:gd name="T38" fmla="*/ 22 w 128"/>
                    <a:gd name="T39" fmla="*/ 115 h 110"/>
                    <a:gd name="T40" fmla="*/ 13 w 128"/>
                    <a:gd name="T41" fmla="*/ 121 h 110"/>
                    <a:gd name="T42" fmla="*/ 4 w 128"/>
                    <a:gd name="T43" fmla="*/ 126 h 110"/>
                    <a:gd name="T44" fmla="*/ 0 w 128"/>
                    <a:gd name="T45" fmla="*/ 131 h 1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8" h="110">
                      <a:moveTo>
                        <a:pt x="0" y="110"/>
                      </a:moveTo>
                      <a:lnTo>
                        <a:pt x="0" y="101"/>
                      </a:lnTo>
                      <a:lnTo>
                        <a:pt x="8" y="91"/>
                      </a:lnTo>
                      <a:lnTo>
                        <a:pt x="26" y="77"/>
                      </a:lnTo>
                      <a:lnTo>
                        <a:pt x="44" y="62"/>
                      </a:lnTo>
                      <a:lnTo>
                        <a:pt x="66" y="53"/>
                      </a:lnTo>
                      <a:lnTo>
                        <a:pt x="84" y="14"/>
                      </a:lnTo>
                      <a:lnTo>
                        <a:pt x="106" y="0"/>
                      </a:lnTo>
                      <a:lnTo>
                        <a:pt x="128" y="10"/>
                      </a:lnTo>
                      <a:lnTo>
                        <a:pt x="115" y="5"/>
                      </a:lnTo>
                      <a:lnTo>
                        <a:pt x="106" y="10"/>
                      </a:lnTo>
                      <a:lnTo>
                        <a:pt x="101" y="24"/>
                      </a:lnTo>
                      <a:lnTo>
                        <a:pt x="93" y="24"/>
                      </a:lnTo>
                      <a:lnTo>
                        <a:pt x="79" y="38"/>
                      </a:lnTo>
                      <a:lnTo>
                        <a:pt x="66" y="58"/>
                      </a:lnTo>
                      <a:lnTo>
                        <a:pt x="57" y="67"/>
                      </a:lnTo>
                      <a:lnTo>
                        <a:pt x="53" y="77"/>
                      </a:lnTo>
                      <a:lnTo>
                        <a:pt x="44" y="82"/>
                      </a:lnTo>
                      <a:lnTo>
                        <a:pt x="35" y="82"/>
                      </a:lnTo>
                      <a:lnTo>
                        <a:pt x="22" y="96"/>
                      </a:lnTo>
                      <a:lnTo>
                        <a:pt x="13" y="101"/>
                      </a:lnTo>
                      <a:lnTo>
                        <a:pt x="4" y="106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2" name="Freeform 831"/>
                <p:cNvSpPr>
                  <a:spLocks/>
                </p:cNvSpPr>
                <p:nvPr/>
              </p:nvSpPr>
              <p:spPr bwMode="auto">
                <a:xfrm flipV="1">
                  <a:off x="718" y="3295"/>
                  <a:ext cx="13" cy="14"/>
                </a:xfrm>
                <a:custGeom>
                  <a:avLst/>
                  <a:gdLst>
                    <a:gd name="T0" fmla="*/ 0 w 13"/>
                    <a:gd name="T1" fmla="*/ 5 h 14"/>
                    <a:gd name="T2" fmla="*/ 9 w 13"/>
                    <a:gd name="T3" fmla="*/ 0 h 14"/>
                    <a:gd name="T4" fmla="*/ 13 w 13"/>
                    <a:gd name="T5" fmla="*/ 5 h 14"/>
                    <a:gd name="T6" fmla="*/ 4 w 13"/>
                    <a:gd name="T7" fmla="*/ 14 h 14"/>
                    <a:gd name="T8" fmla="*/ 0 w 13"/>
                    <a:gd name="T9" fmla="*/ 5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0" y="5"/>
                      </a:moveTo>
                      <a:lnTo>
                        <a:pt x="9" y="0"/>
                      </a:lnTo>
                      <a:lnTo>
                        <a:pt x="13" y="5"/>
                      </a:lnTo>
                      <a:lnTo>
                        <a:pt x="4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3" name="Freeform 832"/>
                <p:cNvSpPr>
                  <a:spLocks/>
                </p:cNvSpPr>
                <p:nvPr/>
              </p:nvSpPr>
              <p:spPr bwMode="auto">
                <a:xfrm flipV="1">
                  <a:off x="731" y="3309"/>
                  <a:ext cx="9" cy="10"/>
                </a:xfrm>
                <a:custGeom>
                  <a:avLst/>
                  <a:gdLst>
                    <a:gd name="T0" fmla="*/ 0 w 9"/>
                    <a:gd name="T1" fmla="*/ 5 h 10"/>
                    <a:gd name="T2" fmla="*/ 4 w 9"/>
                    <a:gd name="T3" fmla="*/ 0 h 10"/>
                    <a:gd name="T4" fmla="*/ 9 w 9"/>
                    <a:gd name="T5" fmla="*/ 5 h 10"/>
                    <a:gd name="T6" fmla="*/ 4 w 9"/>
                    <a:gd name="T7" fmla="*/ 10 h 10"/>
                    <a:gd name="T8" fmla="*/ 0 w 9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9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4" name="Freeform 833"/>
                <p:cNvSpPr>
                  <a:spLocks/>
                </p:cNvSpPr>
                <p:nvPr/>
              </p:nvSpPr>
              <p:spPr bwMode="auto">
                <a:xfrm flipV="1">
                  <a:off x="713" y="3284"/>
                  <a:ext cx="9" cy="6"/>
                </a:xfrm>
                <a:custGeom>
                  <a:avLst/>
                  <a:gdLst>
                    <a:gd name="T0" fmla="*/ 0 w 9"/>
                    <a:gd name="T1" fmla="*/ 0 h 5"/>
                    <a:gd name="T2" fmla="*/ 5 w 9"/>
                    <a:gd name="T3" fmla="*/ 0 h 5"/>
                    <a:gd name="T4" fmla="*/ 9 w 9"/>
                    <a:gd name="T5" fmla="*/ 12 h 5"/>
                    <a:gd name="T6" fmla="*/ 5 w 9"/>
                    <a:gd name="T7" fmla="*/ 12 h 5"/>
                    <a:gd name="T8" fmla="*/ 0 w 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5" name="Freeform 834"/>
                <p:cNvSpPr>
                  <a:spLocks/>
                </p:cNvSpPr>
                <p:nvPr/>
              </p:nvSpPr>
              <p:spPr bwMode="auto">
                <a:xfrm flipV="1">
                  <a:off x="682" y="3230"/>
                  <a:ext cx="49" cy="60"/>
                </a:xfrm>
                <a:custGeom>
                  <a:avLst/>
                  <a:gdLst>
                    <a:gd name="T0" fmla="*/ 0 w 49"/>
                    <a:gd name="T1" fmla="*/ 68 h 58"/>
                    <a:gd name="T2" fmla="*/ 0 w 49"/>
                    <a:gd name="T3" fmla="*/ 43 h 58"/>
                    <a:gd name="T4" fmla="*/ 14 w 49"/>
                    <a:gd name="T5" fmla="*/ 29 h 58"/>
                    <a:gd name="T6" fmla="*/ 49 w 49"/>
                    <a:gd name="T7" fmla="*/ 0 h 58"/>
                    <a:gd name="T8" fmla="*/ 31 w 49"/>
                    <a:gd name="T9" fmla="*/ 24 h 58"/>
                    <a:gd name="T10" fmla="*/ 22 w 49"/>
                    <a:gd name="T11" fmla="*/ 39 h 58"/>
                    <a:gd name="T12" fmla="*/ 18 w 49"/>
                    <a:gd name="T13" fmla="*/ 39 h 58"/>
                    <a:gd name="T14" fmla="*/ 9 w 49"/>
                    <a:gd name="T15" fmla="*/ 43 h 58"/>
                    <a:gd name="T16" fmla="*/ 0 w 49"/>
                    <a:gd name="T17" fmla="*/ 58 h 58"/>
                    <a:gd name="T18" fmla="*/ 0 w 49"/>
                    <a:gd name="T19" fmla="*/ 68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58">
                      <a:moveTo>
                        <a:pt x="0" y="58"/>
                      </a:moveTo>
                      <a:lnTo>
                        <a:pt x="0" y="38"/>
                      </a:lnTo>
                      <a:lnTo>
                        <a:pt x="14" y="24"/>
                      </a:lnTo>
                      <a:lnTo>
                        <a:pt x="49" y="0"/>
                      </a:lnTo>
                      <a:lnTo>
                        <a:pt x="31" y="19"/>
                      </a:lnTo>
                      <a:lnTo>
                        <a:pt x="22" y="34"/>
                      </a:lnTo>
                      <a:lnTo>
                        <a:pt x="18" y="34"/>
                      </a:lnTo>
                      <a:lnTo>
                        <a:pt x="9" y="38"/>
                      </a:lnTo>
                      <a:lnTo>
                        <a:pt x="0" y="4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7086" name="Group 835"/>
                <p:cNvGrpSpPr>
                  <a:grpSpLocks/>
                </p:cNvGrpSpPr>
                <p:nvPr/>
              </p:nvGrpSpPr>
              <p:grpSpPr bwMode="auto">
                <a:xfrm>
                  <a:off x="576" y="3229"/>
                  <a:ext cx="168" cy="179"/>
                  <a:chOff x="339" y="3316"/>
                  <a:chExt cx="168" cy="179"/>
                </a:xfrm>
              </p:grpSpPr>
              <p:sp>
                <p:nvSpPr>
                  <p:cNvPr id="117087" name="Freeform 836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FDD3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88" name="Freeform 837"/>
                  <p:cNvSpPr>
                    <a:spLocks/>
                  </p:cNvSpPr>
                  <p:nvPr/>
                </p:nvSpPr>
                <p:spPr bwMode="auto">
                  <a:xfrm flipV="1">
                    <a:off x="397" y="3366"/>
                    <a:ext cx="62" cy="69"/>
                  </a:xfrm>
                  <a:custGeom>
                    <a:avLst/>
                    <a:gdLst>
                      <a:gd name="T0" fmla="*/ 62 w 62"/>
                      <a:gd name="T1" fmla="*/ 63 h 67"/>
                      <a:gd name="T2" fmla="*/ 62 w 62"/>
                      <a:gd name="T3" fmla="*/ 24 h 67"/>
                      <a:gd name="T4" fmla="*/ 53 w 62"/>
                      <a:gd name="T5" fmla="*/ 10 h 67"/>
                      <a:gd name="T6" fmla="*/ 39 w 62"/>
                      <a:gd name="T7" fmla="*/ 0 h 67"/>
                      <a:gd name="T8" fmla="*/ 22 w 62"/>
                      <a:gd name="T9" fmla="*/ 0 h 67"/>
                      <a:gd name="T10" fmla="*/ 9 w 62"/>
                      <a:gd name="T11" fmla="*/ 5 h 67"/>
                      <a:gd name="T12" fmla="*/ 0 w 62"/>
                      <a:gd name="T13" fmla="*/ 29 h 67"/>
                      <a:gd name="T14" fmla="*/ 0 w 62"/>
                      <a:gd name="T15" fmla="*/ 55 h 67"/>
                      <a:gd name="T16" fmla="*/ 9 w 62"/>
                      <a:gd name="T17" fmla="*/ 68 h 67"/>
                      <a:gd name="T18" fmla="*/ 22 w 62"/>
                      <a:gd name="T19" fmla="*/ 77 h 67"/>
                      <a:gd name="T20" fmla="*/ 48 w 62"/>
                      <a:gd name="T21" fmla="*/ 77 h 67"/>
                      <a:gd name="T22" fmla="*/ 62 w 62"/>
                      <a:gd name="T23" fmla="*/ 63 h 6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62" h="67">
                        <a:moveTo>
                          <a:pt x="62" y="53"/>
                        </a:moveTo>
                        <a:lnTo>
                          <a:pt x="62" y="19"/>
                        </a:lnTo>
                        <a:lnTo>
                          <a:pt x="53" y="1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0" y="48"/>
                        </a:lnTo>
                        <a:lnTo>
                          <a:pt x="9" y="58"/>
                        </a:lnTo>
                        <a:lnTo>
                          <a:pt x="22" y="67"/>
                        </a:lnTo>
                        <a:lnTo>
                          <a:pt x="48" y="67"/>
                        </a:lnTo>
                        <a:lnTo>
                          <a:pt x="62" y="53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89" name="Freeform 838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AB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0" name="Freeform 839"/>
                  <p:cNvSpPr>
                    <a:spLocks/>
                  </p:cNvSpPr>
                  <p:nvPr/>
                </p:nvSpPr>
                <p:spPr bwMode="auto">
                  <a:xfrm flipV="1">
                    <a:off x="392" y="3391"/>
                    <a:ext cx="44" cy="49"/>
                  </a:xfrm>
                  <a:custGeom>
                    <a:avLst/>
                    <a:gdLst>
                      <a:gd name="T0" fmla="*/ 5 w 44"/>
                      <a:gd name="T1" fmla="*/ 53 h 48"/>
                      <a:gd name="T2" fmla="*/ 5 w 44"/>
                      <a:gd name="T3" fmla="*/ 44 h 48"/>
                      <a:gd name="T4" fmla="*/ 9 w 44"/>
                      <a:gd name="T5" fmla="*/ 34 h 48"/>
                      <a:gd name="T6" fmla="*/ 18 w 44"/>
                      <a:gd name="T7" fmla="*/ 15 h 48"/>
                      <a:gd name="T8" fmla="*/ 27 w 44"/>
                      <a:gd name="T9" fmla="*/ 5 h 48"/>
                      <a:gd name="T10" fmla="*/ 40 w 44"/>
                      <a:gd name="T11" fmla="*/ 5 h 48"/>
                      <a:gd name="T12" fmla="*/ 44 w 44"/>
                      <a:gd name="T13" fmla="*/ 5 h 48"/>
                      <a:gd name="T14" fmla="*/ 36 w 44"/>
                      <a:gd name="T15" fmla="*/ 0 h 48"/>
                      <a:gd name="T16" fmla="*/ 9 w 44"/>
                      <a:gd name="T17" fmla="*/ 5 h 48"/>
                      <a:gd name="T18" fmla="*/ 0 w 44"/>
                      <a:gd name="T19" fmla="*/ 29 h 48"/>
                      <a:gd name="T20" fmla="*/ 5 w 44"/>
                      <a:gd name="T21" fmla="*/ 53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44" h="48">
                        <a:moveTo>
                          <a:pt x="5" y="48"/>
                        </a:moveTo>
                        <a:lnTo>
                          <a:pt x="5" y="39"/>
                        </a:lnTo>
                        <a:lnTo>
                          <a:pt x="9" y="29"/>
                        </a:lnTo>
                        <a:lnTo>
                          <a:pt x="18" y="15"/>
                        </a:lnTo>
                        <a:lnTo>
                          <a:pt x="27" y="5"/>
                        </a:lnTo>
                        <a:lnTo>
                          <a:pt x="40" y="5"/>
                        </a:lnTo>
                        <a:lnTo>
                          <a:pt x="44" y="5"/>
                        </a:lnTo>
                        <a:lnTo>
                          <a:pt x="36" y="0"/>
                        </a:lnTo>
                        <a:lnTo>
                          <a:pt x="9" y="5"/>
                        </a:lnTo>
                        <a:lnTo>
                          <a:pt x="0" y="24"/>
                        </a:lnTo>
                        <a:lnTo>
                          <a:pt x="5" y="48"/>
                        </a:lnTo>
                        <a:close/>
                      </a:path>
                    </a:pathLst>
                  </a:custGeom>
                  <a:solidFill>
                    <a:srgbClr val="DEEE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1" name="Freeform 840"/>
                  <p:cNvSpPr>
                    <a:spLocks/>
                  </p:cNvSpPr>
                  <p:nvPr/>
                </p:nvSpPr>
                <p:spPr bwMode="auto">
                  <a:xfrm flipV="1">
                    <a:off x="401" y="3375"/>
                    <a:ext cx="49" cy="55"/>
                  </a:xfrm>
                  <a:custGeom>
                    <a:avLst/>
                    <a:gdLst>
                      <a:gd name="T0" fmla="*/ 40 w 49"/>
                      <a:gd name="T1" fmla="*/ 0 h 53"/>
                      <a:gd name="T2" fmla="*/ 40 w 49"/>
                      <a:gd name="T3" fmla="*/ 19 h 53"/>
                      <a:gd name="T4" fmla="*/ 35 w 49"/>
                      <a:gd name="T5" fmla="*/ 29 h 53"/>
                      <a:gd name="T6" fmla="*/ 27 w 49"/>
                      <a:gd name="T7" fmla="*/ 46 h 53"/>
                      <a:gd name="T8" fmla="*/ 18 w 49"/>
                      <a:gd name="T9" fmla="*/ 53 h 53"/>
                      <a:gd name="T10" fmla="*/ 5 w 49"/>
                      <a:gd name="T11" fmla="*/ 53 h 53"/>
                      <a:gd name="T12" fmla="*/ 0 w 49"/>
                      <a:gd name="T13" fmla="*/ 53 h 53"/>
                      <a:gd name="T14" fmla="*/ 13 w 49"/>
                      <a:gd name="T15" fmla="*/ 63 h 53"/>
                      <a:gd name="T16" fmla="*/ 35 w 49"/>
                      <a:gd name="T17" fmla="*/ 63 h 53"/>
                      <a:gd name="T18" fmla="*/ 49 w 49"/>
                      <a:gd name="T19" fmla="*/ 46 h 53"/>
                      <a:gd name="T20" fmla="*/ 49 w 49"/>
                      <a:gd name="T21" fmla="*/ 24 h 53"/>
                      <a:gd name="T22" fmla="*/ 40 w 49"/>
                      <a:gd name="T23" fmla="*/ 0 h 5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9" h="53">
                        <a:moveTo>
                          <a:pt x="40" y="0"/>
                        </a:moveTo>
                        <a:lnTo>
                          <a:pt x="40" y="14"/>
                        </a:lnTo>
                        <a:lnTo>
                          <a:pt x="35" y="24"/>
                        </a:lnTo>
                        <a:lnTo>
                          <a:pt x="27" y="38"/>
                        </a:lnTo>
                        <a:lnTo>
                          <a:pt x="18" y="43"/>
                        </a:lnTo>
                        <a:lnTo>
                          <a:pt x="5" y="43"/>
                        </a:lnTo>
                        <a:lnTo>
                          <a:pt x="0" y="43"/>
                        </a:lnTo>
                        <a:lnTo>
                          <a:pt x="13" y="53"/>
                        </a:lnTo>
                        <a:lnTo>
                          <a:pt x="35" y="53"/>
                        </a:lnTo>
                        <a:lnTo>
                          <a:pt x="49" y="38"/>
                        </a:lnTo>
                        <a:lnTo>
                          <a:pt x="49" y="19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94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2" name="Freeform 841"/>
                  <p:cNvSpPr>
                    <a:spLocks/>
                  </p:cNvSpPr>
                  <p:nvPr/>
                </p:nvSpPr>
                <p:spPr bwMode="auto">
                  <a:xfrm flipV="1">
                    <a:off x="414" y="3375"/>
                    <a:ext cx="36" cy="16"/>
                  </a:xfrm>
                  <a:custGeom>
                    <a:avLst/>
                    <a:gdLst>
                      <a:gd name="T0" fmla="*/ 36 w 36"/>
                      <a:gd name="T1" fmla="*/ 0 h 15"/>
                      <a:gd name="T2" fmla="*/ 22 w 36"/>
                      <a:gd name="T3" fmla="*/ 20 h 15"/>
                      <a:gd name="T4" fmla="*/ 0 w 36"/>
                      <a:gd name="T5" fmla="*/ 20 h 15"/>
                      <a:gd name="T6" fmla="*/ 18 w 36"/>
                      <a:gd name="T7" fmla="*/ 15 h 15"/>
                      <a:gd name="T8" fmla="*/ 36 w 36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5">
                        <a:moveTo>
                          <a:pt x="36" y="0"/>
                        </a:moveTo>
                        <a:lnTo>
                          <a:pt x="22" y="15"/>
                        </a:lnTo>
                        <a:lnTo>
                          <a:pt x="0" y="15"/>
                        </a:lnTo>
                        <a:lnTo>
                          <a:pt x="18" y="1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6C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3" name="Freeform 842"/>
                  <p:cNvSpPr>
                    <a:spLocks/>
                  </p:cNvSpPr>
                  <p:nvPr/>
                </p:nvSpPr>
                <p:spPr bwMode="auto">
                  <a:xfrm flipV="1">
                    <a:off x="392" y="3425"/>
                    <a:ext cx="14" cy="10"/>
                  </a:xfrm>
                  <a:custGeom>
                    <a:avLst/>
                    <a:gdLst>
                      <a:gd name="T0" fmla="*/ 0 w 14"/>
                      <a:gd name="T1" fmla="*/ 5 h 10"/>
                      <a:gd name="T2" fmla="*/ 5 w 14"/>
                      <a:gd name="T3" fmla="*/ 0 h 10"/>
                      <a:gd name="T4" fmla="*/ 14 w 14"/>
                      <a:gd name="T5" fmla="*/ 5 h 10"/>
                      <a:gd name="T6" fmla="*/ 5 w 14"/>
                      <a:gd name="T7" fmla="*/ 10 h 10"/>
                      <a:gd name="T8" fmla="*/ 0 w 1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0">
                        <a:moveTo>
                          <a:pt x="0" y="5"/>
                        </a:moveTo>
                        <a:lnTo>
                          <a:pt x="5" y="0"/>
                        </a:lnTo>
                        <a:lnTo>
                          <a:pt x="14" y="5"/>
                        </a:lnTo>
                        <a:lnTo>
                          <a:pt x="5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4" name="Freeform 843"/>
                  <p:cNvSpPr>
                    <a:spLocks/>
                  </p:cNvSpPr>
                  <p:nvPr/>
                </p:nvSpPr>
                <p:spPr bwMode="auto">
                  <a:xfrm flipV="1">
                    <a:off x="406" y="3435"/>
                    <a:ext cx="4" cy="10"/>
                  </a:xfrm>
                  <a:custGeom>
                    <a:avLst/>
                    <a:gdLst>
                      <a:gd name="T0" fmla="*/ 0 w 4"/>
                      <a:gd name="T1" fmla="*/ 5 h 10"/>
                      <a:gd name="T2" fmla="*/ 0 w 4"/>
                      <a:gd name="T3" fmla="*/ 0 h 10"/>
                      <a:gd name="T4" fmla="*/ 4 w 4"/>
                      <a:gd name="T5" fmla="*/ 5 h 10"/>
                      <a:gd name="T6" fmla="*/ 0 w 4"/>
                      <a:gd name="T7" fmla="*/ 10 h 10"/>
                      <a:gd name="T8" fmla="*/ 0 w 4"/>
                      <a:gd name="T9" fmla="*/ 5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10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5" name="Freeform 844"/>
                  <p:cNvSpPr>
                    <a:spLocks/>
                  </p:cNvSpPr>
                  <p:nvPr/>
                </p:nvSpPr>
                <p:spPr bwMode="auto">
                  <a:xfrm flipV="1">
                    <a:off x="392" y="3415"/>
                    <a:ext cx="5" cy="6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0 h 5"/>
                      <a:gd name="T4" fmla="*/ 0 w 5"/>
                      <a:gd name="T5" fmla="*/ 12 h 5"/>
                      <a:gd name="T6" fmla="*/ 0 w 5"/>
                      <a:gd name="T7" fmla="*/ 0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6" name="Freeform 845"/>
                  <p:cNvSpPr>
                    <a:spLocks/>
                  </p:cNvSpPr>
                  <p:nvPr/>
                </p:nvSpPr>
                <p:spPr bwMode="auto">
                  <a:xfrm flipV="1">
                    <a:off x="339" y="3316"/>
                    <a:ext cx="168" cy="179"/>
                  </a:xfrm>
                  <a:custGeom>
                    <a:avLst/>
                    <a:gdLst>
                      <a:gd name="T0" fmla="*/ 40 w 168"/>
                      <a:gd name="T1" fmla="*/ 0 h 173"/>
                      <a:gd name="T2" fmla="*/ 18 w 168"/>
                      <a:gd name="T3" fmla="*/ 10 h 173"/>
                      <a:gd name="T4" fmla="*/ 9 w 168"/>
                      <a:gd name="T5" fmla="*/ 29 h 173"/>
                      <a:gd name="T6" fmla="*/ 0 w 168"/>
                      <a:gd name="T7" fmla="*/ 102 h 173"/>
                      <a:gd name="T8" fmla="*/ 5 w 168"/>
                      <a:gd name="T9" fmla="*/ 177 h 173"/>
                      <a:gd name="T10" fmla="*/ 18 w 168"/>
                      <a:gd name="T11" fmla="*/ 195 h 173"/>
                      <a:gd name="T12" fmla="*/ 44 w 168"/>
                      <a:gd name="T13" fmla="*/ 205 h 173"/>
                      <a:gd name="T14" fmla="*/ 133 w 168"/>
                      <a:gd name="T15" fmla="*/ 205 h 173"/>
                      <a:gd name="T16" fmla="*/ 155 w 168"/>
                      <a:gd name="T17" fmla="*/ 189 h 173"/>
                      <a:gd name="T18" fmla="*/ 168 w 168"/>
                      <a:gd name="T19" fmla="*/ 160 h 173"/>
                      <a:gd name="T20" fmla="*/ 168 w 168"/>
                      <a:gd name="T21" fmla="*/ 58 h 173"/>
                      <a:gd name="T22" fmla="*/ 168 w 168"/>
                      <a:gd name="T23" fmla="*/ 34 h 173"/>
                      <a:gd name="T24" fmla="*/ 164 w 168"/>
                      <a:gd name="T25" fmla="*/ 25 h 173"/>
                      <a:gd name="T26" fmla="*/ 128 w 168"/>
                      <a:gd name="T27" fmla="*/ 5 h 173"/>
                      <a:gd name="T28" fmla="*/ 40 w 168"/>
                      <a:gd name="T29" fmla="*/ 0 h 173"/>
                      <a:gd name="T30" fmla="*/ 40 w 168"/>
                      <a:gd name="T31" fmla="*/ 0 h 17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68" h="173">
                        <a:moveTo>
                          <a:pt x="40" y="0"/>
                        </a:moveTo>
                        <a:lnTo>
                          <a:pt x="18" y="10"/>
                        </a:lnTo>
                        <a:lnTo>
                          <a:pt x="9" y="24"/>
                        </a:lnTo>
                        <a:lnTo>
                          <a:pt x="0" y="87"/>
                        </a:lnTo>
                        <a:lnTo>
                          <a:pt x="5" y="149"/>
                        </a:lnTo>
                        <a:lnTo>
                          <a:pt x="18" y="164"/>
                        </a:lnTo>
                        <a:lnTo>
                          <a:pt x="44" y="173"/>
                        </a:lnTo>
                        <a:lnTo>
                          <a:pt x="133" y="173"/>
                        </a:lnTo>
                        <a:lnTo>
                          <a:pt x="155" y="159"/>
                        </a:lnTo>
                        <a:lnTo>
                          <a:pt x="168" y="135"/>
                        </a:lnTo>
                        <a:lnTo>
                          <a:pt x="168" y="48"/>
                        </a:lnTo>
                        <a:lnTo>
                          <a:pt x="168" y="29"/>
                        </a:lnTo>
                        <a:lnTo>
                          <a:pt x="164" y="20"/>
                        </a:lnTo>
                        <a:lnTo>
                          <a:pt x="128" y="5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7" name="Freeform 846"/>
                  <p:cNvSpPr>
                    <a:spLocks/>
                  </p:cNvSpPr>
                  <p:nvPr/>
                </p:nvSpPr>
                <p:spPr bwMode="auto">
                  <a:xfrm flipV="1">
                    <a:off x="388" y="3366"/>
                    <a:ext cx="71" cy="79"/>
                  </a:xfrm>
                  <a:custGeom>
                    <a:avLst/>
                    <a:gdLst>
                      <a:gd name="T0" fmla="*/ 0 w 71"/>
                      <a:gd name="T1" fmla="*/ 44 h 77"/>
                      <a:gd name="T2" fmla="*/ 9 w 71"/>
                      <a:gd name="T3" fmla="*/ 10 h 77"/>
                      <a:gd name="T4" fmla="*/ 35 w 71"/>
                      <a:gd name="T5" fmla="*/ 0 h 77"/>
                      <a:gd name="T6" fmla="*/ 57 w 71"/>
                      <a:gd name="T7" fmla="*/ 15 h 77"/>
                      <a:gd name="T8" fmla="*/ 71 w 71"/>
                      <a:gd name="T9" fmla="*/ 44 h 77"/>
                      <a:gd name="T10" fmla="*/ 57 w 71"/>
                      <a:gd name="T11" fmla="*/ 78 h 77"/>
                      <a:gd name="T12" fmla="*/ 35 w 71"/>
                      <a:gd name="T13" fmla="*/ 87 h 77"/>
                      <a:gd name="T14" fmla="*/ 9 w 71"/>
                      <a:gd name="T15" fmla="*/ 73 h 77"/>
                      <a:gd name="T16" fmla="*/ 0 w 71"/>
                      <a:gd name="T17" fmla="*/ 44 h 77"/>
                      <a:gd name="T18" fmla="*/ 0 w 71"/>
                      <a:gd name="T19" fmla="*/ 44 h 7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1" h="77">
                        <a:moveTo>
                          <a:pt x="0" y="39"/>
                        </a:moveTo>
                        <a:lnTo>
                          <a:pt x="9" y="10"/>
                        </a:lnTo>
                        <a:lnTo>
                          <a:pt x="35" y="0"/>
                        </a:lnTo>
                        <a:lnTo>
                          <a:pt x="57" y="15"/>
                        </a:lnTo>
                        <a:lnTo>
                          <a:pt x="71" y="39"/>
                        </a:lnTo>
                        <a:lnTo>
                          <a:pt x="57" y="68"/>
                        </a:lnTo>
                        <a:lnTo>
                          <a:pt x="35" y="77"/>
                        </a:lnTo>
                        <a:lnTo>
                          <a:pt x="9" y="63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noFill/>
                  <a:ln w="6350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8" name="Freeform 847"/>
                  <p:cNvSpPr>
                    <a:spLocks/>
                  </p:cNvSpPr>
                  <p:nvPr/>
                </p:nvSpPr>
                <p:spPr bwMode="auto">
                  <a:xfrm flipV="1">
                    <a:off x="348" y="3346"/>
                    <a:ext cx="111" cy="139"/>
                  </a:xfrm>
                  <a:custGeom>
                    <a:avLst/>
                    <a:gdLst>
                      <a:gd name="T0" fmla="*/ 111 w 111"/>
                      <a:gd name="T1" fmla="*/ 0 h 134"/>
                      <a:gd name="T2" fmla="*/ 53 w 111"/>
                      <a:gd name="T3" fmla="*/ 0 h 134"/>
                      <a:gd name="T4" fmla="*/ 31 w 111"/>
                      <a:gd name="T5" fmla="*/ 0 h 134"/>
                      <a:gd name="T6" fmla="*/ 13 w 111"/>
                      <a:gd name="T7" fmla="*/ 5 h 134"/>
                      <a:gd name="T8" fmla="*/ 4 w 111"/>
                      <a:gd name="T9" fmla="*/ 34 h 134"/>
                      <a:gd name="T10" fmla="*/ 0 w 111"/>
                      <a:gd name="T11" fmla="*/ 68 h 134"/>
                      <a:gd name="T12" fmla="*/ 0 w 111"/>
                      <a:gd name="T13" fmla="*/ 110 h 134"/>
                      <a:gd name="T14" fmla="*/ 0 w 111"/>
                      <a:gd name="T15" fmla="*/ 161 h 134"/>
                      <a:gd name="T16" fmla="*/ 9 w 111"/>
                      <a:gd name="T17" fmla="*/ 116 h 134"/>
                      <a:gd name="T18" fmla="*/ 18 w 111"/>
                      <a:gd name="T19" fmla="*/ 63 h 134"/>
                      <a:gd name="T20" fmla="*/ 31 w 111"/>
                      <a:gd name="T21" fmla="*/ 34 h 134"/>
                      <a:gd name="T22" fmla="*/ 49 w 111"/>
                      <a:gd name="T23" fmla="*/ 19 h 134"/>
                      <a:gd name="T24" fmla="*/ 106 w 111"/>
                      <a:gd name="T25" fmla="*/ 0 h 134"/>
                      <a:gd name="T26" fmla="*/ 111 w 111"/>
                      <a:gd name="T27" fmla="*/ 0 h 13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134">
                        <a:moveTo>
                          <a:pt x="111" y="0"/>
                        </a:moveTo>
                        <a:lnTo>
                          <a:pt x="53" y="0"/>
                        </a:lnTo>
                        <a:lnTo>
                          <a:pt x="31" y="0"/>
                        </a:lnTo>
                        <a:lnTo>
                          <a:pt x="13" y="5"/>
                        </a:lnTo>
                        <a:lnTo>
                          <a:pt x="4" y="29"/>
                        </a:lnTo>
                        <a:lnTo>
                          <a:pt x="0" y="58"/>
                        </a:lnTo>
                        <a:lnTo>
                          <a:pt x="0" y="91"/>
                        </a:lnTo>
                        <a:lnTo>
                          <a:pt x="0" y="134"/>
                        </a:lnTo>
                        <a:lnTo>
                          <a:pt x="9" y="96"/>
                        </a:lnTo>
                        <a:lnTo>
                          <a:pt x="18" y="53"/>
                        </a:lnTo>
                        <a:lnTo>
                          <a:pt x="31" y="29"/>
                        </a:lnTo>
                        <a:lnTo>
                          <a:pt x="49" y="14"/>
                        </a:lnTo>
                        <a:lnTo>
                          <a:pt x="106" y="0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DF4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099" name="Freeform 848"/>
                  <p:cNvSpPr>
                    <a:spLocks/>
                  </p:cNvSpPr>
                  <p:nvPr/>
                </p:nvSpPr>
                <p:spPr bwMode="auto">
                  <a:xfrm flipV="1">
                    <a:off x="348" y="3425"/>
                    <a:ext cx="53" cy="60"/>
                  </a:xfrm>
                  <a:custGeom>
                    <a:avLst/>
                    <a:gdLst>
                      <a:gd name="T0" fmla="*/ 0 w 53"/>
                      <a:gd name="T1" fmla="*/ 68 h 58"/>
                      <a:gd name="T2" fmla="*/ 4 w 53"/>
                      <a:gd name="T3" fmla="*/ 34 h 58"/>
                      <a:gd name="T4" fmla="*/ 13 w 53"/>
                      <a:gd name="T5" fmla="*/ 5 h 58"/>
                      <a:gd name="T6" fmla="*/ 31 w 53"/>
                      <a:gd name="T7" fmla="*/ 0 h 58"/>
                      <a:gd name="T8" fmla="*/ 53 w 53"/>
                      <a:gd name="T9" fmla="*/ 0 h 58"/>
                      <a:gd name="T10" fmla="*/ 22 w 53"/>
                      <a:gd name="T11" fmla="*/ 10 h 58"/>
                      <a:gd name="T12" fmla="*/ 9 w 53"/>
                      <a:gd name="T13" fmla="*/ 34 h 58"/>
                      <a:gd name="T14" fmla="*/ 0 w 53"/>
                      <a:gd name="T15" fmla="*/ 68 h 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0" y="58"/>
                        </a:moveTo>
                        <a:lnTo>
                          <a:pt x="4" y="29"/>
                        </a:lnTo>
                        <a:lnTo>
                          <a:pt x="13" y="5"/>
                        </a:lnTo>
                        <a:lnTo>
                          <a:pt x="31" y="0"/>
                        </a:lnTo>
                        <a:lnTo>
                          <a:pt x="53" y="0"/>
                        </a:lnTo>
                        <a:lnTo>
                          <a:pt x="22" y="10"/>
                        </a:lnTo>
                        <a:lnTo>
                          <a:pt x="9" y="29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00" name="Freeform 849"/>
                  <p:cNvSpPr>
                    <a:spLocks/>
                  </p:cNvSpPr>
                  <p:nvPr/>
                </p:nvSpPr>
                <p:spPr bwMode="auto">
                  <a:xfrm flipV="1">
                    <a:off x="379" y="3322"/>
                    <a:ext cx="124" cy="118"/>
                  </a:xfrm>
                  <a:custGeom>
                    <a:avLst/>
                    <a:gdLst>
                      <a:gd name="T0" fmla="*/ 0 w 124"/>
                      <a:gd name="T1" fmla="*/ 126 h 115"/>
                      <a:gd name="T2" fmla="*/ 93 w 124"/>
                      <a:gd name="T3" fmla="*/ 130 h 115"/>
                      <a:gd name="T4" fmla="*/ 115 w 124"/>
                      <a:gd name="T5" fmla="*/ 116 h 115"/>
                      <a:gd name="T6" fmla="*/ 124 w 124"/>
                      <a:gd name="T7" fmla="*/ 87 h 115"/>
                      <a:gd name="T8" fmla="*/ 124 w 124"/>
                      <a:gd name="T9" fmla="*/ 0 h 115"/>
                      <a:gd name="T10" fmla="*/ 115 w 124"/>
                      <a:gd name="T11" fmla="*/ 68 h 115"/>
                      <a:gd name="T12" fmla="*/ 102 w 124"/>
                      <a:gd name="T13" fmla="*/ 92 h 115"/>
                      <a:gd name="T14" fmla="*/ 84 w 124"/>
                      <a:gd name="T15" fmla="*/ 111 h 115"/>
                      <a:gd name="T16" fmla="*/ 0 w 124"/>
                      <a:gd name="T17" fmla="*/ 126 h 11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4" h="115">
                        <a:moveTo>
                          <a:pt x="0" y="111"/>
                        </a:moveTo>
                        <a:lnTo>
                          <a:pt x="93" y="115"/>
                        </a:lnTo>
                        <a:lnTo>
                          <a:pt x="115" y="101"/>
                        </a:lnTo>
                        <a:lnTo>
                          <a:pt x="124" y="77"/>
                        </a:lnTo>
                        <a:lnTo>
                          <a:pt x="124" y="0"/>
                        </a:lnTo>
                        <a:lnTo>
                          <a:pt x="115" y="58"/>
                        </a:lnTo>
                        <a:lnTo>
                          <a:pt x="102" y="82"/>
                        </a:lnTo>
                        <a:lnTo>
                          <a:pt x="84" y="96"/>
                        </a:lnTo>
                        <a:lnTo>
                          <a:pt x="0" y="111"/>
                        </a:lnTo>
                        <a:close/>
                      </a:path>
                    </a:pathLst>
                  </a:custGeom>
                  <a:solidFill>
                    <a:srgbClr val="F1AE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101" name="Freeform 850"/>
                  <p:cNvSpPr>
                    <a:spLocks/>
                  </p:cNvSpPr>
                  <p:nvPr/>
                </p:nvSpPr>
                <p:spPr bwMode="auto">
                  <a:xfrm flipV="1">
                    <a:off x="428" y="3322"/>
                    <a:ext cx="75" cy="64"/>
                  </a:xfrm>
                  <a:custGeom>
                    <a:avLst/>
                    <a:gdLst>
                      <a:gd name="T0" fmla="*/ 0 w 75"/>
                      <a:gd name="T1" fmla="*/ 72 h 62"/>
                      <a:gd name="T2" fmla="*/ 44 w 75"/>
                      <a:gd name="T3" fmla="*/ 72 h 62"/>
                      <a:gd name="T4" fmla="*/ 66 w 75"/>
                      <a:gd name="T5" fmla="*/ 58 h 62"/>
                      <a:gd name="T6" fmla="*/ 75 w 75"/>
                      <a:gd name="T7" fmla="*/ 29 h 62"/>
                      <a:gd name="T8" fmla="*/ 75 w 75"/>
                      <a:gd name="T9" fmla="*/ 0 h 62"/>
                      <a:gd name="T10" fmla="*/ 70 w 75"/>
                      <a:gd name="T11" fmla="*/ 29 h 62"/>
                      <a:gd name="T12" fmla="*/ 53 w 75"/>
                      <a:gd name="T13" fmla="*/ 58 h 62"/>
                      <a:gd name="T14" fmla="*/ 17 w 75"/>
                      <a:gd name="T15" fmla="*/ 68 h 62"/>
                      <a:gd name="T16" fmla="*/ 0 w 75"/>
                      <a:gd name="T17" fmla="*/ 72 h 6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75" h="62">
                        <a:moveTo>
                          <a:pt x="0" y="62"/>
                        </a:moveTo>
                        <a:lnTo>
                          <a:pt x="44" y="62"/>
                        </a:lnTo>
                        <a:lnTo>
                          <a:pt x="66" y="48"/>
                        </a:lnTo>
                        <a:lnTo>
                          <a:pt x="75" y="24"/>
                        </a:lnTo>
                        <a:lnTo>
                          <a:pt x="75" y="0"/>
                        </a:lnTo>
                        <a:lnTo>
                          <a:pt x="70" y="24"/>
                        </a:lnTo>
                        <a:lnTo>
                          <a:pt x="53" y="48"/>
                        </a:lnTo>
                        <a:lnTo>
                          <a:pt x="17" y="58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B9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995" name="Group 851"/>
              <p:cNvGrpSpPr>
                <a:grpSpLocks/>
              </p:cNvGrpSpPr>
              <p:nvPr/>
            </p:nvGrpSpPr>
            <p:grpSpPr bwMode="auto">
              <a:xfrm>
                <a:off x="2248" y="2265"/>
                <a:ext cx="240" cy="192"/>
                <a:chOff x="3509" y="2372"/>
                <a:chExt cx="901" cy="978"/>
              </a:xfrm>
            </p:grpSpPr>
            <p:sp>
              <p:nvSpPr>
                <p:cNvPr id="117066" name="Freeform 852"/>
                <p:cNvSpPr>
                  <a:spLocks/>
                </p:cNvSpPr>
                <p:nvPr/>
              </p:nvSpPr>
              <p:spPr bwMode="auto">
                <a:xfrm>
                  <a:off x="3509" y="2372"/>
                  <a:ext cx="901" cy="978"/>
                </a:xfrm>
                <a:custGeom>
                  <a:avLst/>
                  <a:gdLst>
                    <a:gd name="T0" fmla="*/ 33580 w 360"/>
                    <a:gd name="T1" fmla="*/ 12357 h 367"/>
                    <a:gd name="T2" fmla="*/ 25538 w 360"/>
                    <a:gd name="T3" fmla="*/ 6206 h 367"/>
                    <a:gd name="T4" fmla="*/ 16869 w 360"/>
                    <a:gd name="T5" fmla="*/ 397 h 367"/>
                    <a:gd name="T6" fmla="*/ 9816 w 360"/>
                    <a:gd name="T7" fmla="*/ 4842 h 367"/>
                    <a:gd name="T8" fmla="*/ 4310 w 360"/>
                    <a:gd name="T9" fmla="*/ 16141 h 367"/>
                    <a:gd name="T10" fmla="*/ 208 w 360"/>
                    <a:gd name="T11" fmla="*/ 26225 h 367"/>
                    <a:gd name="T12" fmla="*/ 2868 w 360"/>
                    <a:gd name="T13" fmla="*/ 37225 h 367"/>
                    <a:gd name="T14" fmla="*/ 10129 w 360"/>
                    <a:gd name="T15" fmla="*/ 43013 h 367"/>
                    <a:gd name="T16" fmla="*/ 18173 w 360"/>
                    <a:gd name="T17" fmla="*/ 48921 h 367"/>
                    <a:gd name="T18" fmla="*/ 30128 w 360"/>
                    <a:gd name="T19" fmla="*/ 46251 h 367"/>
                    <a:gd name="T20" fmla="*/ 34175 w 360"/>
                    <a:gd name="T21" fmla="*/ 36410 h 367"/>
                    <a:gd name="T22" fmla="*/ 34175 w 360"/>
                    <a:gd name="T23" fmla="*/ 26625 h 367"/>
                    <a:gd name="T24" fmla="*/ 33580 w 360"/>
                    <a:gd name="T25" fmla="*/ 12357 h 3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60" h="367">
                      <a:moveTo>
                        <a:pt x="342" y="92"/>
                      </a:moveTo>
                      <a:cubicBezTo>
                        <a:pt x="323" y="63"/>
                        <a:pt x="289" y="59"/>
                        <a:pt x="260" y="46"/>
                      </a:cubicBezTo>
                      <a:cubicBezTo>
                        <a:pt x="233" y="33"/>
                        <a:pt x="219" y="0"/>
                        <a:pt x="172" y="3"/>
                      </a:cubicBezTo>
                      <a:cubicBezTo>
                        <a:pt x="126" y="6"/>
                        <a:pt x="122" y="27"/>
                        <a:pt x="100" y="36"/>
                      </a:cubicBezTo>
                      <a:cubicBezTo>
                        <a:pt x="64" y="52"/>
                        <a:pt x="61" y="84"/>
                        <a:pt x="44" y="120"/>
                      </a:cubicBezTo>
                      <a:cubicBezTo>
                        <a:pt x="34" y="143"/>
                        <a:pt x="0" y="161"/>
                        <a:pt x="2" y="195"/>
                      </a:cubicBezTo>
                      <a:cubicBezTo>
                        <a:pt x="4" y="225"/>
                        <a:pt x="14" y="253"/>
                        <a:pt x="29" y="277"/>
                      </a:cubicBezTo>
                      <a:cubicBezTo>
                        <a:pt x="46" y="304"/>
                        <a:pt x="73" y="305"/>
                        <a:pt x="103" y="320"/>
                      </a:cubicBezTo>
                      <a:cubicBezTo>
                        <a:pt x="127" y="333"/>
                        <a:pt x="153" y="362"/>
                        <a:pt x="185" y="364"/>
                      </a:cubicBezTo>
                      <a:cubicBezTo>
                        <a:pt x="224" y="364"/>
                        <a:pt x="275" y="367"/>
                        <a:pt x="307" y="344"/>
                      </a:cubicBezTo>
                      <a:cubicBezTo>
                        <a:pt x="328" y="330"/>
                        <a:pt x="343" y="299"/>
                        <a:pt x="348" y="271"/>
                      </a:cubicBezTo>
                      <a:cubicBezTo>
                        <a:pt x="352" y="251"/>
                        <a:pt x="347" y="225"/>
                        <a:pt x="348" y="198"/>
                      </a:cubicBezTo>
                      <a:cubicBezTo>
                        <a:pt x="347" y="156"/>
                        <a:pt x="360" y="121"/>
                        <a:pt x="342" y="92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7" name="Freeform 853"/>
                <p:cNvSpPr>
                  <a:spLocks/>
                </p:cNvSpPr>
                <p:nvPr/>
              </p:nvSpPr>
              <p:spPr bwMode="auto">
                <a:xfrm>
                  <a:off x="3814" y="2684"/>
                  <a:ext cx="475" cy="512"/>
                </a:xfrm>
                <a:custGeom>
                  <a:avLst/>
                  <a:gdLst>
                    <a:gd name="T0" fmla="*/ 18363 w 190"/>
                    <a:gd name="T1" fmla="*/ 11171 h 192"/>
                    <a:gd name="T2" fmla="*/ 16533 w 190"/>
                    <a:gd name="T3" fmla="*/ 6067 h 192"/>
                    <a:gd name="T4" fmla="*/ 11145 w 190"/>
                    <a:gd name="T5" fmla="*/ 248 h 192"/>
                    <a:gd name="T6" fmla="*/ 6845 w 190"/>
                    <a:gd name="T7" fmla="*/ 3640 h 192"/>
                    <a:gd name="T8" fmla="*/ 2345 w 190"/>
                    <a:gd name="T9" fmla="*/ 6221 h 192"/>
                    <a:gd name="T10" fmla="*/ 313 w 190"/>
                    <a:gd name="T11" fmla="*/ 13901 h 192"/>
                    <a:gd name="T12" fmla="*/ 3645 w 190"/>
                    <a:gd name="T13" fmla="*/ 21184 h 192"/>
                    <a:gd name="T14" fmla="*/ 10083 w 190"/>
                    <a:gd name="T15" fmla="*/ 24939 h 192"/>
                    <a:gd name="T16" fmla="*/ 16220 w 190"/>
                    <a:gd name="T17" fmla="*/ 24029 h 192"/>
                    <a:gd name="T18" fmla="*/ 17708 w 190"/>
                    <a:gd name="T19" fmla="*/ 17387 h 192"/>
                    <a:gd name="T20" fmla="*/ 18363 w 190"/>
                    <a:gd name="T21" fmla="*/ 11171 h 1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0" h="192">
                      <a:moveTo>
                        <a:pt x="188" y="83"/>
                      </a:moveTo>
                      <a:cubicBezTo>
                        <a:pt x="186" y="64"/>
                        <a:pt x="174" y="52"/>
                        <a:pt x="169" y="45"/>
                      </a:cubicBezTo>
                      <a:cubicBezTo>
                        <a:pt x="158" y="28"/>
                        <a:pt x="141" y="0"/>
                        <a:pt x="114" y="2"/>
                      </a:cubicBezTo>
                      <a:cubicBezTo>
                        <a:pt x="93" y="0"/>
                        <a:pt x="85" y="19"/>
                        <a:pt x="70" y="27"/>
                      </a:cubicBezTo>
                      <a:cubicBezTo>
                        <a:pt x="53" y="36"/>
                        <a:pt x="31" y="34"/>
                        <a:pt x="24" y="46"/>
                      </a:cubicBezTo>
                      <a:cubicBezTo>
                        <a:pt x="17" y="57"/>
                        <a:pt x="6" y="66"/>
                        <a:pt x="3" y="103"/>
                      </a:cubicBezTo>
                      <a:cubicBezTo>
                        <a:pt x="0" y="139"/>
                        <a:pt x="22" y="136"/>
                        <a:pt x="37" y="157"/>
                      </a:cubicBezTo>
                      <a:cubicBezTo>
                        <a:pt x="49" y="174"/>
                        <a:pt x="69" y="186"/>
                        <a:pt x="103" y="185"/>
                      </a:cubicBezTo>
                      <a:cubicBezTo>
                        <a:pt x="125" y="184"/>
                        <a:pt x="151" y="192"/>
                        <a:pt x="166" y="178"/>
                      </a:cubicBezTo>
                      <a:cubicBezTo>
                        <a:pt x="175" y="170"/>
                        <a:pt x="175" y="145"/>
                        <a:pt x="181" y="129"/>
                      </a:cubicBezTo>
                      <a:cubicBezTo>
                        <a:pt x="182" y="124"/>
                        <a:pt x="190" y="100"/>
                        <a:pt x="188" y="83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8" name="Freeform 854"/>
                <p:cNvSpPr>
                  <a:spLocks/>
                </p:cNvSpPr>
                <p:nvPr/>
              </p:nvSpPr>
              <p:spPr bwMode="auto">
                <a:xfrm>
                  <a:off x="3779" y="2641"/>
                  <a:ext cx="475" cy="512"/>
                </a:xfrm>
                <a:custGeom>
                  <a:avLst/>
                  <a:gdLst>
                    <a:gd name="T0" fmla="*/ 18363 w 190"/>
                    <a:gd name="T1" fmla="*/ 11171 h 192"/>
                    <a:gd name="T2" fmla="*/ 16533 w 190"/>
                    <a:gd name="T3" fmla="*/ 6067 h 192"/>
                    <a:gd name="T4" fmla="*/ 11145 w 190"/>
                    <a:gd name="T5" fmla="*/ 248 h 192"/>
                    <a:gd name="T6" fmla="*/ 6845 w 190"/>
                    <a:gd name="T7" fmla="*/ 3640 h 192"/>
                    <a:gd name="T8" fmla="*/ 2345 w 190"/>
                    <a:gd name="T9" fmla="*/ 6221 h 192"/>
                    <a:gd name="T10" fmla="*/ 313 w 190"/>
                    <a:gd name="T11" fmla="*/ 13901 h 192"/>
                    <a:gd name="T12" fmla="*/ 3645 w 190"/>
                    <a:gd name="T13" fmla="*/ 21184 h 192"/>
                    <a:gd name="T14" fmla="*/ 10083 w 190"/>
                    <a:gd name="T15" fmla="*/ 24939 h 192"/>
                    <a:gd name="T16" fmla="*/ 16220 w 190"/>
                    <a:gd name="T17" fmla="*/ 24029 h 192"/>
                    <a:gd name="T18" fmla="*/ 17708 w 190"/>
                    <a:gd name="T19" fmla="*/ 17387 h 192"/>
                    <a:gd name="T20" fmla="*/ 18363 w 190"/>
                    <a:gd name="T21" fmla="*/ 11171 h 1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0" h="192">
                      <a:moveTo>
                        <a:pt x="188" y="83"/>
                      </a:moveTo>
                      <a:cubicBezTo>
                        <a:pt x="186" y="64"/>
                        <a:pt x="174" y="52"/>
                        <a:pt x="169" y="45"/>
                      </a:cubicBezTo>
                      <a:cubicBezTo>
                        <a:pt x="158" y="28"/>
                        <a:pt x="141" y="0"/>
                        <a:pt x="114" y="2"/>
                      </a:cubicBezTo>
                      <a:cubicBezTo>
                        <a:pt x="93" y="0"/>
                        <a:pt x="85" y="19"/>
                        <a:pt x="70" y="27"/>
                      </a:cubicBezTo>
                      <a:cubicBezTo>
                        <a:pt x="53" y="36"/>
                        <a:pt x="31" y="34"/>
                        <a:pt x="24" y="46"/>
                      </a:cubicBezTo>
                      <a:cubicBezTo>
                        <a:pt x="17" y="57"/>
                        <a:pt x="6" y="66"/>
                        <a:pt x="3" y="103"/>
                      </a:cubicBezTo>
                      <a:cubicBezTo>
                        <a:pt x="0" y="139"/>
                        <a:pt x="22" y="136"/>
                        <a:pt x="37" y="157"/>
                      </a:cubicBezTo>
                      <a:cubicBezTo>
                        <a:pt x="49" y="174"/>
                        <a:pt x="69" y="186"/>
                        <a:pt x="103" y="185"/>
                      </a:cubicBezTo>
                      <a:cubicBezTo>
                        <a:pt x="125" y="184"/>
                        <a:pt x="151" y="192"/>
                        <a:pt x="166" y="178"/>
                      </a:cubicBezTo>
                      <a:cubicBezTo>
                        <a:pt x="175" y="170"/>
                        <a:pt x="175" y="145"/>
                        <a:pt x="181" y="129"/>
                      </a:cubicBezTo>
                      <a:cubicBezTo>
                        <a:pt x="182" y="124"/>
                        <a:pt x="190" y="100"/>
                        <a:pt x="188" y="83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9" name="Freeform 855"/>
                <p:cNvSpPr>
                  <a:spLocks/>
                </p:cNvSpPr>
                <p:nvPr/>
              </p:nvSpPr>
              <p:spPr bwMode="auto">
                <a:xfrm>
                  <a:off x="3531" y="2398"/>
                  <a:ext cx="824" cy="782"/>
                </a:xfrm>
                <a:custGeom>
                  <a:avLst/>
                  <a:gdLst>
                    <a:gd name="T0" fmla="*/ 14985 w 329"/>
                    <a:gd name="T1" fmla="*/ 248 h 293"/>
                    <a:gd name="T2" fmla="*/ 11641 w 329"/>
                    <a:gd name="T3" fmla="*/ 3248 h 293"/>
                    <a:gd name="T4" fmla="*/ 8185 w 329"/>
                    <a:gd name="T5" fmla="*/ 5434 h 293"/>
                    <a:gd name="T6" fmla="*/ 4448 w 329"/>
                    <a:gd name="T7" fmla="*/ 15571 h 293"/>
                    <a:gd name="T8" fmla="*/ 1888 w 329"/>
                    <a:gd name="T9" fmla="*/ 19889 h 293"/>
                    <a:gd name="T10" fmla="*/ 521 w 329"/>
                    <a:gd name="T11" fmla="*/ 27509 h 293"/>
                    <a:gd name="T12" fmla="*/ 2485 w 329"/>
                    <a:gd name="T13" fmla="*/ 34960 h 293"/>
                    <a:gd name="T14" fmla="*/ 3927 w 329"/>
                    <a:gd name="T15" fmla="*/ 38059 h 293"/>
                    <a:gd name="T16" fmla="*/ 6800 w 329"/>
                    <a:gd name="T17" fmla="*/ 39527 h 293"/>
                    <a:gd name="T18" fmla="*/ 2955 w 329"/>
                    <a:gd name="T19" fmla="*/ 31555 h 293"/>
                    <a:gd name="T20" fmla="*/ 6016 w 329"/>
                    <a:gd name="T21" fmla="*/ 28003 h 293"/>
                    <a:gd name="T22" fmla="*/ 5044 w 329"/>
                    <a:gd name="T23" fmla="*/ 24354 h 293"/>
                    <a:gd name="T24" fmla="*/ 5232 w 329"/>
                    <a:gd name="T25" fmla="*/ 19638 h 293"/>
                    <a:gd name="T26" fmla="*/ 7872 w 329"/>
                    <a:gd name="T27" fmla="*/ 19390 h 293"/>
                    <a:gd name="T28" fmla="*/ 11453 w 329"/>
                    <a:gd name="T29" fmla="*/ 13291 h 293"/>
                    <a:gd name="T30" fmla="*/ 14597 w 329"/>
                    <a:gd name="T31" fmla="*/ 12984 h 293"/>
                    <a:gd name="T32" fmla="*/ 16560 w 329"/>
                    <a:gd name="T33" fmla="*/ 8669 h 293"/>
                    <a:gd name="T34" fmla="*/ 17439 w 329"/>
                    <a:gd name="T35" fmla="*/ 3646 h 293"/>
                    <a:gd name="T36" fmla="*/ 20695 w 329"/>
                    <a:gd name="T37" fmla="*/ 4716 h 293"/>
                    <a:gd name="T38" fmla="*/ 22784 w 329"/>
                    <a:gd name="T39" fmla="*/ 7871 h 293"/>
                    <a:gd name="T40" fmla="*/ 25812 w 329"/>
                    <a:gd name="T41" fmla="*/ 8122 h 293"/>
                    <a:gd name="T42" fmla="*/ 29476 w 329"/>
                    <a:gd name="T43" fmla="*/ 11370 h 293"/>
                    <a:gd name="T44" fmla="*/ 32424 w 329"/>
                    <a:gd name="T45" fmla="*/ 13556 h 293"/>
                    <a:gd name="T46" fmla="*/ 29080 w 329"/>
                    <a:gd name="T47" fmla="*/ 8519 h 293"/>
                    <a:gd name="T48" fmla="*/ 24164 w 329"/>
                    <a:gd name="T49" fmla="*/ 5933 h 293"/>
                    <a:gd name="T50" fmla="*/ 18932 w 329"/>
                    <a:gd name="T51" fmla="*/ 662 h 293"/>
                    <a:gd name="T52" fmla="*/ 14985 w 329"/>
                    <a:gd name="T53" fmla="*/ 248 h 29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29" h="293">
                      <a:moveTo>
                        <a:pt x="152" y="2"/>
                      </a:moveTo>
                      <a:cubicBezTo>
                        <a:pt x="140" y="4"/>
                        <a:pt x="126" y="17"/>
                        <a:pt x="118" y="24"/>
                      </a:cubicBezTo>
                      <a:cubicBezTo>
                        <a:pt x="108" y="32"/>
                        <a:pt x="93" y="32"/>
                        <a:pt x="83" y="40"/>
                      </a:cubicBezTo>
                      <a:cubicBezTo>
                        <a:pt x="58" y="56"/>
                        <a:pt x="57" y="90"/>
                        <a:pt x="45" y="115"/>
                      </a:cubicBezTo>
                      <a:cubicBezTo>
                        <a:pt x="38" y="129"/>
                        <a:pt x="28" y="136"/>
                        <a:pt x="19" y="147"/>
                      </a:cubicBezTo>
                      <a:cubicBezTo>
                        <a:pt x="4" y="165"/>
                        <a:pt x="0" y="179"/>
                        <a:pt x="5" y="203"/>
                      </a:cubicBezTo>
                      <a:cubicBezTo>
                        <a:pt x="9" y="222"/>
                        <a:pt x="13" y="242"/>
                        <a:pt x="25" y="258"/>
                      </a:cubicBezTo>
                      <a:cubicBezTo>
                        <a:pt x="32" y="267"/>
                        <a:pt x="31" y="277"/>
                        <a:pt x="40" y="281"/>
                      </a:cubicBezTo>
                      <a:cubicBezTo>
                        <a:pt x="49" y="286"/>
                        <a:pt x="60" y="293"/>
                        <a:pt x="69" y="292"/>
                      </a:cubicBezTo>
                      <a:cubicBezTo>
                        <a:pt x="51" y="290"/>
                        <a:pt x="20" y="251"/>
                        <a:pt x="30" y="233"/>
                      </a:cubicBezTo>
                      <a:cubicBezTo>
                        <a:pt x="37" y="222"/>
                        <a:pt x="59" y="220"/>
                        <a:pt x="61" y="207"/>
                      </a:cubicBezTo>
                      <a:cubicBezTo>
                        <a:pt x="63" y="198"/>
                        <a:pt x="53" y="190"/>
                        <a:pt x="51" y="180"/>
                      </a:cubicBezTo>
                      <a:cubicBezTo>
                        <a:pt x="49" y="172"/>
                        <a:pt x="47" y="152"/>
                        <a:pt x="53" y="145"/>
                      </a:cubicBezTo>
                      <a:cubicBezTo>
                        <a:pt x="62" y="136"/>
                        <a:pt x="71" y="143"/>
                        <a:pt x="80" y="143"/>
                      </a:cubicBezTo>
                      <a:cubicBezTo>
                        <a:pt x="110" y="140"/>
                        <a:pt x="95" y="112"/>
                        <a:pt x="116" y="98"/>
                      </a:cubicBezTo>
                      <a:cubicBezTo>
                        <a:pt x="126" y="92"/>
                        <a:pt x="136" y="97"/>
                        <a:pt x="148" y="96"/>
                      </a:cubicBezTo>
                      <a:cubicBezTo>
                        <a:pt x="167" y="93"/>
                        <a:pt x="169" y="80"/>
                        <a:pt x="168" y="64"/>
                      </a:cubicBezTo>
                      <a:cubicBezTo>
                        <a:pt x="167" y="51"/>
                        <a:pt x="164" y="34"/>
                        <a:pt x="177" y="27"/>
                      </a:cubicBezTo>
                      <a:cubicBezTo>
                        <a:pt x="188" y="21"/>
                        <a:pt x="202" y="27"/>
                        <a:pt x="210" y="35"/>
                      </a:cubicBezTo>
                      <a:cubicBezTo>
                        <a:pt x="216" y="43"/>
                        <a:pt x="219" y="56"/>
                        <a:pt x="231" y="58"/>
                      </a:cubicBezTo>
                      <a:cubicBezTo>
                        <a:pt x="243" y="61"/>
                        <a:pt x="248" y="52"/>
                        <a:pt x="262" y="60"/>
                      </a:cubicBezTo>
                      <a:cubicBezTo>
                        <a:pt x="276" y="68"/>
                        <a:pt x="282" y="79"/>
                        <a:pt x="299" y="84"/>
                      </a:cubicBezTo>
                      <a:cubicBezTo>
                        <a:pt x="311" y="87"/>
                        <a:pt x="323" y="86"/>
                        <a:pt x="329" y="100"/>
                      </a:cubicBezTo>
                      <a:cubicBezTo>
                        <a:pt x="325" y="82"/>
                        <a:pt x="312" y="71"/>
                        <a:pt x="295" y="63"/>
                      </a:cubicBezTo>
                      <a:cubicBezTo>
                        <a:pt x="278" y="55"/>
                        <a:pt x="261" y="51"/>
                        <a:pt x="245" y="44"/>
                      </a:cubicBezTo>
                      <a:cubicBezTo>
                        <a:pt x="225" y="36"/>
                        <a:pt x="212" y="14"/>
                        <a:pt x="192" y="5"/>
                      </a:cubicBezTo>
                      <a:cubicBezTo>
                        <a:pt x="180" y="0"/>
                        <a:pt x="165" y="0"/>
                        <a:pt x="152" y="2"/>
                      </a:cubicBez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0" name="Freeform 856"/>
                <p:cNvSpPr>
                  <a:spLocks/>
                </p:cNvSpPr>
                <p:nvPr/>
              </p:nvSpPr>
              <p:spPr bwMode="auto">
                <a:xfrm>
                  <a:off x="3534" y="2409"/>
                  <a:ext cx="370" cy="619"/>
                </a:xfrm>
                <a:custGeom>
                  <a:avLst/>
                  <a:gdLst>
                    <a:gd name="T0" fmla="*/ 988 w 148"/>
                    <a:gd name="T1" fmla="*/ 30013 h 232"/>
                    <a:gd name="T2" fmla="*/ 125 w 148"/>
                    <a:gd name="T3" fmla="*/ 24061 h 232"/>
                    <a:gd name="T4" fmla="*/ 1875 w 148"/>
                    <a:gd name="T5" fmla="*/ 19357 h 232"/>
                    <a:gd name="T6" fmla="*/ 4220 w 148"/>
                    <a:gd name="T7" fmla="*/ 15712 h 232"/>
                    <a:gd name="T8" fmla="*/ 5395 w 148"/>
                    <a:gd name="T9" fmla="*/ 11206 h 232"/>
                    <a:gd name="T10" fmla="*/ 6458 w 148"/>
                    <a:gd name="T11" fmla="*/ 7046 h 232"/>
                    <a:gd name="T12" fmla="*/ 8800 w 148"/>
                    <a:gd name="T13" fmla="*/ 4464 h 232"/>
                    <a:gd name="T14" fmla="*/ 11145 w 148"/>
                    <a:gd name="T15" fmla="*/ 2676 h 232"/>
                    <a:gd name="T16" fmla="*/ 14458 w 148"/>
                    <a:gd name="T17" fmla="*/ 0 h 232"/>
                    <a:gd name="T18" fmla="*/ 11645 w 148"/>
                    <a:gd name="T19" fmla="*/ 3802 h 232"/>
                    <a:gd name="T20" fmla="*/ 10083 w 148"/>
                    <a:gd name="T21" fmla="*/ 5680 h 232"/>
                    <a:gd name="T22" fmla="*/ 7813 w 148"/>
                    <a:gd name="T23" fmla="*/ 7561 h 232"/>
                    <a:gd name="T24" fmla="*/ 7550 w 148"/>
                    <a:gd name="T25" fmla="*/ 12730 h 232"/>
                    <a:gd name="T26" fmla="*/ 5000 w 148"/>
                    <a:gd name="T27" fmla="*/ 16225 h 232"/>
                    <a:gd name="T28" fmla="*/ 3125 w 148"/>
                    <a:gd name="T29" fmla="*/ 20688 h 232"/>
                    <a:gd name="T30" fmla="*/ 1095 w 148"/>
                    <a:gd name="T31" fmla="*/ 23114 h 232"/>
                    <a:gd name="T32" fmla="*/ 988 w 148"/>
                    <a:gd name="T33" fmla="*/ 27978 h 232"/>
                    <a:gd name="T34" fmla="*/ 1175 w 148"/>
                    <a:gd name="T35" fmla="*/ 29899 h 232"/>
                    <a:gd name="T36" fmla="*/ 1175 w 148"/>
                    <a:gd name="T37" fmla="*/ 31380 h 2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8" h="232">
                      <a:moveTo>
                        <a:pt x="10" y="222"/>
                      </a:moveTo>
                      <a:cubicBezTo>
                        <a:pt x="5" y="210"/>
                        <a:pt x="0" y="192"/>
                        <a:pt x="1" y="178"/>
                      </a:cubicBezTo>
                      <a:cubicBezTo>
                        <a:pt x="2" y="164"/>
                        <a:pt x="10" y="153"/>
                        <a:pt x="19" y="143"/>
                      </a:cubicBezTo>
                      <a:cubicBezTo>
                        <a:pt x="27" y="134"/>
                        <a:pt x="36" y="126"/>
                        <a:pt x="43" y="116"/>
                      </a:cubicBezTo>
                      <a:cubicBezTo>
                        <a:pt x="49" y="107"/>
                        <a:pt x="51" y="93"/>
                        <a:pt x="55" y="83"/>
                      </a:cubicBezTo>
                      <a:cubicBezTo>
                        <a:pt x="58" y="73"/>
                        <a:pt x="60" y="61"/>
                        <a:pt x="66" y="52"/>
                      </a:cubicBezTo>
                      <a:cubicBezTo>
                        <a:pt x="73" y="43"/>
                        <a:pt x="80" y="38"/>
                        <a:pt x="90" y="33"/>
                      </a:cubicBezTo>
                      <a:cubicBezTo>
                        <a:pt x="100" y="27"/>
                        <a:pt x="104" y="26"/>
                        <a:pt x="114" y="20"/>
                      </a:cubicBezTo>
                      <a:cubicBezTo>
                        <a:pt x="126" y="15"/>
                        <a:pt x="135" y="3"/>
                        <a:pt x="148" y="0"/>
                      </a:cubicBezTo>
                      <a:cubicBezTo>
                        <a:pt x="134" y="5"/>
                        <a:pt x="130" y="18"/>
                        <a:pt x="119" y="28"/>
                      </a:cubicBezTo>
                      <a:cubicBezTo>
                        <a:pt x="114" y="34"/>
                        <a:pt x="110" y="39"/>
                        <a:pt x="103" y="42"/>
                      </a:cubicBezTo>
                      <a:cubicBezTo>
                        <a:pt x="94" y="46"/>
                        <a:pt x="86" y="48"/>
                        <a:pt x="80" y="56"/>
                      </a:cubicBezTo>
                      <a:cubicBezTo>
                        <a:pt x="69" y="68"/>
                        <a:pt x="80" y="79"/>
                        <a:pt x="77" y="94"/>
                      </a:cubicBezTo>
                      <a:cubicBezTo>
                        <a:pt x="75" y="103"/>
                        <a:pt x="58" y="113"/>
                        <a:pt x="51" y="120"/>
                      </a:cubicBezTo>
                      <a:cubicBezTo>
                        <a:pt x="42" y="128"/>
                        <a:pt x="39" y="144"/>
                        <a:pt x="32" y="153"/>
                      </a:cubicBezTo>
                      <a:cubicBezTo>
                        <a:pt x="25" y="161"/>
                        <a:pt x="14" y="161"/>
                        <a:pt x="11" y="171"/>
                      </a:cubicBezTo>
                      <a:cubicBezTo>
                        <a:pt x="9" y="182"/>
                        <a:pt x="6" y="196"/>
                        <a:pt x="10" y="207"/>
                      </a:cubicBezTo>
                      <a:cubicBezTo>
                        <a:pt x="12" y="211"/>
                        <a:pt x="12" y="216"/>
                        <a:pt x="12" y="221"/>
                      </a:cubicBezTo>
                      <a:cubicBezTo>
                        <a:pt x="11" y="225"/>
                        <a:pt x="12" y="227"/>
                        <a:pt x="12" y="232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1" name="Freeform 857"/>
                <p:cNvSpPr>
                  <a:spLocks/>
                </p:cNvSpPr>
                <p:nvPr/>
              </p:nvSpPr>
              <p:spPr bwMode="auto">
                <a:xfrm>
                  <a:off x="3789" y="2670"/>
                  <a:ext cx="395" cy="440"/>
                </a:xfrm>
                <a:custGeom>
                  <a:avLst/>
                  <a:gdLst>
                    <a:gd name="T0" fmla="*/ 11063 w 158"/>
                    <a:gd name="T1" fmla="*/ 0 h 165"/>
                    <a:gd name="T2" fmla="*/ 8125 w 158"/>
                    <a:gd name="T3" fmla="*/ 1763 h 165"/>
                    <a:gd name="T4" fmla="*/ 5083 w 158"/>
                    <a:gd name="T5" fmla="*/ 4040 h 165"/>
                    <a:gd name="T6" fmla="*/ 1375 w 158"/>
                    <a:gd name="T7" fmla="*/ 8896 h 165"/>
                    <a:gd name="T8" fmla="*/ 1488 w 158"/>
                    <a:gd name="T9" fmla="*/ 15928 h 165"/>
                    <a:gd name="T10" fmla="*/ 4113 w 158"/>
                    <a:gd name="T11" fmla="*/ 19264 h 165"/>
                    <a:gd name="T12" fmla="*/ 4895 w 158"/>
                    <a:gd name="T13" fmla="*/ 20877 h 165"/>
                    <a:gd name="T14" fmla="*/ 7033 w 158"/>
                    <a:gd name="T15" fmla="*/ 22243 h 165"/>
                    <a:gd name="T16" fmla="*/ 4688 w 158"/>
                    <a:gd name="T17" fmla="*/ 17805 h 165"/>
                    <a:gd name="T18" fmla="*/ 3250 w 158"/>
                    <a:gd name="T19" fmla="*/ 12288 h 165"/>
                    <a:gd name="T20" fmla="*/ 5208 w 158"/>
                    <a:gd name="T21" fmla="*/ 12139 h 165"/>
                    <a:gd name="T22" fmla="*/ 5988 w 158"/>
                    <a:gd name="T23" fmla="*/ 9955 h 165"/>
                    <a:gd name="T24" fmla="*/ 5863 w 158"/>
                    <a:gd name="T25" fmla="*/ 7680 h 165"/>
                    <a:gd name="T26" fmla="*/ 7158 w 158"/>
                    <a:gd name="T27" fmla="*/ 6883 h 165"/>
                    <a:gd name="T28" fmla="*/ 9970 w 158"/>
                    <a:gd name="T29" fmla="*/ 9309 h 165"/>
                    <a:gd name="T30" fmla="*/ 10550 w 158"/>
                    <a:gd name="T31" fmla="*/ 7283 h 165"/>
                    <a:gd name="T32" fmla="*/ 11645 w 158"/>
                    <a:gd name="T33" fmla="*/ 5099 h 165"/>
                    <a:gd name="T34" fmla="*/ 12500 w 158"/>
                    <a:gd name="T35" fmla="*/ 2184 h 165"/>
                    <a:gd name="T36" fmla="*/ 15438 w 158"/>
                    <a:gd name="T37" fmla="*/ 4856 h 165"/>
                    <a:gd name="T38" fmla="*/ 13283 w 158"/>
                    <a:gd name="T39" fmla="*/ 1059 h 165"/>
                    <a:gd name="T40" fmla="*/ 11250 w 158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58" h="165">
                      <a:moveTo>
                        <a:pt x="113" y="0"/>
                      </a:moveTo>
                      <a:cubicBezTo>
                        <a:pt x="99" y="0"/>
                        <a:pt x="93" y="3"/>
                        <a:pt x="83" y="13"/>
                      </a:cubicBezTo>
                      <a:cubicBezTo>
                        <a:pt x="74" y="21"/>
                        <a:pt x="64" y="26"/>
                        <a:pt x="52" y="30"/>
                      </a:cubicBezTo>
                      <a:cubicBezTo>
                        <a:pt x="30" y="36"/>
                        <a:pt x="20" y="42"/>
                        <a:pt x="14" y="66"/>
                      </a:cubicBezTo>
                      <a:cubicBezTo>
                        <a:pt x="10" y="84"/>
                        <a:pt x="0" y="102"/>
                        <a:pt x="15" y="118"/>
                      </a:cubicBezTo>
                      <a:cubicBezTo>
                        <a:pt x="23" y="127"/>
                        <a:pt x="34" y="133"/>
                        <a:pt x="42" y="143"/>
                      </a:cubicBezTo>
                      <a:cubicBezTo>
                        <a:pt x="45" y="146"/>
                        <a:pt x="47" y="152"/>
                        <a:pt x="50" y="155"/>
                      </a:cubicBezTo>
                      <a:cubicBezTo>
                        <a:pt x="56" y="160"/>
                        <a:pt x="66" y="159"/>
                        <a:pt x="72" y="165"/>
                      </a:cubicBezTo>
                      <a:cubicBezTo>
                        <a:pt x="60" y="156"/>
                        <a:pt x="54" y="144"/>
                        <a:pt x="48" y="132"/>
                      </a:cubicBezTo>
                      <a:cubicBezTo>
                        <a:pt x="44" y="123"/>
                        <a:pt x="20" y="102"/>
                        <a:pt x="33" y="91"/>
                      </a:cubicBezTo>
                      <a:cubicBezTo>
                        <a:pt x="38" y="87"/>
                        <a:pt x="46" y="93"/>
                        <a:pt x="53" y="90"/>
                      </a:cubicBezTo>
                      <a:cubicBezTo>
                        <a:pt x="60" y="86"/>
                        <a:pt x="62" y="81"/>
                        <a:pt x="61" y="74"/>
                      </a:cubicBezTo>
                      <a:cubicBezTo>
                        <a:pt x="61" y="66"/>
                        <a:pt x="55" y="66"/>
                        <a:pt x="60" y="57"/>
                      </a:cubicBezTo>
                      <a:cubicBezTo>
                        <a:pt x="63" y="52"/>
                        <a:pt x="68" y="49"/>
                        <a:pt x="73" y="51"/>
                      </a:cubicBezTo>
                      <a:cubicBezTo>
                        <a:pt x="85" y="54"/>
                        <a:pt x="86" y="83"/>
                        <a:pt x="102" y="69"/>
                      </a:cubicBezTo>
                      <a:cubicBezTo>
                        <a:pt x="106" y="65"/>
                        <a:pt x="105" y="58"/>
                        <a:pt x="108" y="54"/>
                      </a:cubicBezTo>
                      <a:cubicBezTo>
                        <a:pt x="113" y="47"/>
                        <a:pt x="118" y="46"/>
                        <a:pt x="119" y="38"/>
                      </a:cubicBezTo>
                      <a:cubicBezTo>
                        <a:pt x="120" y="31"/>
                        <a:pt x="115" y="16"/>
                        <a:pt x="128" y="16"/>
                      </a:cubicBezTo>
                      <a:cubicBezTo>
                        <a:pt x="138" y="16"/>
                        <a:pt x="153" y="29"/>
                        <a:pt x="158" y="36"/>
                      </a:cubicBezTo>
                      <a:cubicBezTo>
                        <a:pt x="153" y="27"/>
                        <a:pt x="145" y="14"/>
                        <a:pt x="136" y="8"/>
                      </a:cubicBezTo>
                      <a:cubicBezTo>
                        <a:pt x="130" y="3"/>
                        <a:pt x="121" y="0"/>
                        <a:pt x="115" y="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2" name="Freeform 858"/>
                <p:cNvSpPr>
                  <a:spLocks/>
                </p:cNvSpPr>
                <p:nvPr/>
              </p:nvSpPr>
              <p:spPr bwMode="auto">
                <a:xfrm>
                  <a:off x="4004" y="2812"/>
                  <a:ext cx="258" cy="306"/>
                </a:xfrm>
                <a:custGeom>
                  <a:avLst/>
                  <a:gdLst>
                    <a:gd name="T0" fmla="*/ 0 w 103"/>
                    <a:gd name="T1" fmla="*/ 15087 h 115"/>
                    <a:gd name="T2" fmla="*/ 4920 w 103"/>
                    <a:gd name="T3" fmla="*/ 14792 h 115"/>
                    <a:gd name="T4" fmla="*/ 7479 w 103"/>
                    <a:gd name="T5" fmla="*/ 12136 h 115"/>
                    <a:gd name="T6" fmla="*/ 7793 w 103"/>
                    <a:gd name="T7" fmla="*/ 0 h 115"/>
                    <a:gd name="T8" fmla="*/ 8188 w 103"/>
                    <a:gd name="T9" fmla="*/ 3052 h 115"/>
                    <a:gd name="T10" fmla="*/ 6300 w 103"/>
                    <a:gd name="T11" fmla="*/ 5218 h 115"/>
                    <a:gd name="T12" fmla="*/ 5441 w 103"/>
                    <a:gd name="T13" fmla="*/ 10683 h 115"/>
                    <a:gd name="T14" fmla="*/ 2172 w 103"/>
                    <a:gd name="T15" fmla="*/ 12793 h 115"/>
                    <a:gd name="T16" fmla="*/ 1568 w 103"/>
                    <a:gd name="T17" fmla="*/ 13978 h 115"/>
                    <a:gd name="T18" fmla="*/ 0 w 103"/>
                    <a:gd name="T19" fmla="*/ 15335 h 1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3" h="115">
                      <a:moveTo>
                        <a:pt x="0" y="113"/>
                      </a:moveTo>
                      <a:cubicBezTo>
                        <a:pt x="17" y="114"/>
                        <a:pt x="33" y="109"/>
                        <a:pt x="50" y="111"/>
                      </a:cubicBezTo>
                      <a:cubicBezTo>
                        <a:pt x="67" y="113"/>
                        <a:pt x="72" y="108"/>
                        <a:pt x="76" y="91"/>
                      </a:cubicBezTo>
                      <a:cubicBezTo>
                        <a:pt x="82" y="63"/>
                        <a:pt x="103" y="24"/>
                        <a:pt x="79" y="0"/>
                      </a:cubicBezTo>
                      <a:cubicBezTo>
                        <a:pt x="80" y="7"/>
                        <a:pt x="84" y="16"/>
                        <a:pt x="83" y="23"/>
                      </a:cubicBezTo>
                      <a:cubicBezTo>
                        <a:pt x="81" y="36"/>
                        <a:pt x="73" y="34"/>
                        <a:pt x="64" y="39"/>
                      </a:cubicBezTo>
                      <a:cubicBezTo>
                        <a:pt x="47" y="50"/>
                        <a:pt x="64" y="66"/>
                        <a:pt x="55" y="80"/>
                      </a:cubicBezTo>
                      <a:cubicBezTo>
                        <a:pt x="48" y="90"/>
                        <a:pt x="31" y="87"/>
                        <a:pt x="22" y="96"/>
                      </a:cubicBezTo>
                      <a:cubicBezTo>
                        <a:pt x="21" y="98"/>
                        <a:pt x="19" y="102"/>
                        <a:pt x="16" y="105"/>
                      </a:cubicBezTo>
                      <a:cubicBezTo>
                        <a:pt x="11" y="109"/>
                        <a:pt x="6" y="112"/>
                        <a:pt x="0" y="115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3" name="Freeform 859"/>
                <p:cNvSpPr>
                  <a:spLocks/>
                </p:cNvSpPr>
                <p:nvPr/>
              </p:nvSpPr>
              <p:spPr bwMode="auto">
                <a:xfrm>
                  <a:off x="3807" y="2676"/>
                  <a:ext cx="235" cy="258"/>
                </a:xfrm>
                <a:custGeom>
                  <a:avLst/>
                  <a:gdLst>
                    <a:gd name="T0" fmla="*/ 0 w 94"/>
                    <a:gd name="T1" fmla="*/ 12911 h 97"/>
                    <a:gd name="T2" fmla="*/ 908 w 94"/>
                    <a:gd name="T3" fmla="*/ 6665 h 97"/>
                    <a:gd name="T4" fmla="*/ 3720 w 94"/>
                    <a:gd name="T5" fmla="*/ 4104 h 97"/>
                    <a:gd name="T6" fmla="*/ 6458 w 94"/>
                    <a:gd name="T7" fmla="*/ 2404 h 97"/>
                    <a:gd name="T8" fmla="*/ 9188 w 94"/>
                    <a:gd name="T9" fmla="*/ 0 h 97"/>
                    <a:gd name="T10" fmla="*/ 6645 w 94"/>
                    <a:gd name="T11" fmla="*/ 4104 h 97"/>
                    <a:gd name="T12" fmla="*/ 4300 w 94"/>
                    <a:gd name="T13" fmla="*/ 4910 h 97"/>
                    <a:gd name="T14" fmla="*/ 3520 w 94"/>
                    <a:gd name="T15" fmla="*/ 7208 h 97"/>
                    <a:gd name="T16" fmla="*/ 1175 w 94"/>
                    <a:gd name="T17" fmla="*/ 9615 h 97"/>
                    <a:gd name="T18" fmla="*/ 313 w 94"/>
                    <a:gd name="T19" fmla="*/ 12360 h 9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4" h="97">
                      <a:moveTo>
                        <a:pt x="0" y="97"/>
                      </a:moveTo>
                      <a:cubicBezTo>
                        <a:pt x="5" y="83"/>
                        <a:pt x="1" y="64"/>
                        <a:pt x="9" y="50"/>
                      </a:cubicBezTo>
                      <a:cubicBezTo>
                        <a:pt x="16" y="40"/>
                        <a:pt x="27" y="35"/>
                        <a:pt x="38" y="31"/>
                      </a:cubicBezTo>
                      <a:cubicBezTo>
                        <a:pt x="48" y="27"/>
                        <a:pt x="58" y="24"/>
                        <a:pt x="66" y="18"/>
                      </a:cubicBezTo>
                      <a:cubicBezTo>
                        <a:pt x="76" y="11"/>
                        <a:pt x="83" y="4"/>
                        <a:pt x="94" y="0"/>
                      </a:cubicBezTo>
                      <a:cubicBezTo>
                        <a:pt x="78" y="5"/>
                        <a:pt x="80" y="23"/>
                        <a:pt x="68" y="31"/>
                      </a:cubicBezTo>
                      <a:cubicBezTo>
                        <a:pt x="61" y="35"/>
                        <a:pt x="52" y="31"/>
                        <a:pt x="44" y="37"/>
                      </a:cubicBezTo>
                      <a:cubicBezTo>
                        <a:pt x="37" y="42"/>
                        <a:pt x="39" y="47"/>
                        <a:pt x="36" y="54"/>
                      </a:cubicBezTo>
                      <a:cubicBezTo>
                        <a:pt x="30" y="67"/>
                        <a:pt x="19" y="61"/>
                        <a:pt x="12" y="72"/>
                      </a:cubicBezTo>
                      <a:cubicBezTo>
                        <a:pt x="9" y="76"/>
                        <a:pt x="3" y="87"/>
                        <a:pt x="3" y="93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4" name="Freeform 860"/>
                <p:cNvSpPr>
                  <a:spLocks/>
                </p:cNvSpPr>
                <p:nvPr/>
              </p:nvSpPr>
              <p:spPr bwMode="auto">
                <a:xfrm>
                  <a:off x="3774" y="2708"/>
                  <a:ext cx="583" cy="616"/>
                </a:xfrm>
                <a:custGeom>
                  <a:avLst/>
                  <a:gdLst>
                    <a:gd name="T0" fmla="*/ 0 w 233"/>
                    <a:gd name="T1" fmla="*/ 25336 h 231"/>
                    <a:gd name="T2" fmla="*/ 7049 w 233"/>
                    <a:gd name="T3" fmla="*/ 30584 h 231"/>
                    <a:gd name="T4" fmla="*/ 12078 w 233"/>
                    <a:gd name="T5" fmla="*/ 30187 h 231"/>
                    <a:gd name="T6" fmla="*/ 18138 w 233"/>
                    <a:gd name="T7" fmla="*/ 28728 h 231"/>
                    <a:gd name="T8" fmla="*/ 22732 w 233"/>
                    <a:gd name="T9" fmla="*/ 16747 h 231"/>
                    <a:gd name="T10" fmla="*/ 22464 w 233"/>
                    <a:gd name="T11" fmla="*/ 10376 h 231"/>
                    <a:gd name="T12" fmla="*/ 22151 w 233"/>
                    <a:gd name="T13" fmla="*/ 0 h 231"/>
                    <a:gd name="T14" fmla="*/ 21681 w 233"/>
                    <a:gd name="T15" fmla="*/ 6883 h 231"/>
                    <a:gd name="T16" fmla="*/ 20693 w 233"/>
                    <a:gd name="T17" fmla="*/ 12800 h 231"/>
                    <a:gd name="T18" fmla="*/ 20585 w 233"/>
                    <a:gd name="T19" fmla="*/ 17544 h 231"/>
                    <a:gd name="T20" fmla="*/ 18939 w 233"/>
                    <a:gd name="T21" fmla="*/ 19819 h 231"/>
                    <a:gd name="T22" fmla="*/ 17435 w 233"/>
                    <a:gd name="T23" fmla="*/ 26035 h 231"/>
                    <a:gd name="T24" fmla="*/ 11690 w 233"/>
                    <a:gd name="T25" fmla="*/ 25485 h 231"/>
                    <a:gd name="T26" fmla="*/ 7569 w 233"/>
                    <a:gd name="T27" fmla="*/ 29525 h 231"/>
                    <a:gd name="T28" fmla="*/ 908 w 233"/>
                    <a:gd name="T29" fmla="*/ 25088 h 23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33" h="231">
                      <a:moveTo>
                        <a:pt x="0" y="188"/>
                      </a:moveTo>
                      <a:cubicBezTo>
                        <a:pt x="29" y="190"/>
                        <a:pt x="43" y="221"/>
                        <a:pt x="72" y="227"/>
                      </a:cubicBezTo>
                      <a:cubicBezTo>
                        <a:pt x="88" y="231"/>
                        <a:pt x="106" y="226"/>
                        <a:pt x="123" y="224"/>
                      </a:cubicBezTo>
                      <a:cubicBezTo>
                        <a:pt x="143" y="221"/>
                        <a:pt x="166" y="223"/>
                        <a:pt x="185" y="213"/>
                      </a:cubicBezTo>
                      <a:cubicBezTo>
                        <a:pt x="217" y="196"/>
                        <a:pt x="228" y="157"/>
                        <a:pt x="232" y="124"/>
                      </a:cubicBezTo>
                      <a:cubicBezTo>
                        <a:pt x="233" y="108"/>
                        <a:pt x="230" y="94"/>
                        <a:pt x="229" y="77"/>
                      </a:cubicBezTo>
                      <a:cubicBezTo>
                        <a:pt x="227" y="52"/>
                        <a:pt x="228" y="26"/>
                        <a:pt x="226" y="0"/>
                      </a:cubicBezTo>
                      <a:cubicBezTo>
                        <a:pt x="218" y="13"/>
                        <a:pt x="223" y="36"/>
                        <a:pt x="221" y="51"/>
                      </a:cubicBezTo>
                      <a:cubicBezTo>
                        <a:pt x="218" y="69"/>
                        <a:pt x="208" y="75"/>
                        <a:pt x="211" y="95"/>
                      </a:cubicBezTo>
                      <a:cubicBezTo>
                        <a:pt x="212" y="106"/>
                        <a:pt x="216" y="119"/>
                        <a:pt x="210" y="130"/>
                      </a:cubicBezTo>
                      <a:cubicBezTo>
                        <a:pt x="206" y="140"/>
                        <a:pt x="200" y="140"/>
                        <a:pt x="193" y="147"/>
                      </a:cubicBezTo>
                      <a:cubicBezTo>
                        <a:pt x="179" y="161"/>
                        <a:pt x="192" y="180"/>
                        <a:pt x="178" y="193"/>
                      </a:cubicBezTo>
                      <a:cubicBezTo>
                        <a:pt x="156" y="214"/>
                        <a:pt x="140" y="184"/>
                        <a:pt x="119" y="189"/>
                      </a:cubicBezTo>
                      <a:cubicBezTo>
                        <a:pt x="99" y="193"/>
                        <a:pt x="99" y="218"/>
                        <a:pt x="77" y="219"/>
                      </a:cubicBezTo>
                      <a:cubicBezTo>
                        <a:pt x="52" y="219"/>
                        <a:pt x="37" y="182"/>
                        <a:pt x="9" y="186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5" name="Freeform 861"/>
                <p:cNvSpPr>
                  <a:spLocks/>
                </p:cNvSpPr>
                <p:nvPr/>
              </p:nvSpPr>
              <p:spPr bwMode="auto">
                <a:xfrm>
                  <a:off x="4024" y="3030"/>
                  <a:ext cx="336" cy="291"/>
                </a:xfrm>
                <a:custGeom>
                  <a:avLst/>
                  <a:gdLst>
                    <a:gd name="T0" fmla="*/ 710 w 134"/>
                    <a:gd name="T1" fmla="*/ 14539 h 109"/>
                    <a:gd name="T2" fmla="*/ 6056 w 134"/>
                    <a:gd name="T3" fmla="*/ 14232 h 109"/>
                    <a:gd name="T4" fmla="*/ 9726 w 134"/>
                    <a:gd name="T5" fmla="*/ 11931 h 109"/>
                    <a:gd name="T6" fmla="*/ 11983 w 134"/>
                    <a:gd name="T7" fmla="*/ 6907 h 109"/>
                    <a:gd name="T8" fmla="*/ 12771 w 134"/>
                    <a:gd name="T9" fmla="*/ 0 h 109"/>
                    <a:gd name="T10" fmla="*/ 11507 w 134"/>
                    <a:gd name="T11" fmla="*/ 5446 h 109"/>
                    <a:gd name="T12" fmla="*/ 10594 w 134"/>
                    <a:gd name="T13" fmla="*/ 6907 h 109"/>
                    <a:gd name="T14" fmla="*/ 9726 w 134"/>
                    <a:gd name="T15" fmla="*/ 6907 h 109"/>
                    <a:gd name="T16" fmla="*/ 8024 w 134"/>
                    <a:gd name="T17" fmla="*/ 11376 h 109"/>
                    <a:gd name="T18" fmla="*/ 3954 w 134"/>
                    <a:gd name="T19" fmla="*/ 12195 h 109"/>
                    <a:gd name="T20" fmla="*/ 0 w 134"/>
                    <a:gd name="T21" fmla="*/ 14782 h 1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4" h="109">
                      <a:moveTo>
                        <a:pt x="7" y="107"/>
                      </a:moveTo>
                      <a:cubicBezTo>
                        <a:pt x="24" y="101"/>
                        <a:pt x="44" y="107"/>
                        <a:pt x="61" y="105"/>
                      </a:cubicBezTo>
                      <a:cubicBezTo>
                        <a:pt x="74" y="103"/>
                        <a:pt x="88" y="96"/>
                        <a:pt x="98" y="88"/>
                      </a:cubicBezTo>
                      <a:cubicBezTo>
                        <a:pt x="110" y="79"/>
                        <a:pt x="116" y="64"/>
                        <a:pt x="121" y="51"/>
                      </a:cubicBezTo>
                      <a:cubicBezTo>
                        <a:pt x="126" y="39"/>
                        <a:pt x="134" y="12"/>
                        <a:pt x="129" y="0"/>
                      </a:cubicBezTo>
                      <a:cubicBezTo>
                        <a:pt x="129" y="13"/>
                        <a:pt x="123" y="29"/>
                        <a:pt x="116" y="40"/>
                      </a:cubicBezTo>
                      <a:cubicBezTo>
                        <a:pt x="114" y="44"/>
                        <a:pt x="111" y="48"/>
                        <a:pt x="107" y="51"/>
                      </a:cubicBezTo>
                      <a:cubicBezTo>
                        <a:pt x="105" y="52"/>
                        <a:pt x="100" y="49"/>
                        <a:pt x="98" y="51"/>
                      </a:cubicBezTo>
                      <a:cubicBezTo>
                        <a:pt x="90" y="58"/>
                        <a:pt x="92" y="75"/>
                        <a:pt x="81" y="84"/>
                      </a:cubicBezTo>
                      <a:cubicBezTo>
                        <a:pt x="68" y="94"/>
                        <a:pt x="54" y="87"/>
                        <a:pt x="40" y="90"/>
                      </a:cubicBezTo>
                      <a:cubicBezTo>
                        <a:pt x="26" y="92"/>
                        <a:pt x="14" y="104"/>
                        <a:pt x="0" y="109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6" name="Freeform 862"/>
                <p:cNvSpPr>
                  <a:spLocks/>
                </p:cNvSpPr>
                <p:nvPr/>
              </p:nvSpPr>
              <p:spPr bwMode="auto">
                <a:xfrm>
                  <a:off x="3509" y="2372"/>
                  <a:ext cx="901" cy="978"/>
                </a:xfrm>
                <a:custGeom>
                  <a:avLst/>
                  <a:gdLst>
                    <a:gd name="T0" fmla="*/ 33580 w 360"/>
                    <a:gd name="T1" fmla="*/ 12357 h 367"/>
                    <a:gd name="T2" fmla="*/ 25538 w 360"/>
                    <a:gd name="T3" fmla="*/ 6206 h 367"/>
                    <a:gd name="T4" fmla="*/ 16869 w 360"/>
                    <a:gd name="T5" fmla="*/ 397 h 367"/>
                    <a:gd name="T6" fmla="*/ 9816 w 360"/>
                    <a:gd name="T7" fmla="*/ 4842 h 367"/>
                    <a:gd name="T8" fmla="*/ 4310 w 360"/>
                    <a:gd name="T9" fmla="*/ 16141 h 367"/>
                    <a:gd name="T10" fmla="*/ 208 w 360"/>
                    <a:gd name="T11" fmla="*/ 26225 h 367"/>
                    <a:gd name="T12" fmla="*/ 2868 w 360"/>
                    <a:gd name="T13" fmla="*/ 37225 h 367"/>
                    <a:gd name="T14" fmla="*/ 10129 w 360"/>
                    <a:gd name="T15" fmla="*/ 43013 h 367"/>
                    <a:gd name="T16" fmla="*/ 18173 w 360"/>
                    <a:gd name="T17" fmla="*/ 48921 h 367"/>
                    <a:gd name="T18" fmla="*/ 30128 w 360"/>
                    <a:gd name="T19" fmla="*/ 46251 h 367"/>
                    <a:gd name="T20" fmla="*/ 34175 w 360"/>
                    <a:gd name="T21" fmla="*/ 36410 h 367"/>
                    <a:gd name="T22" fmla="*/ 34175 w 360"/>
                    <a:gd name="T23" fmla="*/ 26625 h 367"/>
                    <a:gd name="T24" fmla="*/ 33580 w 360"/>
                    <a:gd name="T25" fmla="*/ 12357 h 3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60" h="367">
                      <a:moveTo>
                        <a:pt x="342" y="92"/>
                      </a:moveTo>
                      <a:cubicBezTo>
                        <a:pt x="323" y="63"/>
                        <a:pt x="289" y="59"/>
                        <a:pt x="260" y="46"/>
                      </a:cubicBezTo>
                      <a:cubicBezTo>
                        <a:pt x="233" y="33"/>
                        <a:pt x="219" y="0"/>
                        <a:pt x="172" y="3"/>
                      </a:cubicBezTo>
                      <a:cubicBezTo>
                        <a:pt x="126" y="6"/>
                        <a:pt x="122" y="27"/>
                        <a:pt x="100" y="36"/>
                      </a:cubicBezTo>
                      <a:cubicBezTo>
                        <a:pt x="64" y="52"/>
                        <a:pt x="61" y="84"/>
                        <a:pt x="44" y="120"/>
                      </a:cubicBezTo>
                      <a:cubicBezTo>
                        <a:pt x="34" y="143"/>
                        <a:pt x="0" y="161"/>
                        <a:pt x="2" y="195"/>
                      </a:cubicBezTo>
                      <a:cubicBezTo>
                        <a:pt x="4" y="225"/>
                        <a:pt x="14" y="253"/>
                        <a:pt x="29" y="277"/>
                      </a:cubicBezTo>
                      <a:cubicBezTo>
                        <a:pt x="46" y="304"/>
                        <a:pt x="73" y="305"/>
                        <a:pt x="103" y="320"/>
                      </a:cubicBezTo>
                      <a:cubicBezTo>
                        <a:pt x="127" y="333"/>
                        <a:pt x="153" y="362"/>
                        <a:pt x="185" y="364"/>
                      </a:cubicBezTo>
                      <a:cubicBezTo>
                        <a:pt x="224" y="364"/>
                        <a:pt x="275" y="367"/>
                        <a:pt x="307" y="344"/>
                      </a:cubicBezTo>
                      <a:cubicBezTo>
                        <a:pt x="328" y="330"/>
                        <a:pt x="343" y="299"/>
                        <a:pt x="348" y="271"/>
                      </a:cubicBezTo>
                      <a:cubicBezTo>
                        <a:pt x="352" y="251"/>
                        <a:pt x="347" y="225"/>
                        <a:pt x="348" y="198"/>
                      </a:cubicBezTo>
                      <a:cubicBezTo>
                        <a:pt x="347" y="156"/>
                        <a:pt x="360" y="121"/>
                        <a:pt x="342" y="9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7" name="Freeform 863"/>
                <p:cNvSpPr>
                  <a:spLocks/>
                </p:cNvSpPr>
                <p:nvPr/>
              </p:nvSpPr>
              <p:spPr bwMode="auto">
                <a:xfrm>
                  <a:off x="3779" y="2641"/>
                  <a:ext cx="475" cy="512"/>
                </a:xfrm>
                <a:custGeom>
                  <a:avLst/>
                  <a:gdLst>
                    <a:gd name="T0" fmla="*/ 18363 w 190"/>
                    <a:gd name="T1" fmla="*/ 11171 h 192"/>
                    <a:gd name="T2" fmla="*/ 16533 w 190"/>
                    <a:gd name="T3" fmla="*/ 6067 h 192"/>
                    <a:gd name="T4" fmla="*/ 11145 w 190"/>
                    <a:gd name="T5" fmla="*/ 248 h 192"/>
                    <a:gd name="T6" fmla="*/ 6845 w 190"/>
                    <a:gd name="T7" fmla="*/ 3640 h 192"/>
                    <a:gd name="T8" fmla="*/ 2345 w 190"/>
                    <a:gd name="T9" fmla="*/ 6221 h 192"/>
                    <a:gd name="T10" fmla="*/ 313 w 190"/>
                    <a:gd name="T11" fmla="*/ 13901 h 192"/>
                    <a:gd name="T12" fmla="*/ 3645 w 190"/>
                    <a:gd name="T13" fmla="*/ 21184 h 192"/>
                    <a:gd name="T14" fmla="*/ 10083 w 190"/>
                    <a:gd name="T15" fmla="*/ 24939 h 192"/>
                    <a:gd name="T16" fmla="*/ 16220 w 190"/>
                    <a:gd name="T17" fmla="*/ 24029 h 192"/>
                    <a:gd name="T18" fmla="*/ 17708 w 190"/>
                    <a:gd name="T19" fmla="*/ 17387 h 192"/>
                    <a:gd name="T20" fmla="*/ 18363 w 190"/>
                    <a:gd name="T21" fmla="*/ 11171 h 1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0" h="192">
                      <a:moveTo>
                        <a:pt x="188" y="83"/>
                      </a:moveTo>
                      <a:cubicBezTo>
                        <a:pt x="186" y="64"/>
                        <a:pt x="174" y="52"/>
                        <a:pt x="169" y="45"/>
                      </a:cubicBezTo>
                      <a:cubicBezTo>
                        <a:pt x="158" y="28"/>
                        <a:pt x="141" y="0"/>
                        <a:pt x="114" y="2"/>
                      </a:cubicBezTo>
                      <a:cubicBezTo>
                        <a:pt x="93" y="0"/>
                        <a:pt x="85" y="19"/>
                        <a:pt x="70" y="27"/>
                      </a:cubicBezTo>
                      <a:cubicBezTo>
                        <a:pt x="53" y="36"/>
                        <a:pt x="31" y="34"/>
                        <a:pt x="24" y="46"/>
                      </a:cubicBezTo>
                      <a:cubicBezTo>
                        <a:pt x="17" y="57"/>
                        <a:pt x="6" y="66"/>
                        <a:pt x="3" y="103"/>
                      </a:cubicBezTo>
                      <a:cubicBezTo>
                        <a:pt x="0" y="139"/>
                        <a:pt x="22" y="136"/>
                        <a:pt x="37" y="157"/>
                      </a:cubicBezTo>
                      <a:cubicBezTo>
                        <a:pt x="49" y="174"/>
                        <a:pt x="69" y="186"/>
                        <a:pt x="103" y="185"/>
                      </a:cubicBezTo>
                      <a:cubicBezTo>
                        <a:pt x="125" y="184"/>
                        <a:pt x="151" y="192"/>
                        <a:pt x="166" y="178"/>
                      </a:cubicBezTo>
                      <a:cubicBezTo>
                        <a:pt x="175" y="170"/>
                        <a:pt x="175" y="145"/>
                        <a:pt x="181" y="129"/>
                      </a:cubicBezTo>
                      <a:cubicBezTo>
                        <a:pt x="182" y="124"/>
                        <a:pt x="190" y="100"/>
                        <a:pt x="188" y="8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8" name="Oval 864"/>
                <p:cNvSpPr>
                  <a:spLocks noChangeArrowheads="1"/>
                </p:cNvSpPr>
                <p:nvPr/>
              </p:nvSpPr>
              <p:spPr bwMode="auto">
                <a:xfrm>
                  <a:off x="3794" y="2745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9" name="Oval 865"/>
                <p:cNvSpPr>
                  <a:spLocks noChangeArrowheads="1"/>
                </p:cNvSpPr>
                <p:nvPr/>
              </p:nvSpPr>
              <p:spPr bwMode="auto">
                <a:xfrm>
                  <a:off x="3857" y="2710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0" name="Oval 866"/>
                <p:cNvSpPr>
                  <a:spLocks noChangeArrowheads="1"/>
                </p:cNvSpPr>
                <p:nvPr/>
              </p:nvSpPr>
              <p:spPr bwMode="auto">
                <a:xfrm>
                  <a:off x="3782" y="2825"/>
                  <a:ext cx="35" cy="3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6" name="Group 867"/>
              <p:cNvGrpSpPr>
                <a:grpSpLocks/>
              </p:cNvGrpSpPr>
              <p:nvPr/>
            </p:nvGrpSpPr>
            <p:grpSpPr bwMode="auto">
              <a:xfrm>
                <a:off x="3400" y="2232"/>
                <a:ext cx="288" cy="192"/>
                <a:chOff x="356" y="2326"/>
                <a:chExt cx="918" cy="1035"/>
              </a:xfrm>
            </p:grpSpPr>
            <p:sp>
              <p:nvSpPr>
                <p:cNvPr id="117051" name="Freeform 868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2" name="Freeform 869"/>
                <p:cNvSpPr>
                  <a:spLocks/>
                </p:cNvSpPr>
                <p:nvPr/>
              </p:nvSpPr>
              <p:spPr bwMode="auto">
                <a:xfrm>
                  <a:off x="591" y="2636"/>
                  <a:ext cx="535" cy="586"/>
                </a:xfrm>
                <a:custGeom>
                  <a:avLst/>
                  <a:gdLst>
                    <a:gd name="T0" fmla="*/ 15750 w 214"/>
                    <a:gd name="T1" fmla="*/ 546 h 220"/>
                    <a:gd name="T2" fmla="*/ 9375 w 214"/>
                    <a:gd name="T3" fmla="*/ 2269 h 220"/>
                    <a:gd name="T4" fmla="*/ 5863 w 214"/>
                    <a:gd name="T5" fmla="*/ 5476 h 220"/>
                    <a:gd name="T6" fmla="*/ 1958 w 214"/>
                    <a:gd name="T7" fmla="*/ 9656 h 220"/>
                    <a:gd name="T8" fmla="*/ 595 w 214"/>
                    <a:gd name="T9" fmla="*/ 16610 h 220"/>
                    <a:gd name="T10" fmla="*/ 3645 w 214"/>
                    <a:gd name="T11" fmla="*/ 21448 h 220"/>
                    <a:gd name="T12" fmla="*/ 7550 w 214"/>
                    <a:gd name="T13" fmla="*/ 27478 h 220"/>
                    <a:gd name="T14" fmla="*/ 14063 w 214"/>
                    <a:gd name="T15" fmla="*/ 28288 h 220"/>
                    <a:gd name="T16" fmla="*/ 18175 w 214"/>
                    <a:gd name="T17" fmla="*/ 23208 h 220"/>
                    <a:gd name="T18" fmla="*/ 20833 w 214"/>
                    <a:gd name="T19" fmla="*/ 15553 h 220"/>
                    <a:gd name="T20" fmla="*/ 18875 w 214"/>
                    <a:gd name="T21" fmla="*/ 5237 h 220"/>
                    <a:gd name="T22" fmla="*/ 15750 w 214"/>
                    <a:gd name="T23" fmla="*/ 546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3" name="Freeform 870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4" name="Freeform 871"/>
                <p:cNvSpPr>
                  <a:spLocks/>
                </p:cNvSpPr>
                <p:nvPr/>
              </p:nvSpPr>
              <p:spPr bwMode="auto">
                <a:xfrm>
                  <a:off x="366" y="2358"/>
                  <a:ext cx="780" cy="822"/>
                </a:xfrm>
                <a:custGeom>
                  <a:avLst/>
                  <a:gdLst>
                    <a:gd name="T0" fmla="*/ 16720 w 312"/>
                    <a:gd name="T1" fmla="*/ 1217 h 308"/>
                    <a:gd name="T2" fmla="*/ 6175 w 312"/>
                    <a:gd name="T3" fmla="*/ 8519 h 308"/>
                    <a:gd name="T4" fmla="*/ 4300 w 312"/>
                    <a:gd name="T5" fmla="*/ 19637 h 308"/>
                    <a:gd name="T6" fmla="*/ 988 w 312"/>
                    <a:gd name="T7" fmla="*/ 32109 h 308"/>
                    <a:gd name="T8" fmla="*/ 4500 w 312"/>
                    <a:gd name="T9" fmla="*/ 35869 h 308"/>
                    <a:gd name="T10" fmla="*/ 5470 w 312"/>
                    <a:gd name="T11" fmla="*/ 37793 h 308"/>
                    <a:gd name="T12" fmla="*/ 6175 w 312"/>
                    <a:gd name="T13" fmla="*/ 41041 h 308"/>
                    <a:gd name="T14" fmla="*/ 8800 w 312"/>
                    <a:gd name="T15" fmla="*/ 39275 h 308"/>
                    <a:gd name="T16" fmla="*/ 6563 w 312"/>
                    <a:gd name="T17" fmla="*/ 39523 h 308"/>
                    <a:gd name="T18" fmla="*/ 5783 w 312"/>
                    <a:gd name="T19" fmla="*/ 35471 h 308"/>
                    <a:gd name="T20" fmla="*/ 4113 w 312"/>
                    <a:gd name="T21" fmla="*/ 32223 h 308"/>
                    <a:gd name="T22" fmla="*/ 6250 w 312"/>
                    <a:gd name="T23" fmla="*/ 26381 h 308"/>
                    <a:gd name="T24" fmla="*/ 9583 w 312"/>
                    <a:gd name="T25" fmla="*/ 12074 h 308"/>
                    <a:gd name="T26" fmla="*/ 13675 w 312"/>
                    <a:gd name="T27" fmla="*/ 11767 h 308"/>
                    <a:gd name="T28" fmla="*/ 14845 w 312"/>
                    <a:gd name="T29" fmla="*/ 6902 h 308"/>
                    <a:gd name="T30" fmla="*/ 22470 w 312"/>
                    <a:gd name="T31" fmla="*/ 5933 h 308"/>
                    <a:gd name="T32" fmla="*/ 25313 w 312"/>
                    <a:gd name="T33" fmla="*/ 10307 h 308"/>
                    <a:gd name="T34" fmla="*/ 30470 w 312"/>
                    <a:gd name="T35" fmla="*/ 12586 h 308"/>
                    <a:gd name="T36" fmla="*/ 24145 w 312"/>
                    <a:gd name="T37" fmla="*/ 5023 h 308"/>
                    <a:gd name="T38" fmla="*/ 17970 w 312"/>
                    <a:gd name="T39" fmla="*/ 1062 h 30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12" h="308">
                      <a:moveTo>
                        <a:pt x="171" y="9"/>
                      </a:moveTo>
                      <a:cubicBezTo>
                        <a:pt x="135" y="24"/>
                        <a:pt x="92" y="35"/>
                        <a:pt x="63" y="63"/>
                      </a:cubicBezTo>
                      <a:cubicBezTo>
                        <a:pt x="39" y="86"/>
                        <a:pt x="48" y="116"/>
                        <a:pt x="44" y="145"/>
                      </a:cubicBezTo>
                      <a:cubicBezTo>
                        <a:pt x="41" y="169"/>
                        <a:pt x="0" y="217"/>
                        <a:pt x="10" y="237"/>
                      </a:cubicBezTo>
                      <a:cubicBezTo>
                        <a:pt x="16" y="251"/>
                        <a:pt x="34" y="255"/>
                        <a:pt x="46" y="265"/>
                      </a:cubicBezTo>
                      <a:cubicBezTo>
                        <a:pt x="50" y="269"/>
                        <a:pt x="54" y="273"/>
                        <a:pt x="56" y="279"/>
                      </a:cubicBezTo>
                      <a:cubicBezTo>
                        <a:pt x="58" y="283"/>
                        <a:pt x="57" y="300"/>
                        <a:pt x="63" y="303"/>
                      </a:cubicBezTo>
                      <a:cubicBezTo>
                        <a:pt x="71" y="308"/>
                        <a:pt x="80" y="294"/>
                        <a:pt x="90" y="290"/>
                      </a:cubicBezTo>
                      <a:cubicBezTo>
                        <a:pt x="82" y="287"/>
                        <a:pt x="75" y="297"/>
                        <a:pt x="67" y="292"/>
                      </a:cubicBezTo>
                      <a:cubicBezTo>
                        <a:pt x="58" y="285"/>
                        <a:pt x="64" y="276"/>
                        <a:pt x="59" y="262"/>
                      </a:cubicBezTo>
                      <a:cubicBezTo>
                        <a:pt x="57" y="255"/>
                        <a:pt x="42" y="244"/>
                        <a:pt x="42" y="238"/>
                      </a:cubicBezTo>
                      <a:cubicBezTo>
                        <a:pt x="43" y="217"/>
                        <a:pt x="73" y="223"/>
                        <a:pt x="64" y="195"/>
                      </a:cubicBezTo>
                      <a:cubicBezTo>
                        <a:pt x="53" y="172"/>
                        <a:pt x="65" y="94"/>
                        <a:pt x="98" y="89"/>
                      </a:cubicBezTo>
                      <a:cubicBezTo>
                        <a:pt x="113" y="86"/>
                        <a:pt x="124" y="108"/>
                        <a:pt x="140" y="87"/>
                      </a:cubicBezTo>
                      <a:cubicBezTo>
                        <a:pt x="149" y="76"/>
                        <a:pt x="142" y="62"/>
                        <a:pt x="152" y="51"/>
                      </a:cubicBezTo>
                      <a:cubicBezTo>
                        <a:pt x="174" y="24"/>
                        <a:pt x="205" y="25"/>
                        <a:pt x="230" y="44"/>
                      </a:cubicBezTo>
                      <a:cubicBezTo>
                        <a:pt x="243" y="54"/>
                        <a:pt x="247" y="65"/>
                        <a:pt x="259" y="76"/>
                      </a:cubicBezTo>
                      <a:cubicBezTo>
                        <a:pt x="274" y="92"/>
                        <a:pt x="296" y="87"/>
                        <a:pt x="312" y="93"/>
                      </a:cubicBezTo>
                      <a:cubicBezTo>
                        <a:pt x="280" y="86"/>
                        <a:pt x="271" y="55"/>
                        <a:pt x="247" y="37"/>
                      </a:cubicBezTo>
                      <a:cubicBezTo>
                        <a:pt x="229" y="24"/>
                        <a:pt x="197" y="0"/>
                        <a:pt x="184" y="8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5" name="Freeform 872"/>
                <p:cNvSpPr>
                  <a:spLocks/>
                </p:cNvSpPr>
                <p:nvPr/>
              </p:nvSpPr>
              <p:spPr bwMode="auto">
                <a:xfrm>
                  <a:off x="383" y="2393"/>
                  <a:ext cx="385" cy="656"/>
                </a:xfrm>
                <a:custGeom>
                  <a:avLst/>
                  <a:gdLst>
                    <a:gd name="T0" fmla="*/ 1300 w 154"/>
                    <a:gd name="T1" fmla="*/ 31552 h 246"/>
                    <a:gd name="T2" fmla="*/ 208 w 154"/>
                    <a:gd name="T3" fmla="*/ 28309 h 246"/>
                    <a:gd name="T4" fmla="*/ 1875 w 154"/>
                    <a:gd name="T5" fmla="*/ 22904 h 246"/>
                    <a:gd name="T6" fmla="*/ 3125 w 154"/>
                    <a:gd name="T7" fmla="*/ 19264 h 246"/>
                    <a:gd name="T8" fmla="*/ 3520 w 154"/>
                    <a:gd name="T9" fmla="*/ 14963 h 246"/>
                    <a:gd name="T10" fmla="*/ 3908 w 154"/>
                    <a:gd name="T11" fmla="*/ 10104 h 246"/>
                    <a:gd name="T12" fmla="*/ 5988 w 154"/>
                    <a:gd name="T13" fmla="*/ 5405 h 246"/>
                    <a:gd name="T14" fmla="*/ 10550 w 154"/>
                    <a:gd name="T15" fmla="*/ 2184 h 246"/>
                    <a:gd name="T16" fmla="*/ 15050 w 154"/>
                    <a:gd name="T17" fmla="*/ 0 h 246"/>
                    <a:gd name="T18" fmla="*/ 12625 w 154"/>
                    <a:gd name="T19" fmla="*/ 1877 h 246"/>
                    <a:gd name="T20" fmla="*/ 11250 w 154"/>
                    <a:gd name="T21" fmla="*/ 5005 h 246"/>
                    <a:gd name="T22" fmla="*/ 9500 w 154"/>
                    <a:gd name="T23" fmla="*/ 6315 h 246"/>
                    <a:gd name="T24" fmla="*/ 6958 w 154"/>
                    <a:gd name="T25" fmla="*/ 7432 h 246"/>
                    <a:gd name="T26" fmla="*/ 4425 w 154"/>
                    <a:gd name="T27" fmla="*/ 17144 h 246"/>
                    <a:gd name="T28" fmla="*/ 3125 w 154"/>
                    <a:gd name="T29" fmla="*/ 22507 h 246"/>
                    <a:gd name="T30" fmla="*/ 1688 w 154"/>
                    <a:gd name="T31" fmla="*/ 25088 h 246"/>
                    <a:gd name="T32" fmla="*/ 1300 w 154"/>
                    <a:gd name="T33" fmla="*/ 27763 h 246"/>
                    <a:gd name="T34" fmla="*/ 3125 w 154"/>
                    <a:gd name="T35" fmla="*/ 33165 h 2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54" h="246">
                      <a:moveTo>
                        <a:pt x="13" y="234"/>
                      </a:moveTo>
                      <a:cubicBezTo>
                        <a:pt x="1" y="228"/>
                        <a:pt x="0" y="222"/>
                        <a:pt x="2" y="210"/>
                      </a:cubicBezTo>
                      <a:cubicBezTo>
                        <a:pt x="5" y="195"/>
                        <a:pt x="13" y="183"/>
                        <a:pt x="19" y="170"/>
                      </a:cubicBezTo>
                      <a:cubicBezTo>
                        <a:pt x="24" y="161"/>
                        <a:pt x="28" y="152"/>
                        <a:pt x="32" y="143"/>
                      </a:cubicBezTo>
                      <a:cubicBezTo>
                        <a:pt x="36" y="132"/>
                        <a:pt x="36" y="122"/>
                        <a:pt x="36" y="111"/>
                      </a:cubicBezTo>
                      <a:cubicBezTo>
                        <a:pt x="36" y="99"/>
                        <a:pt x="38" y="87"/>
                        <a:pt x="40" y="75"/>
                      </a:cubicBezTo>
                      <a:cubicBezTo>
                        <a:pt x="42" y="59"/>
                        <a:pt x="48" y="50"/>
                        <a:pt x="61" y="40"/>
                      </a:cubicBezTo>
                      <a:cubicBezTo>
                        <a:pt x="75" y="29"/>
                        <a:pt x="92" y="23"/>
                        <a:pt x="108" y="16"/>
                      </a:cubicBezTo>
                      <a:cubicBezTo>
                        <a:pt x="123" y="9"/>
                        <a:pt x="138" y="3"/>
                        <a:pt x="154" y="0"/>
                      </a:cubicBezTo>
                      <a:cubicBezTo>
                        <a:pt x="145" y="3"/>
                        <a:pt x="136" y="7"/>
                        <a:pt x="129" y="14"/>
                      </a:cubicBezTo>
                      <a:cubicBezTo>
                        <a:pt x="121" y="21"/>
                        <a:pt x="120" y="28"/>
                        <a:pt x="115" y="37"/>
                      </a:cubicBezTo>
                      <a:cubicBezTo>
                        <a:pt x="109" y="47"/>
                        <a:pt x="106" y="48"/>
                        <a:pt x="97" y="47"/>
                      </a:cubicBezTo>
                      <a:cubicBezTo>
                        <a:pt x="88" y="46"/>
                        <a:pt x="78" y="49"/>
                        <a:pt x="71" y="55"/>
                      </a:cubicBezTo>
                      <a:cubicBezTo>
                        <a:pt x="52" y="72"/>
                        <a:pt x="44" y="102"/>
                        <a:pt x="45" y="127"/>
                      </a:cubicBezTo>
                      <a:cubicBezTo>
                        <a:pt x="46" y="143"/>
                        <a:pt x="42" y="155"/>
                        <a:pt x="32" y="167"/>
                      </a:cubicBezTo>
                      <a:cubicBezTo>
                        <a:pt x="27" y="173"/>
                        <a:pt x="20" y="179"/>
                        <a:pt x="17" y="186"/>
                      </a:cubicBezTo>
                      <a:cubicBezTo>
                        <a:pt x="14" y="192"/>
                        <a:pt x="14" y="199"/>
                        <a:pt x="13" y="206"/>
                      </a:cubicBezTo>
                      <a:cubicBezTo>
                        <a:pt x="11" y="223"/>
                        <a:pt x="21" y="234"/>
                        <a:pt x="32" y="246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6" name="Freeform 873"/>
                <p:cNvSpPr>
                  <a:spLocks/>
                </p:cNvSpPr>
                <p:nvPr/>
              </p:nvSpPr>
              <p:spPr bwMode="auto">
                <a:xfrm>
                  <a:off x="573" y="2636"/>
                  <a:ext cx="460" cy="429"/>
                </a:xfrm>
                <a:custGeom>
                  <a:avLst/>
                  <a:gdLst>
                    <a:gd name="T0" fmla="*/ 908 w 184"/>
                    <a:gd name="T1" fmla="*/ 15990 h 161"/>
                    <a:gd name="T2" fmla="*/ 2270 w 184"/>
                    <a:gd name="T3" fmla="*/ 7661 h 161"/>
                    <a:gd name="T4" fmla="*/ 6458 w 184"/>
                    <a:gd name="T5" fmla="*/ 3877 h 161"/>
                    <a:gd name="T6" fmla="*/ 12238 w 184"/>
                    <a:gd name="T7" fmla="*/ 248 h 161"/>
                    <a:gd name="T8" fmla="*/ 15750 w 184"/>
                    <a:gd name="T9" fmla="*/ 1215 h 161"/>
                    <a:gd name="T10" fmla="*/ 17895 w 184"/>
                    <a:gd name="T11" fmla="*/ 6603 h 161"/>
                    <a:gd name="T12" fmla="*/ 12113 w 184"/>
                    <a:gd name="T13" fmla="*/ 3480 h 161"/>
                    <a:gd name="T14" fmla="*/ 9583 w 184"/>
                    <a:gd name="T15" fmla="*/ 5092 h 161"/>
                    <a:gd name="T16" fmla="*/ 8125 w 184"/>
                    <a:gd name="T17" fmla="*/ 8207 h 161"/>
                    <a:gd name="T18" fmla="*/ 2470 w 184"/>
                    <a:gd name="T19" fmla="*/ 14511 h 161"/>
                    <a:gd name="T20" fmla="*/ 4813 w 184"/>
                    <a:gd name="T21" fmla="*/ 21626 h 161"/>
                    <a:gd name="T22" fmla="*/ 2658 w 184"/>
                    <a:gd name="T23" fmla="*/ 17842 h 161"/>
                    <a:gd name="T24" fmla="*/ 988 w 184"/>
                    <a:gd name="T25" fmla="*/ 15990 h 16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4" h="161">
                      <a:moveTo>
                        <a:pt x="9" y="119"/>
                      </a:moveTo>
                      <a:cubicBezTo>
                        <a:pt x="0" y="99"/>
                        <a:pt x="8" y="72"/>
                        <a:pt x="23" y="57"/>
                      </a:cubicBezTo>
                      <a:cubicBezTo>
                        <a:pt x="36" y="45"/>
                        <a:pt x="53" y="40"/>
                        <a:pt x="66" y="29"/>
                      </a:cubicBezTo>
                      <a:cubicBezTo>
                        <a:pt x="82" y="15"/>
                        <a:pt x="104" y="4"/>
                        <a:pt x="125" y="2"/>
                      </a:cubicBezTo>
                      <a:cubicBezTo>
                        <a:pt x="139" y="1"/>
                        <a:pt x="150" y="0"/>
                        <a:pt x="161" y="9"/>
                      </a:cubicBezTo>
                      <a:cubicBezTo>
                        <a:pt x="170" y="15"/>
                        <a:pt x="184" y="37"/>
                        <a:pt x="183" y="49"/>
                      </a:cubicBezTo>
                      <a:cubicBezTo>
                        <a:pt x="164" y="32"/>
                        <a:pt x="150" y="18"/>
                        <a:pt x="124" y="26"/>
                      </a:cubicBezTo>
                      <a:cubicBezTo>
                        <a:pt x="115" y="28"/>
                        <a:pt x="105" y="31"/>
                        <a:pt x="98" y="38"/>
                      </a:cubicBezTo>
                      <a:cubicBezTo>
                        <a:pt x="91" y="45"/>
                        <a:pt x="91" y="54"/>
                        <a:pt x="83" y="61"/>
                      </a:cubicBezTo>
                      <a:cubicBezTo>
                        <a:pt x="67" y="76"/>
                        <a:pt x="25" y="79"/>
                        <a:pt x="25" y="108"/>
                      </a:cubicBezTo>
                      <a:cubicBezTo>
                        <a:pt x="25" y="128"/>
                        <a:pt x="48" y="141"/>
                        <a:pt x="49" y="161"/>
                      </a:cubicBezTo>
                      <a:cubicBezTo>
                        <a:pt x="41" y="151"/>
                        <a:pt x="37" y="142"/>
                        <a:pt x="27" y="133"/>
                      </a:cubicBezTo>
                      <a:cubicBezTo>
                        <a:pt x="22" y="129"/>
                        <a:pt x="13" y="129"/>
                        <a:pt x="10" y="119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7" name="Freeform 874"/>
                <p:cNvSpPr>
                  <a:spLocks/>
                </p:cNvSpPr>
                <p:nvPr/>
              </p:nvSpPr>
              <p:spPr bwMode="auto">
                <a:xfrm>
                  <a:off x="726" y="2785"/>
                  <a:ext cx="367" cy="373"/>
                </a:xfrm>
                <a:custGeom>
                  <a:avLst/>
                  <a:gdLst>
                    <a:gd name="T0" fmla="*/ 0 w 147"/>
                    <a:gd name="T1" fmla="*/ 15829 h 140"/>
                    <a:gd name="T2" fmla="*/ 4282 w 147"/>
                    <a:gd name="T3" fmla="*/ 18386 h 140"/>
                    <a:gd name="T4" fmla="*/ 9212 w 147"/>
                    <a:gd name="T5" fmla="*/ 16228 h 140"/>
                    <a:gd name="T6" fmla="*/ 10378 w 147"/>
                    <a:gd name="T7" fmla="*/ 12898 h 140"/>
                    <a:gd name="T8" fmla="*/ 11844 w 147"/>
                    <a:gd name="T9" fmla="*/ 10476 h 140"/>
                    <a:gd name="T10" fmla="*/ 12228 w 147"/>
                    <a:gd name="T11" fmla="*/ 0 h 140"/>
                    <a:gd name="T12" fmla="*/ 11270 w 147"/>
                    <a:gd name="T13" fmla="*/ 5784 h 140"/>
                    <a:gd name="T14" fmla="*/ 9525 w 147"/>
                    <a:gd name="T15" fmla="*/ 6453 h 140"/>
                    <a:gd name="T16" fmla="*/ 9317 w 147"/>
                    <a:gd name="T17" fmla="*/ 8206 h 140"/>
                    <a:gd name="T18" fmla="*/ 7655 w 147"/>
                    <a:gd name="T19" fmla="*/ 10876 h 140"/>
                    <a:gd name="T20" fmla="*/ 5897 w 147"/>
                    <a:gd name="T21" fmla="*/ 11294 h 140"/>
                    <a:gd name="T22" fmla="*/ 6601 w 147"/>
                    <a:gd name="T23" fmla="*/ 13806 h 140"/>
                    <a:gd name="T24" fmla="*/ 5136 w 147"/>
                    <a:gd name="T25" fmla="*/ 16625 h 140"/>
                    <a:gd name="T26" fmla="*/ 3111 w 147"/>
                    <a:gd name="T27" fmla="*/ 15410 h 140"/>
                    <a:gd name="T28" fmla="*/ 1433 w 147"/>
                    <a:gd name="T29" fmla="*/ 16228 h 140"/>
                    <a:gd name="T30" fmla="*/ 187 w 147"/>
                    <a:gd name="T31" fmla="*/ 15978 h 14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47" h="140">
                      <a:moveTo>
                        <a:pt x="0" y="118"/>
                      </a:moveTo>
                      <a:cubicBezTo>
                        <a:pt x="4" y="127"/>
                        <a:pt x="34" y="134"/>
                        <a:pt x="44" y="137"/>
                      </a:cubicBezTo>
                      <a:cubicBezTo>
                        <a:pt x="59" y="140"/>
                        <a:pt x="86" y="133"/>
                        <a:pt x="95" y="121"/>
                      </a:cubicBezTo>
                      <a:cubicBezTo>
                        <a:pt x="101" y="114"/>
                        <a:pt x="103" y="104"/>
                        <a:pt x="107" y="96"/>
                      </a:cubicBezTo>
                      <a:cubicBezTo>
                        <a:pt x="111" y="88"/>
                        <a:pt x="117" y="84"/>
                        <a:pt x="122" y="78"/>
                      </a:cubicBezTo>
                      <a:cubicBezTo>
                        <a:pt x="139" y="57"/>
                        <a:pt x="147" y="23"/>
                        <a:pt x="126" y="0"/>
                      </a:cubicBezTo>
                      <a:cubicBezTo>
                        <a:pt x="130" y="14"/>
                        <a:pt x="132" y="35"/>
                        <a:pt x="116" y="43"/>
                      </a:cubicBezTo>
                      <a:cubicBezTo>
                        <a:pt x="111" y="45"/>
                        <a:pt x="103" y="44"/>
                        <a:pt x="98" y="48"/>
                      </a:cubicBezTo>
                      <a:cubicBezTo>
                        <a:pt x="91" y="54"/>
                        <a:pt x="95" y="54"/>
                        <a:pt x="96" y="61"/>
                      </a:cubicBezTo>
                      <a:cubicBezTo>
                        <a:pt x="99" y="75"/>
                        <a:pt x="95" y="80"/>
                        <a:pt x="79" y="81"/>
                      </a:cubicBezTo>
                      <a:cubicBezTo>
                        <a:pt x="73" y="81"/>
                        <a:pt x="64" y="78"/>
                        <a:pt x="61" y="84"/>
                      </a:cubicBezTo>
                      <a:cubicBezTo>
                        <a:pt x="58" y="90"/>
                        <a:pt x="66" y="98"/>
                        <a:pt x="68" y="103"/>
                      </a:cubicBezTo>
                      <a:cubicBezTo>
                        <a:pt x="72" y="115"/>
                        <a:pt x="67" y="124"/>
                        <a:pt x="53" y="124"/>
                      </a:cubicBezTo>
                      <a:cubicBezTo>
                        <a:pt x="42" y="123"/>
                        <a:pt x="43" y="113"/>
                        <a:pt x="32" y="115"/>
                      </a:cubicBezTo>
                      <a:cubicBezTo>
                        <a:pt x="25" y="116"/>
                        <a:pt x="23" y="120"/>
                        <a:pt x="15" y="121"/>
                      </a:cubicBezTo>
                      <a:cubicBezTo>
                        <a:pt x="13" y="121"/>
                        <a:pt x="3" y="120"/>
                        <a:pt x="2" y="119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8" name="Freeform 875"/>
                <p:cNvSpPr>
                  <a:spLocks/>
                </p:cNvSpPr>
                <p:nvPr/>
              </p:nvSpPr>
              <p:spPr bwMode="auto">
                <a:xfrm>
                  <a:off x="588" y="2622"/>
                  <a:ext cx="328" cy="288"/>
                </a:xfrm>
                <a:custGeom>
                  <a:avLst/>
                  <a:gdLst>
                    <a:gd name="T0" fmla="*/ 0 w 131"/>
                    <a:gd name="T1" fmla="*/ 14016 h 108"/>
                    <a:gd name="T2" fmla="*/ 1492 w 131"/>
                    <a:gd name="T3" fmla="*/ 7829 h 108"/>
                    <a:gd name="T4" fmla="*/ 5023 w 131"/>
                    <a:gd name="T5" fmla="*/ 5405 h 108"/>
                    <a:gd name="T6" fmla="*/ 12890 w 131"/>
                    <a:gd name="T7" fmla="*/ 968 h 108"/>
                    <a:gd name="T8" fmla="*/ 7862 w 131"/>
                    <a:gd name="T9" fmla="*/ 3640 h 108"/>
                    <a:gd name="T10" fmla="*/ 6795 w 131"/>
                    <a:gd name="T11" fmla="*/ 5824 h 108"/>
                    <a:gd name="T12" fmla="*/ 5023 w 131"/>
                    <a:gd name="T13" fmla="*/ 7133 h 108"/>
                    <a:gd name="T14" fmla="*/ 2088 w 131"/>
                    <a:gd name="T15" fmla="*/ 11171 h 108"/>
                    <a:gd name="T16" fmla="*/ 0 w 131"/>
                    <a:gd name="T17" fmla="*/ 14563 h 1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" h="108">
                      <a:moveTo>
                        <a:pt x="0" y="104"/>
                      </a:moveTo>
                      <a:cubicBezTo>
                        <a:pt x="0" y="88"/>
                        <a:pt x="1" y="68"/>
                        <a:pt x="15" y="58"/>
                      </a:cubicBezTo>
                      <a:cubicBezTo>
                        <a:pt x="26" y="50"/>
                        <a:pt x="40" y="47"/>
                        <a:pt x="51" y="40"/>
                      </a:cubicBezTo>
                      <a:cubicBezTo>
                        <a:pt x="75" y="24"/>
                        <a:pt x="99" y="0"/>
                        <a:pt x="131" y="7"/>
                      </a:cubicBezTo>
                      <a:cubicBezTo>
                        <a:pt x="114" y="6"/>
                        <a:pt x="93" y="17"/>
                        <a:pt x="80" y="27"/>
                      </a:cubicBezTo>
                      <a:cubicBezTo>
                        <a:pt x="74" y="32"/>
                        <a:pt x="72" y="36"/>
                        <a:pt x="69" y="43"/>
                      </a:cubicBezTo>
                      <a:cubicBezTo>
                        <a:pt x="63" y="54"/>
                        <a:pt x="63" y="52"/>
                        <a:pt x="51" y="53"/>
                      </a:cubicBezTo>
                      <a:cubicBezTo>
                        <a:pt x="32" y="54"/>
                        <a:pt x="32" y="71"/>
                        <a:pt x="21" y="83"/>
                      </a:cubicBezTo>
                      <a:cubicBezTo>
                        <a:pt x="13" y="91"/>
                        <a:pt x="5" y="96"/>
                        <a:pt x="0" y="108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9" name="Freeform 876"/>
                <p:cNvSpPr>
                  <a:spLocks/>
                </p:cNvSpPr>
                <p:nvPr/>
              </p:nvSpPr>
              <p:spPr bwMode="auto">
                <a:xfrm>
                  <a:off x="666" y="2625"/>
                  <a:ext cx="578" cy="701"/>
                </a:xfrm>
                <a:custGeom>
                  <a:avLst/>
                  <a:gdLst>
                    <a:gd name="T0" fmla="*/ 0 w 231"/>
                    <a:gd name="T1" fmla="*/ 31188 h 263"/>
                    <a:gd name="T2" fmla="*/ 7444 w 231"/>
                    <a:gd name="T3" fmla="*/ 35125 h 263"/>
                    <a:gd name="T4" fmla="*/ 13442 w 231"/>
                    <a:gd name="T5" fmla="*/ 32553 h 263"/>
                    <a:gd name="T6" fmla="*/ 18626 w 231"/>
                    <a:gd name="T7" fmla="*/ 27856 h 263"/>
                    <a:gd name="T8" fmla="*/ 21086 w 231"/>
                    <a:gd name="T9" fmla="*/ 22059 h 263"/>
                    <a:gd name="T10" fmla="*/ 20693 w 231"/>
                    <a:gd name="T11" fmla="*/ 15601 h 263"/>
                    <a:gd name="T12" fmla="*/ 22339 w 231"/>
                    <a:gd name="T13" fmla="*/ 8881 h 263"/>
                    <a:gd name="T14" fmla="*/ 21368 w 231"/>
                    <a:gd name="T15" fmla="*/ 0 h 263"/>
                    <a:gd name="T16" fmla="*/ 20973 w 231"/>
                    <a:gd name="T17" fmla="*/ 9129 h 263"/>
                    <a:gd name="T18" fmla="*/ 18551 w 231"/>
                    <a:gd name="T19" fmla="*/ 15601 h 263"/>
                    <a:gd name="T20" fmla="*/ 18156 w 231"/>
                    <a:gd name="T21" fmla="*/ 23005 h 263"/>
                    <a:gd name="T22" fmla="*/ 14425 w 231"/>
                    <a:gd name="T23" fmla="*/ 25129 h 263"/>
                    <a:gd name="T24" fmla="*/ 13254 w 231"/>
                    <a:gd name="T25" fmla="*/ 30394 h 263"/>
                    <a:gd name="T26" fmla="*/ 10982 w 231"/>
                    <a:gd name="T27" fmla="*/ 30940 h 263"/>
                    <a:gd name="T28" fmla="*/ 8740 w 231"/>
                    <a:gd name="T29" fmla="*/ 32553 h 263"/>
                    <a:gd name="T30" fmla="*/ 2742 w 231"/>
                    <a:gd name="T31" fmla="*/ 32963 h 26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1" h="263">
                      <a:moveTo>
                        <a:pt x="0" y="232"/>
                      </a:moveTo>
                      <a:cubicBezTo>
                        <a:pt x="23" y="243"/>
                        <a:pt x="48" y="260"/>
                        <a:pt x="76" y="261"/>
                      </a:cubicBezTo>
                      <a:cubicBezTo>
                        <a:pt x="96" y="263"/>
                        <a:pt x="119" y="251"/>
                        <a:pt x="137" y="242"/>
                      </a:cubicBezTo>
                      <a:cubicBezTo>
                        <a:pt x="155" y="233"/>
                        <a:pt x="178" y="223"/>
                        <a:pt x="190" y="207"/>
                      </a:cubicBezTo>
                      <a:cubicBezTo>
                        <a:pt x="200" y="195"/>
                        <a:pt x="211" y="180"/>
                        <a:pt x="215" y="164"/>
                      </a:cubicBezTo>
                      <a:cubicBezTo>
                        <a:pt x="218" y="148"/>
                        <a:pt x="212" y="132"/>
                        <a:pt x="211" y="116"/>
                      </a:cubicBezTo>
                      <a:cubicBezTo>
                        <a:pt x="211" y="100"/>
                        <a:pt x="224" y="83"/>
                        <a:pt x="228" y="66"/>
                      </a:cubicBezTo>
                      <a:cubicBezTo>
                        <a:pt x="231" y="48"/>
                        <a:pt x="231" y="14"/>
                        <a:pt x="218" y="0"/>
                      </a:cubicBezTo>
                      <a:cubicBezTo>
                        <a:pt x="225" y="24"/>
                        <a:pt x="227" y="45"/>
                        <a:pt x="214" y="68"/>
                      </a:cubicBezTo>
                      <a:cubicBezTo>
                        <a:pt x="204" y="86"/>
                        <a:pt x="188" y="94"/>
                        <a:pt x="189" y="116"/>
                      </a:cubicBezTo>
                      <a:cubicBezTo>
                        <a:pt x="189" y="131"/>
                        <a:pt x="204" y="161"/>
                        <a:pt x="185" y="171"/>
                      </a:cubicBezTo>
                      <a:cubicBezTo>
                        <a:pt x="170" y="178"/>
                        <a:pt x="154" y="164"/>
                        <a:pt x="147" y="187"/>
                      </a:cubicBezTo>
                      <a:cubicBezTo>
                        <a:pt x="143" y="202"/>
                        <a:pt x="149" y="215"/>
                        <a:pt x="135" y="226"/>
                      </a:cubicBezTo>
                      <a:cubicBezTo>
                        <a:pt x="127" y="231"/>
                        <a:pt x="120" y="229"/>
                        <a:pt x="112" y="230"/>
                      </a:cubicBezTo>
                      <a:cubicBezTo>
                        <a:pt x="100" y="232"/>
                        <a:pt x="98" y="234"/>
                        <a:pt x="89" y="242"/>
                      </a:cubicBezTo>
                      <a:cubicBezTo>
                        <a:pt x="71" y="255"/>
                        <a:pt x="47" y="257"/>
                        <a:pt x="28" y="245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0" name="Freeform 877"/>
                <p:cNvSpPr>
                  <a:spLocks/>
                </p:cNvSpPr>
                <p:nvPr/>
              </p:nvSpPr>
              <p:spPr bwMode="auto">
                <a:xfrm>
                  <a:off x="846" y="3025"/>
                  <a:ext cx="355" cy="299"/>
                </a:xfrm>
                <a:custGeom>
                  <a:avLst/>
                  <a:gdLst>
                    <a:gd name="T0" fmla="*/ 0 w 142"/>
                    <a:gd name="T1" fmla="*/ 15180 h 112"/>
                    <a:gd name="T2" fmla="*/ 4300 w 142"/>
                    <a:gd name="T3" fmla="*/ 14120 h 112"/>
                    <a:gd name="T4" fmla="*/ 9113 w 142"/>
                    <a:gd name="T5" fmla="*/ 10863 h 112"/>
                    <a:gd name="T6" fmla="*/ 13488 w 142"/>
                    <a:gd name="T7" fmla="*/ 0 h 112"/>
                    <a:gd name="T8" fmla="*/ 10083 w 142"/>
                    <a:gd name="T9" fmla="*/ 6655 h 112"/>
                    <a:gd name="T10" fmla="*/ 7425 w 142"/>
                    <a:gd name="T11" fmla="*/ 9763 h 112"/>
                    <a:gd name="T12" fmla="*/ 4220 w 142"/>
                    <a:gd name="T13" fmla="*/ 12502 h 112"/>
                    <a:gd name="T14" fmla="*/ 1300 w 142"/>
                    <a:gd name="T15" fmla="*/ 14782 h 1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cubicBezTo>
                        <a:pt x="14" y="107"/>
                        <a:pt x="30" y="109"/>
                        <a:pt x="44" y="104"/>
                      </a:cubicBezTo>
                      <a:cubicBezTo>
                        <a:pt x="56" y="99"/>
                        <a:pt x="83" y="88"/>
                        <a:pt x="93" y="80"/>
                      </a:cubicBezTo>
                      <a:cubicBezTo>
                        <a:pt x="119" y="59"/>
                        <a:pt x="142" y="39"/>
                        <a:pt x="138" y="0"/>
                      </a:cubicBezTo>
                      <a:cubicBezTo>
                        <a:pt x="134" y="24"/>
                        <a:pt x="129" y="41"/>
                        <a:pt x="103" y="49"/>
                      </a:cubicBezTo>
                      <a:cubicBezTo>
                        <a:pt x="91" y="52"/>
                        <a:pt x="85" y="62"/>
                        <a:pt x="76" y="72"/>
                      </a:cubicBezTo>
                      <a:cubicBezTo>
                        <a:pt x="67" y="84"/>
                        <a:pt x="57" y="87"/>
                        <a:pt x="43" y="92"/>
                      </a:cubicBezTo>
                      <a:cubicBezTo>
                        <a:pt x="35" y="94"/>
                        <a:pt x="20" y="111"/>
                        <a:pt x="13" y="109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1" name="Freeform 878"/>
                <p:cNvSpPr>
                  <a:spLocks/>
                </p:cNvSpPr>
                <p:nvPr/>
              </p:nvSpPr>
              <p:spPr bwMode="auto">
                <a:xfrm>
                  <a:off x="356" y="2326"/>
                  <a:ext cx="918" cy="1035"/>
                </a:xfrm>
                <a:custGeom>
                  <a:avLst/>
                  <a:gdLst>
                    <a:gd name="T0" fmla="*/ 20754 w 367"/>
                    <a:gd name="T1" fmla="*/ 1216 h 388"/>
                    <a:gd name="T2" fmla="*/ 27793 w 367"/>
                    <a:gd name="T3" fmla="*/ 7955 h 388"/>
                    <a:gd name="T4" fmla="*/ 34964 w 367"/>
                    <a:gd name="T5" fmla="*/ 13783 h 388"/>
                    <a:gd name="T6" fmla="*/ 35619 w 367"/>
                    <a:gd name="T7" fmla="*/ 24712 h 388"/>
                    <a:gd name="T8" fmla="*/ 33974 w 367"/>
                    <a:gd name="T9" fmla="*/ 31757 h 388"/>
                    <a:gd name="T10" fmla="*/ 34056 w 367"/>
                    <a:gd name="T11" fmla="*/ 38474 h 388"/>
                    <a:gd name="T12" fmla="*/ 28188 w 367"/>
                    <a:gd name="T13" fmla="*/ 47695 h 388"/>
                    <a:gd name="T14" fmla="*/ 15666 w 367"/>
                    <a:gd name="T15" fmla="*/ 50792 h 388"/>
                    <a:gd name="T16" fmla="*/ 11344 w 367"/>
                    <a:gd name="T17" fmla="*/ 46978 h 388"/>
                    <a:gd name="T18" fmla="*/ 6776 w 367"/>
                    <a:gd name="T19" fmla="*/ 45668 h 388"/>
                    <a:gd name="T20" fmla="*/ 4305 w 367"/>
                    <a:gd name="T21" fmla="*/ 39442 h 388"/>
                    <a:gd name="T22" fmla="*/ 395 w 367"/>
                    <a:gd name="T23" fmla="*/ 33123 h 388"/>
                    <a:gd name="T24" fmla="*/ 2867 w 367"/>
                    <a:gd name="T25" fmla="*/ 22527 h 388"/>
                    <a:gd name="T26" fmla="*/ 2942 w 367"/>
                    <a:gd name="T27" fmla="*/ 16757 h 388"/>
                    <a:gd name="T28" fmla="*/ 7046 w 367"/>
                    <a:gd name="T29" fmla="*/ 7045 h 388"/>
                    <a:gd name="T30" fmla="*/ 20754 w 367"/>
                    <a:gd name="T31" fmla="*/ 1216 h 38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67" h="388">
                      <a:moveTo>
                        <a:pt x="212" y="9"/>
                      </a:moveTo>
                      <a:cubicBezTo>
                        <a:pt x="253" y="19"/>
                        <a:pt x="262" y="45"/>
                        <a:pt x="284" y="59"/>
                      </a:cubicBezTo>
                      <a:cubicBezTo>
                        <a:pt x="308" y="74"/>
                        <a:pt x="344" y="70"/>
                        <a:pt x="357" y="102"/>
                      </a:cubicBezTo>
                      <a:cubicBezTo>
                        <a:pt x="365" y="124"/>
                        <a:pt x="367" y="160"/>
                        <a:pt x="364" y="183"/>
                      </a:cubicBezTo>
                      <a:cubicBezTo>
                        <a:pt x="361" y="202"/>
                        <a:pt x="344" y="216"/>
                        <a:pt x="347" y="235"/>
                      </a:cubicBezTo>
                      <a:cubicBezTo>
                        <a:pt x="350" y="248"/>
                        <a:pt x="352" y="272"/>
                        <a:pt x="348" y="285"/>
                      </a:cubicBezTo>
                      <a:cubicBezTo>
                        <a:pt x="342" y="304"/>
                        <a:pt x="328" y="323"/>
                        <a:pt x="288" y="353"/>
                      </a:cubicBezTo>
                      <a:cubicBezTo>
                        <a:pt x="248" y="384"/>
                        <a:pt x="186" y="388"/>
                        <a:pt x="160" y="376"/>
                      </a:cubicBezTo>
                      <a:cubicBezTo>
                        <a:pt x="147" y="371"/>
                        <a:pt x="127" y="356"/>
                        <a:pt x="116" y="348"/>
                      </a:cubicBezTo>
                      <a:cubicBezTo>
                        <a:pt x="101" y="336"/>
                        <a:pt x="86" y="340"/>
                        <a:pt x="69" y="338"/>
                      </a:cubicBezTo>
                      <a:cubicBezTo>
                        <a:pt x="52" y="335"/>
                        <a:pt x="53" y="304"/>
                        <a:pt x="44" y="292"/>
                      </a:cubicBezTo>
                      <a:cubicBezTo>
                        <a:pt x="31" y="277"/>
                        <a:pt x="8" y="279"/>
                        <a:pt x="4" y="245"/>
                      </a:cubicBezTo>
                      <a:cubicBezTo>
                        <a:pt x="0" y="212"/>
                        <a:pt x="25" y="186"/>
                        <a:pt x="29" y="167"/>
                      </a:cubicBezTo>
                      <a:cubicBezTo>
                        <a:pt x="31" y="153"/>
                        <a:pt x="29" y="138"/>
                        <a:pt x="30" y="124"/>
                      </a:cubicBezTo>
                      <a:cubicBezTo>
                        <a:pt x="32" y="94"/>
                        <a:pt x="46" y="69"/>
                        <a:pt x="72" y="52"/>
                      </a:cubicBezTo>
                      <a:cubicBezTo>
                        <a:pt x="97" y="37"/>
                        <a:pt x="170" y="0"/>
                        <a:pt x="212" y="9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2" name="Freeform 879"/>
                <p:cNvSpPr>
                  <a:spLocks/>
                </p:cNvSpPr>
                <p:nvPr/>
              </p:nvSpPr>
              <p:spPr bwMode="auto">
                <a:xfrm>
                  <a:off x="556" y="2593"/>
                  <a:ext cx="535" cy="587"/>
                </a:xfrm>
                <a:custGeom>
                  <a:avLst/>
                  <a:gdLst>
                    <a:gd name="T0" fmla="*/ 15750 w 214"/>
                    <a:gd name="T1" fmla="*/ 547 h 220"/>
                    <a:gd name="T2" fmla="*/ 9375 w 214"/>
                    <a:gd name="T3" fmla="*/ 2279 h 220"/>
                    <a:gd name="T4" fmla="*/ 5863 w 214"/>
                    <a:gd name="T5" fmla="*/ 5526 h 220"/>
                    <a:gd name="T6" fmla="*/ 1958 w 214"/>
                    <a:gd name="T7" fmla="*/ 9726 h 220"/>
                    <a:gd name="T8" fmla="*/ 595 w 214"/>
                    <a:gd name="T9" fmla="*/ 16772 h 220"/>
                    <a:gd name="T10" fmla="*/ 3645 w 214"/>
                    <a:gd name="T11" fmla="*/ 21636 h 220"/>
                    <a:gd name="T12" fmla="*/ 7550 w 214"/>
                    <a:gd name="T13" fmla="*/ 27714 h 220"/>
                    <a:gd name="T14" fmla="*/ 14063 w 214"/>
                    <a:gd name="T15" fmla="*/ 28534 h 220"/>
                    <a:gd name="T16" fmla="*/ 18175 w 214"/>
                    <a:gd name="T17" fmla="*/ 23421 h 220"/>
                    <a:gd name="T18" fmla="*/ 20833 w 214"/>
                    <a:gd name="T19" fmla="*/ 15713 h 220"/>
                    <a:gd name="T20" fmla="*/ 18875 w 214"/>
                    <a:gd name="T21" fmla="*/ 5262 h 220"/>
                    <a:gd name="T22" fmla="*/ 15750 w 214"/>
                    <a:gd name="T23" fmla="*/ 547 h 2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220">
                      <a:moveTo>
                        <a:pt x="161" y="4"/>
                      </a:moveTo>
                      <a:cubicBezTo>
                        <a:pt x="140" y="0"/>
                        <a:pt x="111" y="16"/>
                        <a:pt x="96" y="17"/>
                      </a:cubicBezTo>
                      <a:cubicBezTo>
                        <a:pt x="74" y="19"/>
                        <a:pt x="77" y="31"/>
                        <a:pt x="60" y="41"/>
                      </a:cubicBezTo>
                      <a:cubicBezTo>
                        <a:pt x="42" y="52"/>
                        <a:pt x="33" y="55"/>
                        <a:pt x="20" y="72"/>
                      </a:cubicBezTo>
                      <a:cubicBezTo>
                        <a:pt x="6" y="89"/>
                        <a:pt x="0" y="95"/>
                        <a:pt x="6" y="124"/>
                      </a:cubicBezTo>
                      <a:cubicBezTo>
                        <a:pt x="13" y="153"/>
                        <a:pt x="20" y="144"/>
                        <a:pt x="37" y="160"/>
                      </a:cubicBezTo>
                      <a:cubicBezTo>
                        <a:pt x="54" y="176"/>
                        <a:pt x="42" y="193"/>
                        <a:pt x="77" y="205"/>
                      </a:cubicBezTo>
                      <a:cubicBezTo>
                        <a:pt x="112" y="217"/>
                        <a:pt x="117" y="220"/>
                        <a:pt x="144" y="211"/>
                      </a:cubicBezTo>
                      <a:cubicBezTo>
                        <a:pt x="170" y="201"/>
                        <a:pt x="177" y="199"/>
                        <a:pt x="186" y="173"/>
                      </a:cubicBezTo>
                      <a:cubicBezTo>
                        <a:pt x="196" y="148"/>
                        <a:pt x="212" y="141"/>
                        <a:pt x="213" y="116"/>
                      </a:cubicBezTo>
                      <a:cubicBezTo>
                        <a:pt x="214" y="91"/>
                        <a:pt x="212" y="61"/>
                        <a:pt x="193" y="39"/>
                      </a:cubicBezTo>
                      <a:cubicBezTo>
                        <a:pt x="185" y="29"/>
                        <a:pt x="176" y="7"/>
                        <a:pt x="161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3" name="Oval 880"/>
                <p:cNvSpPr>
                  <a:spLocks noChangeArrowheads="1"/>
                </p:cNvSpPr>
                <p:nvPr/>
              </p:nvSpPr>
              <p:spPr bwMode="auto">
                <a:xfrm>
                  <a:off x="558" y="2756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4" name="Oval 881"/>
                <p:cNvSpPr>
                  <a:spLocks noChangeArrowheads="1"/>
                </p:cNvSpPr>
                <p:nvPr/>
              </p:nvSpPr>
              <p:spPr bwMode="auto">
                <a:xfrm>
                  <a:off x="621" y="2721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5" name="Oval 882"/>
                <p:cNvSpPr>
                  <a:spLocks noChangeArrowheads="1"/>
                </p:cNvSpPr>
                <p:nvPr/>
              </p:nvSpPr>
              <p:spPr bwMode="auto">
                <a:xfrm>
                  <a:off x="546" y="2836"/>
                  <a:ext cx="32" cy="3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7" name="Group 883"/>
              <p:cNvGrpSpPr>
                <a:grpSpLocks/>
              </p:cNvGrpSpPr>
              <p:nvPr/>
            </p:nvGrpSpPr>
            <p:grpSpPr bwMode="auto">
              <a:xfrm>
                <a:off x="3064" y="2232"/>
                <a:ext cx="288" cy="144"/>
                <a:chOff x="1353" y="2356"/>
                <a:chExt cx="905" cy="1002"/>
              </a:xfrm>
            </p:grpSpPr>
            <p:sp>
              <p:nvSpPr>
                <p:cNvPr id="117036" name="Freeform 884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7" name="Freeform 885"/>
                <p:cNvSpPr>
                  <a:spLocks/>
                </p:cNvSpPr>
                <p:nvPr/>
              </p:nvSpPr>
              <p:spPr bwMode="auto">
                <a:xfrm>
                  <a:off x="1606" y="2673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8" name="Freeform 886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9" name="Freeform 887"/>
                <p:cNvSpPr>
                  <a:spLocks/>
                </p:cNvSpPr>
                <p:nvPr/>
              </p:nvSpPr>
              <p:spPr bwMode="auto">
                <a:xfrm>
                  <a:off x="1393" y="2390"/>
                  <a:ext cx="605" cy="787"/>
                </a:xfrm>
                <a:custGeom>
                  <a:avLst/>
                  <a:gdLst>
                    <a:gd name="T0" fmla="*/ 13283 w 242"/>
                    <a:gd name="T1" fmla="*/ 398 h 295"/>
                    <a:gd name="T2" fmla="*/ 9970 w 242"/>
                    <a:gd name="T3" fmla="*/ 5410 h 295"/>
                    <a:gd name="T4" fmla="*/ 6175 w 242"/>
                    <a:gd name="T5" fmla="*/ 9572 h 295"/>
                    <a:gd name="T6" fmla="*/ 988 w 242"/>
                    <a:gd name="T7" fmla="*/ 20811 h 295"/>
                    <a:gd name="T8" fmla="*/ 125 w 242"/>
                    <a:gd name="T9" fmla="*/ 28369 h 295"/>
                    <a:gd name="T10" fmla="*/ 1488 w 242"/>
                    <a:gd name="T11" fmla="*/ 33926 h 295"/>
                    <a:gd name="T12" fmla="*/ 3125 w 242"/>
                    <a:gd name="T13" fmla="*/ 39721 h 295"/>
                    <a:gd name="T14" fmla="*/ 2738 w 242"/>
                    <a:gd name="T15" fmla="*/ 32318 h 295"/>
                    <a:gd name="T16" fmla="*/ 4895 w 242"/>
                    <a:gd name="T17" fmla="*/ 27457 h 295"/>
                    <a:gd name="T18" fmla="*/ 4895 w 242"/>
                    <a:gd name="T19" fmla="*/ 20961 h 295"/>
                    <a:gd name="T20" fmla="*/ 5783 w 242"/>
                    <a:gd name="T21" fmla="*/ 15244 h 295"/>
                    <a:gd name="T22" fmla="*/ 9300 w 242"/>
                    <a:gd name="T23" fmla="*/ 9871 h 295"/>
                    <a:gd name="T24" fmla="*/ 13020 w 242"/>
                    <a:gd name="T25" fmla="*/ 11752 h 295"/>
                    <a:gd name="T26" fmla="*/ 15750 w 242"/>
                    <a:gd name="T27" fmla="*/ 5410 h 295"/>
                    <a:gd name="T28" fmla="*/ 18958 w 242"/>
                    <a:gd name="T29" fmla="*/ 4711 h 295"/>
                    <a:gd name="T30" fmla="*/ 23250 w 242"/>
                    <a:gd name="T31" fmla="*/ 4861 h 295"/>
                    <a:gd name="T32" fmla="*/ 22658 w 242"/>
                    <a:gd name="T33" fmla="*/ 3892 h 295"/>
                    <a:gd name="T34" fmla="*/ 19658 w 242"/>
                    <a:gd name="T35" fmla="*/ 3247 h 295"/>
                    <a:gd name="T36" fmla="*/ 14458 w 242"/>
                    <a:gd name="T37" fmla="*/ 0 h 2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242" h="295">
                      <a:moveTo>
                        <a:pt x="136" y="3"/>
                      </a:moveTo>
                      <a:cubicBezTo>
                        <a:pt x="121" y="7"/>
                        <a:pt x="111" y="29"/>
                        <a:pt x="102" y="40"/>
                      </a:cubicBezTo>
                      <a:cubicBezTo>
                        <a:pt x="91" y="54"/>
                        <a:pt x="78" y="62"/>
                        <a:pt x="63" y="71"/>
                      </a:cubicBezTo>
                      <a:cubicBezTo>
                        <a:pt x="32" y="90"/>
                        <a:pt x="22" y="122"/>
                        <a:pt x="10" y="154"/>
                      </a:cubicBezTo>
                      <a:cubicBezTo>
                        <a:pt x="5" y="169"/>
                        <a:pt x="3" y="194"/>
                        <a:pt x="1" y="210"/>
                      </a:cubicBezTo>
                      <a:cubicBezTo>
                        <a:pt x="0" y="229"/>
                        <a:pt x="7" y="236"/>
                        <a:pt x="15" y="251"/>
                      </a:cubicBezTo>
                      <a:cubicBezTo>
                        <a:pt x="19" y="258"/>
                        <a:pt x="24" y="295"/>
                        <a:pt x="32" y="294"/>
                      </a:cubicBezTo>
                      <a:cubicBezTo>
                        <a:pt x="22" y="273"/>
                        <a:pt x="29" y="247"/>
                        <a:pt x="28" y="239"/>
                      </a:cubicBezTo>
                      <a:cubicBezTo>
                        <a:pt x="26" y="218"/>
                        <a:pt x="37" y="217"/>
                        <a:pt x="50" y="203"/>
                      </a:cubicBezTo>
                      <a:cubicBezTo>
                        <a:pt x="70" y="183"/>
                        <a:pt x="55" y="175"/>
                        <a:pt x="50" y="155"/>
                      </a:cubicBezTo>
                      <a:cubicBezTo>
                        <a:pt x="45" y="136"/>
                        <a:pt x="46" y="127"/>
                        <a:pt x="59" y="113"/>
                      </a:cubicBezTo>
                      <a:cubicBezTo>
                        <a:pt x="70" y="102"/>
                        <a:pt x="79" y="79"/>
                        <a:pt x="95" y="73"/>
                      </a:cubicBezTo>
                      <a:cubicBezTo>
                        <a:pt x="115" y="65"/>
                        <a:pt x="110" y="93"/>
                        <a:pt x="133" y="87"/>
                      </a:cubicBezTo>
                      <a:cubicBezTo>
                        <a:pt x="160" y="80"/>
                        <a:pt x="150" y="57"/>
                        <a:pt x="161" y="40"/>
                      </a:cubicBezTo>
                      <a:cubicBezTo>
                        <a:pt x="172" y="24"/>
                        <a:pt x="183" y="28"/>
                        <a:pt x="194" y="35"/>
                      </a:cubicBezTo>
                      <a:cubicBezTo>
                        <a:pt x="212" y="45"/>
                        <a:pt x="223" y="44"/>
                        <a:pt x="238" y="36"/>
                      </a:cubicBezTo>
                      <a:cubicBezTo>
                        <a:pt x="242" y="34"/>
                        <a:pt x="237" y="29"/>
                        <a:pt x="232" y="29"/>
                      </a:cubicBezTo>
                      <a:cubicBezTo>
                        <a:pt x="222" y="30"/>
                        <a:pt x="213" y="31"/>
                        <a:pt x="201" y="24"/>
                      </a:cubicBezTo>
                      <a:cubicBezTo>
                        <a:pt x="186" y="15"/>
                        <a:pt x="167" y="1"/>
                        <a:pt x="148" y="0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0" name="Freeform 888"/>
                <p:cNvSpPr>
                  <a:spLocks/>
                </p:cNvSpPr>
                <p:nvPr/>
              </p:nvSpPr>
              <p:spPr bwMode="auto">
                <a:xfrm>
                  <a:off x="1378" y="2385"/>
                  <a:ext cx="468" cy="643"/>
                </a:xfrm>
                <a:custGeom>
                  <a:avLst/>
                  <a:gdLst>
                    <a:gd name="T0" fmla="*/ 708 w 187"/>
                    <a:gd name="T1" fmla="*/ 31107 h 241"/>
                    <a:gd name="T2" fmla="*/ 908 w 187"/>
                    <a:gd name="T3" fmla="*/ 24060 h 241"/>
                    <a:gd name="T4" fmla="*/ 2272 w 187"/>
                    <a:gd name="T5" fmla="*/ 18231 h 241"/>
                    <a:gd name="T6" fmla="*/ 7648 w 187"/>
                    <a:gd name="T7" fmla="*/ 8778 h 241"/>
                    <a:gd name="T8" fmla="*/ 10391 w 187"/>
                    <a:gd name="T9" fmla="*/ 6080 h 241"/>
                    <a:gd name="T10" fmla="*/ 12351 w 187"/>
                    <a:gd name="T11" fmla="*/ 2185 h 241"/>
                    <a:gd name="T12" fmla="*/ 14831 w 187"/>
                    <a:gd name="T13" fmla="*/ 149 h 241"/>
                    <a:gd name="T14" fmla="*/ 18357 w 187"/>
                    <a:gd name="T15" fmla="*/ 1878 h 241"/>
                    <a:gd name="T16" fmla="*/ 14230 w 187"/>
                    <a:gd name="T17" fmla="*/ 1617 h 241"/>
                    <a:gd name="T18" fmla="*/ 12088 w 187"/>
                    <a:gd name="T19" fmla="*/ 7046 h 241"/>
                    <a:gd name="T20" fmla="*/ 8744 w 187"/>
                    <a:gd name="T21" fmla="*/ 9874 h 241"/>
                    <a:gd name="T22" fmla="*/ 5093 w 187"/>
                    <a:gd name="T23" fmla="*/ 13370 h 241"/>
                    <a:gd name="T24" fmla="*/ 3263 w 187"/>
                    <a:gd name="T25" fmla="*/ 19050 h 241"/>
                    <a:gd name="T26" fmla="*/ 3138 w 187"/>
                    <a:gd name="T27" fmla="*/ 24730 h 241"/>
                    <a:gd name="T28" fmla="*/ 1179 w 187"/>
                    <a:gd name="T29" fmla="*/ 27975 h 241"/>
                    <a:gd name="T30" fmla="*/ 1304 w 187"/>
                    <a:gd name="T31" fmla="*/ 32588 h 2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87" h="241">
                      <a:moveTo>
                        <a:pt x="7" y="230"/>
                      </a:moveTo>
                      <a:cubicBezTo>
                        <a:pt x="0" y="219"/>
                        <a:pt x="7" y="190"/>
                        <a:pt x="9" y="178"/>
                      </a:cubicBezTo>
                      <a:cubicBezTo>
                        <a:pt x="12" y="163"/>
                        <a:pt x="17" y="149"/>
                        <a:pt x="23" y="135"/>
                      </a:cubicBezTo>
                      <a:cubicBezTo>
                        <a:pt x="39" y="99"/>
                        <a:pt x="51" y="85"/>
                        <a:pt x="78" y="65"/>
                      </a:cubicBezTo>
                      <a:cubicBezTo>
                        <a:pt x="87" y="58"/>
                        <a:pt x="98" y="53"/>
                        <a:pt x="106" y="45"/>
                      </a:cubicBezTo>
                      <a:cubicBezTo>
                        <a:pt x="114" y="36"/>
                        <a:pt x="118" y="24"/>
                        <a:pt x="126" y="16"/>
                      </a:cubicBezTo>
                      <a:cubicBezTo>
                        <a:pt x="135" y="7"/>
                        <a:pt x="139" y="2"/>
                        <a:pt x="151" y="1"/>
                      </a:cubicBezTo>
                      <a:cubicBezTo>
                        <a:pt x="168" y="0"/>
                        <a:pt x="174" y="7"/>
                        <a:pt x="187" y="14"/>
                      </a:cubicBezTo>
                      <a:cubicBezTo>
                        <a:pt x="173" y="10"/>
                        <a:pt x="157" y="4"/>
                        <a:pt x="145" y="12"/>
                      </a:cubicBezTo>
                      <a:cubicBezTo>
                        <a:pt x="132" y="21"/>
                        <a:pt x="133" y="41"/>
                        <a:pt x="123" y="52"/>
                      </a:cubicBezTo>
                      <a:cubicBezTo>
                        <a:pt x="115" y="61"/>
                        <a:pt x="100" y="66"/>
                        <a:pt x="89" y="73"/>
                      </a:cubicBezTo>
                      <a:cubicBezTo>
                        <a:pt x="76" y="82"/>
                        <a:pt x="62" y="87"/>
                        <a:pt x="52" y="99"/>
                      </a:cubicBezTo>
                      <a:cubicBezTo>
                        <a:pt x="43" y="111"/>
                        <a:pt x="37" y="127"/>
                        <a:pt x="33" y="141"/>
                      </a:cubicBezTo>
                      <a:cubicBezTo>
                        <a:pt x="28" y="158"/>
                        <a:pt x="35" y="168"/>
                        <a:pt x="32" y="183"/>
                      </a:cubicBezTo>
                      <a:cubicBezTo>
                        <a:pt x="29" y="194"/>
                        <a:pt x="16" y="198"/>
                        <a:pt x="12" y="207"/>
                      </a:cubicBezTo>
                      <a:cubicBezTo>
                        <a:pt x="9" y="213"/>
                        <a:pt x="8" y="236"/>
                        <a:pt x="13" y="241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1" name="Freeform 889"/>
                <p:cNvSpPr>
                  <a:spLocks/>
                </p:cNvSpPr>
                <p:nvPr/>
              </p:nvSpPr>
              <p:spPr bwMode="auto">
                <a:xfrm>
                  <a:off x="1586" y="2646"/>
                  <a:ext cx="425" cy="448"/>
                </a:xfrm>
                <a:custGeom>
                  <a:avLst/>
                  <a:gdLst>
                    <a:gd name="T0" fmla="*/ 1875 w 170"/>
                    <a:gd name="T1" fmla="*/ 22664 h 168"/>
                    <a:gd name="T2" fmla="*/ 208 w 170"/>
                    <a:gd name="T3" fmla="*/ 17955 h 168"/>
                    <a:gd name="T4" fmla="*/ 1095 w 170"/>
                    <a:gd name="T5" fmla="*/ 14712 h 168"/>
                    <a:gd name="T6" fmla="*/ 3050 w 170"/>
                    <a:gd name="T7" fmla="*/ 4856 h 168"/>
                    <a:gd name="T8" fmla="*/ 5863 w 170"/>
                    <a:gd name="T9" fmla="*/ 3640 h 168"/>
                    <a:gd name="T10" fmla="*/ 9970 w 170"/>
                    <a:gd name="T11" fmla="*/ 1877 h 168"/>
                    <a:gd name="T12" fmla="*/ 16613 w 170"/>
                    <a:gd name="T13" fmla="*/ 9707 h 168"/>
                    <a:gd name="T14" fmla="*/ 16333 w 170"/>
                    <a:gd name="T15" fmla="*/ 9955 h 168"/>
                    <a:gd name="T16" fmla="*/ 13095 w 170"/>
                    <a:gd name="T17" fmla="*/ 5667 h 168"/>
                    <a:gd name="T18" fmla="*/ 9770 w 170"/>
                    <a:gd name="T19" fmla="*/ 7283 h 168"/>
                    <a:gd name="T20" fmla="*/ 7938 w 170"/>
                    <a:gd name="T21" fmla="*/ 10104 h 168"/>
                    <a:gd name="T22" fmla="*/ 4688 w 170"/>
                    <a:gd name="T23" fmla="*/ 11469 h 168"/>
                    <a:gd name="T24" fmla="*/ 4300 w 170"/>
                    <a:gd name="T25" fmla="*/ 13107 h 168"/>
                    <a:gd name="T26" fmla="*/ 3333 w 170"/>
                    <a:gd name="T27" fmla="*/ 14712 h 168"/>
                    <a:gd name="T28" fmla="*/ 3250 w 170"/>
                    <a:gd name="T29" fmla="*/ 18205 h 168"/>
                    <a:gd name="T30" fmla="*/ 1875 w 170"/>
                    <a:gd name="T31" fmla="*/ 22507 h 16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70" h="168">
                      <a:moveTo>
                        <a:pt x="19" y="168"/>
                      </a:moveTo>
                      <a:cubicBezTo>
                        <a:pt x="5" y="166"/>
                        <a:pt x="0" y="146"/>
                        <a:pt x="2" y="133"/>
                      </a:cubicBezTo>
                      <a:cubicBezTo>
                        <a:pt x="3" y="124"/>
                        <a:pt x="10" y="115"/>
                        <a:pt x="11" y="109"/>
                      </a:cubicBezTo>
                      <a:cubicBezTo>
                        <a:pt x="17" y="85"/>
                        <a:pt x="7" y="53"/>
                        <a:pt x="31" y="36"/>
                      </a:cubicBezTo>
                      <a:cubicBezTo>
                        <a:pt x="39" y="31"/>
                        <a:pt x="50" y="29"/>
                        <a:pt x="60" y="27"/>
                      </a:cubicBezTo>
                      <a:cubicBezTo>
                        <a:pt x="74" y="24"/>
                        <a:pt x="88" y="18"/>
                        <a:pt x="102" y="14"/>
                      </a:cubicBezTo>
                      <a:cubicBezTo>
                        <a:pt x="145" y="0"/>
                        <a:pt x="168" y="36"/>
                        <a:pt x="170" y="72"/>
                      </a:cubicBezTo>
                      <a:cubicBezTo>
                        <a:pt x="170" y="78"/>
                        <a:pt x="168" y="79"/>
                        <a:pt x="167" y="74"/>
                      </a:cubicBezTo>
                      <a:cubicBezTo>
                        <a:pt x="162" y="60"/>
                        <a:pt x="150" y="48"/>
                        <a:pt x="134" y="42"/>
                      </a:cubicBezTo>
                      <a:cubicBezTo>
                        <a:pt x="123" y="38"/>
                        <a:pt x="105" y="41"/>
                        <a:pt x="100" y="54"/>
                      </a:cubicBezTo>
                      <a:cubicBezTo>
                        <a:pt x="95" y="67"/>
                        <a:pt x="103" y="87"/>
                        <a:pt x="81" y="75"/>
                      </a:cubicBezTo>
                      <a:cubicBezTo>
                        <a:pt x="68" y="68"/>
                        <a:pt x="57" y="70"/>
                        <a:pt x="48" y="85"/>
                      </a:cubicBezTo>
                      <a:cubicBezTo>
                        <a:pt x="46" y="89"/>
                        <a:pt x="46" y="93"/>
                        <a:pt x="44" y="97"/>
                      </a:cubicBezTo>
                      <a:cubicBezTo>
                        <a:pt x="42" y="101"/>
                        <a:pt x="37" y="104"/>
                        <a:pt x="34" y="109"/>
                      </a:cubicBezTo>
                      <a:cubicBezTo>
                        <a:pt x="27" y="120"/>
                        <a:pt x="36" y="124"/>
                        <a:pt x="33" y="135"/>
                      </a:cubicBezTo>
                      <a:cubicBezTo>
                        <a:pt x="30" y="146"/>
                        <a:pt x="7" y="152"/>
                        <a:pt x="19" y="167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2" name="Freeform 890"/>
                <p:cNvSpPr>
                  <a:spLocks/>
                </p:cNvSpPr>
                <p:nvPr/>
              </p:nvSpPr>
              <p:spPr bwMode="auto">
                <a:xfrm>
                  <a:off x="1663" y="2894"/>
                  <a:ext cx="373" cy="238"/>
                </a:xfrm>
                <a:custGeom>
                  <a:avLst/>
                  <a:gdLst>
                    <a:gd name="T0" fmla="*/ 0 w 149"/>
                    <a:gd name="T1" fmla="*/ 11512 h 89"/>
                    <a:gd name="T2" fmla="*/ 4123 w 149"/>
                    <a:gd name="T3" fmla="*/ 10290 h 89"/>
                    <a:gd name="T4" fmla="*/ 8642 w 149"/>
                    <a:gd name="T5" fmla="*/ 9868 h 89"/>
                    <a:gd name="T6" fmla="*/ 13556 w 149"/>
                    <a:gd name="T7" fmla="*/ 0 h 89"/>
                    <a:gd name="T8" fmla="*/ 12301 w 149"/>
                    <a:gd name="T9" fmla="*/ 3268 h 89"/>
                    <a:gd name="T10" fmla="*/ 10604 w 149"/>
                    <a:gd name="T11" fmla="*/ 3024 h 89"/>
                    <a:gd name="T12" fmla="*/ 10321 w 149"/>
                    <a:gd name="T13" fmla="*/ 4648 h 89"/>
                    <a:gd name="T14" fmla="*/ 6211 w 149"/>
                    <a:gd name="T15" fmla="*/ 4912 h 89"/>
                    <a:gd name="T16" fmla="*/ 5698 w 149"/>
                    <a:gd name="T17" fmla="*/ 8338 h 89"/>
                    <a:gd name="T18" fmla="*/ 3339 w 149"/>
                    <a:gd name="T19" fmla="*/ 8739 h 89"/>
                    <a:gd name="T20" fmla="*/ 1880 w 149"/>
                    <a:gd name="T21" fmla="*/ 10384 h 89"/>
                    <a:gd name="T22" fmla="*/ 208 w 149"/>
                    <a:gd name="T23" fmla="*/ 11764 h 8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9" h="89">
                      <a:moveTo>
                        <a:pt x="0" y="84"/>
                      </a:moveTo>
                      <a:cubicBezTo>
                        <a:pt x="15" y="89"/>
                        <a:pt x="28" y="79"/>
                        <a:pt x="42" y="75"/>
                      </a:cubicBezTo>
                      <a:cubicBezTo>
                        <a:pt x="57" y="71"/>
                        <a:pt x="73" y="74"/>
                        <a:pt x="88" y="72"/>
                      </a:cubicBezTo>
                      <a:cubicBezTo>
                        <a:pt x="121" y="68"/>
                        <a:pt x="149" y="33"/>
                        <a:pt x="138" y="0"/>
                      </a:cubicBezTo>
                      <a:cubicBezTo>
                        <a:pt x="143" y="12"/>
                        <a:pt x="138" y="23"/>
                        <a:pt x="125" y="24"/>
                      </a:cubicBezTo>
                      <a:cubicBezTo>
                        <a:pt x="119" y="24"/>
                        <a:pt x="113" y="20"/>
                        <a:pt x="108" y="22"/>
                      </a:cubicBezTo>
                      <a:cubicBezTo>
                        <a:pt x="101" y="26"/>
                        <a:pt x="106" y="29"/>
                        <a:pt x="105" y="34"/>
                      </a:cubicBezTo>
                      <a:cubicBezTo>
                        <a:pt x="100" y="73"/>
                        <a:pt x="75" y="17"/>
                        <a:pt x="63" y="36"/>
                      </a:cubicBezTo>
                      <a:cubicBezTo>
                        <a:pt x="56" y="46"/>
                        <a:pt x="61" y="51"/>
                        <a:pt x="58" y="61"/>
                      </a:cubicBezTo>
                      <a:cubicBezTo>
                        <a:pt x="56" y="69"/>
                        <a:pt x="41" y="63"/>
                        <a:pt x="34" y="64"/>
                      </a:cubicBezTo>
                      <a:cubicBezTo>
                        <a:pt x="23" y="66"/>
                        <a:pt x="25" y="71"/>
                        <a:pt x="19" y="76"/>
                      </a:cubicBezTo>
                      <a:cubicBezTo>
                        <a:pt x="15" y="80"/>
                        <a:pt x="7" y="83"/>
                        <a:pt x="2" y="86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3" name="Freeform 891"/>
                <p:cNvSpPr>
                  <a:spLocks/>
                </p:cNvSpPr>
                <p:nvPr/>
              </p:nvSpPr>
              <p:spPr bwMode="auto">
                <a:xfrm>
                  <a:off x="1591" y="2649"/>
                  <a:ext cx="342" cy="341"/>
                </a:xfrm>
                <a:custGeom>
                  <a:avLst/>
                  <a:gdLst>
                    <a:gd name="T0" fmla="*/ 0 w 137"/>
                    <a:gd name="T1" fmla="*/ 17167 h 128"/>
                    <a:gd name="T2" fmla="*/ 654 w 137"/>
                    <a:gd name="T3" fmla="*/ 13954 h 128"/>
                    <a:gd name="T4" fmla="*/ 854 w 137"/>
                    <a:gd name="T5" fmla="*/ 10078 h 128"/>
                    <a:gd name="T6" fmla="*/ 2724 w 137"/>
                    <a:gd name="T7" fmla="*/ 4577 h 128"/>
                    <a:gd name="T8" fmla="*/ 7839 w 137"/>
                    <a:gd name="T9" fmla="*/ 2568 h 128"/>
                    <a:gd name="T10" fmla="*/ 13286 w 137"/>
                    <a:gd name="T11" fmla="*/ 2022 h 128"/>
                    <a:gd name="T12" fmla="*/ 9212 w 137"/>
                    <a:gd name="T13" fmla="*/ 2669 h 128"/>
                    <a:gd name="T14" fmla="*/ 7764 w 137"/>
                    <a:gd name="T15" fmla="*/ 3634 h 128"/>
                    <a:gd name="T16" fmla="*/ 7060 w 137"/>
                    <a:gd name="T17" fmla="*/ 5088 h 128"/>
                    <a:gd name="T18" fmla="*/ 3190 w 137"/>
                    <a:gd name="T19" fmla="*/ 7409 h 128"/>
                    <a:gd name="T20" fmla="*/ 2724 w 137"/>
                    <a:gd name="T21" fmla="*/ 9681 h 128"/>
                    <a:gd name="T22" fmla="*/ 1633 w 137"/>
                    <a:gd name="T23" fmla="*/ 11285 h 128"/>
                    <a:gd name="T24" fmla="*/ 654 w 137"/>
                    <a:gd name="T25" fmla="*/ 16126 h 1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37" h="128">
                      <a:moveTo>
                        <a:pt x="0" y="128"/>
                      </a:moveTo>
                      <a:cubicBezTo>
                        <a:pt x="3" y="119"/>
                        <a:pt x="7" y="114"/>
                        <a:pt x="7" y="104"/>
                      </a:cubicBezTo>
                      <a:cubicBezTo>
                        <a:pt x="8" y="94"/>
                        <a:pt x="9" y="84"/>
                        <a:pt x="9" y="75"/>
                      </a:cubicBezTo>
                      <a:cubicBezTo>
                        <a:pt x="9" y="58"/>
                        <a:pt x="12" y="42"/>
                        <a:pt x="28" y="34"/>
                      </a:cubicBezTo>
                      <a:cubicBezTo>
                        <a:pt x="45" y="26"/>
                        <a:pt x="64" y="24"/>
                        <a:pt x="81" y="19"/>
                      </a:cubicBezTo>
                      <a:cubicBezTo>
                        <a:pt x="101" y="13"/>
                        <a:pt x="118" y="0"/>
                        <a:pt x="137" y="15"/>
                      </a:cubicBezTo>
                      <a:cubicBezTo>
                        <a:pt x="121" y="12"/>
                        <a:pt x="111" y="13"/>
                        <a:pt x="95" y="20"/>
                      </a:cubicBezTo>
                      <a:cubicBezTo>
                        <a:pt x="91" y="21"/>
                        <a:pt x="84" y="24"/>
                        <a:pt x="80" y="27"/>
                      </a:cubicBezTo>
                      <a:cubicBezTo>
                        <a:pt x="76" y="30"/>
                        <a:pt x="77" y="35"/>
                        <a:pt x="73" y="38"/>
                      </a:cubicBezTo>
                      <a:cubicBezTo>
                        <a:pt x="61" y="50"/>
                        <a:pt x="41" y="33"/>
                        <a:pt x="33" y="55"/>
                      </a:cubicBezTo>
                      <a:cubicBezTo>
                        <a:pt x="31" y="61"/>
                        <a:pt x="32" y="66"/>
                        <a:pt x="28" y="72"/>
                      </a:cubicBezTo>
                      <a:cubicBezTo>
                        <a:pt x="24" y="77"/>
                        <a:pt x="19" y="77"/>
                        <a:pt x="17" y="84"/>
                      </a:cubicBezTo>
                      <a:cubicBezTo>
                        <a:pt x="14" y="95"/>
                        <a:pt x="19" y="112"/>
                        <a:pt x="7" y="120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4" name="Freeform 892"/>
                <p:cNvSpPr>
                  <a:spLocks/>
                </p:cNvSpPr>
                <p:nvPr/>
              </p:nvSpPr>
              <p:spPr bwMode="auto">
                <a:xfrm>
                  <a:off x="1538" y="2678"/>
                  <a:ext cx="673" cy="638"/>
                </a:xfrm>
                <a:custGeom>
                  <a:avLst/>
                  <a:gdLst>
                    <a:gd name="T0" fmla="*/ 0 w 269"/>
                    <a:gd name="T1" fmla="*/ 28077 h 239"/>
                    <a:gd name="T2" fmla="*/ 9207 w 269"/>
                    <a:gd name="T3" fmla="*/ 31334 h 239"/>
                    <a:gd name="T4" fmla="*/ 15599 w 269"/>
                    <a:gd name="T5" fmla="*/ 30515 h 239"/>
                    <a:gd name="T6" fmla="*/ 20092 w 269"/>
                    <a:gd name="T7" fmla="*/ 29295 h 239"/>
                    <a:gd name="T8" fmla="*/ 25777 w 269"/>
                    <a:gd name="T9" fmla="*/ 18678 h 239"/>
                    <a:gd name="T10" fmla="*/ 26370 w 269"/>
                    <a:gd name="T11" fmla="*/ 10312 h 239"/>
                    <a:gd name="T12" fmla="*/ 25589 w 269"/>
                    <a:gd name="T13" fmla="*/ 4068 h 239"/>
                    <a:gd name="T14" fmla="*/ 24023 w 269"/>
                    <a:gd name="T15" fmla="*/ 0 h 239"/>
                    <a:gd name="T16" fmla="*/ 24881 w 269"/>
                    <a:gd name="T17" fmla="*/ 9754 h 239"/>
                    <a:gd name="T18" fmla="*/ 22534 w 269"/>
                    <a:gd name="T19" fmla="*/ 16967 h 239"/>
                    <a:gd name="T20" fmla="*/ 20375 w 269"/>
                    <a:gd name="T21" fmla="*/ 23723 h 239"/>
                    <a:gd name="T22" fmla="*/ 16067 w 269"/>
                    <a:gd name="T23" fmla="*/ 24826 h 239"/>
                    <a:gd name="T24" fmla="*/ 15391 w 269"/>
                    <a:gd name="T25" fmla="*/ 27258 h 239"/>
                    <a:gd name="T26" fmla="*/ 12857 w 269"/>
                    <a:gd name="T27" fmla="*/ 27928 h 239"/>
                    <a:gd name="T28" fmla="*/ 8031 w 269"/>
                    <a:gd name="T29" fmla="*/ 29807 h 239"/>
                    <a:gd name="T30" fmla="*/ 2159 w 269"/>
                    <a:gd name="T31" fmla="*/ 28897 h 23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69" h="239">
                      <a:moveTo>
                        <a:pt x="0" y="207"/>
                      </a:moveTo>
                      <a:cubicBezTo>
                        <a:pt x="32" y="217"/>
                        <a:pt x="58" y="239"/>
                        <a:pt x="94" y="231"/>
                      </a:cubicBezTo>
                      <a:cubicBezTo>
                        <a:pt x="118" y="226"/>
                        <a:pt x="135" y="223"/>
                        <a:pt x="159" y="225"/>
                      </a:cubicBezTo>
                      <a:cubicBezTo>
                        <a:pt x="177" y="227"/>
                        <a:pt x="190" y="226"/>
                        <a:pt x="205" y="216"/>
                      </a:cubicBezTo>
                      <a:cubicBezTo>
                        <a:pt x="232" y="199"/>
                        <a:pt x="256" y="169"/>
                        <a:pt x="263" y="138"/>
                      </a:cubicBezTo>
                      <a:cubicBezTo>
                        <a:pt x="268" y="118"/>
                        <a:pt x="269" y="96"/>
                        <a:pt x="269" y="76"/>
                      </a:cubicBezTo>
                      <a:cubicBezTo>
                        <a:pt x="269" y="61"/>
                        <a:pt x="265" y="45"/>
                        <a:pt x="261" y="30"/>
                      </a:cubicBezTo>
                      <a:cubicBezTo>
                        <a:pt x="257" y="18"/>
                        <a:pt x="250" y="11"/>
                        <a:pt x="245" y="0"/>
                      </a:cubicBezTo>
                      <a:cubicBezTo>
                        <a:pt x="255" y="18"/>
                        <a:pt x="257" y="52"/>
                        <a:pt x="254" y="72"/>
                      </a:cubicBezTo>
                      <a:cubicBezTo>
                        <a:pt x="251" y="94"/>
                        <a:pt x="231" y="104"/>
                        <a:pt x="230" y="125"/>
                      </a:cubicBezTo>
                      <a:cubicBezTo>
                        <a:pt x="229" y="144"/>
                        <a:pt x="231" y="168"/>
                        <a:pt x="208" y="175"/>
                      </a:cubicBezTo>
                      <a:cubicBezTo>
                        <a:pt x="192" y="180"/>
                        <a:pt x="175" y="166"/>
                        <a:pt x="164" y="183"/>
                      </a:cubicBezTo>
                      <a:cubicBezTo>
                        <a:pt x="160" y="187"/>
                        <a:pt x="161" y="198"/>
                        <a:pt x="157" y="201"/>
                      </a:cubicBezTo>
                      <a:cubicBezTo>
                        <a:pt x="151" y="206"/>
                        <a:pt x="139" y="205"/>
                        <a:pt x="131" y="206"/>
                      </a:cubicBezTo>
                      <a:cubicBezTo>
                        <a:pt x="114" y="209"/>
                        <a:pt x="98" y="214"/>
                        <a:pt x="82" y="220"/>
                      </a:cubicBezTo>
                      <a:cubicBezTo>
                        <a:pt x="60" y="230"/>
                        <a:pt x="44" y="217"/>
                        <a:pt x="22" y="213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5" name="Freeform 893"/>
                <p:cNvSpPr>
                  <a:spLocks/>
                </p:cNvSpPr>
                <p:nvPr/>
              </p:nvSpPr>
              <p:spPr bwMode="auto">
                <a:xfrm>
                  <a:off x="1776" y="3020"/>
                  <a:ext cx="422" cy="274"/>
                </a:xfrm>
                <a:custGeom>
                  <a:avLst/>
                  <a:gdLst>
                    <a:gd name="T0" fmla="*/ 0 w 169"/>
                    <a:gd name="T1" fmla="*/ 13482 h 103"/>
                    <a:gd name="T2" fmla="*/ 5449 w 169"/>
                    <a:gd name="T3" fmla="*/ 13176 h 103"/>
                    <a:gd name="T4" fmla="*/ 10692 w 169"/>
                    <a:gd name="T5" fmla="*/ 12370 h 103"/>
                    <a:gd name="T6" fmla="*/ 16411 w 169"/>
                    <a:gd name="T7" fmla="*/ 0 h 103"/>
                    <a:gd name="T8" fmla="*/ 13219 w 169"/>
                    <a:gd name="T9" fmla="*/ 6906 h 103"/>
                    <a:gd name="T10" fmla="*/ 11349 w 169"/>
                    <a:gd name="T11" fmla="*/ 9207 h 103"/>
                    <a:gd name="T12" fmla="*/ 9142 w 169"/>
                    <a:gd name="T13" fmla="*/ 9715 h 103"/>
                    <a:gd name="T14" fmla="*/ 7581 w 169"/>
                    <a:gd name="T15" fmla="*/ 10673 h 103"/>
                    <a:gd name="T16" fmla="*/ 5918 w 169"/>
                    <a:gd name="T17" fmla="*/ 11713 h 103"/>
                    <a:gd name="T18" fmla="*/ 3191 w 169"/>
                    <a:gd name="T19" fmla="*/ 12519 h 103"/>
                    <a:gd name="T20" fmla="*/ 467 w 169"/>
                    <a:gd name="T21" fmla="*/ 13572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9" h="103">
                      <a:moveTo>
                        <a:pt x="0" y="101"/>
                      </a:moveTo>
                      <a:cubicBezTo>
                        <a:pt x="20" y="99"/>
                        <a:pt x="36" y="96"/>
                        <a:pt x="56" y="99"/>
                      </a:cubicBezTo>
                      <a:cubicBezTo>
                        <a:pt x="75" y="101"/>
                        <a:pt x="93" y="103"/>
                        <a:pt x="110" y="93"/>
                      </a:cubicBezTo>
                      <a:cubicBezTo>
                        <a:pt x="142" y="73"/>
                        <a:pt x="160" y="34"/>
                        <a:pt x="169" y="0"/>
                      </a:cubicBezTo>
                      <a:cubicBezTo>
                        <a:pt x="165" y="21"/>
                        <a:pt x="153" y="39"/>
                        <a:pt x="136" y="52"/>
                      </a:cubicBezTo>
                      <a:cubicBezTo>
                        <a:pt x="128" y="57"/>
                        <a:pt x="124" y="62"/>
                        <a:pt x="117" y="69"/>
                      </a:cubicBezTo>
                      <a:cubicBezTo>
                        <a:pt x="108" y="78"/>
                        <a:pt x="105" y="74"/>
                        <a:pt x="94" y="73"/>
                      </a:cubicBezTo>
                      <a:cubicBezTo>
                        <a:pt x="84" y="72"/>
                        <a:pt x="84" y="75"/>
                        <a:pt x="78" y="80"/>
                      </a:cubicBezTo>
                      <a:cubicBezTo>
                        <a:pt x="72" y="85"/>
                        <a:pt x="69" y="86"/>
                        <a:pt x="61" y="88"/>
                      </a:cubicBezTo>
                      <a:cubicBezTo>
                        <a:pt x="52" y="90"/>
                        <a:pt x="43" y="93"/>
                        <a:pt x="33" y="94"/>
                      </a:cubicBezTo>
                      <a:cubicBezTo>
                        <a:pt x="23" y="95"/>
                        <a:pt x="15" y="100"/>
                        <a:pt x="5" y="102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6" name="Freeform 894"/>
                <p:cNvSpPr>
                  <a:spLocks/>
                </p:cNvSpPr>
                <p:nvPr/>
              </p:nvSpPr>
              <p:spPr bwMode="auto">
                <a:xfrm>
                  <a:off x="1353" y="2356"/>
                  <a:ext cx="905" cy="1002"/>
                </a:xfrm>
                <a:custGeom>
                  <a:avLst/>
                  <a:gdLst>
                    <a:gd name="T0" fmla="*/ 33908 w 362"/>
                    <a:gd name="T1" fmla="*/ 19869 h 376"/>
                    <a:gd name="T2" fmla="*/ 26688 w 362"/>
                    <a:gd name="T3" fmla="*/ 5788 h 376"/>
                    <a:gd name="T4" fmla="*/ 21875 w 362"/>
                    <a:gd name="T5" fmla="*/ 3877 h 376"/>
                    <a:gd name="T6" fmla="*/ 14770 w 362"/>
                    <a:gd name="T7" fmla="*/ 815 h 376"/>
                    <a:gd name="T8" fmla="*/ 10750 w 362"/>
                    <a:gd name="T9" fmla="*/ 6604 h 376"/>
                    <a:gd name="T10" fmla="*/ 4500 w 362"/>
                    <a:gd name="T11" fmla="*/ 14231 h 376"/>
                    <a:gd name="T12" fmla="*/ 783 w 362"/>
                    <a:gd name="T13" fmla="*/ 32781 h 376"/>
                    <a:gd name="T14" fmla="*/ 2738 w 362"/>
                    <a:gd name="T15" fmla="*/ 38172 h 376"/>
                    <a:gd name="T16" fmla="*/ 3908 w 362"/>
                    <a:gd name="T17" fmla="*/ 43265 h 376"/>
                    <a:gd name="T18" fmla="*/ 10283 w 362"/>
                    <a:gd name="T19" fmla="*/ 47864 h 376"/>
                    <a:gd name="T20" fmla="*/ 20625 w 362"/>
                    <a:gd name="T21" fmla="*/ 48674 h 376"/>
                    <a:gd name="T22" fmla="*/ 26770 w 362"/>
                    <a:gd name="T23" fmla="*/ 48107 h 376"/>
                    <a:gd name="T24" fmla="*/ 32938 w 362"/>
                    <a:gd name="T25" fmla="*/ 39896 h 376"/>
                    <a:gd name="T26" fmla="*/ 33908 w 362"/>
                    <a:gd name="T27" fmla="*/ 19869 h 3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2" h="376">
                      <a:moveTo>
                        <a:pt x="347" y="148"/>
                      </a:moveTo>
                      <a:cubicBezTo>
                        <a:pt x="335" y="105"/>
                        <a:pt x="317" y="72"/>
                        <a:pt x="273" y="43"/>
                      </a:cubicBezTo>
                      <a:cubicBezTo>
                        <a:pt x="254" y="31"/>
                        <a:pt x="239" y="36"/>
                        <a:pt x="224" y="29"/>
                      </a:cubicBezTo>
                      <a:cubicBezTo>
                        <a:pt x="198" y="17"/>
                        <a:pt x="176" y="0"/>
                        <a:pt x="151" y="6"/>
                      </a:cubicBezTo>
                      <a:cubicBezTo>
                        <a:pt x="133" y="11"/>
                        <a:pt x="124" y="37"/>
                        <a:pt x="110" y="49"/>
                      </a:cubicBezTo>
                      <a:cubicBezTo>
                        <a:pt x="85" y="70"/>
                        <a:pt x="58" y="82"/>
                        <a:pt x="46" y="106"/>
                      </a:cubicBezTo>
                      <a:cubicBezTo>
                        <a:pt x="23" y="146"/>
                        <a:pt x="0" y="201"/>
                        <a:pt x="8" y="244"/>
                      </a:cubicBezTo>
                      <a:cubicBezTo>
                        <a:pt x="11" y="257"/>
                        <a:pt x="23" y="270"/>
                        <a:pt x="28" y="284"/>
                      </a:cubicBezTo>
                      <a:cubicBezTo>
                        <a:pt x="33" y="298"/>
                        <a:pt x="30" y="313"/>
                        <a:pt x="40" y="322"/>
                      </a:cubicBezTo>
                      <a:cubicBezTo>
                        <a:pt x="57" y="339"/>
                        <a:pt x="87" y="344"/>
                        <a:pt x="105" y="356"/>
                      </a:cubicBezTo>
                      <a:cubicBezTo>
                        <a:pt x="130" y="376"/>
                        <a:pt x="170" y="368"/>
                        <a:pt x="211" y="362"/>
                      </a:cubicBezTo>
                      <a:cubicBezTo>
                        <a:pt x="232" y="360"/>
                        <a:pt x="254" y="368"/>
                        <a:pt x="274" y="358"/>
                      </a:cubicBezTo>
                      <a:cubicBezTo>
                        <a:pt x="302" y="345"/>
                        <a:pt x="320" y="315"/>
                        <a:pt x="337" y="297"/>
                      </a:cubicBezTo>
                      <a:cubicBezTo>
                        <a:pt x="362" y="268"/>
                        <a:pt x="362" y="203"/>
                        <a:pt x="347" y="14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7" name="Freeform 895"/>
                <p:cNvSpPr>
                  <a:spLocks/>
                </p:cNvSpPr>
                <p:nvPr/>
              </p:nvSpPr>
              <p:spPr bwMode="auto">
                <a:xfrm>
                  <a:off x="1561" y="2641"/>
                  <a:ext cx="487" cy="507"/>
                </a:xfrm>
                <a:custGeom>
                  <a:avLst/>
                  <a:gdLst>
                    <a:gd name="T0" fmla="*/ 16341 w 195"/>
                    <a:gd name="T1" fmla="*/ 2436 h 190"/>
                    <a:gd name="T2" fmla="*/ 13896 w 195"/>
                    <a:gd name="T3" fmla="*/ 248 h 190"/>
                    <a:gd name="T4" fmla="*/ 11276 w 195"/>
                    <a:gd name="T5" fmla="*/ 149 h 190"/>
                    <a:gd name="T6" fmla="*/ 7010 w 195"/>
                    <a:gd name="T7" fmla="*/ 2436 h 190"/>
                    <a:gd name="T8" fmla="*/ 2340 w 195"/>
                    <a:gd name="T9" fmla="*/ 6231 h 190"/>
                    <a:gd name="T10" fmla="*/ 1166 w 195"/>
                    <a:gd name="T11" fmla="*/ 12731 h 190"/>
                    <a:gd name="T12" fmla="*/ 387 w 195"/>
                    <a:gd name="T13" fmla="*/ 19359 h 190"/>
                    <a:gd name="T14" fmla="*/ 2807 w 195"/>
                    <a:gd name="T15" fmla="*/ 24643 h 190"/>
                    <a:gd name="T16" fmla="*/ 8831 w 195"/>
                    <a:gd name="T17" fmla="*/ 24493 h 190"/>
                    <a:gd name="T18" fmla="*/ 15949 w 195"/>
                    <a:gd name="T19" fmla="*/ 22308 h 190"/>
                    <a:gd name="T20" fmla="*/ 18756 w 195"/>
                    <a:gd name="T21" fmla="*/ 11762 h 190"/>
                    <a:gd name="T22" fmla="*/ 16341 w 195"/>
                    <a:gd name="T23" fmla="*/ 2436 h 19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95" h="190">
                      <a:moveTo>
                        <a:pt x="168" y="18"/>
                      </a:moveTo>
                      <a:cubicBezTo>
                        <a:pt x="162" y="9"/>
                        <a:pt x="153" y="4"/>
                        <a:pt x="143" y="2"/>
                      </a:cubicBezTo>
                      <a:cubicBezTo>
                        <a:pt x="134" y="0"/>
                        <a:pt x="125" y="0"/>
                        <a:pt x="116" y="1"/>
                      </a:cubicBezTo>
                      <a:cubicBezTo>
                        <a:pt x="107" y="1"/>
                        <a:pt x="77" y="17"/>
                        <a:pt x="72" y="18"/>
                      </a:cubicBezTo>
                      <a:cubicBezTo>
                        <a:pt x="48" y="20"/>
                        <a:pt x="39" y="20"/>
                        <a:pt x="24" y="46"/>
                      </a:cubicBezTo>
                      <a:cubicBezTo>
                        <a:pt x="18" y="56"/>
                        <a:pt x="11" y="66"/>
                        <a:pt x="12" y="94"/>
                      </a:cubicBezTo>
                      <a:cubicBezTo>
                        <a:pt x="13" y="122"/>
                        <a:pt x="0" y="127"/>
                        <a:pt x="4" y="143"/>
                      </a:cubicBezTo>
                      <a:cubicBezTo>
                        <a:pt x="8" y="160"/>
                        <a:pt x="16" y="175"/>
                        <a:pt x="29" y="182"/>
                      </a:cubicBezTo>
                      <a:cubicBezTo>
                        <a:pt x="43" y="190"/>
                        <a:pt x="76" y="187"/>
                        <a:pt x="91" y="181"/>
                      </a:cubicBezTo>
                      <a:cubicBezTo>
                        <a:pt x="120" y="178"/>
                        <a:pt x="147" y="177"/>
                        <a:pt x="164" y="165"/>
                      </a:cubicBezTo>
                      <a:cubicBezTo>
                        <a:pt x="181" y="152"/>
                        <a:pt x="195" y="130"/>
                        <a:pt x="193" y="87"/>
                      </a:cubicBezTo>
                      <a:cubicBezTo>
                        <a:pt x="192" y="45"/>
                        <a:pt x="177" y="31"/>
                        <a:pt x="168" y="1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8" name="Oval 896"/>
                <p:cNvSpPr>
                  <a:spLocks noChangeArrowheads="1"/>
                </p:cNvSpPr>
                <p:nvPr/>
              </p:nvSpPr>
              <p:spPr bwMode="auto">
                <a:xfrm>
                  <a:off x="1596" y="2708"/>
                  <a:ext cx="65" cy="6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9" name="Oval 897"/>
                <p:cNvSpPr>
                  <a:spLocks noChangeArrowheads="1"/>
                </p:cNvSpPr>
                <p:nvPr/>
              </p:nvSpPr>
              <p:spPr bwMode="auto">
                <a:xfrm>
                  <a:off x="1658" y="2673"/>
                  <a:ext cx="40" cy="4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0" name="Oval 898"/>
                <p:cNvSpPr>
                  <a:spLocks noChangeArrowheads="1"/>
                </p:cNvSpPr>
                <p:nvPr/>
              </p:nvSpPr>
              <p:spPr bwMode="auto">
                <a:xfrm>
                  <a:off x="1583" y="2790"/>
                  <a:ext cx="33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8" name="Group 899"/>
              <p:cNvGrpSpPr>
                <a:grpSpLocks/>
              </p:cNvGrpSpPr>
              <p:nvPr/>
            </p:nvGrpSpPr>
            <p:grpSpPr bwMode="auto">
              <a:xfrm>
                <a:off x="3304" y="1704"/>
                <a:ext cx="240" cy="192"/>
                <a:chOff x="4307" y="2035"/>
                <a:chExt cx="783" cy="892"/>
              </a:xfrm>
            </p:grpSpPr>
            <p:sp>
              <p:nvSpPr>
                <p:cNvPr id="117023" name="Freeform 900"/>
                <p:cNvSpPr>
                  <a:spLocks/>
                </p:cNvSpPr>
                <p:nvPr/>
              </p:nvSpPr>
              <p:spPr bwMode="auto">
                <a:xfrm>
                  <a:off x="4307" y="2035"/>
                  <a:ext cx="783" cy="890"/>
                </a:xfrm>
                <a:custGeom>
                  <a:avLst/>
                  <a:gdLst>
                    <a:gd name="T0" fmla="*/ 7491 w 432"/>
                    <a:gd name="T1" fmla="*/ 8852 h 461"/>
                    <a:gd name="T2" fmla="*/ 8062 w 432"/>
                    <a:gd name="T3" fmla="*/ 6087 h 461"/>
                    <a:gd name="T4" fmla="*/ 8086 w 432"/>
                    <a:gd name="T5" fmla="*/ 4614 h 461"/>
                    <a:gd name="T6" fmla="*/ 7395 w 432"/>
                    <a:gd name="T7" fmla="*/ 3463 h 461"/>
                    <a:gd name="T8" fmla="*/ 7439 w 432"/>
                    <a:gd name="T9" fmla="*/ 2166 h 461"/>
                    <a:gd name="T10" fmla="*/ 6652 w 432"/>
                    <a:gd name="T11" fmla="*/ 2877 h 461"/>
                    <a:gd name="T12" fmla="*/ 6478 w 432"/>
                    <a:gd name="T13" fmla="*/ 2303 h 461"/>
                    <a:gd name="T14" fmla="*/ 6001 w 432"/>
                    <a:gd name="T15" fmla="*/ 2707 h 461"/>
                    <a:gd name="T16" fmla="*/ 6121 w 432"/>
                    <a:gd name="T17" fmla="*/ 488 h 461"/>
                    <a:gd name="T18" fmla="*/ 5378 w 432"/>
                    <a:gd name="T19" fmla="*/ 1902 h 461"/>
                    <a:gd name="T20" fmla="*/ 4865 w 432"/>
                    <a:gd name="T21" fmla="*/ 1958 h 461"/>
                    <a:gd name="T22" fmla="*/ 4638 w 432"/>
                    <a:gd name="T23" fmla="*/ 1266 h 461"/>
                    <a:gd name="T24" fmla="*/ 4435 w 432"/>
                    <a:gd name="T25" fmla="*/ 2102 h 461"/>
                    <a:gd name="T26" fmla="*/ 3562 w 432"/>
                    <a:gd name="T27" fmla="*/ 1699 h 461"/>
                    <a:gd name="T28" fmla="*/ 2793 w 432"/>
                    <a:gd name="T29" fmla="*/ 2043 h 461"/>
                    <a:gd name="T30" fmla="*/ 198 w 432"/>
                    <a:gd name="T31" fmla="*/ 7865 h 461"/>
                    <a:gd name="T32" fmla="*/ 667 w 432"/>
                    <a:gd name="T33" fmla="*/ 9597 h 461"/>
                    <a:gd name="T34" fmla="*/ 1446 w 432"/>
                    <a:gd name="T35" fmla="*/ 10433 h 461"/>
                    <a:gd name="T36" fmla="*/ 1394 w 432"/>
                    <a:gd name="T37" fmla="*/ 11584 h 461"/>
                    <a:gd name="T38" fmla="*/ 1994 w 432"/>
                    <a:gd name="T39" fmla="*/ 11018 h 461"/>
                    <a:gd name="T40" fmla="*/ 2191 w 432"/>
                    <a:gd name="T41" fmla="*/ 12224 h 461"/>
                    <a:gd name="T42" fmla="*/ 2762 w 432"/>
                    <a:gd name="T43" fmla="*/ 10493 h 461"/>
                    <a:gd name="T44" fmla="*/ 2793 w 432"/>
                    <a:gd name="T45" fmla="*/ 11375 h 461"/>
                    <a:gd name="T46" fmla="*/ 2815 w 432"/>
                    <a:gd name="T47" fmla="*/ 12124 h 461"/>
                    <a:gd name="T48" fmla="*/ 3130 w 432"/>
                    <a:gd name="T49" fmla="*/ 11267 h 461"/>
                    <a:gd name="T50" fmla="*/ 3150 w 432"/>
                    <a:gd name="T51" fmla="*/ 11792 h 461"/>
                    <a:gd name="T52" fmla="*/ 3444 w 432"/>
                    <a:gd name="T53" fmla="*/ 11852 h 461"/>
                    <a:gd name="T54" fmla="*/ 3518 w 432"/>
                    <a:gd name="T55" fmla="*/ 11558 h 461"/>
                    <a:gd name="T56" fmla="*/ 5050 w 432"/>
                    <a:gd name="T57" fmla="*/ 12168 h 461"/>
                    <a:gd name="T58" fmla="*/ 6616 w 432"/>
                    <a:gd name="T59" fmla="*/ 11558 h 461"/>
                    <a:gd name="T60" fmla="*/ 7056 w 432"/>
                    <a:gd name="T61" fmla="*/ 10778 h 461"/>
                    <a:gd name="T62" fmla="*/ 7747 w 432"/>
                    <a:gd name="T63" fmla="*/ 11103 h 461"/>
                    <a:gd name="T64" fmla="*/ 7225 w 432"/>
                    <a:gd name="T65" fmla="*/ 10346 h 461"/>
                    <a:gd name="T66" fmla="*/ 8276 w 432"/>
                    <a:gd name="T67" fmla="*/ 10541 h 461"/>
                    <a:gd name="T68" fmla="*/ 7491 w 432"/>
                    <a:gd name="T69" fmla="*/ 8852 h 4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32" h="461">
                      <a:moveTo>
                        <a:pt x="383" y="330"/>
                      </a:moveTo>
                      <a:cubicBezTo>
                        <a:pt x="399" y="299"/>
                        <a:pt x="407" y="262"/>
                        <a:pt x="412" y="227"/>
                      </a:cubicBezTo>
                      <a:cubicBezTo>
                        <a:pt x="414" y="211"/>
                        <a:pt x="417" y="188"/>
                        <a:pt x="413" y="172"/>
                      </a:cubicBezTo>
                      <a:cubicBezTo>
                        <a:pt x="408" y="149"/>
                        <a:pt x="388" y="144"/>
                        <a:pt x="378" y="129"/>
                      </a:cubicBezTo>
                      <a:cubicBezTo>
                        <a:pt x="364" y="107"/>
                        <a:pt x="395" y="88"/>
                        <a:pt x="380" y="81"/>
                      </a:cubicBezTo>
                      <a:cubicBezTo>
                        <a:pt x="366" y="73"/>
                        <a:pt x="355" y="113"/>
                        <a:pt x="340" y="107"/>
                      </a:cubicBezTo>
                      <a:cubicBezTo>
                        <a:pt x="325" y="101"/>
                        <a:pt x="336" y="90"/>
                        <a:pt x="331" y="86"/>
                      </a:cubicBezTo>
                      <a:cubicBezTo>
                        <a:pt x="326" y="82"/>
                        <a:pt x="322" y="101"/>
                        <a:pt x="307" y="101"/>
                      </a:cubicBezTo>
                      <a:cubicBezTo>
                        <a:pt x="267" y="102"/>
                        <a:pt x="325" y="34"/>
                        <a:pt x="313" y="18"/>
                      </a:cubicBezTo>
                      <a:cubicBezTo>
                        <a:pt x="297" y="0"/>
                        <a:pt x="294" y="61"/>
                        <a:pt x="275" y="71"/>
                      </a:cubicBezTo>
                      <a:cubicBezTo>
                        <a:pt x="269" y="74"/>
                        <a:pt x="255" y="76"/>
                        <a:pt x="249" y="73"/>
                      </a:cubicBezTo>
                      <a:cubicBezTo>
                        <a:pt x="240" y="67"/>
                        <a:pt x="246" y="46"/>
                        <a:pt x="237" y="47"/>
                      </a:cubicBezTo>
                      <a:cubicBezTo>
                        <a:pt x="227" y="48"/>
                        <a:pt x="244" y="78"/>
                        <a:pt x="227" y="78"/>
                      </a:cubicBezTo>
                      <a:cubicBezTo>
                        <a:pt x="208" y="79"/>
                        <a:pt x="199" y="64"/>
                        <a:pt x="182" y="63"/>
                      </a:cubicBezTo>
                      <a:cubicBezTo>
                        <a:pt x="169" y="63"/>
                        <a:pt x="166" y="72"/>
                        <a:pt x="143" y="76"/>
                      </a:cubicBezTo>
                      <a:cubicBezTo>
                        <a:pt x="52" y="89"/>
                        <a:pt x="0" y="212"/>
                        <a:pt x="10" y="293"/>
                      </a:cubicBezTo>
                      <a:cubicBezTo>
                        <a:pt x="13" y="316"/>
                        <a:pt x="19" y="340"/>
                        <a:pt x="34" y="358"/>
                      </a:cubicBezTo>
                      <a:cubicBezTo>
                        <a:pt x="44" y="370"/>
                        <a:pt x="67" y="376"/>
                        <a:pt x="74" y="389"/>
                      </a:cubicBezTo>
                      <a:cubicBezTo>
                        <a:pt x="82" y="401"/>
                        <a:pt x="63" y="424"/>
                        <a:pt x="71" y="432"/>
                      </a:cubicBezTo>
                      <a:cubicBezTo>
                        <a:pt x="83" y="444"/>
                        <a:pt x="88" y="407"/>
                        <a:pt x="102" y="411"/>
                      </a:cubicBezTo>
                      <a:cubicBezTo>
                        <a:pt x="115" y="416"/>
                        <a:pt x="96" y="452"/>
                        <a:pt x="112" y="456"/>
                      </a:cubicBezTo>
                      <a:cubicBezTo>
                        <a:pt x="127" y="461"/>
                        <a:pt x="124" y="389"/>
                        <a:pt x="141" y="391"/>
                      </a:cubicBezTo>
                      <a:cubicBezTo>
                        <a:pt x="158" y="393"/>
                        <a:pt x="145" y="415"/>
                        <a:pt x="143" y="424"/>
                      </a:cubicBezTo>
                      <a:cubicBezTo>
                        <a:pt x="141" y="429"/>
                        <a:pt x="132" y="451"/>
                        <a:pt x="144" y="452"/>
                      </a:cubicBezTo>
                      <a:cubicBezTo>
                        <a:pt x="152" y="453"/>
                        <a:pt x="152" y="422"/>
                        <a:pt x="160" y="420"/>
                      </a:cubicBezTo>
                      <a:cubicBezTo>
                        <a:pt x="167" y="418"/>
                        <a:pt x="161" y="436"/>
                        <a:pt x="161" y="440"/>
                      </a:cubicBezTo>
                      <a:cubicBezTo>
                        <a:pt x="161" y="451"/>
                        <a:pt x="171" y="450"/>
                        <a:pt x="176" y="442"/>
                      </a:cubicBezTo>
                      <a:cubicBezTo>
                        <a:pt x="177" y="439"/>
                        <a:pt x="176" y="441"/>
                        <a:pt x="180" y="431"/>
                      </a:cubicBezTo>
                      <a:cubicBezTo>
                        <a:pt x="184" y="421"/>
                        <a:pt x="227" y="452"/>
                        <a:pt x="258" y="454"/>
                      </a:cubicBezTo>
                      <a:cubicBezTo>
                        <a:pt x="289" y="456"/>
                        <a:pt x="319" y="458"/>
                        <a:pt x="338" y="431"/>
                      </a:cubicBezTo>
                      <a:cubicBezTo>
                        <a:pt x="345" y="423"/>
                        <a:pt x="349" y="403"/>
                        <a:pt x="361" y="402"/>
                      </a:cubicBezTo>
                      <a:cubicBezTo>
                        <a:pt x="366" y="401"/>
                        <a:pt x="391" y="422"/>
                        <a:pt x="396" y="414"/>
                      </a:cubicBezTo>
                      <a:cubicBezTo>
                        <a:pt x="401" y="406"/>
                        <a:pt x="363" y="396"/>
                        <a:pt x="369" y="386"/>
                      </a:cubicBezTo>
                      <a:cubicBezTo>
                        <a:pt x="376" y="375"/>
                        <a:pt x="415" y="407"/>
                        <a:pt x="423" y="393"/>
                      </a:cubicBezTo>
                      <a:cubicBezTo>
                        <a:pt x="432" y="380"/>
                        <a:pt x="352" y="389"/>
                        <a:pt x="383" y="330"/>
                      </a:cubicBezTo>
                      <a:close/>
                    </a:path>
                  </a:pathLst>
                </a:custGeom>
                <a:solidFill>
                  <a:srgbClr val="CCE1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4" name="Freeform 901"/>
                <p:cNvSpPr>
                  <a:spLocks/>
                </p:cNvSpPr>
                <p:nvPr/>
              </p:nvSpPr>
              <p:spPr bwMode="auto">
                <a:xfrm>
                  <a:off x="4342" y="2236"/>
                  <a:ext cx="550" cy="554"/>
                </a:xfrm>
                <a:custGeom>
                  <a:avLst/>
                  <a:gdLst>
                    <a:gd name="T0" fmla="*/ 3644 w 304"/>
                    <a:gd name="T1" fmla="*/ 984 h 287"/>
                    <a:gd name="T2" fmla="*/ 716 w 304"/>
                    <a:gd name="T3" fmla="*/ 5675 h 287"/>
                    <a:gd name="T4" fmla="*/ 3398 w 304"/>
                    <a:gd name="T5" fmla="*/ 7121 h 287"/>
                    <a:gd name="T6" fmla="*/ 5122 w 304"/>
                    <a:gd name="T7" fmla="*/ 7482 h 287"/>
                    <a:gd name="T8" fmla="*/ 5585 w 304"/>
                    <a:gd name="T9" fmla="*/ 4691 h 287"/>
                    <a:gd name="T10" fmla="*/ 4143 w 304"/>
                    <a:gd name="T11" fmla="*/ 3029 h 287"/>
                    <a:gd name="T12" fmla="*/ 3644 w 304"/>
                    <a:gd name="T13" fmla="*/ 984 h 2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4" h="287">
                      <a:moveTo>
                        <a:pt x="188" y="37"/>
                      </a:moveTo>
                      <a:cubicBezTo>
                        <a:pt x="103" y="0"/>
                        <a:pt x="0" y="137"/>
                        <a:pt x="37" y="212"/>
                      </a:cubicBezTo>
                      <a:cubicBezTo>
                        <a:pt x="62" y="263"/>
                        <a:pt x="126" y="264"/>
                        <a:pt x="175" y="266"/>
                      </a:cubicBezTo>
                      <a:cubicBezTo>
                        <a:pt x="200" y="266"/>
                        <a:pt x="240" y="287"/>
                        <a:pt x="264" y="279"/>
                      </a:cubicBezTo>
                      <a:cubicBezTo>
                        <a:pt x="294" y="268"/>
                        <a:pt x="304" y="198"/>
                        <a:pt x="288" y="175"/>
                      </a:cubicBezTo>
                      <a:cubicBezTo>
                        <a:pt x="268" y="146"/>
                        <a:pt x="223" y="154"/>
                        <a:pt x="214" y="113"/>
                      </a:cubicBezTo>
                      <a:cubicBezTo>
                        <a:pt x="210" y="90"/>
                        <a:pt x="217" y="46"/>
                        <a:pt x="188" y="37"/>
                      </a:cubicBezTo>
                    </a:path>
                  </a:pathLst>
                </a:custGeom>
                <a:solidFill>
                  <a:srgbClr val="E0D0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5" name="Freeform 902"/>
                <p:cNvSpPr>
                  <a:spLocks/>
                </p:cNvSpPr>
                <p:nvPr/>
              </p:nvSpPr>
              <p:spPr bwMode="auto">
                <a:xfrm>
                  <a:off x="4340" y="2197"/>
                  <a:ext cx="273" cy="427"/>
                </a:xfrm>
                <a:custGeom>
                  <a:avLst/>
                  <a:gdLst>
                    <a:gd name="T0" fmla="*/ 2918 w 151"/>
                    <a:gd name="T1" fmla="*/ 0 h 221"/>
                    <a:gd name="T2" fmla="*/ 555 w 151"/>
                    <a:gd name="T3" fmla="*/ 2228 h 221"/>
                    <a:gd name="T4" fmla="*/ 118 w 151"/>
                    <a:gd name="T5" fmla="*/ 5951 h 221"/>
                    <a:gd name="T6" fmla="*/ 1059 w 151"/>
                    <a:gd name="T7" fmla="*/ 1942 h 221"/>
                    <a:gd name="T8" fmla="*/ 2918 w 151"/>
                    <a:gd name="T9" fmla="*/ 0 h 2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1" h="221">
                      <a:moveTo>
                        <a:pt x="151" y="0"/>
                      </a:moveTo>
                      <a:cubicBezTo>
                        <a:pt x="110" y="10"/>
                        <a:pt x="57" y="27"/>
                        <a:pt x="29" y="83"/>
                      </a:cubicBezTo>
                      <a:cubicBezTo>
                        <a:pt x="0" y="140"/>
                        <a:pt x="0" y="201"/>
                        <a:pt x="6" y="221"/>
                      </a:cubicBezTo>
                      <a:cubicBezTo>
                        <a:pt x="6" y="184"/>
                        <a:pt x="29" y="108"/>
                        <a:pt x="55" y="72"/>
                      </a:cubicBezTo>
                      <a:cubicBezTo>
                        <a:pt x="81" y="36"/>
                        <a:pt x="123" y="10"/>
                        <a:pt x="15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6" name="Freeform 903"/>
                <p:cNvSpPr>
                  <a:spLocks/>
                </p:cNvSpPr>
                <p:nvPr/>
              </p:nvSpPr>
              <p:spPr bwMode="auto">
                <a:xfrm>
                  <a:off x="4668" y="2346"/>
                  <a:ext cx="365" cy="563"/>
                </a:xfrm>
                <a:custGeom>
                  <a:avLst/>
                  <a:gdLst>
                    <a:gd name="T0" fmla="*/ 0 w 202"/>
                    <a:gd name="T1" fmla="*/ 6982 h 292"/>
                    <a:gd name="T2" fmla="*/ 2047 w 202"/>
                    <a:gd name="T3" fmla="*/ 7406 h 292"/>
                    <a:gd name="T4" fmla="*/ 3157 w 202"/>
                    <a:gd name="T5" fmla="*/ 5304 h 292"/>
                    <a:gd name="T6" fmla="*/ 3392 w 202"/>
                    <a:gd name="T7" fmla="*/ 4157 h 292"/>
                    <a:gd name="T8" fmla="*/ 3722 w 202"/>
                    <a:gd name="T9" fmla="*/ 2472 h 292"/>
                    <a:gd name="T10" fmla="*/ 3816 w 202"/>
                    <a:gd name="T11" fmla="*/ 1089 h 292"/>
                    <a:gd name="T12" fmla="*/ 3540 w 202"/>
                    <a:gd name="T13" fmla="*/ 0 h 292"/>
                    <a:gd name="T14" fmla="*/ 3677 w 202"/>
                    <a:gd name="T15" fmla="*/ 1298 h 292"/>
                    <a:gd name="T16" fmla="*/ 3408 w 202"/>
                    <a:gd name="T17" fmla="*/ 2724 h 292"/>
                    <a:gd name="T18" fmla="*/ 3039 w 202"/>
                    <a:gd name="T19" fmla="*/ 4022 h 292"/>
                    <a:gd name="T20" fmla="*/ 2602 w 202"/>
                    <a:gd name="T21" fmla="*/ 5512 h 292"/>
                    <a:gd name="T22" fmla="*/ 1310 w 202"/>
                    <a:gd name="T23" fmla="*/ 7174 h 292"/>
                    <a:gd name="T24" fmla="*/ 636 w 202"/>
                    <a:gd name="T25" fmla="*/ 7090 h 292"/>
                    <a:gd name="T26" fmla="*/ 94 w 202"/>
                    <a:gd name="T27" fmla="*/ 7059 h 2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" h="292">
                      <a:moveTo>
                        <a:pt x="0" y="262"/>
                      </a:moveTo>
                      <a:cubicBezTo>
                        <a:pt x="25" y="277"/>
                        <a:pt x="78" y="292"/>
                        <a:pt x="106" y="278"/>
                      </a:cubicBezTo>
                      <a:cubicBezTo>
                        <a:pt x="137" y="262"/>
                        <a:pt x="154" y="231"/>
                        <a:pt x="164" y="199"/>
                      </a:cubicBezTo>
                      <a:cubicBezTo>
                        <a:pt x="169" y="184"/>
                        <a:pt x="170" y="171"/>
                        <a:pt x="176" y="156"/>
                      </a:cubicBezTo>
                      <a:cubicBezTo>
                        <a:pt x="184" y="134"/>
                        <a:pt x="194" y="116"/>
                        <a:pt x="193" y="93"/>
                      </a:cubicBezTo>
                      <a:cubicBezTo>
                        <a:pt x="193" y="76"/>
                        <a:pt x="195" y="57"/>
                        <a:pt x="198" y="41"/>
                      </a:cubicBezTo>
                      <a:cubicBezTo>
                        <a:pt x="202" y="19"/>
                        <a:pt x="201" y="16"/>
                        <a:pt x="184" y="0"/>
                      </a:cubicBezTo>
                      <a:cubicBezTo>
                        <a:pt x="193" y="11"/>
                        <a:pt x="193" y="36"/>
                        <a:pt x="191" y="49"/>
                      </a:cubicBezTo>
                      <a:cubicBezTo>
                        <a:pt x="187" y="68"/>
                        <a:pt x="183" y="86"/>
                        <a:pt x="177" y="102"/>
                      </a:cubicBezTo>
                      <a:cubicBezTo>
                        <a:pt x="171" y="120"/>
                        <a:pt x="164" y="133"/>
                        <a:pt x="158" y="151"/>
                      </a:cubicBezTo>
                      <a:cubicBezTo>
                        <a:pt x="152" y="170"/>
                        <a:pt x="144" y="189"/>
                        <a:pt x="135" y="207"/>
                      </a:cubicBezTo>
                      <a:cubicBezTo>
                        <a:pt x="122" y="233"/>
                        <a:pt x="97" y="260"/>
                        <a:pt x="68" y="269"/>
                      </a:cubicBezTo>
                      <a:cubicBezTo>
                        <a:pt x="55" y="273"/>
                        <a:pt x="46" y="267"/>
                        <a:pt x="33" y="266"/>
                      </a:cubicBezTo>
                      <a:cubicBezTo>
                        <a:pt x="24" y="265"/>
                        <a:pt x="10" y="273"/>
                        <a:pt x="5" y="265"/>
                      </a:cubicBezTo>
                    </a:path>
                  </a:pathLst>
                </a:custGeom>
                <a:solidFill>
                  <a:srgbClr val="B0D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7" name="Freeform 904"/>
                <p:cNvSpPr>
                  <a:spLocks/>
                </p:cNvSpPr>
                <p:nvPr/>
              </p:nvSpPr>
              <p:spPr bwMode="auto">
                <a:xfrm>
                  <a:off x="4572" y="2523"/>
                  <a:ext cx="422" cy="369"/>
                </a:xfrm>
                <a:custGeom>
                  <a:avLst/>
                  <a:gdLst>
                    <a:gd name="T0" fmla="*/ 357 w 233"/>
                    <a:gd name="T1" fmla="*/ 3814 h 191"/>
                    <a:gd name="T2" fmla="*/ 1128 w 233"/>
                    <a:gd name="T3" fmla="*/ 4621 h 191"/>
                    <a:gd name="T4" fmla="*/ 2936 w 233"/>
                    <a:gd name="T5" fmla="*/ 4797 h 191"/>
                    <a:gd name="T6" fmla="*/ 4110 w 233"/>
                    <a:gd name="T7" fmla="*/ 2171 h 191"/>
                    <a:gd name="T8" fmla="*/ 4521 w 233"/>
                    <a:gd name="T9" fmla="*/ 0 h 191"/>
                    <a:gd name="T10" fmla="*/ 3796 w 233"/>
                    <a:gd name="T11" fmla="*/ 1750 h 191"/>
                    <a:gd name="T12" fmla="*/ 2840 w 233"/>
                    <a:gd name="T13" fmla="*/ 3553 h 191"/>
                    <a:gd name="T14" fmla="*/ 1342 w 233"/>
                    <a:gd name="T15" fmla="*/ 4248 h 191"/>
                    <a:gd name="T16" fmla="*/ 315 w 233"/>
                    <a:gd name="T17" fmla="*/ 384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33" h="191">
                      <a:moveTo>
                        <a:pt x="18" y="142"/>
                      </a:moveTo>
                      <a:cubicBezTo>
                        <a:pt x="0" y="161"/>
                        <a:pt x="45" y="168"/>
                        <a:pt x="58" y="172"/>
                      </a:cubicBezTo>
                      <a:cubicBezTo>
                        <a:pt x="84" y="180"/>
                        <a:pt x="125" y="191"/>
                        <a:pt x="151" y="178"/>
                      </a:cubicBezTo>
                      <a:cubicBezTo>
                        <a:pt x="183" y="162"/>
                        <a:pt x="200" y="113"/>
                        <a:pt x="211" y="81"/>
                      </a:cubicBezTo>
                      <a:cubicBezTo>
                        <a:pt x="219" y="56"/>
                        <a:pt x="233" y="28"/>
                        <a:pt x="232" y="0"/>
                      </a:cubicBezTo>
                      <a:cubicBezTo>
                        <a:pt x="224" y="24"/>
                        <a:pt x="207" y="43"/>
                        <a:pt x="195" y="65"/>
                      </a:cubicBezTo>
                      <a:cubicBezTo>
                        <a:pt x="182" y="90"/>
                        <a:pt x="168" y="114"/>
                        <a:pt x="146" y="132"/>
                      </a:cubicBezTo>
                      <a:cubicBezTo>
                        <a:pt x="126" y="149"/>
                        <a:pt x="94" y="156"/>
                        <a:pt x="69" y="158"/>
                      </a:cubicBezTo>
                      <a:cubicBezTo>
                        <a:pt x="54" y="159"/>
                        <a:pt x="21" y="161"/>
                        <a:pt x="16" y="143"/>
                      </a:cubicBezTo>
                    </a:path>
                  </a:pathLst>
                </a:custGeom>
                <a:solidFill>
                  <a:srgbClr val="B0D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8" name="Freeform 905"/>
                <p:cNvSpPr>
                  <a:spLocks/>
                </p:cNvSpPr>
                <p:nvPr/>
              </p:nvSpPr>
              <p:spPr bwMode="auto">
                <a:xfrm>
                  <a:off x="4452" y="2657"/>
                  <a:ext cx="409" cy="112"/>
                </a:xfrm>
                <a:custGeom>
                  <a:avLst/>
                  <a:gdLst>
                    <a:gd name="T0" fmla="*/ 0 w 226"/>
                    <a:gd name="T1" fmla="*/ 137 h 58"/>
                    <a:gd name="T2" fmla="*/ 1962 w 226"/>
                    <a:gd name="T3" fmla="*/ 973 h 58"/>
                    <a:gd name="T4" fmla="*/ 3353 w 226"/>
                    <a:gd name="T5" fmla="*/ 1361 h 58"/>
                    <a:gd name="T6" fmla="*/ 4385 w 226"/>
                    <a:gd name="T7" fmla="*/ 0 h 58"/>
                    <a:gd name="T8" fmla="*/ 3163 w 226"/>
                    <a:gd name="T9" fmla="*/ 944 h 58"/>
                    <a:gd name="T10" fmla="*/ 1441 w 226"/>
                    <a:gd name="T11" fmla="*/ 541 h 58"/>
                    <a:gd name="T12" fmla="*/ 0 w 226"/>
                    <a:gd name="T13" fmla="*/ 137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58">
                      <a:moveTo>
                        <a:pt x="0" y="5"/>
                      </a:moveTo>
                      <a:cubicBezTo>
                        <a:pt x="25" y="35"/>
                        <a:pt x="60" y="33"/>
                        <a:pt x="101" y="36"/>
                      </a:cubicBezTo>
                      <a:cubicBezTo>
                        <a:pt x="143" y="39"/>
                        <a:pt x="144" y="43"/>
                        <a:pt x="173" y="51"/>
                      </a:cubicBezTo>
                      <a:cubicBezTo>
                        <a:pt x="201" y="58"/>
                        <a:pt x="220" y="39"/>
                        <a:pt x="226" y="0"/>
                      </a:cubicBezTo>
                      <a:cubicBezTo>
                        <a:pt x="220" y="14"/>
                        <a:pt x="196" y="47"/>
                        <a:pt x="163" y="35"/>
                      </a:cubicBezTo>
                      <a:cubicBezTo>
                        <a:pt x="130" y="22"/>
                        <a:pt x="98" y="22"/>
                        <a:pt x="74" y="20"/>
                      </a:cubicBezTo>
                      <a:cubicBezTo>
                        <a:pt x="51" y="19"/>
                        <a:pt x="14" y="27"/>
                        <a:pt x="0" y="5"/>
                      </a:cubicBezTo>
                    </a:path>
                  </a:pathLst>
                </a:custGeom>
                <a:solidFill>
                  <a:srgbClr val="C69A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9" name="Freeform 906"/>
                <p:cNvSpPr>
                  <a:spLocks/>
                </p:cNvSpPr>
                <p:nvPr/>
              </p:nvSpPr>
              <p:spPr bwMode="auto">
                <a:xfrm>
                  <a:off x="4391" y="2423"/>
                  <a:ext cx="72" cy="197"/>
                </a:xfrm>
                <a:custGeom>
                  <a:avLst/>
                  <a:gdLst>
                    <a:gd name="T0" fmla="*/ 758 w 40"/>
                    <a:gd name="T1" fmla="*/ 0 h 102"/>
                    <a:gd name="T2" fmla="*/ 328 w 40"/>
                    <a:gd name="T3" fmla="*/ 2739 h 102"/>
                    <a:gd name="T4" fmla="*/ 758 w 40"/>
                    <a:gd name="T5" fmla="*/ 0 h 1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102">
                      <a:moveTo>
                        <a:pt x="40" y="0"/>
                      </a:moveTo>
                      <a:cubicBezTo>
                        <a:pt x="24" y="15"/>
                        <a:pt x="0" y="77"/>
                        <a:pt x="17" y="102"/>
                      </a:cubicBezTo>
                      <a:cubicBezTo>
                        <a:pt x="15" y="80"/>
                        <a:pt x="30" y="10"/>
                        <a:pt x="4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0" name="Freeform 907"/>
                <p:cNvSpPr>
                  <a:spLocks/>
                </p:cNvSpPr>
                <p:nvPr/>
              </p:nvSpPr>
              <p:spPr bwMode="auto">
                <a:xfrm>
                  <a:off x="4698" y="2423"/>
                  <a:ext cx="154" cy="154"/>
                </a:xfrm>
                <a:custGeom>
                  <a:avLst/>
                  <a:gdLst>
                    <a:gd name="T0" fmla="*/ 149 w 85"/>
                    <a:gd name="T1" fmla="*/ 0 h 80"/>
                    <a:gd name="T2" fmla="*/ 797 w 85"/>
                    <a:gd name="T3" fmla="*/ 1511 h 80"/>
                    <a:gd name="T4" fmla="*/ 1658 w 85"/>
                    <a:gd name="T5" fmla="*/ 2112 h 80"/>
                    <a:gd name="T6" fmla="*/ 571 w 85"/>
                    <a:gd name="T7" fmla="*/ 1605 h 80"/>
                    <a:gd name="T8" fmla="*/ 149 w 85"/>
                    <a:gd name="T9" fmla="*/ 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80">
                      <a:moveTo>
                        <a:pt x="8" y="0"/>
                      </a:moveTo>
                      <a:cubicBezTo>
                        <a:pt x="12" y="29"/>
                        <a:pt x="13" y="46"/>
                        <a:pt x="41" y="57"/>
                      </a:cubicBezTo>
                      <a:cubicBezTo>
                        <a:pt x="68" y="68"/>
                        <a:pt x="85" y="80"/>
                        <a:pt x="85" y="80"/>
                      </a:cubicBezTo>
                      <a:cubicBezTo>
                        <a:pt x="70" y="73"/>
                        <a:pt x="43" y="66"/>
                        <a:pt x="29" y="61"/>
                      </a:cubicBezTo>
                      <a:cubicBezTo>
                        <a:pt x="15" y="56"/>
                        <a:pt x="0" y="39"/>
                        <a:pt x="8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1" name="Freeform 908"/>
                <p:cNvSpPr>
                  <a:spLocks/>
                </p:cNvSpPr>
                <p:nvPr/>
              </p:nvSpPr>
              <p:spPr bwMode="auto">
                <a:xfrm>
                  <a:off x="4309" y="2035"/>
                  <a:ext cx="781" cy="892"/>
                </a:xfrm>
                <a:custGeom>
                  <a:avLst/>
                  <a:gdLst>
                    <a:gd name="T0" fmla="*/ 7460 w 431"/>
                    <a:gd name="T1" fmla="*/ 8883 h 462"/>
                    <a:gd name="T2" fmla="*/ 8031 w 431"/>
                    <a:gd name="T3" fmla="*/ 6117 h 462"/>
                    <a:gd name="T4" fmla="*/ 8062 w 431"/>
                    <a:gd name="T5" fmla="*/ 4614 h 462"/>
                    <a:gd name="T6" fmla="*/ 7384 w 431"/>
                    <a:gd name="T7" fmla="*/ 3464 h 462"/>
                    <a:gd name="T8" fmla="*/ 7431 w 431"/>
                    <a:gd name="T9" fmla="*/ 2166 h 462"/>
                    <a:gd name="T10" fmla="*/ 6639 w 431"/>
                    <a:gd name="T11" fmla="*/ 2908 h 462"/>
                    <a:gd name="T12" fmla="*/ 6469 w 431"/>
                    <a:gd name="T13" fmla="*/ 2334 h 462"/>
                    <a:gd name="T14" fmla="*/ 6000 w 431"/>
                    <a:gd name="T15" fmla="*/ 2736 h 462"/>
                    <a:gd name="T16" fmla="*/ 6094 w 431"/>
                    <a:gd name="T17" fmla="*/ 512 h 462"/>
                    <a:gd name="T18" fmla="*/ 5362 w 431"/>
                    <a:gd name="T19" fmla="*/ 1927 h 462"/>
                    <a:gd name="T20" fmla="*/ 4860 w 431"/>
                    <a:gd name="T21" fmla="*/ 1958 h 462"/>
                    <a:gd name="T22" fmla="*/ 4617 w 431"/>
                    <a:gd name="T23" fmla="*/ 1297 h 462"/>
                    <a:gd name="T24" fmla="*/ 4432 w 431"/>
                    <a:gd name="T25" fmla="*/ 2126 h 462"/>
                    <a:gd name="T26" fmla="*/ 3534 w 431"/>
                    <a:gd name="T27" fmla="*/ 1718 h 462"/>
                    <a:gd name="T28" fmla="*/ 2771 w 431"/>
                    <a:gd name="T29" fmla="*/ 2072 h 462"/>
                    <a:gd name="T30" fmla="*/ 174 w 431"/>
                    <a:gd name="T31" fmla="*/ 7866 h 462"/>
                    <a:gd name="T32" fmla="*/ 651 w 431"/>
                    <a:gd name="T33" fmla="*/ 9629 h 462"/>
                    <a:gd name="T34" fmla="*/ 1444 w 431"/>
                    <a:gd name="T35" fmla="*/ 10438 h 462"/>
                    <a:gd name="T36" fmla="*/ 1392 w 431"/>
                    <a:gd name="T37" fmla="*/ 11615 h 462"/>
                    <a:gd name="T38" fmla="*/ 1977 w 431"/>
                    <a:gd name="T39" fmla="*/ 11050 h 462"/>
                    <a:gd name="T40" fmla="*/ 2167 w 431"/>
                    <a:gd name="T41" fmla="*/ 12256 h 462"/>
                    <a:gd name="T42" fmla="*/ 2762 w 431"/>
                    <a:gd name="T43" fmla="*/ 10523 h 462"/>
                    <a:gd name="T44" fmla="*/ 2771 w 431"/>
                    <a:gd name="T45" fmla="*/ 11407 h 462"/>
                    <a:gd name="T46" fmla="*/ 2791 w 431"/>
                    <a:gd name="T47" fmla="*/ 12156 h 462"/>
                    <a:gd name="T48" fmla="*/ 3106 w 431"/>
                    <a:gd name="T49" fmla="*/ 11299 h 462"/>
                    <a:gd name="T50" fmla="*/ 3149 w 431"/>
                    <a:gd name="T51" fmla="*/ 11824 h 462"/>
                    <a:gd name="T52" fmla="*/ 3416 w 431"/>
                    <a:gd name="T53" fmla="*/ 11855 h 462"/>
                    <a:gd name="T54" fmla="*/ 3494 w 431"/>
                    <a:gd name="T55" fmla="*/ 11586 h 462"/>
                    <a:gd name="T56" fmla="*/ 5047 w 431"/>
                    <a:gd name="T57" fmla="*/ 12200 h 462"/>
                    <a:gd name="T58" fmla="*/ 6600 w 431"/>
                    <a:gd name="T59" fmla="*/ 11586 h 462"/>
                    <a:gd name="T60" fmla="*/ 7051 w 431"/>
                    <a:gd name="T61" fmla="*/ 10781 h 462"/>
                    <a:gd name="T62" fmla="*/ 7716 w 431"/>
                    <a:gd name="T63" fmla="*/ 11135 h 462"/>
                    <a:gd name="T64" fmla="*/ 7210 w 431"/>
                    <a:gd name="T65" fmla="*/ 10349 h 462"/>
                    <a:gd name="T66" fmla="*/ 8272 w 431"/>
                    <a:gd name="T67" fmla="*/ 10573 h 462"/>
                    <a:gd name="T68" fmla="*/ 7460 w 431"/>
                    <a:gd name="T69" fmla="*/ 8883 h 4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31" h="462">
                      <a:moveTo>
                        <a:pt x="382" y="331"/>
                      </a:moveTo>
                      <a:cubicBezTo>
                        <a:pt x="399" y="300"/>
                        <a:pt x="407" y="263"/>
                        <a:pt x="411" y="228"/>
                      </a:cubicBezTo>
                      <a:cubicBezTo>
                        <a:pt x="414" y="211"/>
                        <a:pt x="417" y="189"/>
                        <a:pt x="413" y="172"/>
                      </a:cubicBezTo>
                      <a:cubicBezTo>
                        <a:pt x="407" y="150"/>
                        <a:pt x="388" y="145"/>
                        <a:pt x="378" y="129"/>
                      </a:cubicBezTo>
                      <a:cubicBezTo>
                        <a:pt x="364" y="107"/>
                        <a:pt x="395" y="89"/>
                        <a:pt x="380" y="81"/>
                      </a:cubicBezTo>
                      <a:cubicBezTo>
                        <a:pt x="366" y="74"/>
                        <a:pt x="355" y="114"/>
                        <a:pt x="340" y="108"/>
                      </a:cubicBezTo>
                      <a:cubicBezTo>
                        <a:pt x="324" y="102"/>
                        <a:pt x="336" y="91"/>
                        <a:pt x="331" y="87"/>
                      </a:cubicBezTo>
                      <a:cubicBezTo>
                        <a:pt x="325" y="83"/>
                        <a:pt x="321" y="102"/>
                        <a:pt x="307" y="102"/>
                      </a:cubicBezTo>
                      <a:cubicBezTo>
                        <a:pt x="266" y="102"/>
                        <a:pt x="325" y="34"/>
                        <a:pt x="312" y="19"/>
                      </a:cubicBezTo>
                      <a:cubicBezTo>
                        <a:pt x="297" y="0"/>
                        <a:pt x="294" y="62"/>
                        <a:pt x="274" y="72"/>
                      </a:cubicBezTo>
                      <a:cubicBezTo>
                        <a:pt x="268" y="75"/>
                        <a:pt x="255" y="77"/>
                        <a:pt x="249" y="73"/>
                      </a:cubicBezTo>
                      <a:cubicBezTo>
                        <a:pt x="240" y="68"/>
                        <a:pt x="246" y="46"/>
                        <a:pt x="236" y="48"/>
                      </a:cubicBezTo>
                      <a:cubicBezTo>
                        <a:pt x="226" y="49"/>
                        <a:pt x="243" y="78"/>
                        <a:pt x="227" y="79"/>
                      </a:cubicBezTo>
                      <a:cubicBezTo>
                        <a:pt x="208" y="80"/>
                        <a:pt x="199" y="64"/>
                        <a:pt x="181" y="64"/>
                      </a:cubicBezTo>
                      <a:cubicBezTo>
                        <a:pt x="168" y="63"/>
                        <a:pt x="165" y="73"/>
                        <a:pt x="142" y="77"/>
                      </a:cubicBezTo>
                      <a:cubicBezTo>
                        <a:pt x="52" y="89"/>
                        <a:pt x="0" y="213"/>
                        <a:pt x="9" y="293"/>
                      </a:cubicBezTo>
                      <a:cubicBezTo>
                        <a:pt x="12" y="316"/>
                        <a:pt x="18" y="341"/>
                        <a:pt x="33" y="359"/>
                      </a:cubicBezTo>
                      <a:cubicBezTo>
                        <a:pt x="43" y="371"/>
                        <a:pt x="66" y="377"/>
                        <a:pt x="74" y="389"/>
                      </a:cubicBezTo>
                      <a:cubicBezTo>
                        <a:pt x="82" y="402"/>
                        <a:pt x="62" y="425"/>
                        <a:pt x="71" y="433"/>
                      </a:cubicBezTo>
                      <a:cubicBezTo>
                        <a:pt x="83" y="445"/>
                        <a:pt x="88" y="407"/>
                        <a:pt x="101" y="412"/>
                      </a:cubicBezTo>
                      <a:cubicBezTo>
                        <a:pt x="114" y="417"/>
                        <a:pt x="96" y="452"/>
                        <a:pt x="111" y="457"/>
                      </a:cubicBezTo>
                      <a:cubicBezTo>
                        <a:pt x="127" y="462"/>
                        <a:pt x="124" y="390"/>
                        <a:pt x="141" y="392"/>
                      </a:cubicBezTo>
                      <a:cubicBezTo>
                        <a:pt x="158" y="393"/>
                        <a:pt x="145" y="416"/>
                        <a:pt x="142" y="425"/>
                      </a:cubicBezTo>
                      <a:cubicBezTo>
                        <a:pt x="141" y="430"/>
                        <a:pt x="132" y="452"/>
                        <a:pt x="143" y="453"/>
                      </a:cubicBezTo>
                      <a:cubicBezTo>
                        <a:pt x="152" y="454"/>
                        <a:pt x="152" y="423"/>
                        <a:pt x="159" y="421"/>
                      </a:cubicBezTo>
                      <a:cubicBezTo>
                        <a:pt x="166" y="419"/>
                        <a:pt x="161" y="437"/>
                        <a:pt x="161" y="441"/>
                      </a:cubicBezTo>
                      <a:cubicBezTo>
                        <a:pt x="161" y="452"/>
                        <a:pt x="171" y="451"/>
                        <a:pt x="175" y="442"/>
                      </a:cubicBezTo>
                      <a:cubicBezTo>
                        <a:pt x="176" y="440"/>
                        <a:pt x="176" y="441"/>
                        <a:pt x="179" y="432"/>
                      </a:cubicBezTo>
                      <a:cubicBezTo>
                        <a:pt x="183" y="422"/>
                        <a:pt x="227" y="453"/>
                        <a:pt x="258" y="455"/>
                      </a:cubicBezTo>
                      <a:cubicBezTo>
                        <a:pt x="289" y="456"/>
                        <a:pt x="319" y="458"/>
                        <a:pt x="338" y="432"/>
                      </a:cubicBezTo>
                      <a:cubicBezTo>
                        <a:pt x="344" y="423"/>
                        <a:pt x="349" y="404"/>
                        <a:pt x="361" y="402"/>
                      </a:cubicBezTo>
                      <a:cubicBezTo>
                        <a:pt x="365" y="402"/>
                        <a:pt x="390" y="423"/>
                        <a:pt x="395" y="415"/>
                      </a:cubicBezTo>
                      <a:cubicBezTo>
                        <a:pt x="401" y="406"/>
                        <a:pt x="363" y="397"/>
                        <a:pt x="369" y="386"/>
                      </a:cubicBezTo>
                      <a:cubicBezTo>
                        <a:pt x="375" y="376"/>
                        <a:pt x="414" y="407"/>
                        <a:pt x="423" y="394"/>
                      </a:cubicBezTo>
                      <a:cubicBezTo>
                        <a:pt x="431" y="380"/>
                        <a:pt x="352" y="389"/>
                        <a:pt x="382" y="331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2" name="Freeform 909"/>
                <p:cNvSpPr>
                  <a:spLocks/>
                </p:cNvSpPr>
                <p:nvPr/>
              </p:nvSpPr>
              <p:spPr bwMode="auto">
                <a:xfrm>
                  <a:off x="4342" y="2236"/>
                  <a:ext cx="550" cy="554"/>
                </a:xfrm>
                <a:custGeom>
                  <a:avLst/>
                  <a:gdLst>
                    <a:gd name="T0" fmla="*/ 3644 w 304"/>
                    <a:gd name="T1" fmla="*/ 984 h 287"/>
                    <a:gd name="T2" fmla="*/ 716 w 304"/>
                    <a:gd name="T3" fmla="*/ 5675 h 287"/>
                    <a:gd name="T4" fmla="*/ 3398 w 304"/>
                    <a:gd name="T5" fmla="*/ 7121 h 287"/>
                    <a:gd name="T6" fmla="*/ 5122 w 304"/>
                    <a:gd name="T7" fmla="*/ 7482 h 287"/>
                    <a:gd name="T8" fmla="*/ 5585 w 304"/>
                    <a:gd name="T9" fmla="*/ 4691 h 287"/>
                    <a:gd name="T10" fmla="*/ 4143 w 304"/>
                    <a:gd name="T11" fmla="*/ 3029 h 287"/>
                    <a:gd name="T12" fmla="*/ 3644 w 304"/>
                    <a:gd name="T13" fmla="*/ 984 h 2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4" h="287">
                      <a:moveTo>
                        <a:pt x="188" y="37"/>
                      </a:moveTo>
                      <a:cubicBezTo>
                        <a:pt x="103" y="0"/>
                        <a:pt x="0" y="137"/>
                        <a:pt x="37" y="212"/>
                      </a:cubicBezTo>
                      <a:cubicBezTo>
                        <a:pt x="62" y="263"/>
                        <a:pt x="126" y="264"/>
                        <a:pt x="175" y="266"/>
                      </a:cubicBezTo>
                      <a:cubicBezTo>
                        <a:pt x="200" y="266"/>
                        <a:pt x="240" y="287"/>
                        <a:pt x="264" y="279"/>
                      </a:cubicBezTo>
                      <a:cubicBezTo>
                        <a:pt x="294" y="268"/>
                        <a:pt x="304" y="198"/>
                        <a:pt x="288" y="175"/>
                      </a:cubicBezTo>
                      <a:cubicBezTo>
                        <a:pt x="268" y="146"/>
                        <a:pt x="223" y="154"/>
                        <a:pt x="214" y="113"/>
                      </a:cubicBezTo>
                      <a:cubicBezTo>
                        <a:pt x="210" y="90"/>
                        <a:pt x="217" y="46"/>
                        <a:pt x="188" y="37"/>
                      </a:cubicBezTo>
                    </a:path>
                  </a:pathLst>
                </a:custGeom>
                <a:noFill/>
                <a:ln w="3175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3" name="Freeform 910"/>
                <p:cNvSpPr>
                  <a:spLocks/>
                </p:cNvSpPr>
                <p:nvPr/>
              </p:nvSpPr>
              <p:spPr bwMode="auto">
                <a:xfrm>
                  <a:off x="4487" y="2305"/>
                  <a:ext cx="81" cy="87"/>
                </a:xfrm>
                <a:custGeom>
                  <a:avLst/>
                  <a:gdLst>
                    <a:gd name="T0" fmla="*/ 146 w 45"/>
                    <a:gd name="T1" fmla="*/ 1005 h 45"/>
                    <a:gd name="T2" fmla="*/ 146 w 45"/>
                    <a:gd name="T3" fmla="*/ 209 h 45"/>
                    <a:gd name="T4" fmla="*/ 706 w 45"/>
                    <a:gd name="T5" fmla="*/ 209 h 45"/>
                    <a:gd name="T6" fmla="*/ 684 w 45"/>
                    <a:gd name="T7" fmla="*/ 1005 h 45"/>
                    <a:gd name="T8" fmla="*/ 146 w 45"/>
                    <a:gd name="T9" fmla="*/ 1005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5" h="45">
                      <a:moveTo>
                        <a:pt x="8" y="37"/>
                      </a:moveTo>
                      <a:cubicBezTo>
                        <a:pt x="0" y="29"/>
                        <a:pt x="0" y="16"/>
                        <a:pt x="8" y="8"/>
                      </a:cubicBezTo>
                      <a:cubicBezTo>
                        <a:pt x="16" y="0"/>
                        <a:pt x="29" y="0"/>
                        <a:pt x="37" y="8"/>
                      </a:cubicBezTo>
                      <a:cubicBezTo>
                        <a:pt x="45" y="16"/>
                        <a:pt x="44" y="29"/>
                        <a:pt x="36" y="37"/>
                      </a:cubicBezTo>
                      <a:cubicBezTo>
                        <a:pt x="28" y="45"/>
                        <a:pt x="15" y="45"/>
                        <a:pt x="8" y="3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4" name="Freeform 911"/>
                <p:cNvSpPr>
                  <a:spLocks/>
                </p:cNvSpPr>
                <p:nvPr/>
              </p:nvSpPr>
              <p:spPr bwMode="auto">
                <a:xfrm>
                  <a:off x="4575" y="2288"/>
                  <a:ext cx="44" cy="46"/>
                </a:xfrm>
                <a:custGeom>
                  <a:avLst/>
                  <a:gdLst>
                    <a:gd name="T0" fmla="*/ 81 w 24"/>
                    <a:gd name="T1" fmla="*/ 514 h 24"/>
                    <a:gd name="T2" fmla="*/ 81 w 24"/>
                    <a:gd name="T3" fmla="*/ 107 h 24"/>
                    <a:gd name="T4" fmla="*/ 420 w 24"/>
                    <a:gd name="T5" fmla="*/ 107 h 24"/>
                    <a:gd name="T6" fmla="*/ 420 w 24"/>
                    <a:gd name="T7" fmla="*/ 514 h 24"/>
                    <a:gd name="T8" fmla="*/ 81 w 24"/>
                    <a:gd name="T9" fmla="*/ 51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4">
                      <a:moveTo>
                        <a:pt x="4" y="20"/>
                      </a:moveTo>
                      <a:cubicBezTo>
                        <a:pt x="0" y="15"/>
                        <a:pt x="0" y="8"/>
                        <a:pt x="4" y="4"/>
                      </a:cubicBezTo>
                      <a:cubicBezTo>
                        <a:pt x="9" y="0"/>
                        <a:pt x="16" y="0"/>
                        <a:pt x="20" y="4"/>
                      </a:cubicBezTo>
                      <a:cubicBezTo>
                        <a:pt x="24" y="9"/>
                        <a:pt x="24" y="16"/>
                        <a:pt x="20" y="20"/>
                      </a:cubicBezTo>
                      <a:cubicBezTo>
                        <a:pt x="16" y="24"/>
                        <a:pt x="8" y="24"/>
                        <a:pt x="4" y="2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5" name="Freeform 912"/>
                <p:cNvSpPr>
                  <a:spLocks/>
                </p:cNvSpPr>
                <p:nvPr/>
              </p:nvSpPr>
              <p:spPr bwMode="auto">
                <a:xfrm>
                  <a:off x="4452" y="2371"/>
                  <a:ext cx="33" cy="37"/>
                </a:xfrm>
                <a:custGeom>
                  <a:avLst/>
                  <a:gdLst>
                    <a:gd name="T0" fmla="*/ 68 w 18"/>
                    <a:gd name="T1" fmla="*/ 444 h 19"/>
                    <a:gd name="T2" fmla="*/ 68 w 18"/>
                    <a:gd name="T3" fmla="*/ 117 h 19"/>
                    <a:gd name="T4" fmla="*/ 315 w 18"/>
                    <a:gd name="T5" fmla="*/ 117 h 19"/>
                    <a:gd name="T6" fmla="*/ 315 w 18"/>
                    <a:gd name="T7" fmla="*/ 444 h 19"/>
                    <a:gd name="T8" fmla="*/ 68 w 18"/>
                    <a:gd name="T9" fmla="*/ 444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3" y="16"/>
                      </a:move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0"/>
                        <a:pt x="12" y="0"/>
                        <a:pt x="15" y="4"/>
                      </a:cubicBezTo>
                      <a:cubicBezTo>
                        <a:pt x="18" y="7"/>
                        <a:pt x="18" y="12"/>
                        <a:pt x="15" y="16"/>
                      </a:cubicBezTo>
                      <a:cubicBezTo>
                        <a:pt x="11" y="19"/>
                        <a:pt x="6" y="19"/>
                        <a:pt x="3" y="1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99" name="Group 913"/>
              <p:cNvGrpSpPr>
                <a:grpSpLocks/>
              </p:cNvGrpSpPr>
              <p:nvPr/>
            </p:nvGrpSpPr>
            <p:grpSpPr bwMode="auto">
              <a:xfrm rot="3710260">
                <a:off x="2074" y="1451"/>
                <a:ext cx="342" cy="402"/>
                <a:chOff x="639" y="1387"/>
                <a:chExt cx="268" cy="385"/>
              </a:xfrm>
            </p:grpSpPr>
            <p:sp>
              <p:nvSpPr>
                <p:cNvPr id="116995" name="Oval 914"/>
                <p:cNvSpPr>
                  <a:spLocks noChangeArrowheads="1"/>
                </p:cNvSpPr>
                <p:nvPr/>
              </p:nvSpPr>
              <p:spPr bwMode="auto">
                <a:xfrm>
                  <a:off x="836" y="1615"/>
                  <a:ext cx="34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6996" name="Oval 915"/>
                <p:cNvSpPr>
                  <a:spLocks noChangeArrowheads="1"/>
                </p:cNvSpPr>
                <p:nvPr/>
              </p:nvSpPr>
              <p:spPr bwMode="auto">
                <a:xfrm>
                  <a:off x="844" y="1624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6997" name="Oval 916"/>
                <p:cNvSpPr>
                  <a:spLocks noChangeArrowheads="1"/>
                </p:cNvSpPr>
                <p:nvPr/>
              </p:nvSpPr>
              <p:spPr bwMode="auto">
                <a:xfrm>
                  <a:off x="714" y="1503"/>
                  <a:ext cx="30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6998" name="Oval 917"/>
                <p:cNvSpPr>
                  <a:spLocks noChangeArrowheads="1"/>
                </p:cNvSpPr>
                <p:nvPr/>
              </p:nvSpPr>
              <p:spPr bwMode="auto">
                <a:xfrm>
                  <a:off x="718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6999" name="Oval 918"/>
                <p:cNvSpPr>
                  <a:spLocks noChangeArrowheads="1"/>
                </p:cNvSpPr>
                <p:nvPr/>
              </p:nvSpPr>
              <p:spPr bwMode="auto">
                <a:xfrm>
                  <a:off x="697" y="1669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0" name="Oval 919"/>
                <p:cNvSpPr>
                  <a:spLocks noChangeArrowheads="1"/>
                </p:cNvSpPr>
                <p:nvPr/>
              </p:nvSpPr>
              <p:spPr bwMode="auto">
                <a:xfrm>
                  <a:off x="702" y="1678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1" name="Oval 920"/>
                <p:cNvSpPr>
                  <a:spLocks noChangeArrowheads="1"/>
                </p:cNvSpPr>
                <p:nvPr/>
              </p:nvSpPr>
              <p:spPr bwMode="auto">
                <a:xfrm>
                  <a:off x="672" y="1503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2" name="Oval 921"/>
                <p:cNvSpPr>
                  <a:spLocks noChangeArrowheads="1"/>
                </p:cNvSpPr>
                <p:nvPr/>
              </p:nvSpPr>
              <p:spPr bwMode="auto">
                <a:xfrm>
                  <a:off x="676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3" name="Oval 922"/>
                <p:cNvSpPr>
                  <a:spLocks noChangeArrowheads="1"/>
                </p:cNvSpPr>
                <p:nvPr/>
              </p:nvSpPr>
              <p:spPr bwMode="auto">
                <a:xfrm>
                  <a:off x="895" y="1763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4" name="Freeform 923"/>
                <p:cNvSpPr>
                  <a:spLocks/>
                </p:cNvSpPr>
                <p:nvPr/>
              </p:nvSpPr>
              <p:spPr bwMode="auto">
                <a:xfrm>
                  <a:off x="891" y="1759"/>
                  <a:ext cx="16" cy="13"/>
                </a:xfrm>
                <a:custGeom>
                  <a:avLst/>
                  <a:gdLst>
                    <a:gd name="T0" fmla="*/ 1024 w 4"/>
                    <a:gd name="T1" fmla="*/ 3172 h 3"/>
                    <a:gd name="T2" fmla="*/ 1024 w 4"/>
                    <a:gd name="T3" fmla="*/ 3172 h 3"/>
                    <a:gd name="T4" fmla="*/ 2048 w 4"/>
                    <a:gd name="T5" fmla="*/ 1391 h 3"/>
                    <a:gd name="T6" fmla="*/ 3072 w 4"/>
                    <a:gd name="T7" fmla="*/ 3172 h 3"/>
                    <a:gd name="T8" fmla="*/ 2048 w 4"/>
                    <a:gd name="T9" fmla="*/ 3172 h 3"/>
                    <a:gd name="T10" fmla="*/ 1024 w 4"/>
                    <a:gd name="T11" fmla="*/ 3172 h 3"/>
                    <a:gd name="T12" fmla="*/ 1024 w 4"/>
                    <a:gd name="T13" fmla="*/ 3172 h 3"/>
                    <a:gd name="T14" fmla="*/ 0 w 4"/>
                    <a:gd name="T15" fmla="*/ 3172 h 3"/>
                    <a:gd name="T16" fmla="*/ 2048 w 4"/>
                    <a:gd name="T17" fmla="*/ 4563 h 3"/>
                    <a:gd name="T18" fmla="*/ 4096 w 4"/>
                    <a:gd name="T19" fmla="*/ 3172 h 3"/>
                    <a:gd name="T20" fmla="*/ 2048 w 4"/>
                    <a:gd name="T21" fmla="*/ 0 h 3"/>
                    <a:gd name="T22" fmla="*/ 0 w 4"/>
                    <a:gd name="T23" fmla="*/ 3172 h 3"/>
                    <a:gd name="T24" fmla="*/ 1024 w 4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05" name="Oval 924"/>
                <p:cNvSpPr>
                  <a:spLocks noChangeArrowheads="1"/>
                </p:cNvSpPr>
                <p:nvPr/>
              </p:nvSpPr>
              <p:spPr bwMode="auto">
                <a:xfrm>
                  <a:off x="681" y="1414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6" name="Oval 925"/>
                <p:cNvSpPr>
                  <a:spLocks noChangeArrowheads="1"/>
                </p:cNvSpPr>
                <p:nvPr/>
              </p:nvSpPr>
              <p:spPr bwMode="auto">
                <a:xfrm>
                  <a:off x="689" y="1423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7" name="Freeform 926"/>
                <p:cNvSpPr>
                  <a:spLocks/>
                </p:cNvSpPr>
                <p:nvPr/>
              </p:nvSpPr>
              <p:spPr bwMode="auto">
                <a:xfrm>
                  <a:off x="685" y="1423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08" name="Oval 927"/>
                <p:cNvSpPr>
                  <a:spLocks noChangeArrowheads="1"/>
                </p:cNvSpPr>
                <p:nvPr/>
              </p:nvSpPr>
              <p:spPr bwMode="auto">
                <a:xfrm>
                  <a:off x="655" y="1642"/>
                  <a:ext cx="38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09" name="Oval 928"/>
                <p:cNvSpPr>
                  <a:spLocks noChangeArrowheads="1"/>
                </p:cNvSpPr>
                <p:nvPr/>
              </p:nvSpPr>
              <p:spPr bwMode="auto">
                <a:xfrm>
                  <a:off x="664" y="1656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0" name="Freeform 929"/>
                <p:cNvSpPr>
                  <a:spLocks/>
                </p:cNvSpPr>
                <p:nvPr/>
              </p:nvSpPr>
              <p:spPr bwMode="auto">
                <a:xfrm>
                  <a:off x="660" y="1651"/>
                  <a:ext cx="12" cy="18"/>
                </a:xfrm>
                <a:custGeom>
                  <a:avLst/>
                  <a:gdLst>
                    <a:gd name="T0" fmla="*/ 1024 w 3"/>
                    <a:gd name="T1" fmla="*/ 3749 h 4"/>
                    <a:gd name="T2" fmla="*/ 1024 w 3"/>
                    <a:gd name="T3" fmla="*/ 3749 h 4"/>
                    <a:gd name="T4" fmla="*/ 2048 w 3"/>
                    <a:gd name="T5" fmla="*/ 2106 h 4"/>
                    <a:gd name="T6" fmla="*/ 2048 w 3"/>
                    <a:gd name="T7" fmla="*/ 3749 h 4"/>
                    <a:gd name="T8" fmla="*/ 2048 w 3"/>
                    <a:gd name="T9" fmla="*/ 5751 h 4"/>
                    <a:gd name="T10" fmla="*/ 1024 w 3"/>
                    <a:gd name="T11" fmla="*/ 3749 h 4"/>
                    <a:gd name="T12" fmla="*/ 1024 w 3"/>
                    <a:gd name="T13" fmla="*/ 3749 h 4"/>
                    <a:gd name="T14" fmla="*/ 0 w 3"/>
                    <a:gd name="T15" fmla="*/ 3749 h 4"/>
                    <a:gd name="T16" fmla="*/ 2048 w 3"/>
                    <a:gd name="T17" fmla="*/ 7394 h 4"/>
                    <a:gd name="T18" fmla="*/ 3072 w 3"/>
                    <a:gd name="T19" fmla="*/ 3749 h 4"/>
                    <a:gd name="T20" fmla="*/ 2048 w 3"/>
                    <a:gd name="T21" fmla="*/ 0 h 4"/>
                    <a:gd name="T22" fmla="*/ 0 w 3"/>
                    <a:gd name="T23" fmla="*/ 3749 h 4"/>
                    <a:gd name="T24" fmla="*/ 1024 w 3"/>
                    <a:gd name="T25" fmla="*/ 3749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11" name="Oval 930"/>
                <p:cNvSpPr>
                  <a:spLocks noChangeArrowheads="1"/>
                </p:cNvSpPr>
                <p:nvPr/>
              </p:nvSpPr>
              <p:spPr bwMode="auto">
                <a:xfrm>
                  <a:off x="639" y="1687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2" name="Oval 931"/>
                <p:cNvSpPr>
                  <a:spLocks noChangeArrowheads="1"/>
                </p:cNvSpPr>
                <p:nvPr/>
              </p:nvSpPr>
              <p:spPr bwMode="auto">
                <a:xfrm>
                  <a:off x="647" y="1696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3" name="Freeform 932"/>
                <p:cNvSpPr>
                  <a:spLocks/>
                </p:cNvSpPr>
                <p:nvPr/>
              </p:nvSpPr>
              <p:spPr bwMode="auto">
                <a:xfrm>
                  <a:off x="643" y="1696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14" name="Oval 933"/>
                <p:cNvSpPr>
                  <a:spLocks noChangeArrowheads="1"/>
                </p:cNvSpPr>
                <p:nvPr/>
              </p:nvSpPr>
              <p:spPr bwMode="auto">
                <a:xfrm>
                  <a:off x="756" y="1687"/>
                  <a:ext cx="42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5" name="Oval 934"/>
                <p:cNvSpPr>
                  <a:spLocks noChangeArrowheads="1"/>
                </p:cNvSpPr>
                <p:nvPr/>
              </p:nvSpPr>
              <p:spPr bwMode="auto">
                <a:xfrm>
                  <a:off x="765" y="1700"/>
                  <a:ext cx="12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6" name="Freeform 935"/>
                <p:cNvSpPr>
                  <a:spLocks/>
                </p:cNvSpPr>
                <p:nvPr/>
              </p:nvSpPr>
              <p:spPr bwMode="auto">
                <a:xfrm>
                  <a:off x="765" y="1696"/>
                  <a:ext cx="12" cy="13"/>
                </a:xfrm>
                <a:custGeom>
                  <a:avLst/>
                  <a:gdLst>
                    <a:gd name="T0" fmla="*/ 0 w 3"/>
                    <a:gd name="T1" fmla="*/ 3172 h 3"/>
                    <a:gd name="T2" fmla="*/ 1024 w 3"/>
                    <a:gd name="T3" fmla="*/ 3172 h 3"/>
                    <a:gd name="T4" fmla="*/ 1024 w 3"/>
                    <a:gd name="T5" fmla="*/ 1391 h 3"/>
                    <a:gd name="T6" fmla="*/ 2048 w 3"/>
                    <a:gd name="T7" fmla="*/ 3172 h 3"/>
                    <a:gd name="T8" fmla="*/ 1024 w 3"/>
                    <a:gd name="T9" fmla="*/ 3172 h 3"/>
                    <a:gd name="T10" fmla="*/ 1024 w 3"/>
                    <a:gd name="T11" fmla="*/ 3172 h 3"/>
                    <a:gd name="T12" fmla="*/ 0 w 3"/>
                    <a:gd name="T13" fmla="*/ 3172 h 3"/>
                    <a:gd name="T14" fmla="*/ 0 w 3"/>
                    <a:gd name="T15" fmla="*/ 3172 h 3"/>
                    <a:gd name="T16" fmla="*/ 1024 w 3"/>
                    <a:gd name="T17" fmla="*/ 4563 h 3"/>
                    <a:gd name="T18" fmla="*/ 3072 w 3"/>
                    <a:gd name="T19" fmla="*/ 3172 h 3"/>
                    <a:gd name="T20" fmla="*/ 1024 w 3"/>
                    <a:gd name="T21" fmla="*/ 0 h 3"/>
                    <a:gd name="T22" fmla="*/ 0 w 3"/>
                    <a:gd name="T23" fmla="*/ 3172 h 3"/>
                    <a:gd name="T24" fmla="*/ 0 w 3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17" name="Oval 936"/>
                <p:cNvSpPr>
                  <a:spLocks noChangeArrowheads="1"/>
                </p:cNvSpPr>
                <p:nvPr/>
              </p:nvSpPr>
              <p:spPr bwMode="auto">
                <a:xfrm>
                  <a:off x="802" y="151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8" name="Oval 937"/>
                <p:cNvSpPr>
                  <a:spLocks noChangeArrowheads="1"/>
                </p:cNvSpPr>
                <p:nvPr/>
              </p:nvSpPr>
              <p:spPr bwMode="auto">
                <a:xfrm>
                  <a:off x="807" y="152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19" name="Oval 938"/>
                <p:cNvSpPr>
                  <a:spLocks noChangeArrowheads="1"/>
                </p:cNvSpPr>
                <p:nvPr/>
              </p:nvSpPr>
              <p:spPr bwMode="auto">
                <a:xfrm>
                  <a:off x="865" y="1458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20" name="Oval 939"/>
                <p:cNvSpPr>
                  <a:spLocks noChangeArrowheads="1"/>
                </p:cNvSpPr>
                <p:nvPr/>
              </p:nvSpPr>
              <p:spPr bwMode="auto">
                <a:xfrm>
                  <a:off x="870" y="146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21" name="Oval 940"/>
                <p:cNvSpPr>
                  <a:spLocks noChangeArrowheads="1"/>
                </p:cNvSpPr>
                <p:nvPr/>
              </p:nvSpPr>
              <p:spPr bwMode="auto">
                <a:xfrm>
                  <a:off x="815" y="138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7022" name="Oval 941"/>
                <p:cNvSpPr>
                  <a:spLocks noChangeArrowheads="1"/>
                </p:cNvSpPr>
                <p:nvPr/>
              </p:nvSpPr>
              <p:spPr bwMode="auto">
                <a:xfrm>
                  <a:off x="823" y="139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</p:grpSp>
          <p:grpSp>
            <p:nvGrpSpPr>
              <p:cNvPr id="116000" name="Group 942"/>
              <p:cNvGrpSpPr>
                <a:grpSpLocks/>
              </p:cNvGrpSpPr>
              <p:nvPr/>
            </p:nvGrpSpPr>
            <p:grpSpPr bwMode="auto">
              <a:xfrm>
                <a:off x="2104" y="1864"/>
                <a:ext cx="240" cy="192"/>
                <a:chOff x="770" y="1056"/>
                <a:chExt cx="1036" cy="1029"/>
              </a:xfrm>
            </p:grpSpPr>
            <p:sp>
              <p:nvSpPr>
                <p:cNvPr id="116982" name="Freeform 943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3" name="Freeform 944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4" name="Freeform 945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5" name="Freeform 946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6" name="Freeform 947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7" name="Freeform 948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8" name="Freeform 949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9" name="Freeform 950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0" name="Freeform 951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1" name="Freeform 952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2" name="Oval 953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3" name="Oval 954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4" name="Oval 955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1" name="Group 956"/>
              <p:cNvGrpSpPr>
                <a:grpSpLocks/>
              </p:cNvGrpSpPr>
              <p:nvPr/>
            </p:nvGrpSpPr>
            <p:grpSpPr bwMode="auto">
              <a:xfrm>
                <a:off x="3016" y="2088"/>
                <a:ext cx="192" cy="192"/>
                <a:chOff x="2867" y="2237"/>
                <a:chExt cx="963" cy="1043"/>
              </a:xfrm>
            </p:grpSpPr>
            <p:sp>
              <p:nvSpPr>
                <p:cNvPr id="116866" name="Freeform 957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7" name="Freeform 958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8" name="Freeform 959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9" name="Freeform 960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0" name="Freeform 961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1" name="Freeform 962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2" name="Freeform 963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3" name="Freeform 964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4" name="Freeform 965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5" name="Freeform 966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6" name="Freeform 967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7" name="Freeform 968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8" name="Freeform 969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9" name="Freeform 970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0" name="Freeform 971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1" name="Freeform 972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2" name="Freeform 973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3" name="Freeform 974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4" name="Freeform 975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5" name="Freeform 976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6" name="Freeform 977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7" name="Freeform 978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8" name="Freeform 979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9" name="Freeform 980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0" name="Freeform 981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1" name="Freeform 982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2" name="Freeform 983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3" name="Freeform 984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4" name="Freeform 985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5" name="Freeform 986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6" name="Freeform 987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7" name="Freeform 988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8" name="Freeform 989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9" name="Freeform 990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0" name="Freeform 991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1" name="Freeform 992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2" name="Freeform 993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3" name="Freeform 994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4" name="Freeform 995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5" name="Freeform 996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6" name="Freeform 997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7" name="Freeform 998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8" name="Freeform 999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9" name="Freeform 1000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0" name="Freeform 1001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1" name="Freeform 1002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2" name="Freeform 1003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3" name="Freeform 1004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4" name="Freeform 1005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5" name="Freeform 1006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6" name="Freeform 1007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7" name="Freeform 1008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8" name="Freeform 1009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9" name="Freeform 1010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0" name="Freeform 1011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1" name="Freeform 1012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2" name="Freeform 1013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3" name="Freeform 1014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4" name="Freeform 1015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5" name="Freeform 1016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6" name="Freeform 1017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7" name="Freeform 1018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8" name="Freeform 1019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9" name="Freeform 1020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0" name="Freeform 1021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1" name="Freeform 1022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2" name="Freeform 1023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3" name="Freeform 0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4" name="Freeform 1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5" name="Freeform 2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6" name="Freeform 3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7" name="Freeform 4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8" name="Freeform 5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9" name="Freeform 6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0" name="Freeform 7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1" name="Freeform 8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2" name="Freeform 9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3" name="Freeform 10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4" name="Freeform 11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5" name="Freeform 12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6" name="Freeform 13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7" name="Freeform 14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8" name="Freeform 15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9" name="Freeform 16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0" name="Freeform 17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1" name="Freeform 18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2" name="Freeform 19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3" name="Freeform 20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4" name="Freeform 21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5" name="Freeform 22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6" name="Freeform 23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7" name="Freeform 24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8" name="Freeform 25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9" name="Freeform 26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0" name="Freeform 27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1" name="Freeform 28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2" name="Freeform 29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3" name="Freeform 30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4" name="Freeform 31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5" name="Freeform 32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6" name="Freeform 33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7" name="Freeform 34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8" name="Freeform 35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9" name="Freeform 36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0" name="Freeform 37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1" name="Freeform 38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2" name="Freeform 39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3" name="Freeform 40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4" name="Freeform 41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5" name="Freeform 42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6" name="Freeform 43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7" name="Freeform 44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8" name="Freeform 45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9" name="Freeform 46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0" name="Freeform 47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1" name="Freeform 48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2" name="Group 49"/>
              <p:cNvGrpSpPr>
                <a:grpSpLocks/>
              </p:cNvGrpSpPr>
              <p:nvPr/>
            </p:nvGrpSpPr>
            <p:grpSpPr bwMode="auto">
              <a:xfrm>
                <a:off x="3112" y="1608"/>
                <a:ext cx="240" cy="240"/>
                <a:chOff x="3711" y="1064"/>
                <a:chExt cx="1081" cy="1069"/>
              </a:xfrm>
            </p:grpSpPr>
            <p:sp>
              <p:nvSpPr>
                <p:cNvPr id="116853" name="Freeform 50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4" name="Freeform 51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5" name="Freeform 52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6" name="Freeform 53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7" name="Freeform 54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8" name="Freeform 55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9" name="Freeform 56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0" name="Freeform 57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1" name="Freeform 58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2" name="Freeform 59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3" name="Oval 60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4" name="Oval 61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5" name="Oval 62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3" name="Group 63"/>
              <p:cNvGrpSpPr>
                <a:grpSpLocks/>
              </p:cNvGrpSpPr>
              <p:nvPr/>
            </p:nvGrpSpPr>
            <p:grpSpPr bwMode="auto">
              <a:xfrm>
                <a:off x="3256" y="1416"/>
                <a:ext cx="240" cy="240"/>
                <a:chOff x="3711" y="1064"/>
                <a:chExt cx="1081" cy="1069"/>
              </a:xfrm>
            </p:grpSpPr>
            <p:sp>
              <p:nvSpPr>
                <p:cNvPr id="116840" name="Freeform 64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1" name="Freeform 65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2" name="Freeform 66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3" name="Freeform 67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4" name="Freeform 68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5" name="Freeform 69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6" name="Freeform 70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7" name="Freeform 71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8" name="Freeform 72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9" name="Freeform 73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0" name="Oval 74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1" name="Oval 75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2" name="Oval 76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4" name="Group 77"/>
              <p:cNvGrpSpPr>
                <a:grpSpLocks/>
              </p:cNvGrpSpPr>
              <p:nvPr/>
            </p:nvGrpSpPr>
            <p:grpSpPr bwMode="auto">
              <a:xfrm>
                <a:off x="2296" y="1848"/>
                <a:ext cx="240" cy="240"/>
                <a:chOff x="3711" y="1064"/>
                <a:chExt cx="1081" cy="1069"/>
              </a:xfrm>
            </p:grpSpPr>
            <p:sp>
              <p:nvSpPr>
                <p:cNvPr id="116827" name="Freeform 78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8" name="Freeform 79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9" name="Freeform 80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0" name="Freeform 81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1" name="Freeform 82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2" name="Freeform 83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3" name="Freeform 84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4" name="Freeform 85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5" name="Freeform 86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6" name="Freeform 87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7" name="Oval 88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8" name="Oval 89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9" name="Oval 90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5" name="Group 91"/>
              <p:cNvGrpSpPr>
                <a:grpSpLocks/>
              </p:cNvGrpSpPr>
              <p:nvPr/>
            </p:nvGrpSpPr>
            <p:grpSpPr bwMode="auto">
              <a:xfrm>
                <a:off x="2738" y="1368"/>
                <a:ext cx="268" cy="385"/>
                <a:chOff x="639" y="1387"/>
                <a:chExt cx="268" cy="385"/>
              </a:xfrm>
            </p:grpSpPr>
            <p:sp>
              <p:nvSpPr>
                <p:cNvPr id="116799" name="Oval 92"/>
                <p:cNvSpPr>
                  <a:spLocks noChangeArrowheads="1"/>
                </p:cNvSpPr>
                <p:nvPr/>
              </p:nvSpPr>
              <p:spPr bwMode="auto">
                <a:xfrm>
                  <a:off x="836" y="1615"/>
                  <a:ext cx="34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0" name="Oval 93"/>
                <p:cNvSpPr>
                  <a:spLocks noChangeArrowheads="1"/>
                </p:cNvSpPr>
                <p:nvPr/>
              </p:nvSpPr>
              <p:spPr bwMode="auto">
                <a:xfrm>
                  <a:off x="844" y="1624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1" name="Oval 94"/>
                <p:cNvSpPr>
                  <a:spLocks noChangeArrowheads="1"/>
                </p:cNvSpPr>
                <p:nvPr/>
              </p:nvSpPr>
              <p:spPr bwMode="auto">
                <a:xfrm>
                  <a:off x="714" y="1503"/>
                  <a:ext cx="30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2" name="Oval 95"/>
                <p:cNvSpPr>
                  <a:spLocks noChangeArrowheads="1"/>
                </p:cNvSpPr>
                <p:nvPr/>
              </p:nvSpPr>
              <p:spPr bwMode="auto">
                <a:xfrm>
                  <a:off x="718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3" name="Oval 96"/>
                <p:cNvSpPr>
                  <a:spLocks noChangeArrowheads="1"/>
                </p:cNvSpPr>
                <p:nvPr/>
              </p:nvSpPr>
              <p:spPr bwMode="auto">
                <a:xfrm>
                  <a:off x="697" y="1669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4" name="Oval 97"/>
                <p:cNvSpPr>
                  <a:spLocks noChangeArrowheads="1"/>
                </p:cNvSpPr>
                <p:nvPr/>
              </p:nvSpPr>
              <p:spPr bwMode="auto">
                <a:xfrm>
                  <a:off x="702" y="1678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5" name="Oval 98"/>
                <p:cNvSpPr>
                  <a:spLocks noChangeArrowheads="1"/>
                </p:cNvSpPr>
                <p:nvPr/>
              </p:nvSpPr>
              <p:spPr bwMode="auto">
                <a:xfrm>
                  <a:off x="672" y="1503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6" name="Oval 99"/>
                <p:cNvSpPr>
                  <a:spLocks noChangeArrowheads="1"/>
                </p:cNvSpPr>
                <p:nvPr/>
              </p:nvSpPr>
              <p:spPr bwMode="auto">
                <a:xfrm>
                  <a:off x="676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7" name="Oval 100"/>
                <p:cNvSpPr>
                  <a:spLocks noChangeArrowheads="1"/>
                </p:cNvSpPr>
                <p:nvPr/>
              </p:nvSpPr>
              <p:spPr bwMode="auto">
                <a:xfrm>
                  <a:off x="895" y="1763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8" name="Freeform 101"/>
                <p:cNvSpPr>
                  <a:spLocks/>
                </p:cNvSpPr>
                <p:nvPr/>
              </p:nvSpPr>
              <p:spPr bwMode="auto">
                <a:xfrm>
                  <a:off x="891" y="1759"/>
                  <a:ext cx="16" cy="13"/>
                </a:xfrm>
                <a:custGeom>
                  <a:avLst/>
                  <a:gdLst>
                    <a:gd name="T0" fmla="*/ 1024 w 4"/>
                    <a:gd name="T1" fmla="*/ 3172 h 3"/>
                    <a:gd name="T2" fmla="*/ 1024 w 4"/>
                    <a:gd name="T3" fmla="*/ 3172 h 3"/>
                    <a:gd name="T4" fmla="*/ 2048 w 4"/>
                    <a:gd name="T5" fmla="*/ 1391 h 3"/>
                    <a:gd name="T6" fmla="*/ 3072 w 4"/>
                    <a:gd name="T7" fmla="*/ 3172 h 3"/>
                    <a:gd name="T8" fmla="*/ 2048 w 4"/>
                    <a:gd name="T9" fmla="*/ 3172 h 3"/>
                    <a:gd name="T10" fmla="*/ 1024 w 4"/>
                    <a:gd name="T11" fmla="*/ 3172 h 3"/>
                    <a:gd name="T12" fmla="*/ 1024 w 4"/>
                    <a:gd name="T13" fmla="*/ 3172 h 3"/>
                    <a:gd name="T14" fmla="*/ 0 w 4"/>
                    <a:gd name="T15" fmla="*/ 3172 h 3"/>
                    <a:gd name="T16" fmla="*/ 2048 w 4"/>
                    <a:gd name="T17" fmla="*/ 4563 h 3"/>
                    <a:gd name="T18" fmla="*/ 4096 w 4"/>
                    <a:gd name="T19" fmla="*/ 3172 h 3"/>
                    <a:gd name="T20" fmla="*/ 2048 w 4"/>
                    <a:gd name="T21" fmla="*/ 0 h 3"/>
                    <a:gd name="T22" fmla="*/ 0 w 4"/>
                    <a:gd name="T23" fmla="*/ 3172 h 3"/>
                    <a:gd name="T24" fmla="*/ 1024 w 4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9" name="Oval 102"/>
                <p:cNvSpPr>
                  <a:spLocks noChangeArrowheads="1"/>
                </p:cNvSpPr>
                <p:nvPr/>
              </p:nvSpPr>
              <p:spPr bwMode="auto">
                <a:xfrm>
                  <a:off x="681" y="1414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0" name="Oval 103"/>
                <p:cNvSpPr>
                  <a:spLocks noChangeArrowheads="1"/>
                </p:cNvSpPr>
                <p:nvPr/>
              </p:nvSpPr>
              <p:spPr bwMode="auto">
                <a:xfrm>
                  <a:off x="689" y="1423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1" name="Freeform 104"/>
                <p:cNvSpPr>
                  <a:spLocks/>
                </p:cNvSpPr>
                <p:nvPr/>
              </p:nvSpPr>
              <p:spPr bwMode="auto">
                <a:xfrm>
                  <a:off x="685" y="1423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2" name="Oval 105"/>
                <p:cNvSpPr>
                  <a:spLocks noChangeArrowheads="1"/>
                </p:cNvSpPr>
                <p:nvPr/>
              </p:nvSpPr>
              <p:spPr bwMode="auto">
                <a:xfrm>
                  <a:off x="655" y="1642"/>
                  <a:ext cx="38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3" name="Oval 106"/>
                <p:cNvSpPr>
                  <a:spLocks noChangeArrowheads="1"/>
                </p:cNvSpPr>
                <p:nvPr/>
              </p:nvSpPr>
              <p:spPr bwMode="auto">
                <a:xfrm>
                  <a:off x="664" y="1656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4" name="Freeform 107"/>
                <p:cNvSpPr>
                  <a:spLocks/>
                </p:cNvSpPr>
                <p:nvPr/>
              </p:nvSpPr>
              <p:spPr bwMode="auto">
                <a:xfrm>
                  <a:off x="660" y="1651"/>
                  <a:ext cx="12" cy="18"/>
                </a:xfrm>
                <a:custGeom>
                  <a:avLst/>
                  <a:gdLst>
                    <a:gd name="T0" fmla="*/ 1024 w 3"/>
                    <a:gd name="T1" fmla="*/ 3749 h 4"/>
                    <a:gd name="T2" fmla="*/ 1024 w 3"/>
                    <a:gd name="T3" fmla="*/ 3749 h 4"/>
                    <a:gd name="T4" fmla="*/ 2048 w 3"/>
                    <a:gd name="T5" fmla="*/ 2106 h 4"/>
                    <a:gd name="T6" fmla="*/ 2048 w 3"/>
                    <a:gd name="T7" fmla="*/ 3749 h 4"/>
                    <a:gd name="T8" fmla="*/ 2048 w 3"/>
                    <a:gd name="T9" fmla="*/ 5751 h 4"/>
                    <a:gd name="T10" fmla="*/ 1024 w 3"/>
                    <a:gd name="T11" fmla="*/ 3749 h 4"/>
                    <a:gd name="T12" fmla="*/ 1024 w 3"/>
                    <a:gd name="T13" fmla="*/ 3749 h 4"/>
                    <a:gd name="T14" fmla="*/ 0 w 3"/>
                    <a:gd name="T15" fmla="*/ 3749 h 4"/>
                    <a:gd name="T16" fmla="*/ 2048 w 3"/>
                    <a:gd name="T17" fmla="*/ 7394 h 4"/>
                    <a:gd name="T18" fmla="*/ 3072 w 3"/>
                    <a:gd name="T19" fmla="*/ 3749 h 4"/>
                    <a:gd name="T20" fmla="*/ 2048 w 3"/>
                    <a:gd name="T21" fmla="*/ 0 h 4"/>
                    <a:gd name="T22" fmla="*/ 0 w 3"/>
                    <a:gd name="T23" fmla="*/ 3749 h 4"/>
                    <a:gd name="T24" fmla="*/ 1024 w 3"/>
                    <a:gd name="T25" fmla="*/ 3749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5" name="Oval 108"/>
                <p:cNvSpPr>
                  <a:spLocks noChangeArrowheads="1"/>
                </p:cNvSpPr>
                <p:nvPr/>
              </p:nvSpPr>
              <p:spPr bwMode="auto">
                <a:xfrm>
                  <a:off x="639" y="1687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6" name="Oval 109"/>
                <p:cNvSpPr>
                  <a:spLocks noChangeArrowheads="1"/>
                </p:cNvSpPr>
                <p:nvPr/>
              </p:nvSpPr>
              <p:spPr bwMode="auto">
                <a:xfrm>
                  <a:off x="647" y="1696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7" name="Freeform 110"/>
                <p:cNvSpPr>
                  <a:spLocks/>
                </p:cNvSpPr>
                <p:nvPr/>
              </p:nvSpPr>
              <p:spPr bwMode="auto">
                <a:xfrm>
                  <a:off x="643" y="1696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8" name="Oval 111"/>
                <p:cNvSpPr>
                  <a:spLocks noChangeArrowheads="1"/>
                </p:cNvSpPr>
                <p:nvPr/>
              </p:nvSpPr>
              <p:spPr bwMode="auto">
                <a:xfrm>
                  <a:off x="756" y="1687"/>
                  <a:ext cx="42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9" name="Oval 112"/>
                <p:cNvSpPr>
                  <a:spLocks noChangeArrowheads="1"/>
                </p:cNvSpPr>
                <p:nvPr/>
              </p:nvSpPr>
              <p:spPr bwMode="auto">
                <a:xfrm>
                  <a:off x="765" y="1700"/>
                  <a:ext cx="12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0" name="Freeform 113"/>
                <p:cNvSpPr>
                  <a:spLocks/>
                </p:cNvSpPr>
                <p:nvPr/>
              </p:nvSpPr>
              <p:spPr bwMode="auto">
                <a:xfrm>
                  <a:off x="765" y="1696"/>
                  <a:ext cx="12" cy="13"/>
                </a:xfrm>
                <a:custGeom>
                  <a:avLst/>
                  <a:gdLst>
                    <a:gd name="T0" fmla="*/ 0 w 3"/>
                    <a:gd name="T1" fmla="*/ 3172 h 3"/>
                    <a:gd name="T2" fmla="*/ 1024 w 3"/>
                    <a:gd name="T3" fmla="*/ 3172 h 3"/>
                    <a:gd name="T4" fmla="*/ 1024 w 3"/>
                    <a:gd name="T5" fmla="*/ 1391 h 3"/>
                    <a:gd name="T6" fmla="*/ 2048 w 3"/>
                    <a:gd name="T7" fmla="*/ 3172 h 3"/>
                    <a:gd name="T8" fmla="*/ 1024 w 3"/>
                    <a:gd name="T9" fmla="*/ 3172 h 3"/>
                    <a:gd name="T10" fmla="*/ 1024 w 3"/>
                    <a:gd name="T11" fmla="*/ 3172 h 3"/>
                    <a:gd name="T12" fmla="*/ 0 w 3"/>
                    <a:gd name="T13" fmla="*/ 3172 h 3"/>
                    <a:gd name="T14" fmla="*/ 0 w 3"/>
                    <a:gd name="T15" fmla="*/ 3172 h 3"/>
                    <a:gd name="T16" fmla="*/ 1024 w 3"/>
                    <a:gd name="T17" fmla="*/ 4563 h 3"/>
                    <a:gd name="T18" fmla="*/ 3072 w 3"/>
                    <a:gd name="T19" fmla="*/ 3172 h 3"/>
                    <a:gd name="T20" fmla="*/ 1024 w 3"/>
                    <a:gd name="T21" fmla="*/ 0 h 3"/>
                    <a:gd name="T22" fmla="*/ 0 w 3"/>
                    <a:gd name="T23" fmla="*/ 3172 h 3"/>
                    <a:gd name="T24" fmla="*/ 0 w 3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1" name="Oval 114"/>
                <p:cNvSpPr>
                  <a:spLocks noChangeArrowheads="1"/>
                </p:cNvSpPr>
                <p:nvPr/>
              </p:nvSpPr>
              <p:spPr bwMode="auto">
                <a:xfrm>
                  <a:off x="802" y="151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2" name="Oval 115"/>
                <p:cNvSpPr>
                  <a:spLocks noChangeArrowheads="1"/>
                </p:cNvSpPr>
                <p:nvPr/>
              </p:nvSpPr>
              <p:spPr bwMode="auto">
                <a:xfrm>
                  <a:off x="807" y="152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3" name="Oval 116"/>
                <p:cNvSpPr>
                  <a:spLocks noChangeArrowheads="1"/>
                </p:cNvSpPr>
                <p:nvPr/>
              </p:nvSpPr>
              <p:spPr bwMode="auto">
                <a:xfrm>
                  <a:off x="865" y="1458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4" name="Oval 117"/>
                <p:cNvSpPr>
                  <a:spLocks noChangeArrowheads="1"/>
                </p:cNvSpPr>
                <p:nvPr/>
              </p:nvSpPr>
              <p:spPr bwMode="auto">
                <a:xfrm>
                  <a:off x="870" y="146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5" name="Oval 118"/>
                <p:cNvSpPr>
                  <a:spLocks noChangeArrowheads="1"/>
                </p:cNvSpPr>
                <p:nvPr/>
              </p:nvSpPr>
              <p:spPr bwMode="auto">
                <a:xfrm>
                  <a:off x="815" y="138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6" name="Oval 119"/>
                <p:cNvSpPr>
                  <a:spLocks noChangeArrowheads="1"/>
                </p:cNvSpPr>
                <p:nvPr/>
              </p:nvSpPr>
              <p:spPr bwMode="auto">
                <a:xfrm>
                  <a:off x="823" y="139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6" name="Group 120"/>
              <p:cNvGrpSpPr>
                <a:grpSpLocks/>
              </p:cNvGrpSpPr>
              <p:nvPr/>
            </p:nvGrpSpPr>
            <p:grpSpPr bwMode="auto">
              <a:xfrm>
                <a:off x="2781" y="1775"/>
                <a:ext cx="192" cy="192"/>
                <a:chOff x="2867" y="2237"/>
                <a:chExt cx="963" cy="1043"/>
              </a:xfrm>
            </p:grpSpPr>
            <p:sp>
              <p:nvSpPr>
                <p:cNvPr id="116683" name="Freeform 121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4" name="Freeform 122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5" name="Freeform 123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6" name="Freeform 124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7" name="Freeform 125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8" name="Freeform 126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9" name="Freeform 127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0" name="Freeform 128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1" name="Freeform 129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2" name="Freeform 130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3" name="Freeform 131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4" name="Freeform 132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5" name="Freeform 133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6" name="Freeform 134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7" name="Freeform 135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8" name="Freeform 136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9" name="Freeform 137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0" name="Freeform 138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1" name="Freeform 139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2" name="Freeform 140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3" name="Freeform 141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4" name="Freeform 142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5" name="Freeform 143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6" name="Freeform 144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7" name="Freeform 145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8" name="Freeform 146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9" name="Freeform 147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0" name="Freeform 148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1" name="Freeform 149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2" name="Freeform 150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3" name="Freeform 151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4" name="Freeform 152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5" name="Freeform 153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6" name="Freeform 154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7" name="Freeform 155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8" name="Freeform 156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9" name="Freeform 157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0" name="Freeform 158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1" name="Freeform 159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2" name="Freeform 160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3" name="Freeform 161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4" name="Freeform 162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5" name="Freeform 163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6" name="Freeform 164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7" name="Freeform 165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8" name="Freeform 166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9" name="Freeform 167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0" name="Freeform 168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1" name="Freeform 169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2" name="Freeform 170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3" name="Freeform 171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4" name="Freeform 172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5" name="Freeform 173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6" name="Freeform 174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7" name="Freeform 175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8" name="Freeform 176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9" name="Freeform 177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0" name="Freeform 178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1" name="Freeform 179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2" name="Freeform 180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3" name="Freeform 181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4" name="Freeform 182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5" name="Freeform 183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6" name="Freeform 184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7" name="Freeform 185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8" name="Freeform 186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9" name="Freeform 187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0" name="Freeform 188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1" name="Freeform 189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2" name="Freeform 190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3" name="Freeform 191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4" name="Freeform 192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5" name="Freeform 193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6" name="Freeform 194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7" name="Freeform 195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8" name="Freeform 196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9" name="Freeform 197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0" name="Freeform 198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1" name="Freeform 199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2" name="Freeform 200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3" name="Freeform 201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4" name="Freeform 202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5" name="Freeform 203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6" name="Freeform 204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7" name="Freeform 205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8" name="Freeform 206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9" name="Freeform 207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0" name="Freeform 208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1" name="Freeform 209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2" name="Freeform 210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3" name="Freeform 211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4" name="Freeform 212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5" name="Freeform 213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6" name="Freeform 214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7" name="Freeform 215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8" name="Freeform 216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9" name="Freeform 217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0" name="Freeform 218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1" name="Freeform 219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2" name="Freeform 220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3" name="Freeform 221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4" name="Freeform 222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5" name="Freeform 223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6" name="Freeform 224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7" name="Freeform 225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8" name="Freeform 226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9" name="Freeform 227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0" name="Freeform 228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1" name="Freeform 229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2" name="Freeform 230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3" name="Freeform 231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4" name="Freeform 232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5" name="Freeform 233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6" name="Freeform 234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7" name="Freeform 235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8" name="Freeform 236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7" name="Group 237"/>
              <p:cNvGrpSpPr>
                <a:grpSpLocks/>
              </p:cNvGrpSpPr>
              <p:nvPr/>
            </p:nvGrpSpPr>
            <p:grpSpPr bwMode="auto">
              <a:xfrm>
                <a:off x="2637" y="1871"/>
                <a:ext cx="192" cy="192"/>
                <a:chOff x="2867" y="2237"/>
                <a:chExt cx="963" cy="1043"/>
              </a:xfrm>
            </p:grpSpPr>
            <p:sp>
              <p:nvSpPr>
                <p:cNvPr id="116567" name="Freeform 238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68" name="Freeform 239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69" name="Freeform 240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0" name="Freeform 241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1" name="Freeform 242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2" name="Freeform 243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3" name="Freeform 244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4" name="Freeform 245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5" name="Freeform 246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6" name="Freeform 247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7" name="Freeform 248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8" name="Freeform 249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9" name="Freeform 250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0" name="Freeform 251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1" name="Freeform 252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2" name="Freeform 253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3" name="Freeform 254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4" name="Freeform 255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5" name="Freeform 256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6" name="Freeform 257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7" name="Freeform 258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8" name="Freeform 259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9" name="Freeform 260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0" name="Freeform 261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1" name="Freeform 262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2" name="Freeform 263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3" name="Freeform 264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4" name="Freeform 265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5" name="Freeform 266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6" name="Freeform 267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7" name="Freeform 268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8" name="Freeform 269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9" name="Freeform 270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0" name="Freeform 271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1" name="Freeform 272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2" name="Freeform 273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3" name="Freeform 274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4" name="Freeform 275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5" name="Freeform 276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6" name="Freeform 277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7" name="Freeform 278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8" name="Freeform 279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9" name="Freeform 280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0" name="Freeform 281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1" name="Freeform 282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2" name="Freeform 283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3" name="Freeform 284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4" name="Freeform 285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5" name="Freeform 286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6" name="Freeform 287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7" name="Freeform 288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8" name="Freeform 289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9" name="Freeform 290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0" name="Freeform 291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1" name="Freeform 292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2" name="Freeform 293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3" name="Freeform 294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4" name="Freeform 295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5" name="Freeform 296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6" name="Freeform 297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7" name="Freeform 298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8" name="Freeform 299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9" name="Freeform 300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0" name="Freeform 301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1" name="Freeform 302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2" name="Freeform 303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3" name="Freeform 304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4" name="Freeform 305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5" name="Freeform 306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6" name="Freeform 307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7" name="Freeform 308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8" name="Freeform 309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9" name="Freeform 310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0" name="Freeform 311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1" name="Freeform 312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2" name="Freeform 313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3" name="Freeform 314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4" name="Freeform 315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5" name="Freeform 316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6" name="Freeform 317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7" name="Freeform 318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8" name="Freeform 319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9" name="Freeform 320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0" name="Freeform 321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1" name="Freeform 322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2" name="Freeform 323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3" name="Freeform 324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4" name="Freeform 325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5" name="Freeform 326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6" name="Freeform 327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7" name="Freeform 328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8" name="Freeform 329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9" name="Freeform 330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0" name="Freeform 331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1" name="Freeform 332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2" name="Freeform 333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3" name="Freeform 334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4" name="Freeform 335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5" name="Freeform 336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6" name="Freeform 337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7" name="Freeform 338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8" name="Freeform 339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9" name="Freeform 340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0" name="Freeform 341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1" name="Freeform 342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2" name="Freeform 343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3" name="Freeform 344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4" name="Freeform 345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5" name="Freeform 346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6" name="Freeform 347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7" name="Freeform 348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8" name="Freeform 349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9" name="Freeform 350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0" name="Freeform 351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1" name="Freeform 352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2" name="Freeform 353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08" name="Group 354"/>
              <p:cNvGrpSpPr>
                <a:grpSpLocks/>
              </p:cNvGrpSpPr>
              <p:nvPr/>
            </p:nvGrpSpPr>
            <p:grpSpPr bwMode="auto">
              <a:xfrm>
                <a:off x="1917" y="2159"/>
                <a:ext cx="692" cy="96"/>
                <a:chOff x="2543" y="2241"/>
                <a:chExt cx="692" cy="96"/>
              </a:xfrm>
            </p:grpSpPr>
            <p:sp>
              <p:nvSpPr>
                <p:cNvPr id="116519" name="Rectangle 355"/>
                <p:cNvSpPr>
                  <a:spLocks noChangeArrowheads="1"/>
                </p:cNvSpPr>
                <p:nvPr/>
              </p:nvSpPr>
              <p:spPr bwMode="auto">
                <a:xfrm flipV="1">
                  <a:off x="2543" y="2294"/>
                  <a:ext cx="315" cy="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/>
                <a:p>
                  <a:endParaRPr lang="en-US"/>
                </a:p>
              </p:txBody>
            </p:sp>
            <p:sp>
              <p:nvSpPr>
                <p:cNvPr id="116520" name="Freeform 356"/>
                <p:cNvSpPr>
                  <a:spLocks/>
                </p:cNvSpPr>
                <p:nvPr/>
              </p:nvSpPr>
              <p:spPr bwMode="auto">
                <a:xfrm flipV="1">
                  <a:off x="2858" y="2310"/>
                  <a:ext cx="377" cy="20"/>
                </a:xfrm>
                <a:custGeom>
                  <a:avLst/>
                  <a:gdLst>
                    <a:gd name="T0" fmla="*/ 0 w 376"/>
                    <a:gd name="T1" fmla="*/ 24 h 19"/>
                    <a:gd name="T2" fmla="*/ 0 w 376"/>
                    <a:gd name="T3" fmla="*/ 19 h 19"/>
                    <a:gd name="T4" fmla="*/ 381 w 376"/>
                    <a:gd name="T5" fmla="*/ 0 h 19"/>
                    <a:gd name="T6" fmla="*/ 381 w 376"/>
                    <a:gd name="T7" fmla="*/ 4 h 19"/>
                    <a:gd name="T8" fmla="*/ 0 w 376"/>
                    <a:gd name="T9" fmla="*/ 24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6" h="19">
                      <a:moveTo>
                        <a:pt x="0" y="19"/>
                      </a:moveTo>
                      <a:lnTo>
                        <a:pt x="0" y="14"/>
                      </a:lnTo>
                      <a:lnTo>
                        <a:pt x="376" y="0"/>
                      </a:lnTo>
                      <a:lnTo>
                        <a:pt x="376" y="4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1" name="Freeform 25"/>
                <p:cNvSpPr>
                  <a:spLocks/>
                </p:cNvSpPr>
                <p:nvPr/>
              </p:nvSpPr>
              <p:spPr bwMode="auto">
                <a:xfrm>
                  <a:off x="2574" y="2241"/>
                  <a:ext cx="314" cy="96"/>
                </a:xfrm>
                <a:custGeom>
                  <a:avLst/>
                  <a:gdLst>
                    <a:gd name="T0" fmla="*/ 2220 w 256"/>
                    <a:gd name="T1" fmla="*/ 807 h 92"/>
                    <a:gd name="T2" fmla="*/ 209 w 256"/>
                    <a:gd name="T3" fmla="*/ 744 h 92"/>
                    <a:gd name="T4" fmla="*/ 22 w 256"/>
                    <a:gd name="T5" fmla="*/ 631 h 92"/>
                    <a:gd name="T6" fmla="*/ 22 w 256"/>
                    <a:gd name="T7" fmla="*/ 174 h 92"/>
                    <a:gd name="T8" fmla="*/ 649 w 256"/>
                    <a:gd name="T9" fmla="*/ 8 h 92"/>
                    <a:gd name="T10" fmla="*/ 2220 w 256"/>
                    <a:gd name="T11" fmla="*/ 8 h 92"/>
                    <a:gd name="T12" fmla="*/ 2220 w 256"/>
                    <a:gd name="T13" fmla="*/ 8 h 92"/>
                    <a:gd name="T14" fmla="*/ 3804 w 256"/>
                    <a:gd name="T15" fmla="*/ 8 h 92"/>
                    <a:gd name="T16" fmla="*/ 4428 w 256"/>
                    <a:gd name="T17" fmla="*/ 174 h 92"/>
                    <a:gd name="T18" fmla="*/ 4428 w 256"/>
                    <a:gd name="T19" fmla="*/ 631 h 92"/>
                    <a:gd name="T20" fmla="*/ 4235 w 256"/>
                    <a:gd name="T21" fmla="*/ 744 h 92"/>
                    <a:gd name="T22" fmla="*/ 2220 w 256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6" h="92">
                      <a:moveTo>
                        <a:pt x="128" y="92"/>
                      </a:moveTo>
                      <a:cubicBezTo>
                        <a:pt x="79" y="92"/>
                        <a:pt x="24" y="89"/>
                        <a:pt x="12" y="85"/>
                      </a:cubicBezTo>
                      <a:cubicBezTo>
                        <a:pt x="0" y="81"/>
                        <a:pt x="1" y="77"/>
                        <a:pt x="1" y="72"/>
                      </a:cubicBezTo>
                      <a:cubicBezTo>
                        <a:pt x="1" y="66"/>
                        <a:pt x="1" y="27"/>
                        <a:pt x="1" y="20"/>
                      </a:cubicBezTo>
                      <a:cubicBezTo>
                        <a:pt x="1" y="6"/>
                        <a:pt x="14" y="1"/>
                        <a:pt x="37" y="1"/>
                      </a:cubicBezTo>
                      <a:cubicBezTo>
                        <a:pt x="60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6" y="81"/>
                        <a:pt x="244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2" name="Freeform 28"/>
                <p:cNvSpPr>
                  <a:spLocks/>
                </p:cNvSpPr>
                <p:nvPr/>
              </p:nvSpPr>
              <p:spPr bwMode="auto">
                <a:xfrm>
                  <a:off x="2592" y="2247"/>
                  <a:ext cx="291" cy="85"/>
                </a:xfrm>
                <a:custGeom>
                  <a:avLst/>
                  <a:gdLst>
                    <a:gd name="T0" fmla="*/ 0 w 237"/>
                    <a:gd name="T1" fmla="*/ 627 h 82"/>
                    <a:gd name="T2" fmla="*/ 71 w 237"/>
                    <a:gd name="T3" fmla="*/ 643 h 82"/>
                    <a:gd name="T4" fmla="*/ 2000 w 237"/>
                    <a:gd name="T5" fmla="*/ 695 h 82"/>
                    <a:gd name="T6" fmla="*/ 2000 w 237"/>
                    <a:gd name="T7" fmla="*/ 695 h 82"/>
                    <a:gd name="T8" fmla="*/ 3938 w 237"/>
                    <a:gd name="T9" fmla="*/ 643 h 82"/>
                    <a:gd name="T10" fmla="*/ 4113 w 237"/>
                    <a:gd name="T11" fmla="*/ 531 h 82"/>
                    <a:gd name="T12" fmla="*/ 4113 w 237"/>
                    <a:gd name="T13" fmla="*/ 92 h 82"/>
                    <a:gd name="T14" fmla="*/ 3811 w 237"/>
                    <a:gd name="T15" fmla="*/ 0 h 82"/>
                    <a:gd name="T16" fmla="*/ 3918 w 237"/>
                    <a:gd name="T17" fmla="*/ 295 h 82"/>
                    <a:gd name="T18" fmla="*/ 1497 w 237"/>
                    <a:gd name="T19" fmla="*/ 643 h 82"/>
                    <a:gd name="T20" fmla="*/ 0 w 237"/>
                    <a:gd name="T21" fmla="*/ 627 h 8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7" h="82">
                      <a:moveTo>
                        <a:pt x="0" y="74"/>
                      </a:moveTo>
                      <a:cubicBezTo>
                        <a:pt x="1" y="75"/>
                        <a:pt x="3" y="75"/>
                        <a:pt x="4" y="76"/>
                      </a:cubicBezTo>
                      <a:cubicBezTo>
                        <a:pt x="16" y="79"/>
                        <a:pt x="68" y="82"/>
                        <a:pt x="115" y="82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161" y="82"/>
                        <a:pt x="214" y="79"/>
                        <a:pt x="226" y="76"/>
                      </a:cubicBezTo>
                      <a:cubicBezTo>
                        <a:pt x="237" y="72"/>
                        <a:pt x="236" y="68"/>
                        <a:pt x="236" y="63"/>
                      </a:cubicBezTo>
                      <a:cubicBezTo>
                        <a:pt x="236" y="58"/>
                        <a:pt x="236" y="17"/>
                        <a:pt x="236" y="11"/>
                      </a:cubicBezTo>
                      <a:cubicBezTo>
                        <a:pt x="236" y="6"/>
                        <a:pt x="230" y="2"/>
                        <a:pt x="219" y="0"/>
                      </a:cubicBezTo>
                      <a:cubicBezTo>
                        <a:pt x="233" y="3"/>
                        <a:pt x="228" y="20"/>
                        <a:pt x="225" y="35"/>
                      </a:cubicBezTo>
                      <a:cubicBezTo>
                        <a:pt x="221" y="60"/>
                        <a:pt x="198" y="75"/>
                        <a:pt x="86" y="76"/>
                      </a:cubicBezTo>
                      <a:cubicBezTo>
                        <a:pt x="48" y="77"/>
                        <a:pt x="9" y="76"/>
                        <a:pt x="0" y="7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3" name="Freeform 29"/>
                <p:cNvSpPr>
                  <a:spLocks/>
                </p:cNvSpPr>
                <p:nvPr/>
              </p:nvSpPr>
              <p:spPr bwMode="auto">
                <a:xfrm>
                  <a:off x="2733" y="2259"/>
                  <a:ext cx="150" cy="73"/>
                </a:xfrm>
                <a:custGeom>
                  <a:avLst/>
                  <a:gdLst>
                    <a:gd name="T0" fmla="*/ 0 w 122"/>
                    <a:gd name="T1" fmla="*/ 578 h 71"/>
                    <a:gd name="T2" fmla="*/ 1954 w 122"/>
                    <a:gd name="T3" fmla="*/ 530 h 71"/>
                    <a:gd name="T4" fmla="*/ 2130 w 122"/>
                    <a:gd name="T5" fmla="*/ 422 h 71"/>
                    <a:gd name="T6" fmla="*/ 2130 w 122"/>
                    <a:gd name="T7" fmla="*/ 0 h 71"/>
                    <a:gd name="T8" fmla="*/ 1896 w 122"/>
                    <a:gd name="T9" fmla="*/ 440 h 71"/>
                    <a:gd name="T10" fmla="*/ 0 w 122"/>
                    <a:gd name="T11" fmla="*/ 578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2" h="71">
                      <a:moveTo>
                        <a:pt x="0" y="71"/>
                      </a:moveTo>
                      <a:cubicBezTo>
                        <a:pt x="46" y="71"/>
                        <a:pt x="99" y="68"/>
                        <a:pt x="111" y="65"/>
                      </a:cubicBezTo>
                      <a:cubicBezTo>
                        <a:pt x="122" y="61"/>
                        <a:pt x="121" y="57"/>
                        <a:pt x="121" y="52"/>
                      </a:cubicBezTo>
                      <a:cubicBezTo>
                        <a:pt x="121" y="47"/>
                        <a:pt x="121" y="6"/>
                        <a:pt x="121" y="0"/>
                      </a:cubicBezTo>
                      <a:cubicBezTo>
                        <a:pt x="121" y="8"/>
                        <a:pt x="116" y="46"/>
                        <a:pt x="108" y="54"/>
                      </a:cubicBezTo>
                      <a:cubicBezTo>
                        <a:pt x="100" y="61"/>
                        <a:pt x="79" y="69"/>
                        <a:pt x="0" y="71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4" name="Freeform 30"/>
                <p:cNvSpPr>
                  <a:spLocks/>
                </p:cNvSpPr>
                <p:nvPr/>
              </p:nvSpPr>
              <p:spPr bwMode="auto">
                <a:xfrm>
                  <a:off x="2581" y="2245"/>
                  <a:ext cx="231" cy="71"/>
                </a:xfrm>
                <a:custGeom>
                  <a:avLst/>
                  <a:gdLst>
                    <a:gd name="T0" fmla="*/ 0 w 188"/>
                    <a:gd name="T1" fmla="*/ 602 h 68"/>
                    <a:gd name="T2" fmla="*/ 0 w 188"/>
                    <a:gd name="T3" fmla="*/ 123 h 68"/>
                    <a:gd name="T4" fmla="*/ 598 w 188"/>
                    <a:gd name="T5" fmla="*/ 8 h 68"/>
                    <a:gd name="T6" fmla="*/ 2101 w 188"/>
                    <a:gd name="T7" fmla="*/ 8 h 68"/>
                    <a:gd name="T8" fmla="*/ 3292 w 188"/>
                    <a:gd name="T9" fmla="*/ 8 h 68"/>
                    <a:gd name="T10" fmla="*/ 1717 w 188"/>
                    <a:gd name="T11" fmla="*/ 34 h 68"/>
                    <a:gd name="T12" fmla="*/ 489 w 188"/>
                    <a:gd name="T13" fmla="*/ 107 h 68"/>
                    <a:gd name="T14" fmla="*/ 0 w 188"/>
                    <a:gd name="T15" fmla="*/ 602 h 6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8" h="68">
                      <a:moveTo>
                        <a:pt x="0" y="68"/>
                      </a:moveTo>
                      <a:cubicBezTo>
                        <a:pt x="0" y="62"/>
                        <a:pt x="0" y="20"/>
                        <a:pt x="0" y="14"/>
                      </a:cubicBezTo>
                      <a:cubicBezTo>
                        <a:pt x="0" y="6"/>
                        <a:pt x="12" y="1"/>
                        <a:pt x="34" y="1"/>
                      </a:cubicBezTo>
                      <a:cubicBezTo>
                        <a:pt x="56" y="0"/>
                        <a:pt x="120" y="1"/>
                        <a:pt x="120" y="1"/>
                      </a:cubicBezTo>
                      <a:cubicBezTo>
                        <a:pt x="131" y="1"/>
                        <a:pt x="181" y="1"/>
                        <a:pt x="188" y="1"/>
                      </a:cubicBezTo>
                      <a:cubicBezTo>
                        <a:pt x="171" y="2"/>
                        <a:pt x="134" y="2"/>
                        <a:pt x="98" y="4"/>
                      </a:cubicBezTo>
                      <a:cubicBezTo>
                        <a:pt x="63" y="5"/>
                        <a:pt x="42" y="4"/>
                        <a:pt x="28" y="12"/>
                      </a:cubicBezTo>
                      <a:cubicBezTo>
                        <a:pt x="16" y="19"/>
                        <a:pt x="6" y="44"/>
                        <a:pt x="0" y="68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5" name="Freeform 31"/>
                <p:cNvSpPr>
                  <a:spLocks/>
                </p:cNvSpPr>
                <p:nvPr/>
              </p:nvSpPr>
              <p:spPr bwMode="auto">
                <a:xfrm>
                  <a:off x="2581" y="2245"/>
                  <a:ext cx="105" cy="45"/>
                </a:xfrm>
                <a:custGeom>
                  <a:avLst/>
                  <a:gdLst>
                    <a:gd name="T0" fmla="*/ 1537 w 85"/>
                    <a:gd name="T1" fmla="*/ 0 h 43"/>
                    <a:gd name="T2" fmla="*/ 611 w 85"/>
                    <a:gd name="T3" fmla="*/ 8 h 43"/>
                    <a:gd name="T4" fmla="*/ 0 w 85"/>
                    <a:gd name="T5" fmla="*/ 125 h 43"/>
                    <a:gd name="T6" fmla="*/ 0 w 85"/>
                    <a:gd name="T7" fmla="*/ 386 h 43"/>
                    <a:gd name="T8" fmla="*/ 145 w 85"/>
                    <a:gd name="T9" fmla="*/ 108 h 43"/>
                    <a:gd name="T10" fmla="*/ 1537 w 85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43">
                      <a:moveTo>
                        <a:pt x="85" y="0"/>
                      </a:moveTo>
                      <a:cubicBezTo>
                        <a:pt x="66" y="0"/>
                        <a:pt x="45" y="0"/>
                        <a:pt x="34" y="1"/>
                      </a:cubicBezTo>
                      <a:cubicBezTo>
                        <a:pt x="12" y="1"/>
                        <a:pt x="0" y="6"/>
                        <a:pt x="0" y="14"/>
                      </a:cubicBezTo>
                      <a:cubicBezTo>
                        <a:pt x="0" y="17"/>
                        <a:pt x="0" y="31"/>
                        <a:pt x="0" y="43"/>
                      </a:cubicBezTo>
                      <a:cubicBezTo>
                        <a:pt x="1" y="36"/>
                        <a:pt x="5" y="18"/>
                        <a:pt x="8" y="12"/>
                      </a:cubicBezTo>
                      <a:cubicBezTo>
                        <a:pt x="12" y="5"/>
                        <a:pt x="27" y="0"/>
                        <a:pt x="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6" name="Freeform 38"/>
                <p:cNvSpPr>
                  <a:spLocks/>
                </p:cNvSpPr>
                <p:nvPr/>
              </p:nvSpPr>
              <p:spPr bwMode="auto">
                <a:xfrm>
                  <a:off x="2574" y="2241"/>
                  <a:ext cx="314" cy="96"/>
                </a:xfrm>
                <a:custGeom>
                  <a:avLst/>
                  <a:gdLst>
                    <a:gd name="T0" fmla="*/ 2220 w 256"/>
                    <a:gd name="T1" fmla="*/ 807 h 92"/>
                    <a:gd name="T2" fmla="*/ 209 w 256"/>
                    <a:gd name="T3" fmla="*/ 744 h 92"/>
                    <a:gd name="T4" fmla="*/ 22 w 256"/>
                    <a:gd name="T5" fmla="*/ 631 h 92"/>
                    <a:gd name="T6" fmla="*/ 22 w 256"/>
                    <a:gd name="T7" fmla="*/ 174 h 92"/>
                    <a:gd name="T8" fmla="*/ 649 w 256"/>
                    <a:gd name="T9" fmla="*/ 8 h 92"/>
                    <a:gd name="T10" fmla="*/ 2220 w 256"/>
                    <a:gd name="T11" fmla="*/ 8 h 92"/>
                    <a:gd name="T12" fmla="*/ 2220 w 256"/>
                    <a:gd name="T13" fmla="*/ 8 h 92"/>
                    <a:gd name="T14" fmla="*/ 3804 w 256"/>
                    <a:gd name="T15" fmla="*/ 8 h 92"/>
                    <a:gd name="T16" fmla="*/ 4428 w 256"/>
                    <a:gd name="T17" fmla="*/ 174 h 92"/>
                    <a:gd name="T18" fmla="*/ 4428 w 256"/>
                    <a:gd name="T19" fmla="*/ 631 h 92"/>
                    <a:gd name="T20" fmla="*/ 4235 w 256"/>
                    <a:gd name="T21" fmla="*/ 744 h 92"/>
                    <a:gd name="T22" fmla="*/ 2220 w 256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6" h="92">
                      <a:moveTo>
                        <a:pt x="128" y="92"/>
                      </a:moveTo>
                      <a:cubicBezTo>
                        <a:pt x="79" y="92"/>
                        <a:pt x="24" y="89"/>
                        <a:pt x="12" y="85"/>
                      </a:cubicBezTo>
                      <a:cubicBezTo>
                        <a:pt x="0" y="81"/>
                        <a:pt x="1" y="77"/>
                        <a:pt x="1" y="72"/>
                      </a:cubicBezTo>
                      <a:cubicBezTo>
                        <a:pt x="1" y="66"/>
                        <a:pt x="1" y="27"/>
                        <a:pt x="1" y="20"/>
                      </a:cubicBezTo>
                      <a:cubicBezTo>
                        <a:pt x="1" y="6"/>
                        <a:pt x="14" y="1"/>
                        <a:pt x="37" y="1"/>
                      </a:cubicBezTo>
                      <a:cubicBezTo>
                        <a:pt x="60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6" y="81"/>
                        <a:pt x="244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noFill/>
                <a:ln w="12700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7" name="Rectangle 39"/>
                <p:cNvSpPr>
                  <a:spLocks noChangeArrowheads="1"/>
                </p:cNvSpPr>
                <p:nvPr/>
              </p:nvSpPr>
              <p:spPr bwMode="auto">
                <a:xfrm>
                  <a:off x="2731" y="2337"/>
                  <a:ext cx="0" cy="0"/>
                </a:xfrm>
                <a:prstGeom prst="rect">
                  <a:avLst/>
                </a:prstGeom>
                <a:noFill/>
                <a:ln w="12700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28" name="Freeform 45"/>
                <p:cNvSpPr>
                  <a:spLocks/>
                </p:cNvSpPr>
                <p:nvPr/>
              </p:nvSpPr>
              <p:spPr bwMode="auto">
                <a:xfrm>
                  <a:off x="2885" y="2241"/>
                  <a:ext cx="315" cy="96"/>
                </a:xfrm>
                <a:custGeom>
                  <a:avLst/>
                  <a:gdLst>
                    <a:gd name="T0" fmla="*/ 2210 w 257"/>
                    <a:gd name="T1" fmla="*/ 807 h 92"/>
                    <a:gd name="T2" fmla="*/ 208 w 257"/>
                    <a:gd name="T3" fmla="*/ 744 h 92"/>
                    <a:gd name="T4" fmla="*/ 33 w 257"/>
                    <a:gd name="T5" fmla="*/ 631 h 92"/>
                    <a:gd name="T6" fmla="*/ 33 w 257"/>
                    <a:gd name="T7" fmla="*/ 174 h 92"/>
                    <a:gd name="T8" fmla="*/ 653 w 257"/>
                    <a:gd name="T9" fmla="*/ 8 h 92"/>
                    <a:gd name="T10" fmla="*/ 2210 w 257"/>
                    <a:gd name="T11" fmla="*/ 8 h 92"/>
                    <a:gd name="T12" fmla="*/ 2210 w 257"/>
                    <a:gd name="T13" fmla="*/ 8 h 92"/>
                    <a:gd name="T14" fmla="*/ 3779 w 257"/>
                    <a:gd name="T15" fmla="*/ 8 h 92"/>
                    <a:gd name="T16" fmla="*/ 4400 w 257"/>
                    <a:gd name="T17" fmla="*/ 174 h 92"/>
                    <a:gd name="T18" fmla="*/ 4400 w 257"/>
                    <a:gd name="T19" fmla="*/ 631 h 92"/>
                    <a:gd name="T20" fmla="*/ 4229 w 257"/>
                    <a:gd name="T21" fmla="*/ 744 h 92"/>
                    <a:gd name="T22" fmla="*/ 2210 w 257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" h="92">
                      <a:moveTo>
                        <a:pt x="128" y="92"/>
                      </a:moveTo>
                      <a:cubicBezTo>
                        <a:pt x="80" y="92"/>
                        <a:pt x="24" y="89"/>
                        <a:pt x="12" y="85"/>
                      </a:cubicBezTo>
                      <a:cubicBezTo>
                        <a:pt x="0" y="81"/>
                        <a:pt x="2" y="77"/>
                        <a:pt x="2" y="72"/>
                      </a:cubicBezTo>
                      <a:cubicBezTo>
                        <a:pt x="2" y="66"/>
                        <a:pt x="2" y="27"/>
                        <a:pt x="2" y="20"/>
                      </a:cubicBezTo>
                      <a:cubicBezTo>
                        <a:pt x="2" y="6"/>
                        <a:pt x="15" y="1"/>
                        <a:pt x="38" y="1"/>
                      </a:cubicBezTo>
                      <a:cubicBezTo>
                        <a:pt x="61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7" y="81"/>
                        <a:pt x="245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9" name="Oval 46"/>
                <p:cNvSpPr>
                  <a:spLocks noChangeArrowheads="1"/>
                </p:cNvSpPr>
                <p:nvPr/>
              </p:nvSpPr>
              <p:spPr bwMode="auto">
                <a:xfrm>
                  <a:off x="3017" y="2271"/>
                  <a:ext cx="79" cy="4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30" name="Oval 47"/>
                <p:cNvSpPr>
                  <a:spLocks noChangeArrowheads="1"/>
                </p:cNvSpPr>
                <p:nvPr/>
              </p:nvSpPr>
              <p:spPr bwMode="auto">
                <a:xfrm>
                  <a:off x="3012" y="2269"/>
                  <a:ext cx="78" cy="4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31" name="Freeform 48"/>
                <p:cNvSpPr>
                  <a:spLocks/>
                </p:cNvSpPr>
                <p:nvPr/>
              </p:nvSpPr>
              <p:spPr bwMode="auto">
                <a:xfrm>
                  <a:off x="2903" y="2247"/>
                  <a:ext cx="291" cy="85"/>
                </a:xfrm>
                <a:custGeom>
                  <a:avLst/>
                  <a:gdLst>
                    <a:gd name="T0" fmla="*/ 0 w 237"/>
                    <a:gd name="T1" fmla="*/ 627 h 82"/>
                    <a:gd name="T2" fmla="*/ 83 w 237"/>
                    <a:gd name="T3" fmla="*/ 643 h 82"/>
                    <a:gd name="T4" fmla="*/ 2000 w 237"/>
                    <a:gd name="T5" fmla="*/ 695 h 82"/>
                    <a:gd name="T6" fmla="*/ 2000 w 237"/>
                    <a:gd name="T7" fmla="*/ 695 h 82"/>
                    <a:gd name="T8" fmla="*/ 3938 w 237"/>
                    <a:gd name="T9" fmla="*/ 643 h 82"/>
                    <a:gd name="T10" fmla="*/ 4113 w 237"/>
                    <a:gd name="T11" fmla="*/ 531 h 82"/>
                    <a:gd name="T12" fmla="*/ 4113 w 237"/>
                    <a:gd name="T13" fmla="*/ 92 h 82"/>
                    <a:gd name="T14" fmla="*/ 3811 w 237"/>
                    <a:gd name="T15" fmla="*/ 0 h 82"/>
                    <a:gd name="T16" fmla="*/ 3938 w 237"/>
                    <a:gd name="T17" fmla="*/ 295 h 82"/>
                    <a:gd name="T18" fmla="*/ 1513 w 237"/>
                    <a:gd name="T19" fmla="*/ 643 h 82"/>
                    <a:gd name="T20" fmla="*/ 0 w 237"/>
                    <a:gd name="T21" fmla="*/ 627 h 8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7" h="82">
                      <a:moveTo>
                        <a:pt x="0" y="74"/>
                      </a:moveTo>
                      <a:cubicBezTo>
                        <a:pt x="2" y="75"/>
                        <a:pt x="3" y="75"/>
                        <a:pt x="5" y="76"/>
                      </a:cubicBezTo>
                      <a:cubicBezTo>
                        <a:pt x="16" y="79"/>
                        <a:pt x="69" y="82"/>
                        <a:pt x="115" y="82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162" y="82"/>
                        <a:pt x="214" y="79"/>
                        <a:pt x="226" y="76"/>
                      </a:cubicBezTo>
                      <a:cubicBezTo>
                        <a:pt x="237" y="72"/>
                        <a:pt x="236" y="68"/>
                        <a:pt x="236" y="63"/>
                      </a:cubicBezTo>
                      <a:cubicBezTo>
                        <a:pt x="236" y="58"/>
                        <a:pt x="236" y="17"/>
                        <a:pt x="236" y="11"/>
                      </a:cubicBezTo>
                      <a:cubicBezTo>
                        <a:pt x="236" y="6"/>
                        <a:pt x="230" y="2"/>
                        <a:pt x="219" y="0"/>
                      </a:cubicBezTo>
                      <a:cubicBezTo>
                        <a:pt x="233" y="3"/>
                        <a:pt x="228" y="20"/>
                        <a:pt x="226" y="35"/>
                      </a:cubicBezTo>
                      <a:cubicBezTo>
                        <a:pt x="222" y="60"/>
                        <a:pt x="199" y="75"/>
                        <a:pt x="87" y="76"/>
                      </a:cubicBezTo>
                      <a:cubicBezTo>
                        <a:pt x="48" y="77"/>
                        <a:pt x="10" y="76"/>
                        <a:pt x="0" y="7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2" name="Freeform 49"/>
                <p:cNvSpPr>
                  <a:spLocks/>
                </p:cNvSpPr>
                <p:nvPr/>
              </p:nvSpPr>
              <p:spPr bwMode="auto">
                <a:xfrm>
                  <a:off x="3044" y="2259"/>
                  <a:ext cx="150" cy="73"/>
                </a:xfrm>
                <a:custGeom>
                  <a:avLst/>
                  <a:gdLst>
                    <a:gd name="T0" fmla="*/ 0 w 122"/>
                    <a:gd name="T1" fmla="*/ 578 h 71"/>
                    <a:gd name="T2" fmla="*/ 1954 w 122"/>
                    <a:gd name="T3" fmla="*/ 530 h 71"/>
                    <a:gd name="T4" fmla="*/ 2130 w 122"/>
                    <a:gd name="T5" fmla="*/ 422 h 71"/>
                    <a:gd name="T6" fmla="*/ 2130 w 122"/>
                    <a:gd name="T7" fmla="*/ 0 h 71"/>
                    <a:gd name="T8" fmla="*/ 1919 w 122"/>
                    <a:gd name="T9" fmla="*/ 440 h 71"/>
                    <a:gd name="T10" fmla="*/ 0 w 122"/>
                    <a:gd name="T11" fmla="*/ 578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2" h="71">
                      <a:moveTo>
                        <a:pt x="0" y="71"/>
                      </a:moveTo>
                      <a:cubicBezTo>
                        <a:pt x="47" y="71"/>
                        <a:pt x="99" y="68"/>
                        <a:pt x="111" y="65"/>
                      </a:cubicBezTo>
                      <a:cubicBezTo>
                        <a:pt x="122" y="61"/>
                        <a:pt x="121" y="57"/>
                        <a:pt x="121" y="52"/>
                      </a:cubicBezTo>
                      <a:cubicBezTo>
                        <a:pt x="121" y="47"/>
                        <a:pt x="121" y="6"/>
                        <a:pt x="121" y="0"/>
                      </a:cubicBezTo>
                      <a:cubicBezTo>
                        <a:pt x="122" y="8"/>
                        <a:pt x="117" y="46"/>
                        <a:pt x="109" y="54"/>
                      </a:cubicBezTo>
                      <a:cubicBezTo>
                        <a:pt x="101" y="61"/>
                        <a:pt x="80" y="69"/>
                        <a:pt x="0" y="71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3" name="Freeform 50"/>
                <p:cNvSpPr>
                  <a:spLocks/>
                </p:cNvSpPr>
                <p:nvPr/>
              </p:nvSpPr>
              <p:spPr bwMode="auto">
                <a:xfrm>
                  <a:off x="2892" y="2245"/>
                  <a:ext cx="232" cy="71"/>
                </a:xfrm>
                <a:custGeom>
                  <a:avLst/>
                  <a:gdLst>
                    <a:gd name="T0" fmla="*/ 0 w 189"/>
                    <a:gd name="T1" fmla="*/ 602 h 68"/>
                    <a:gd name="T2" fmla="*/ 0 w 189"/>
                    <a:gd name="T3" fmla="*/ 123 h 68"/>
                    <a:gd name="T4" fmla="*/ 590 w 189"/>
                    <a:gd name="T5" fmla="*/ 8 h 68"/>
                    <a:gd name="T6" fmla="*/ 2104 w 189"/>
                    <a:gd name="T7" fmla="*/ 8 h 68"/>
                    <a:gd name="T8" fmla="*/ 3285 w 189"/>
                    <a:gd name="T9" fmla="*/ 8 h 68"/>
                    <a:gd name="T10" fmla="*/ 1706 w 189"/>
                    <a:gd name="T11" fmla="*/ 34 h 68"/>
                    <a:gd name="T12" fmla="*/ 489 w 189"/>
                    <a:gd name="T13" fmla="*/ 107 h 68"/>
                    <a:gd name="T14" fmla="*/ 0 w 189"/>
                    <a:gd name="T15" fmla="*/ 602 h 6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9" h="68">
                      <a:moveTo>
                        <a:pt x="0" y="68"/>
                      </a:moveTo>
                      <a:cubicBezTo>
                        <a:pt x="0" y="62"/>
                        <a:pt x="0" y="20"/>
                        <a:pt x="0" y="14"/>
                      </a:cubicBezTo>
                      <a:cubicBezTo>
                        <a:pt x="0" y="6"/>
                        <a:pt x="12" y="1"/>
                        <a:pt x="34" y="1"/>
                      </a:cubicBezTo>
                      <a:cubicBezTo>
                        <a:pt x="56" y="0"/>
                        <a:pt x="121" y="1"/>
                        <a:pt x="121" y="1"/>
                      </a:cubicBezTo>
                      <a:cubicBezTo>
                        <a:pt x="131" y="1"/>
                        <a:pt x="181" y="1"/>
                        <a:pt x="189" y="1"/>
                      </a:cubicBezTo>
                      <a:cubicBezTo>
                        <a:pt x="172" y="2"/>
                        <a:pt x="134" y="2"/>
                        <a:pt x="98" y="4"/>
                      </a:cubicBezTo>
                      <a:cubicBezTo>
                        <a:pt x="63" y="5"/>
                        <a:pt x="42" y="4"/>
                        <a:pt x="28" y="12"/>
                      </a:cubicBezTo>
                      <a:cubicBezTo>
                        <a:pt x="16" y="19"/>
                        <a:pt x="6" y="44"/>
                        <a:pt x="0" y="68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4" name="Freeform 51"/>
                <p:cNvSpPr>
                  <a:spLocks/>
                </p:cNvSpPr>
                <p:nvPr/>
              </p:nvSpPr>
              <p:spPr bwMode="auto">
                <a:xfrm>
                  <a:off x="2892" y="2245"/>
                  <a:ext cx="105" cy="45"/>
                </a:xfrm>
                <a:custGeom>
                  <a:avLst/>
                  <a:gdLst>
                    <a:gd name="T0" fmla="*/ 1448 w 86"/>
                    <a:gd name="T1" fmla="*/ 0 h 43"/>
                    <a:gd name="T2" fmla="*/ 575 w 86"/>
                    <a:gd name="T3" fmla="*/ 8 h 43"/>
                    <a:gd name="T4" fmla="*/ 0 w 86"/>
                    <a:gd name="T5" fmla="*/ 125 h 43"/>
                    <a:gd name="T6" fmla="*/ 0 w 86"/>
                    <a:gd name="T7" fmla="*/ 386 h 43"/>
                    <a:gd name="T8" fmla="*/ 149 w 86"/>
                    <a:gd name="T9" fmla="*/ 108 h 43"/>
                    <a:gd name="T10" fmla="*/ 1448 w 86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" h="43">
                      <a:moveTo>
                        <a:pt x="86" y="0"/>
                      </a:moveTo>
                      <a:cubicBezTo>
                        <a:pt x="67" y="0"/>
                        <a:pt x="45" y="0"/>
                        <a:pt x="34" y="1"/>
                      </a:cubicBezTo>
                      <a:cubicBezTo>
                        <a:pt x="12" y="1"/>
                        <a:pt x="0" y="6"/>
                        <a:pt x="0" y="14"/>
                      </a:cubicBezTo>
                      <a:cubicBezTo>
                        <a:pt x="0" y="17"/>
                        <a:pt x="0" y="31"/>
                        <a:pt x="0" y="43"/>
                      </a:cubicBezTo>
                      <a:cubicBezTo>
                        <a:pt x="2" y="36"/>
                        <a:pt x="5" y="18"/>
                        <a:pt x="9" y="12"/>
                      </a:cubicBezTo>
                      <a:cubicBezTo>
                        <a:pt x="13" y="5"/>
                        <a:pt x="27" y="0"/>
                        <a:pt x="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5" name="Oval 52"/>
                <p:cNvSpPr>
                  <a:spLocks noChangeArrowheads="1"/>
                </p:cNvSpPr>
                <p:nvPr/>
              </p:nvSpPr>
              <p:spPr bwMode="auto">
                <a:xfrm>
                  <a:off x="3006" y="2268"/>
                  <a:ext cx="79" cy="4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36" name="Freeform 53"/>
                <p:cNvSpPr>
                  <a:spLocks/>
                </p:cNvSpPr>
                <p:nvPr/>
              </p:nvSpPr>
              <p:spPr bwMode="auto">
                <a:xfrm>
                  <a:off x="3018" y="2273"/>
                  <a:ext cx="63" cy="34"/>
                </a:xfrm>
                <a:custGeom>
                  <a:avLst/>
                  <a:gdLst>
                    <a:gd name="T0" fmla="*/ 644 w 51"/>
                    <a:gd name="T1" fmla="*/ 0 h 33"/>
                    <a:gd name="T2" fmla="*/ 751 w 51"/>
                    <a:gd name="T3" fmla="*/ 89 h 33"/>
                    <a:gd name="T4" fmla="*/ 248 w 51"/>
                    <a:gd name="T5" fmla="*/ 238 h 33"/>
                    <a:gd name="T6" fmla="*/ 0 w 51"/>
                    <a:gd name="T7" fmla="*/ 214 h 33"/>
                    <a:gd name="T8" fmla="*/ 394 w 51"/>
                    <a:gd name="T9" fmla="*/ 273 h 33"/>
                    <a:gd name="T10" fmla="*/ 908 w 51"/>
                    <a:gd name="T11" fmla="*/ 124 h 33"/>
                    <a:gd name="T12" fmla="*/ 644 w 51"/>
                    <a:gd name="T13" fmla="*/ 0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" h="33">
                      <a:moveTo>
                        <a:pt x="36" y="0"/>
                      </a:moveTo>
                      <a:cubicBezTo>
                        <a:pt x="40" y="3"/>
                        <a:pt x="42" y="7"/>
                        <a:pt x="42" y="11"/>
                      </a:cubicBezTo>
                      <a:cubicBezTo>
                        <a:pt x="42" y="21"/>
                        <a:pt x="30" y="29"/>
                        <a:pt x="14" y="29"/>
                      </a:cubicBezTo>
                      <a:cubicBezTo>
                        <a:pt x="9" y="29"/>
                        <a:pt x="4" y="28"/>
                        <a:pt x="0" y="26"/>
                      </a:cubicBezTo>
                      <a:cubicBezTo>
                        <a:pt x="6" y="31"/>
                        <a:pt x="13" y="33"/>
                        <a:pt x="22" y="33"/>
                      </a:cubicBezTo>
                      <a:cubicBezTo>
                        <a:pt x="38" y="33"/>
                        <a:pt x="51" y="25"/>
                        <a:pt x="51" y="15"/>
                      </a:cubicBezTo>
                      <a:cubicBezTo>
                        <a:pt x="51" y="9"/>
                        <a:pt x="45" y="3"/>
                        <a:pt x="36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7" name="Oval 54"/>
                <p:cNvSpPr>
                  <a:spLocks noChangeArrowheads="1"/>
                </p:cNvSpPr>
                <p:nvPr/>
              </p:nvSpPr>
              <p:spPr bwMode="auto">
                <a:xfrm>
                  <a:off x="3026" y="2277"/>
                  <a:ext cx="22" cy="15"/>
                </a:xfrm>
                <a:prstGeom prst="ellipse">
                  <a:avLst/>
                </a:pr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38" name="Oval 55"/>
                <p:cNvSpPr>
                  <a:spLocks noChangeArrowheads="1"/>
                </p:cNvSpPr>
                <p:nvPr/>
              </p:nvSpPr>
              <p:spPr bwMode="auto">
                <a:xfrm>
                  <a:off x="3029" y="2279"/>
                  <a:ext cx="9" cy="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39" name="Oval 57"/>
                <p:cNvSpPr>
                  <a:spLocks noChangeArrowheads="1"/>
                </p:cNvSpPr>
                <p:nvPr/>
              </p:nvSpPr>
              <p:spPr bwMode="auto">
                <a:xfrm>
                  <a:off x="3006" y="2268"/>
                  <a:ext cx="79" cy="4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40" name="Freeform 58"/>
                <p:cNvSpPr>
                  <a:spLocks/>
                </p:cNvSpPr>
                <p:nvPr/>
              </p:nvSpPr>
              <p:spPr bwMode="auto">
                <a:xfrm>
                  <a:off x="2885" y="2241"/>
                  <a:ext cx="315" cy="96"/>
                </a:xfrm>
                <a:custGeom>
                  <a:avLst/>
                  <a:gdLst>
                    <a:gd name="T0" fmla="*/ 2210 w 257"/>
                    <a:gd name="T1" fmla="*/ 807 h 92"/>
                    <a:gd name="T2" fmla="*/ 208 w 257"/>
                    <a:gd name="T3" fmla="*/ 744 h 92"/>
                    <a:gd name="T4" fmla="*/ 33 w 257"/>
                    <a:gd name="T5" fmla="*/ 631 h 92"/>
                    <a:gd name="T6" fmla="*/ 33 w 257"/>
                    <a:gd name="T7" fmla="*/ 174 h 92"/>
                    <a:gd name="T8" fmla="*/ 653 w 257"/>
                    <a:gd name="T9" fmla="*/ 8 h 92"/>
                    <a:gd name="T10" fmla="*/ 2210 w 257"/>
                    <a:gd name="T11" fmla="*/ 8 h 92"/>
                    <a:gd name="T12" fmla="*/ 2210 w 257"/>
                    <a:gd name="T13" fmla="*/ 8 h 92"/>
                    <a:gd name="T14" fmla="*/ 3779 w 257"/>
                    <a:gd name="T15" fmla="*/ 8 h 92"/>
                    <a:gd name="T16" fmla="*/ 4400 w 257"/>
                    <a:gd name="T17" fmla="*/ 174 h 92"/>
                    <a:gd name="T18" fmla="*/ 4400 w 257"/>
                    <a:gd name="T19" fmla="*/ 631 h 92"/>
                    <a:gd name="T20" fmla="*/ 4229 w 257"/>
                    <a:gd name="T21" fmla="*/ 744 h 92"/>
                    <a:gd name="T22" fmla="*/ 2210 w 257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" h="92">
                      <a:moveTo>
                        <a:pt x="128" y="92"/>
                      </a:moveTo>
                      <a:cubicBezTo>
                        <a:pt x="80" y="92"/>
                        <a:pt x="24" y="89"/>
                        <a:pt x="12" y="85"/>
                      </a:cubicBezTo>
                      <a:cubicBezTo>
                        <a:pt x="0" y="81"/>
                        <a:pt x="2" y="77"/>
                        <a:pt x="2" y="72"/>
                      </a:cubicBezTo>
                      <a:cubicBezTo>
                        <a:pt x="2" y="66"/>
                        <a:pt x="2" y="27"/>
                        <a:pt x="2" y="20"/>
                      </a:cubicBezTo>
                      <a:cubicBezTo>
                        <a:pt x="2" y="6"/>
                        <a:pt x="15" y="1"/>
                        <a:pt x="38" y="1"/>
                      </a:cubicBezTo>
                      <a:cubicBezTo>
                        <a:pt x="61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7" y="81"/>
                        <a:pt x="245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noFill/>
                <a:ln w="12700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41" name="Rectangle 59"/>
                <p:cNvSpPr>
                  <a:spLocks noChangeArrowheads="1"/>
                </p:cNvSpPr>
                <p:nvPr/>
              </p:nvSpPr>
              <p:spPr bwMode="auto">
                <a:xfrm>
                  <a:off x="3042" y="2337"/>
                  <a:ext cx="0" cy="0"/>
                </a:xfrm>
                <a:prstGeom prst="rect">
                  <a:avLst/>
                </a:prstGeom>
                <a:noFill/>
                <a:ln w="12700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42" name="Oval 61"/>
                <p:cNvSpPr>
                  <a:spLocks noChangeArrowheads="1"/>
                </p:cNvSpPr>
                <p:nvPr/>
              </p:nvSpPr>
              <p:spPr bwMode="auto">
                <a:xfrm>
                  <a:off x="3029" y="2265"/>
                  <a:ext cx="9" cy="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43" name="Oval 62"/>
                <p:cNvSpPr>
                  <a:spLocks noChangeArrowheads="1"/>
                </p:cNvSpPr>
                <p:nvPr/>
              </p:nvSpPr>
              <p:spPr bwMode="auto">
                <a:xfrm>
                  <a:off x="3002" y="2280"/>
                  <a:ext cx="9" cy="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544" name="Oval 63"/>
                <p:cNvSpPr>
                  <a:spLocks noChangeArrowheads="1"/>
                </p:cNvSpPr>
                <p:nvPr/>
              </p:nvSpPr>
              <p:spPr bwMode="auto">
                <a:xfrm>
                  <a:off x="3010" y="2266"/>
                  <a:ext cx="16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grpSp>
              <p:nvGrpSpPr>
                <p:cNvPr id="116545" name="Group 381"/>
                <p:cNvGrpSpPr>
                  <a:grpSpLocks/>
                </p:cNvGrpSpPr>
                <p:nvPr/>
              </p:nvGrpSpPr>
              <p:grpSpPr bwMode="auto">
                <a:xfrm>
                  <a:off x="3000" y="2265"/>
                  <a:ext cx="96" cy="48"/>
                  <a:chOff x="1616" y="3080"/>
                  <a:chExt cx="178" cy="181"/>
                </a:xfrm>
              </p:grpSpPr>
              <p:sp>
                <p:nvSpPr>
                  <p:cNvPr id="116557" name="Oval 226"/>
                  <p:cNvSpPr>
                    <a:spLocks noChangeArrowheads="1"/>
                  </p:cNvSpPr>
                  <p:nvPr/>
                </p:nvSpPr>
                <p:spPr bwMode="auto">
                  <a:xfrm>
                    <a:off x="1639" y="3093"/>
                    <a:ext cx="155" cy="168"/>
                  </a:xfrm>
                  <a:prstGeom prst="ellipse">
                    <a:avLst/>
                  </a:prstGeom>
                  <a:solidFill>
                    <a:srgbClr val="E89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8" name="Oval 227"/>
                  <p:cNvSpPr>
                    <a:spLocks noChangeArrowheads="1"/>
                  </p:cNvSpPr>
                  <p:nvPr/>
                </p:nvSpPr>
                <p:spPr bwMode="auto">
                  <a:xfrm>
                    <a:off x="1629" y="3085"/>
                    <a:ext cx="155" cy="168"/>
                  </a:xfrm>
                  <a:prstGeom prst="ellipse">
                    <a:avLst/>
                  </a:prstGeom>
                  <a:solidFill>
                    <a:srgbClr val="D462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9" name="Oval 232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182F76"/>
                      </a:gs>
                      <a:gs pos="100000">
                        <a:srgbClr val="3366FF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60" name="Freeform 233"/>
                  <p:cNvSpPr>
                    <a:spLocks/>
                  </p:cNvSpPr>
                  <p:nvPr/>
                </p:nvSpPr>
                <p:spPr bwMode="auto">
                  <a:xfrm>
                    <a:off x="1641" y="3101"/>
                    <a:ext cx="125" cy="139"/>
                  </a:xfrm>
                  <a:custGeom>
                    <a:avLst/>
                    <a:gdLst>
                      <a:gd name="T0" fmla="*/ 21488 w 50"/>
                      <a:gd name="T1" fmla="*/ 0 h 52"/>
                      <a:gd name="T2" fmla="*/ 25208 w 50"/>
                      <a:gd name="T3" fmla="*/ 16391 h 52"/>
                      <a:gd name="T4" fmla="*/ 8595 w 50"/>
                      <a:gd name="T5" fmla="*/ 43814 h 52"/>
                      <a:gd name="T6" fmla="*/ 0 w 50"/>
                      <a:gd name="T7" fmla="*/ 40128 h 52"/>
                      <a:gd name="T8" fmla="*/ 13488 w 50"/>
                      <a:gd name="T9" fmla="*/ 50746 h 52"/>
                      <a:gd name="T10" fmla="*/ 30595 w 50"/>
                      <a:gd name="T11" fmla="*/ 23344 h 52"/>
                      <a:gd name="T12" fmla="*/ 21488 w 50"/>
                      <a:gd name="T13" fmla="*/ 0 h 5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0" h="52">
                        <a:moveTo>
                          <a:pt x="35" y="0"/>
                        </a:moveTo>
                        <a:cubicBezTo>
                          <a:pt x="39" y="5"/>
                          <a:pt x="41" y="11"/>
                          <a:pt x="41" y="17"/>
                        </a:cubicBezTo>
                        <a:cubicBezTo>
                          <a:pt x="41" y="32"/>
                          <a:pt x="29" y="45"/>
                          <a:pt x="14" y="45"/>
                        </a:cubicBezTo>
                        <a:cubicBezTo>
                          <a:pt x="9" y="45"/>
                          <a:pt x="4" y="43"/>
                          <a:pt x="0" y="41"/>
                        </a:cubicBezTo>
                        <a:cubicBezTo>
                          <a:pt x="5" y="48"/>
                          <a:pt x="13" y="52"/>
                          <a:pt x="22" y="52"/>
                        </a:cubicBezTo>
                        <a:cubicBezTo>
                          <a:pt x="37" y="52"/>
                          <a:pt x="50" y="39"/>
                          <a:pt x="50" y="24"/>
                        </a:cubicBezTo>
                        <a:cubicBezTo>
                          <a:pt x="50" y="14"/>
                          <a:pt x="44" y="5"/>
                          <a:pt x="35" y="0"/>
                        </a:cubicBezTo>
                        <a:close/>
                      </a:path>
                    </a:pathLst>
                  </a:custGeom>
                  <a:solidFill>
                    <a:srgbClr val="6659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61" name="Oval 234"/>
                  <p:cNvSpPr>
                    <a:spLocks noChangeArrowheads="1"/>
                  </p:cNvSpPr>
                  <p:nvPr/>
                </p:nvSpPr>
                <p:spPr bwMode="auto">
                  <a:xfrm>
                    <a:off x="1641" y="3112"/>
                    <a:ext cx="58" cy="61"/>
                  </a:xfrm>
                  <a:prstGeom prst="ellipse">
                    <a:avLst/>
                  </a:prstGeom>
                  <a:solidFill>
                    <a:srgbClr val="D5CF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62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1651" y="3122"/>
                    <a:ext cx="23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63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noFill/>
                  <a:ln w="7938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64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1634" y="3090"/>
                    <a:ext cx="20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65" name="Oval 239"/>
                  <p:cNvSpPr>
                    <a:spLocks noChangeArrowheads="1"/>
                  </p:cNvSpPr>
                  <p:nvPr/>
                </p:nvSpPr>
                <p:spPr bwMode="auto">
                  <a:xfrm>
                    <a:off x="1659" y="3080"/>
                    <a:ext cx="15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66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1624" y="3112"/>
                    <a:ext cx="12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</p:grpSp>
            <p:grpSp>
              <p:nvGrpSpPr>
                <p:cNvPr id="116546" name="Group 392"/>
                <p:cNvGrpSpPr>
                  <a:grpSpLocks/>
                </p:cNvGrpSpPr>
                <p:nvPr/>
              </p:nvGrpSpPr>
              <p:grpSpPr bwMode="auto">
                <a:xfrm>
                  <a:off x="2688" y="2265"/>
                  <a:ext cx="114" cy="47"/>
                  <a:chOff x="1616" y="3080"/>
                  <a:chExt cx="178" cy="181"/>
                </a:xfrm>
              </p:grpSpPr>
              <p:sp>
                <p:nvSpPr>
                  <p:cNvPr id="116547" name="Oval 226"/>
                  <p:cNvSpPr>
                    <a:spLocks noChangeArrowheads="1"/>
                  </p:cNvSpPr>
                  <p:nvPr/>
                </p:nvSpPr>
                <p:spPr bwMode="auto">
                  <a:xfrm>
                    <a:off x="1639" y="3093"/>
                    <a:ext cx="155" cy="168"/>
                  </a:xfrm>
                  <a:prstGeom prst="ellipse">
                    <a:avLst/>
                  </a:prstGeom>
                  <a:solidFill>
                    <a:srgbClr val="E89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48" name="Oval 227"/>
                  <p:cNvSpPr>
                    <a:spLocks noChangeArrowheads="1"/>
                  </p:cNvSpPr>
                  <p:nvPr/>
                </p:nvSpPr>
                <p:spPr bwMode="auto">
                  <a:xfrm>
                    <a:off x="1629" y="3085"/>
                    <a:ext cx="155" cy="168"/>
                  </a:xfrm>
                  <a:prstGeom prst="ellipse">
                    <a:avLst/>
                  </a:prstGeom>
                  <a:solidFill>
                    <a:srgbClr val="D462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49" name="Oval 232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182F76"/>
                      </a:gs>
                      <a:gs pos="100000">
                        <a:srgbClr val="3366FF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0" name="Freeform 233"/>
                  <p:cNvSpPr>
                    <a:spLocks/>
                  </p:cNvSpPr>
                  <p:nvPr/>
                </p:nvSpPr>
                <p:spPr bwMode="auto">
                  <a:xfrm>
                    <a:off x="1641" y="3101"/>
                    <a:ext cx="125" cy="139"/>
                  </a:xfrm>
                  <a:custGeom>
                    <a:avLst/>
                    <a:gdLst>
                      <a:gd name="T0" fmla="*/ 21488 w 50"/>
                      <a:gd name="T1" fmla="*/ 0 h 52"/>
                      <a:gd name="T2" fmla="*/ 25208 w 50"/>
                      <a:gd name="T3" fmla="*/ 16391 h 52"/>
                      <a:gd name="T4" fmla="*/ 8595 w 50"/>
                      <a:gd name="T5" fmla="*/ 43814 h 52"/>
                      <a:gd name="T6" fmla="*/ 0 w 50"/>
                      <a:gd name="T7" fmla="*/ 40128 h 52"/>
                      <a:gd name="T8" fmla="*/ 13488 w 50"/>
                      <a:gd name="T9" fmla="*/ 50746 h 52"/>
                      <a:gd name="T10" fmla="*/ 30595 w 50"/>
                      <a:gd name="T11" fmla="*/ 23344 h 52"/>
                      <a:gd name="T12" fmla="*/ 21488 w 50"/>
                      <a:gd name="T13" fmla="*/ 0 h 5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0" h="52">
                        <a:moveTo>
                          <a:pt x="35" y="0"/>
                        </a:moveTo>
                        <a:cubicBezTo>
                          <a:pt x="39" y="5"/>
                          <a:pt x="41" y="11"/>
                          <a:pt x="41" y="17"/>
                        </a:cubicBezTo>
                        <a:cubicBezTo>
                          <a:pt x="41" y="32"/>
                          <a:pt x="29" y="45"/>
                          <a:pt x="14" y="45"/>
                        </a:cubicBezTo>
                        <a:cubicBezTo>
                          <a:pt x="9" y="45"/>
                          <a:pt x="4" y="43"/>
                          <a:pt x="0" y="41"/>
                        </a:cubicBezTo>
                        <a:cubicBezTo>
                          <a:pt x="5" y="48"/>
                          <a:pt x="13" y="52"/>
                          <a:pt x="22" y="52"/>
                        </a:cubicBezTo>
                        <a:cubicBezTo>
                          <a:pt x="37" y="52"/>
                          <a:pt x="50" y="39"/>
                          <a:pt x="50" y="24"/>
                        </a:cubicBezTo>
                        <a:cubicBezTo>
                          <a:pt x="50" y="14"/>
                          <a:pt x="44" y="5"/>
                          <a:pt x="35" y="0"/>
                        </a:cubicBezTo>
                        <a:close/>
                      </a:path>
                    </a:pathLst>
                  </a:custGeom>
                  <a:solidFill>
                    <a:srgbClr val="6659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51" name="Oval 234"/>
                  <p:cNvSpPr>
                    <a:spLocks noChangeArrowheads="1"/>
                  </p:cNvSpPr>
                  <p:nvPr/>
                </p:nvSpPr>
                <p:spPr bwMode="auto">
                  <a:xfrm>
                    <a:off x="1641" y="3112"/>
                    <a:ext cx="58" cy="61"/>
                  </a:xfrm>
                  <a:prstGeom prst="ellipse">
                    <a:avLst/>
                  </a:prstGeom>
                  <a:solidFill>
                    <a:srgbClr val="D5CF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2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1651" y="3122"/>
                    <a:ext cx="23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3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noFill/>
                  <a:ln w="7938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4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1634" y="3090"/>
                    <a:ext cx="20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5" name="Oval 239"/>
                  <p:cNvSpPr>
                    <a:spLocks noChangeArrowheads="1"/>
                  </p:cNvSpPr>
                  <p:nvPr/>
                </p:nvSpPr>
                <p:spPr bwMode="auto">
                  <a:xfrm>
                    <a:off x="1659" y="3080"/>
                    <a:ext cx="15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556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1624" y="3112"/>
                    <a:ext cx="12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16009" name="Group 403"/>
              <p:cNvGrpSpPr>
                <a:grpSpLocks/>
              </p:cNvGrpSpPr>
              <p:nvPr/>
            </p:nvGrpSpPr>
            <p:grpSpPr bwMode="auto">
              <a:xfrm>
                <a:off x="1955" y="1909"/>
                <a:ext cx="1861" cy="371"/>
                <a:chOff x="1584" y="280"/>
                <a:chExt cx="2363" cy="550"/>
              </a:xfrm>
            </p:grpSpPr>
            <p:sp>
              <p:nvSpPr>
                <p:cNvPr id="116422" name="Freeform 404"/>
                <p:cNvSpPr>
                  <a:spLocks/>
                </p:cNvSpPr>
                <p:nvPr/>
              </p:nvSpPr>
              <p:spPr bwMode="auto">
                <a:xfrm flipV="1">
                  <a:off x="1584" y="280"/>
                  <a:ext cx="872" cy="382"/>
                </a:xfrm>
                <a:custGeom>
                  <a:avLst/>
                  <a:gdLst>
                    <a:gd name="T0" fmla="*/ 0 w 466"/>
                    <a:gd name="T1" fmla="*/ 1312 h 191"/>
                    <a:gd name="T2" fmla="*/ 3950 w 466"/>
                    <a:gd name="T3" fmla="*/ 1760 h 191"/>
                    <a:gd name="T4" fmla="*/ 9401 w 466"/>
                    <a:gd name="T5" fmla="*/ 5024 h 191"/>
                    <a:gd name="T6" fmla="*/ 9586 w 466"/>
                    <a:gd name="T7" fmla="*/ 6112 h 191"/>
                    <a:gd name="T8" fmla="*/ 9770 w 466"/>
                    <a:gd name="T9" fmla="*/ 5472 h 191"/>
                    <a:gd name="T10" fmla="*/ 10004 w 466"/>
                    <a:gd name="T11" fmla="*/ 5984 h 191"/>
                    <a:gd name="T12" fmla="*/ 10144 w 466"/>
                    <a:gd name="T13" fmla="*/ 5408 h 191"/>
                    <a:gd name="T14" fmla="*/ 10372 w 466"/>
                    <a:gd name="T15" fmla="*/ 5664 h 191"/>
                    <a:gd name="T16" fmla="*/ 10425 w 466"/>
                    <a:gd name="T17" fmla="*/ 5024 h 191"/>
                    <a:gd name="T18" fmla="*/ 10610 w 466"/>
                    <a:gd name="T19" fmla="*/ 5408 h 191"/>
                    <a:gd name="T20" fmla="*/ 10558 w 466"/>
                    <a:gd name="T21" fmla="*/ 4576 h 191"/>
                    <a:gd name="T22" fmla="*/ 6475 w 466"/>
                    <a:gd name="T23" fmla="*/ 544 h 191"/>
                    <a:gd name="T24" fmla="*/ 0 w 466"/>
                    <a:gd name="T25" fmla="*/ 0 h 19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66" h="191">
                      <a:moveTo>
                        <a:pt x="0" y="41"/>
                      </a:moveTo>
                      <a:cubicBezTo>
                        <a:pt x="43" y="48"/>
                        <a:pt x="107" y="52"/>
                        <a:pt x="172" y="55"/>
                      </a:cubicBezTo>
                      <a:cubicBezTo>
                        <a:pt x="246" y="59"/>
                        <a:pt x="384" y="45"/>
                        <a:pt x="410" y="157"/>
                      </a:cubicBezTo>
                      <a:cubicBezTo>
                        <a:pt x="414" y="175"/>
                        <a:pt x="418" y="191"/>
                        <a:pt x="418" y="191"/>
                      </a:cubicBezTo>
                      <a:cubicBezTo>
                        <a:pt x="426" y="171"/>
                        <a:pt x="426" y="171"/>
                        <a:pt x="426" y="171"/>
                      </a:cubicBezTo>
                      <a:cubicBezTo>
                        <a:pt x="436" y="187"/>
                        <a:pt x="436" y="187"/>
                        <a:pt x="436" y="187"/>
                      </a:cubicBezTo>
                      <a:cubicBezTo>
                        <a:pt x="442" y="169"/>
                        <a:pt x="442" y="169"/>
                        <a:pt x="442" y="169"/>
                      </a:cubicBezTo>
                      <a:cubicBezTo>
                        <a:pt x="452" y="177"/>
                        <a:pt x="452" y="177"/>
                        <a:pt x="452" y="177"/>
                      </a:cubicBezTo>
                      <a:cubicBezTo>
                        <a:pt x="454" y="157"/>
                        <a:pt x="454" y="157"/>
                        <a:pt x="454" y="157"/>
                      </a:cubicBezTo>
                      <a:cubicBezTo>
                        <a:pt x="462" y="169"/>
                        <a:pt x="462" y="169"/>
                        <a:pt x="462" y="169"/>
                      </a:cubicBezTo>
                      <a:cubicBezTo>
                        <a:pt x="462" y="169"/>
                        <a:pt x="466" y="173"/>
                        <a:pt x="460" y="143"/>
                      </a:cubicBezTo>
                      <a:cubicBezTo>
                        <a:pt x="434" y="47"/>
                        <a:pt x="333" y="18"/>
                        <a:pt x="282" y="17"/>
                      </a:cubicBezTo>
                      <a:cubicBezTo>
                        <a:pt x="188" y="15"/>
                        <a:pt x="68" y="10"/>
                        <a:pt x="0" y="0"/>
                      </a:cubicBezTo>
                    </a:path>
                  </a:pathLst>
                </a:custGeom>
                <a:solidFill>
                  <a:srgbClr val="8D5D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3" name="Freeform 405"/>
                <p:cNvSpPr>
                  <a:spLocks/>
                </p:cNvSpPr>
                <p:nvPr/>
              </p:nvSpPr>
              <p:spPr bwMode="auto">
                <a:xfrm flipV="1">
                  <a:off x="2876" y="288"/>
                  <a:ext cx="1071" cy="374"/>
                </a:xfrm>
                <a:custGeom>
                  <a:avLst/>
                  <a:gdLst>
                    <a:gd name="T0" fmla="*/ 13161 w 572"/>
                    <a:gd name="T1" fmla="*/ 1408 h 187"/>
                    <a:gd name="T2" fmla="*/ 6907 w 572"/>
                    <a:gd name="T3" fmla="*/ 1376 h 187"/>
                    <a:gd name="T4" fmla="*/ 3267 w 572"/>
                    <a:gd name="T5" fmla="*/ 2016 h 187"/>
                    <a:gd name="T6" fmla="*/ 947 w 572"/>
                    <a:gd name="T7" fmla="*/ 5440 h 187"/>
                    <a:gd name="T8" fmla="*/ 715 w 572"/>
                    <a:gd name="T9" fmla="*/ 5984 h 187"/>
                    <a:gd name="T10" fmla="*/ 579 w 572"/>
                    <a:gd name="T11" fmla="*/ 5408 h 187"/>
                    <a:gd name="T12" fmla="*/ 341 w 572"/>
                    <a:gd name="T13" fmla="*/ 5664 h 187"/>
                    <a:gd name="T14" fmla="*/ 294 w 572"/>
                    <a:gd name="T15" fmla="*/ 5024 h 187"/>
                    <a:gd name="T16" fmla="*/ 112 w 572"/>
                    <a:gd name="T17" fmla="*/ 5408 h 187"/>
                    <a:gd name="T18" fmla="*/ 137 w 572"/>
                    <a:gd name="T19" fmla="*/ 4608 h 187"/>
                    <a:gd name="T20" fmla="*/ 5703 w 572"/>
                    <a:gd name="T21" fmla="*/ 64 h 187"/>
                    <a:gd name="T22" fmla="*/ 13161 w 572"/>
                    <a:gd name="T23" fmla="*/ 64 h 18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72" h="187">
                      <a:moveTo>
                        <a:pt x="572" y="44"/>
                      </a:moveTo>
                      <a:cubicBezTo>
                        <a:pt x="513" y="51"/>
                        <a:pt x="409" y="44"/>
                        <a:pt x="300" y="43"/>
                      </a:cubicBezTo>
                      <a:cubicBezTo>
                        <a:pt x="242" y="42"/>
                        <a:pt x="187" y="41"/>
                        <a:pt x="142" y="63"/>
                      </a:cubicBezTo>
                      <a:cubicBezTo>
                        <a:pt x="82" y="91"/>
                        <a:pt x="51" y="125"/>
                        <a:pt x="41" y="170"/>
                      </a:cubicBezTo>
                      <a:cubicBezTo>
                        <a:pt x="31" y="187"/>
                        <a:pt x="31" y="187"/>
                        <a:pt x="31" y="187"/>
                      </a:cubicBezTo>
                      <a:cubicBezTo>
                        <a:pt x="25" y="169"/>
                        <a:pt x="25" y="169"/>
                        <a:pt x="25" y="169"/>
                      </a:cubicBezTo>
                      <a:cubicBezTo>
                        <a:pt x="15" y="177"/>
                        <a:pt x="15" y="177"/>
                        <a:pt x="15" y="17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5" y="169"/>
                        <a:pt x="0" y="174"/>
                        <a:pt x="6" y="144"/>
                      </a:cubicBezTo>
                      <a:cubicBezTo>
                        <a:pt x="47" y="19"/>
                        <a:pt x="172" y="1"/>
                        <a:pt x="248" y="2"/>
                      </a:cubicBezTo>
                      <a:cubicBezTo>
                        <a:pt x="375" y="0"/>
                        <a:pt x="503" y="11"/>
                        <a:pt x="572" y="2"/>
                      </a:cubicBezTo>
                    </a:path>
                  </a:pathLst>
                </a:custGeom>
                <a:solidFill>
                  <a:srgbClr val="8D5D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4" name="Freeform 406"/>
                <p:cNvSpPr>
                  <a:spLocks/>
                </p:cNvSpPr>
                <p:nvPr/>
              </p:nvSpPr>
              <p:spPr bwMode="auto">
                <a:xfrm flipV="1">
                  <a:off x="2919" y="420"/>
                  <a:ext cx="893" cy="236"/>
                </a:xfrm>
                <a:custGeom>
                  <a:avLst/>
                  <a:gdLst>
                    <a:gd name="T0" fmla="*/ 0 w 477"/>
                    <a:gd name="T1" fmla="*/ 3776 h 118"/>
                    <a:gd name="T2" fmla="*/ 5860 w 477"/>
                    <a:gd name="T3" fmla="*/ 192 h 118"/>
                    <a:gd name="T4" fmla="*/ 10971 w 477"/>
                    <a:gd name="T5" fmla="*/ 320 h 118"/>
                    <a:gd name="T6" fmla="*/ 5822 w 477"/>
                    <a:gd name="T7" fmla="*/ 512 h 118"/>
                    <a:gd name="T8" fmla="*/ 0 w 477"/>
                    <a:gd name="T9" fmla="*/ 3776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77" h="118">
                      <a:moveTo>
                        <a:pt x="0" y="118"/>
                      </a:moveTo>
                      <a:cubicBezTo>
                        <a:pt x="23" y="71"/>
                        <a:pt x="95" y="0"/>
                        <a:pt x="255" y="6"/>
                      </a:cubicBezTo>
                      <a:cubicBezTo>
                        <a:pt x="415" y="11"/>
                        <a:pt x="477" y="10"/>
                        <a:pt x="477" y="10"/>
                      </a:cubicBezTo>
                      <a:cubicBezTo>
                        <a:pt x="425" y="18"/>
                        <a:pt x="301" y="18"/>
                        <a:pt x="253" y="16"/>
                      </a:cubicBezTo>
                      <a:cubicBezTo>
                        <a:pt x="205" y="15"/>
                        <a:pt x="91" y="11"/>
                        <a:pt x="0" y="118"/>
                      </a:cubicBezTo>
                      <a:close/>
                    </a:path>
                  </a:pathLst>
                </a:custGeom>
                <a:solidFill>
                  <a:srgbClr val="B699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5" name="Freeform 407"/>
                <p:cNvSpPr>
                  <a:spLocks/>
                </p:cNvSpPr>
                <p:nvPr/>
              </p:nvSpPr>
              <p:spPr bwMode="auto">
                <a:xfrm flipV="1">
                  <a:off x="1692" y="434"/>
                  <a:ext cx="712" cy="200"/>
                </a:xfrm>
                <a:custGeom>
                  <a:avLst/>
                  <a:gdLst>
                    <a:gd name="T0" fmla="*/ 0 w 380"/>
                    <a:gd name="T1" fmla="*/ 0 h 100"/>
                    <a:gd name="T2" fmla="*/ 4810 w 380"/>
                    <a:gd name="T3" fmla="*/ 288 h 100"/>
                    <a:gd name="T4" fmla="*/ 8773 w 380"/>
                    <a:gd name="T5" fmla="*/ 3200 h 100"/>
                    <a:gd name="T6" fmla="*/ 4682 w 380"/>
                    <a:gd name="T7" fmla="*/ 640 h 100"/>
                    <a:gd name="T8" fmla="*/ 0 w 380"/>
                    <a:gd name="T9" fmla="*/ 0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0" h="100">
                      <a:moveTo>
                        <a:pt x="0" y="0"/>
                      </a:moveTo>
                      <a:cubicBezTo>
                        <a:pt x="50" y="5"/>
                        <a:pt x="151" y="7"/>
                        <a:pt x="208" y="9"/>
                      </a:cubicBezTo>
                      <a:cubicBezTo>
                        <a:pt x="266" y="12"/>
                        <a:pt x="352" y="36"/>
                        <a:pt x="380" y="100"/>
                      </a:cubicBezTo>
                      <a:cubicBezTo>
                        <a:pt x="355" y="61"/>
                        <a:pt x="299" y="23"/>
                        <a:pt x="203" y="20"/>
                      </a:cubicBezTo>
                      <a:cubicBezTo>
                        <a:pt x="107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699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6" name="Freeform 408"/>
                <p:cNvSpPr>
                  <a:spLocks/>
                </p:cNvSpPr>
                <p:nvPr/>
              </p:nvSpPr>
              <p:spPr bwMode="auto">
                <a:xfrm flipV="1">
                  <a:off x="2660" y="478"/>
                  <a:ext cx="298" cy="308"/>
                </a:xfrm>
                <a:custGeom>
                  <a:avLst/>
                  <a:gdLst>
                    <a:gd name="T0" fmla="*/ 1001 w 159"/>
                    <a:gd name="T1" fmla="*/ 4000 h 154"/>
                    <a:gd name="T2" fmla="*/ 1271 w 159"/>
                    <a:gd name="T3" fmla="*/ 4544 h 154"/>
                    <a:gd name="T4" fmla="*/ 1852 w 159"/>
                    <a:gd name="T5" fmla="*/ 4896 h 154"/>
                    <a:gd name="T6" fmla="*/ 2667 w 159"/>
                    <a:gd name="T7" fmla="*/ 4000 h 154"/>
                    <a:gd name="T8" fmla="*/ 3049 w 159"/>
                    <a:gd name="T9" fmla="*/ 3872 h 154"/>
                    <a:gd name="T10" fmla="*/ 3419 w 159"/>
                    <a:gd name="T11" fmla="*/ 3360 h 154"/>
                    <a:gd name="T12" fmla="*/ 3419 w 159"/>
                    <a:gd name="T13" fmla="*/ 1440 h 154"/>
                    <a:gd name="T14" fmla="*/ 2146 w 159"/>
                    <a:gd name="T15" fmla="*/ 608 h 154"/>
                    <a:gd name="T16" fmla="*/ 1640 w 159"/>
                    <a:gd name="T17" fmla="*/ 128 h 154"/>
                    <a:gd name="T18" fmla="*/ 875 w 159"/>
                    <a:gd name="T19" fmla="*/ 576 h 154"/>
                    <a:gd name="T20" fmla="*/ 210 w 159"/>
                    <a:gd name="T21" fmla="*/ 1216 h 154"/>
                    <a:gd name="T22" fmla="*/ 157 w 159"/>
                    <a:gd name="T23" fmla="*/ 1792 h 154"/>
                    <a:gd name="T24" fmla="*/ 24 w 159"/>
                    <a:gd name="T25" fmla="*/ 2720 h 154"/>
                    <a:gd name="T26" fmla="*/ 534 w 159"/>
                    <a:gd name="T27" fmla="*/ 3680 h 154"/>
                    <a:gd name="T28" fmla="*/ 1001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3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5" y="152"/>
                        <a:pt x="107" y="136"/>
                        <a:pt x="115" y="125"/>
                      </a:cubicBezTo>
                      <a:cubicBezTo>
                        <a:pt x="121" y="117"/>
                        <a:pt x="123" y="123"/>
                        <a:pt x="132" y="121"/>
                      </a:cubicBezTo>
                      <a:cubicBezTo>
                        <a:pt x="138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8" y="45"/>
                      </a:cubicBezTo>
                      <a:cubicBezTo>
                        <a:pt x="135" y="27"/>
                        <a:pt x="114" y="26"/>
                        <a:pt x="93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59" y="0"/>
                        <a:pt x="47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3" y="98"/>
                        <a:pt x="11" y="109"/>
                        <a:pt x="23" y="115"/>
                      </a:cubicBezTo>
                      <a:cubicBezTo>
                        <a:pt x="29" y="118"/>
                        <a:pt x="38" y="118"/>
                        <a:pt x="43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7" name="Freeform 409"/>
                <p:cNvSpPr>
                  <a:spLocks/>
                </p:cNvSpPr>
                <p:nvPr/>
              </p:nvSpPr>
              <p:spPr bwMode="auto">
                <a:xfrm flipV="1">
                  <a:off x="2752" y="526"/>
                  <a:ext cx="133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82 w 71"/>
                    <a:gd name="T3" fmla="*/ 1824 h 71"/>
                    <a:gd name="T4" fmla="*/ 603 w 71"/>
                    <a:gd name="T5" fmla="*/ 2272 h 71"/>
                    <a:gd name="T6" fmla="*/ 1158 w 71"/>
                    <a:gd name="T7" fmla="*/ 1888 h 71"/>
                    <a:gd name="T8" fmla="*/ 1369 w 71"/>
                    <a:gd name="T9" fmla="*/ 1536 h 71"/>
                    <a:gd name="T10" fmla="*/ 1506 w 71"/>
                    <a:gd name="T11" fmla="*/ 1152 h 71"/>
                    <a:gd name="T12" fmla="*/ 1635 w 71"/>
                    <a:gd name="T13" fmla="*/ 544 h 71"/>
                    <a:gd name="T14" fmla="*/ 1590 w 71"/>
                    <a:gd name="T15" fmla="*/ 224 h 71"/>
                    <a:gd name="T16" fmla="*/ 142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7" y="48"/>
                        <a:pt x="8" y="57"/>
                      </a:cubicBezTo>
                      <a:cubicBezTo>
                        <a:pt x="9" y="67"/>
                        <a:pt x="16" y="71"/>
                        <a:pt x="26" y="71"/>
                      </a:cubicBezTo>
                      <a:cubicBezTo>
                        <a:pt x="33" y="70"/>
                        <a:pt x="45" y="65"/>
                        <a:pt x="50" y="59"/>
                      </a:cubicBezTo>
                      <a:cubicBezTo>
                        <a:pt x="52" y="55"/>
                        <a:pt x="56" y="52"/>
                        <a:pt x="59" y="48"/>
                      </a:cubicBezTo>
                      <a:cubicBezTo>
                        <a:pt x="62" y="44"/>
                        <a:pt x="63" y="41"/>
                        <a:pt x="65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0" y="10"/>
                        <a:pt x="69" y="7"/>
                      </a:cubicBezTo>
                      <a:cubicBezTo>
                        <a:pt x="67" y="4"/>
                        <a:pt x="64" y="3"/>
                        <a:pt x="62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8" name="Freeform 410"/>
                <p:cNvSpPr>
                  <a:spLocks/>
                </p:cNvSpPr>
                <p:nvPr/>
              </p:nvSpPr>
              <p:spPr bwMode="auto">
                <a:xfrm flipV="1">
                  <a:off x="2711" y="548"/>
                  <a:ext cx="172" cy="154"/>
                </a:xfrm>
                <a:custGeom>
                  <a:avLst/>
                  <a:gdLst>
                    <a:gd name="T0" fmla="*/ 940 w 92"/>
                    <a:gd name="T1" fmla="*/ 64 h 77"/>
                    <a:gd name="T2" fmla="*/ 576 w 92"/>
                    <a:gd name="T3" fmla="*/ 192 h 77"/>
                    <a:gd name="T4" fmla="*/ 451 w 92"/>
                    <a:gd name="T5" fmla="*/ 480 h 77"/>
                    <a:gd name="T6" fmla="*/ 136 w 92"/>
                    <a:gd name="T7" fmla="*/ 1376 h 77"/>
                    <a:gd name="T8" fmla="*/ 888 w 92"/>
                    <a:gd name="T9" fmla="*/ 1920 h 77"/>
                    <a:gd name="T10" fmla="*/ 1077 w 92"/>
                    <a:gd name="T11" fmla="*/ 2368 h 77"/>
                    <a:gd name="T12" fmla="*/ 1464 w 92"/>
                    <a:gd name="T13" fmla="*/ 2336 h 77"/>
                    <a:gd name="T14" fmla="*/ 1684 w 92"/>
                    <a:gd name="T15" fmla="*/ 1824 h 77"/>
                    <a:gd name="T16" fmla="*/ 1922 w 92"/>
                    <a:gd name="T17" fmla="*/ 1376 h 77"/>
                    <a:gd name="T18" fmla="*/ 1810 w 92"/>
                    <a:gd name="T19" fmla="*/ 224 h 77"/>
                    <a:gd name="T20" fmla="*/ 1210 w 92"/>
                    <a:gd name="T21" fmla="*/ 0 h 77"/>
                    <a:gd name="T22" fmla="*/ 940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1" y="2"/>
                      </a:moveTo>
                      <a:cubicBezTo>
                        <a:pt x="36" y="2"/>
                        <a:pt x="29" y="2"/>
                        <a:pt x="25" y="6"/>
                      </a:cubicBezTo>
                      <a:cubicBezTo>
                        <a:pt x="21" y="9"/>
                        <a:pt x="22" y="11"/>
                        <a:pt x="20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39" y="60"/>
                      </a:cubicBezTo>
                      <a:cubicBezTo>
                        <a:pt x="42" y="65"/>
                        <a:pt x="42" y="71"/>
                        <a:pt x="47" y="74"/>
                      </a:cubicBezTo>
                      <a:cubicBezTo>
                        <a:pt x="51" y="77"/>
                        <a:pt x="59" y="76"/>
                        <a:pt x="64" y="73"/>
                      </a:cubicBezTo>
                      <a:cubicBezTo>
                        <a:pt x="69" y="70"/>
                        <a:pt x="71" y="62"/>
                        <a:pt x="74" y="57"/>
                      </a:cubicBezTo>
                      <a:cubicBezTo>
                        <a:pt x="77" y="51"/>
                        <a:pt x="81" y="48"/>
                        <a:pt x="84" y="43"/>
                      </a:cubicBezTo>
                      <a:cubicBezTo>
                        <a:pt x="92" y="32"/>
                        <a:pt x="92" y="14"/>
                        <a:pt x="79" y="7"/>
                      </a:cubicBezTo>
                      <a:cubicBezTo>
                        <a:pt x="72" y="3"/>
                        <a:pt x="62" y="0"/>
                        <a:pt x="53" y="0"/>
                      </a:cubicBezTo>
                      <a:cubicBezTo>
                        <a:pt x="49" y="1"/>
                        <a:pt x="45" y="3"/>
                        <a:pt x="41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9" name="Freeform 411"/>
                <p:cNvSpPr>
                  <a:spLocks/>
                </p:cNvSpPr>
                <p:nvPr/>
              </p:nvSpPr>
              <p:spPr bwMode="auto">
                <a:xfrm flipV="1">
                  <a:off x="2690" y="488"/>
                  <a:ext cx="255" cy="176"/>
                </a:xfrm>
                <a:custGeom>
                  <a:avLst/>
                  <a:gdLst>
                    <a:gd name="T0" fmla="*/ 296 w 136"/>
                    <a:gd name="T1" fmla="*/ 1696 h 88"/>
                    <a:gd name="T2" fmla="*/ 634 w 136"/>
                    <a:gd name="T3" fmla="*/ 1728 h 88"/>
                    <a:gd name="T4" fmla="*/ 844 w 136"/>
                    <a:gd name="T5" fmla="*/ 2016 h 88"/>
                    <a:gd name="T6" fmla="*/ 1114 w 136"/>
                    <a:gd name="T7" fmla="*/ 2624 h 88"/>
                    <a:gd name="T8" fmla="*/ 1643 w 136"/>
                    <a:gd name="T9" fmla="*/ 2752 h 88"/>
                    <a:gd name="T10" fmla="*/ 2089 w 136"/>
                    <a:gd name="T11" fmla="*/ 2144 h 88"/>
                    <a:gd name="T12" fmla="*/ 2359 w 136"/>
                    <a:gd name="T13" fmla="*/ 1696 h 88"/>
                    <a:gd name="T14" fmla="*/ 2880 w 136"/>
                    <a:gd name="T15" fmla="*/ 1504 h 88"/>
                    <a:gd name="T16" fmla="*/ 3081 w 136"/>
                    <a:gd name="T17" fmla="*/ 896 h 88"/>
                    <a:gd name="T18" fmla="*/ 3066 w 136"/>
                    <a:gd name="T19" fmla="*/ 0 h 88"/>
                    <a:gd name="T20" fmla="*/ 2921 w 136"/>
                    <a:gd name="T21" fmla="*/ 832 h 88"/>
                    <a:gd name="T22" fmla="*/ 2571 w 136"/>
                    <a:gd name="T23" fmla="*/ 1024 h 88"/>
                    <a:gd name="T24" fmla="*/ 2387 w 136"/>
                    <a:gd name="T25" fmla="*/ 1312 h 88"/>
                    <a:gd name="T26" fmla="*/ 2117 w 136"/>
                    <a:gd name="T27" fmla="*/ 1344 h 88"/>
                    <a:gd name="T28" fmla="*/ 1929 w 136"/>
                    <a:gd name="T29" fmla="*/ 1792 h 88"/>
                    <a:gd name="T30" fmla="*/ 1596 w 136"/>
                    <a:gd name="T31" fmla="*/ 2336 h 88"/>
                    <a:gd name="T32" fmla="*/ 1326 w 136"/>
                    <a:gd name="T33" fmla="*/ 1984 h 88"/>
                    <a:gd name="T34" fmla="*/ 1061 w 136"/>
                    <a:gd name="T35" fmla="*/ 1888 h 88"/>
                    <a:gd name="T36" fmla="*/ 692 w 136"/>
                    <a:gd name="T37" fmla="*/ 1568 h 88"/>
                    <a:gd name="T38" fmla="*/ 422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3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4" y="59"/>
                        <a:pt x="36" y="63"/>
                      </a:cubicBezTo>
                      <a:cubicBezTo>
                        <a:pt x="40" y="70"/>
                        <a:pt x="40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2" y="53"/>
                      </a:cubicBezTo>
                      <a:cubicBezTo>
                        <a:pt x="109" y="50"/>
                        <a:pt x="118" y="51"/>
                        <a:pt x="124" y="47"/>
                      </a:cubicBezTo>
                      <a:cubicBezTo>
                        <a:pt x="130" y="43"/>
                        <a:pt x="131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6" y="26"/>
                      </a:cubicBezTo>
                      <a:cubicBezTo>
                        <a:pt x="121" y="30"/>
                        <a:pt x="116" y="28"/>
                        <a:pt x="111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99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79" y="63"/>
                        <a:pt x="77" y="70"/>
                        <a:pt x="69" y="73"/>
                      </a:cubicBezTo>
                      <a:cubicBezTo>
                        <a:pt x="60" y="76"/>
                        <a:pt x="60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1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0" name="Freeform 412"/>
                <p:cNvSpPr>
                  <a:spLocks/>
                </p:cNvSpPr>
                <p:nvPr/>
              </p:nvSpPr>
              <p:spPr bwMode="auto">
                <a:xfrm flipV="1">
                  <a:off x="2769" y="488"/>
                  <a:ext cx="111" cy="72"/>
                </a:xfrm>
                <a:custGeom>
                  <a:avLst/>
                  <a:gdLst>
                    <a:gd name="T0" fmla="*/ 0 w 59"/>
                    <a:gd name="T1" fmla="*/ 672 h 36"/>
                    <a:gd name="T2" fmla="*/ 453 w 59"/>
                    <a:gd name="T3" fmla="*/ 1152 h 36"/>
                    <a:gd name="T4" fmla="*/ 852 w 59"/>
                    <a:gd name="T5" fmla="*/ 928 h 36"/>
                    <a:gd name="T6" fmla="*/ 1390 w 59"/>
                    <a:gd name="T7" fmla="*/ 0 h 36"/>
                    <a:gd name="T8" fmla="*/ 800 w 59"/>
                    <a:gd name="T9" fmla="*/ 672 h 36"/>
                    <a:gd name="T10" fmla="*/ 75 w 59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9" h="36">
                      <a:moveTo>
                        <a:pt x="0" y="21"/>
                      </a:moveTo>
                      <a:cubicBezTo>
                        <a:pt x="7" y="29"/>
                        <a:pt x="8" y="35"/>
                        <a:pt x="19" y="36"/>
                      </a:cubicBezTo>
                      <a:cubicBezTo>
                        <a:pt x="26" y="36"/>
                        <a:pt x="31" y="34"/>
                        <a:pt x="36" y="29"/>
                      </a:cubicBezTo>
                      <a:cubicBezTo>
                        <a:pt x="44" y="19"/>
                        <a:pt x="47" y="6"/>
                        <a:pt x="59" y="0"/>
                      </a:cubicBezTo>
                      <a:cubicBezTo>
                        <a:pt x="47" y="1"/>
                        <a:pt x="42" y="13"/>
                        <a:pt x="34" y="21"/>
                      </a:cubicBezTo>
                      <a:cubicBezTo>
                        <a:pt x="26" y="29"/>
                        <a:pt x="13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1" name="Freeform 413"/>
                <p:cNvSpPr>
                  <a:spLocks/>
                </p:cNvSpPr>
                <p:nvPr/>
              </p:nvSpPr>
              <p:spPr bwMode="auto">
                <a:xfrm flipV="1">
                  <a:off x="2660" y="576"/>
                  <a:ext cx="255" cy="190"/>
                </a:xfrm>
                <a:custGeom>
                  <a:avLst/>
                  <a:gdLst>
                    <a:gd name="T0" fmla="*/ 186 w 136"/>
                    <a:gd name="T1" fmla="*/ 2688 h 95"/>
                    <a:gd name="T2" fmla="*/ 285 w 136"/>
                    <a:gd name="T3" fmla="*/ 1472 h 95"/>
                    <a:gd name="T4" fmla="*/ 324 w 136"/>
                    <a:gd name="T5" fmla="*/ 864 h 95"/>
                    <a:gd name="T6" fmla="*/ 664 w 136"/>
                    <a:gd name="T7" fmla="*/ 608 h 95"/>
                    <a:gd name="T8" fmla="*/ 1508 w 136"/>
                    <a:gd name="T9" fmla="*/ 0 h 95"/>
                    <a:gd name="T10" fmla="*/ 1952 w 136"/>
                    <a:gd name="T11" fmla="*/ 320 h 95"/>
                    <a:gd name="T12" fmla="*/ 2524 w 136"/>
                    <a:gd name="T13" fmla="*/ 640 h 95"/>
                    <a:gd name="T14" fmla="*/ 2880 w 136"/>
                    <a:gd name="T15" fmla="*/ 832 h 95"/>
                    <a:gd name="T16" fmla="*/ 3150 w 136"/>
                    <a:gd name="T17" fmla="*/ 1376 h 95"/>
                    <a:gd name="T18" fmla="*/ 2856 w 136"/>
                    <a:gd name="T19" fmla="*/ 960 h 95"/>
                    <a:gd name="T20" fmla="*/ 2546 w 136"/>
                    <a:gd name="T21" fmla="*/ 832 h 95"/>
                    <a:gd name="T22" fmla="*/ 2201 w 136"/>
                    <a:gd name="T23" fmla="*/ 864 h 95"/>
                    <a:gd name="T24" fmla="*/ 1929 w 136"/>
                    <a:gd name="T25" fmla="*/ 544 h 95"/>
                    <a:gd name="T26" fmla="*/ 1583 w 136"/>
                    <a:gd name="T27" fmla="*/ 672 h 95"/>
                    <a:gd name="T28" fmla="*/ 1483 w 136"/>
                    <a:gd name="T29" fmla="*/ 896 h 95"/>
                    <a:gd name="T30" fmla="*/ 1161 w 136"/>
                    <a:gd name="T31" fmla="*/ 800 h 95"/>
                    <a:gd name="T32" fmla="*/ 767 w 136"/>
                    <a:gd name="T33" fmla="*/ 1312 h 95"/>
                    <a:gd name="T34" fmla="*/ 506 w 136"/>
                    <a:gd name="T35" fmla="*/ 1824 h 95"/>
                    <a:gd name="T36" fmla="*/ 369 w 136"/>
                    <a:gd name="T37" fmla="*/ 2464 h 95"/>
                    <a:gd name="T38" fmla="*/ 369 w 136"/>
                    <a:gd name="T39" fmla="*/ 3040 h 95"/>
                    <a:gd name="T40" fmla="*/ 18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8" y="84"/>
                      </a:moveTo>
                      <a:cubicBezTo>
                        <a:pt x="0" y="71"/>
                        <a:pt x="8" y="58"/>
                        <a:pt x="12" y="46"/>
                      </a:cubicBezTo>
                      <a:cubicBezTo>
                        <a:pt x="14" y="40"/>
                        <a:pt x="12" y="33"/>
                        <a:pt x="14" y="27"/>
                      </a:cubicBezTo>
                      <a:cubicBezTo>
                        <a:pt x="15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5" y="0"/>
                      </a:cubicBezTo>
                      <a:cubicBezTo>
                        <a:pt x="71" y="0"/>
                        <a:pt x="79" y="8"/>
                        <a:pt x="84" y="10"/>
                      </a:cubicBezTo>
                      <a:cubicBezTo>
                        <a:pt x="93" y="13"/>
                        <a:pt x="101" y="16"/>
                        <a:pt x="109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1" y="36"/>
                        <a:pt x="136" y="43"/>
                      </a:cubicBezTo>
                      <a:cubicBezTo>
                        <a:pt x="131" y="37"/>
                        <a:pt x="131" y="33"/>
                        <a:pt x="123" y="30"/>
                      </a:cubicBezTo>
                      <a:cubicBezTo>
                        <a:pt x="119" y="28"/>
                        <a:pt x="114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0" y="25"/>
                        <a:pt x="87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8" y="26"/>
                        <a:pt x="64" y="28"/>
                      </a:cubicBezTo>
                      <a:cubicBezTo>
                        <a:pt x="61" y="28"/>
                        <a:pt x="54" y="25"/>
                        <a:pt x="50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6" y="95"/>
                      </a:cubicBezTo>
                      <a:cubicBezTo>
                        <a:pt x="12" y="92"/>
                        <a:pt x="11" y="88"/>
                        <a:pt x="8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2" name="Freeform 414"/>
                <p:cNvSpPr>
                  <a:spLocks/>
                </p:cNvSpPr>
                <p:nvPr/>
              </p:nvSpPr>
              <p:spPr bwMode="auto">
                <a:xfrm flipV="1">
                  <a:off x="2670" y="636"/>
                  <a:ext cx="155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81 w 83"/>
                    <a:gd name="T3" fmla="*/ 1184 h 66"/>
                    <a:gd name="T4" fmla="*/ 226 w 83"/>
                    <a:gd name="T5" fmla="*/ 736 h 66"/>
                    <a:gd name="T6" fmla="*/ 502 w 83"/>
                    <a:gd name="T7" fmla="*/ 640 h 66"/>
                    <a:gd name="T8" fmla="*/ 756 w 83"/>
                    <a:gd name="T9" fmla="*/ 480 h 66"/>
                    <a:gd name="T10" fmla="*/ 1134 w 83"/>
                    <a:gd name="T11" fmla="*/ 96 h 66"/>
                    <a:gd name="T12" fmla="*/ 1458 w 83"/>
                    <a:gd name="T13" fmla="*/ 32 h 66"/>
                    <a:gd name="T14" fmla="*/ 1628 w 83"/>
                    <a:gd name="T15" fmla="*/ 224 h 66"/>
                    <a:gd name="T16" fmla="*/ 1882 w 83"/>
                    <a:gd name="T17" fmla="*/ 416 h 66"/>
                    <a:gd name="T18" fmla="*/ 1360 w 83"/>
                    <a:gd name="T19" fmla="*/ 256 h 66"/>
                    <a:gd name="T20" fmla="*/ 1119 w 83"/>
                    <a:gd name="T21" fmla="*/ 480 h 66"/>
                    <a:gd name="T22" fmla="*/ 812 w 83"/>
                    <a:gd name="T23" fmla="*/ 576 h 66"/>
                    <a:gd name="T24" fmla="*/ 599 w 83"/>
                    <a:gd name="T25" fmla="*/ 768 h 66"/>
                    <a:gd name="T26" fmla="*/ 366 w 83"/>
                    <a:gd name="T27" fmla="*/ 928 h 66"/>
                    <a:gd name="T28" fmla="*/ 181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1" y="56"/>
                        <a:pt x="8" y="47"/>
                        <a:pt x="8" y="37"/>
                      </a:cubicBezTo>
                      <a:cubicBezTo>
                        <a:pt x="8" y="33"/>
                        <a:pt x="8" y="26"/>
                        <a:pt x="10" y="23"/>
                      </a:cubicBezTo>
                      <a:cubicBezTo>
                        <a:pt x="13" y="20"/>
                        <a:pt x="18" y="21"/>
                        <a:pt x="22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9" y="12"/>
                        <a:pt x="44" y="6"/>
                        <a:pt x="50" y="3"/>
                      </a:cubicBezTo>
                      <a:cubicBezTo>
                        <a:pt x="54" y="1"/>
                        <a:pt x="59" y="0"/>
                        <a:pt x="64" y="1"/>
                      </a:cubicBezTo>
                      <a:cubicBezTo>
                        <a:pt x="68" y="2"/>
                        <a:pt x="68" y="6"/>
                        <a:pt x="72" y="7"/>
                      </a:cubicBezTo>
                      <a:cubicBezTo>
                        <a:pt x="75" y="8"/>
                        <a:pt x="81" y="10"/>
                        <a:pt x="83" y="13"/>
                      </a:cubicBezTo>
                      <a:cubicBezTo>
                        <a:pt x="76" y="10"/>
                        <a:pt x="69" y="7"/>
                        <a:pt x="60" y="8"/>
                      </a:cubicBezTo>
                      <a:cubicBezTo>
                        <a:pt x="56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6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3" y="26"/>
                        <a:pt x="19" y="27"/>
                        <a:pt x="16" y="29"/>
                      </a:cubicBezTo>
                      <a:cubicBezTo>
                        <a:pt x="11" y="32"/>
                        <a:pt x="9" y="40"/>
                        <a:pt x="8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3" name="Freeform 415"/>
                <p:cNvSpPr>
                  <a:spLocks/>
                </p:cNvSpPr>
                <p:nvPr/>
              </p:nvSpPr>
              <p:spPr bwMode="auto">
                <a:xfrm flipV="1">
                  <a:off x="2728" y="554"/>
                  <a:ext cx="140" cy="116"/>
                </a:xfrm>
                <a:custGeom>
                  <a:avLst/>
                  <a:gdLst>
                    <a:gd name="T0" fmla="*/ 0 w 75"/>
                    <a:gd name="T1" fmla="*/ 768 h 58"/>
                    <a:gd name="T2" fmla="*/ 659 w 75"/>
                    <a:gd name="T3" fmla="*/ 1088 h 58"/>
                    <a:gd name="T4" fmla="*/ 1133 w 75"/>
                    <a:gd name="T5" fmla="*/ 1664 h 58"/>
                    <a:gd name="T6" fmla="*/ 1290 w 75"/>
                    <a:gd name="T7" fmla="*/ 1312 h 58"/>
                    <a:gd name="T8" fmla="*/ 1471 w 75"/>
                    <a:gd name="T9" fmla="*/ 960 h 58"/>
                    <a:gd name="T10" fmla="*/ 1592 w 75"/>
                    <a:gd name="T11" fmla="*/ 0 h 58"/>
                    <a:gd name="T12" fmla="*/ 1568 w 75"/>
                    <a:gd name="T13" fmla="*/ 416 h 58"/>
                    <a:gd name="T14" fmla="*/ 1314 w 75"/>
                    <a:gd name="T15" fmla="*/ 608 h 58"/>
                    <a:gd name="T16" fmla="*/ 1178 w 75"/>
                    <a:gd name="T17" fmla="*/ 768 h 58"/>
                    <a:gd name="T18" fmla="*/ 1049 w 75"/>
                    <a:gd name="T19" fmla="*/ 1120 h 58"/>
                    <a:gd name="T20" fmla="*/ 812 w 75"/>
                    <a:gd name="T21" fmla="*/ 832 h 58"/>
                    <a:gd name="T22" fmla="*/ 592 w 75"/>
                    <a:gd name="T23" fmla="*/ 800 h 58"/>
                    <a:gd name="T24" fmla="*/ 157 w 75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5" h="58">
                      <a:moveTo>
                        <a:pt x="0" y="24"/>
                      </a:moveTo>
                      <a:cubicBezTo>
                        <a:pt x="9" y="30"/>
                        <a:pt x="21" y="28"/>
                        <a:pt x="29" y="34"/>
                      </a:cubicBezTo>
                      <a:cubicBezTo>
                        <a:pt x="35" y="39"/>
                        <a:pt x="40" y="58"/>
                        <a:pt x="50" y="52"/>
                      </a:cubicBezTo>
                      <a:cubicBezTo>
                        <a:pt x="53" y="50"/>
                        <a:pt x="55" y="44"/>
                        <a:pt x="57" y="41"/>
                      </a:cubicBezTo>
                      <a:cubicBezTo>
                        <a:pt x="59" y="37"/>
                        <a:pt x="62" y="34"/>
                        <a:pt x="65" y="30"/>
                      </a:cubicBezTo>
                      <a:cubicBezTo>
                        <a:pt x="73" y="20"/>
                        <a:pt x="75" y="13"/>
                        <a:pt x="70" y="0"/>
                      </a:cubicBezTo>
                      <a:cubicBezTo>
                        <a:pt x="70" y="4"/>
                        <a:pt x="71" y="9"/>
                        <a:pt x="69" y="13"/>
                      </a:cubicBezTo>
                      <a:cubicBezTo>
                        <a:pt x="66" y="19"/>
                        <a:pt x="63" y="18"/>
                        <a:pt x="58" y="19"/>
                      </a:cubicBezTo>
                      <a:cubicBezTo>
                        <a:pt x="54" y="21"/>
                        <a:pt x="54" y="19"/>
                        <a:pt x="52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40" y="36"/>
                        <a:pt x="39" y="28"/>
                        <a:pt x="36" y="26"/>
                      </a:cubicBezTo>
                      <a:cubicBezTo>
                        <a:pt x="31" y="21"/>
                        <a:pt x="31" y="23"/>
                        <a:pt x="26" y="25"/>
                      </a:cubicBezTo>
                      <a:cubicBezTo>
                        <a:pt x="20" y="27"/>
                        <a:pt x="14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4" name="Freeform 416"/>
                <p:cNvSpPr>
                  <a:spLocks/>
                </p:cNvSpPr>
                <p:nvPr/>
              </p:nvSpPr>
              <p:spPr bwMode="auto">
                <a:xfrm flipV="1">
                  <a:off x="2734" y="634"/>
                  <a:ext cx="119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90 w 64"/>
                    <a:gd name="T3" fmla="*/ 448 h 30"/>
                    <a:gd name="T4" fmla="*/ 539 w 64"/>
                    <a:gd name="T5" fmla="*/ 96 h 30"/>
                    <a:gd name="T6" fmla="*/ 668 w 64"/>
                    <a:gd name="T7" fmla="*/ 128 h 30"/>
                    <a:gd name="T8" fmla="*/ 906 w 64"/>
                    <a:gd name="T9" fmla="*/ 32 h 30"/>
                    <a:gd name="T10" fmla="*/ 1421 w 64"/>
                    <a:gd name="T11" fmla="*/ 256 h 30"/>
                    <a:gd name="T12" fmla="*/ 1138 w 64"/>
                    <a:gd name="T13" fmla="*/ 192 h 30"/>
                    <a:gd name="T14" fmla="*/ 1002 w 64"/>
                    <a:gd name="T15" fmla="*/ 512 h 30"/>
                    <a:gd name="T16" fmla="*/ 599 w 64"/>
                    <a:gd name="T17" fmla="*/ 480 h 30"/>
                    <a:gd name="T18" fmla="*/ 515 w 64"/>
                    <a:gd name="T19" fmla="*/ 704 h 30"/>
                    <a:gd name="T20" fmla="*/ 335 w 64"/>
                    <a:gd name="T21" fmla="*/ 608 h 30"/>
                    <a:gd name="T22" fmla="*/ 262 w 64"/>
                    <a:gd name="T23" fmla="*/ 864 h 30"/>
                    <a:gd name="T24" fmla="*/ 45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4" y="3"/>
                      </a:cubicBezTo>
                      <a:cubicBezTo>
                        <a:pt x="26" y="3"/>
                        <a:pt x="28" y="4"/>
                        <a:pt x="30" y="4"/>
                      </a:cubicBezTo>
                      <a:cubicBezTo>
                        <a:pt x="34" y="4"/>
                        <a:pt x="38" y="2"/>
                        <a:pt x="41" y="1"/>
                      </a:cubicBezTo>
                      <a:cubicBezTo>
                        <a:pt x="48" y="0"/>
                        <a:pt x="59" y="3"/>
                        <a:pt x="64" y="8"/>
                      </a:cubicBezTo>
                      <a:cubicBezTo>
                        <a:pt x="60" y="6"/>
                        <a:pt x="55" y="4"/>
                        <a:pt x="51" y="6"/>
                      </a:cubicBezTo>
                      <a:cubicBezTo>
                        <a:pt x="46" y="8"/>
                        <a:pt x="49" y="14"/>
                        <a:pt x="45" y="16"/>
                      </a:cubicBezTo>
                      <a:cubicBezTo>
                        <a:pt x="40" y="19"/>
                        <a:pt x="30" y="3"/>
                        <a:pt x="27" y="15"/>
                      </a:cubicBezTo>
                      <a:cubicBezTo>
                        <a:pt x="26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2" y="27"/>
                      </a:cubicBezTo>
                      <a:cubicBezTo>
                        <a:pt x="10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5" name="Freeform 417"/>
                <p:cNvSpPr>
                  <a:spLocks/>
                </p:cNvSpPr>
                <p:nvPr/>
              </p:nvSpPr>
              <p:spPr bwMode="auto">
                <a:xfrm flipV="1">
                  <a:off x="2743" y="644"/>
                  <a:ext cx="69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209 w 37"/>
                    <a:gd name="T3" fmla="*/ 416 h 26"/>
                    <a:gd name="T4" fmla="*/ 390 w 37"/>
                    <a:gd name="T5" fmla="*/ 128 h 26"/>
                    <a:gd name="T6" fmla="*/ 584 w 37"/>
                    <a:gd name="T7" fmla="*/ 160 h 26"/>
                    <a:gd name="T8" fmla="*/ 837 w 37"/>
                    <a:gd name="T9" fmla="*/ 128 h 26"/>
                    <a:gd name="T10" fmla="*/ 759 w 37"/>
                    <a:gd name="T11" fmla="*/ 320 h 26"/>
                    <a:gd name="T12" fmla="*/ 390 w 37"/>
                    <a:gd name="T13" fmla="*/ 512 h 26"/>
                    <a:gd name="T14" fmla="*/ 226 w 37"/>
                    <a:gd name="T15" fmla="*/ 480 h 26"/>
                    <a:gd name="T16" fmla="*/ 73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2" y="5"/>
                        <a:pt x="17" y="4"/>
                      </a:cubicBezTo>
                      <a:cubicBezTo>
                        <a:pt x="20" y="2"/>
                        <a:pt x="23" y="5"/>
                        <a:pt x="26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3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6" name="Freeform 418"/>
                <p:cNvSpPr>
                  <a:spLocks/>
                </p:cNvSpPr>
                <p:nvPr/>
              </p:nvSpPr>
              <p:spPr bwMode="auto">
                <a:xfrm flipV="1">
                  <a:off x="2660" y="478"/>
                  <a:ext cx="298" cy="308"/>
                </a:xfrm>
                <a:custGeom>
                  <a:avLst/>
                  <a:gdLst>
                    <a:gd name="T0" fmla="*/ 1001 w 159"/>
                    <a:gd name="T1" fmla="*/ 4000 h 154"/>
                    <a:gd name="T2" fmla="*/ 1271 w 159"/>
                    <a:gd name="T3" fmla="*/ 4544 h 154"/>
                    <a:gd name="T4" fmla="*/ 1852 w 159"/>
                    <a:gd name="T5" fmla="*/ 4896 h 154"/>
                    <a:gd name="T6" fmla="*/ 2667 w 159"/>
                    <a:gd name="T7" fmla="*/ 4000 h 154"/>
                    <a:gd name="T8" fmla="*/ 3049 w 159"/>
                    <a:gd name="T9" fmla="*/ 3872 h 154"/>
                    <a:gd name="T10" fmla="*/ 3419 w 159"/>
                    <a:gd name="T11" fmla="*/ 3360 h 154"/>
                    <a:gd name="T12" fmla="*/ 3419 w 159"/>
                    <a:gd name="T13" fmla="*/ 1440 h 154"/>
                    <a:gd name="T14" fmla="*/ 2146 w 159"/>
                    <a:gd name="T15" fmla="*/ 608 h 154"/>
                    <a:gd name="T16" fmla="*/ 1640 w 159"/>
                    <a:gd name="T17" fmla="*/ 128 h 154"/>
                    <a:gd name="T18" fmla="*/ 875 w 159"/>
                    <a:gd name="T19" fmla="*/ 576 h 154"/>
                    <a:gd name="T20" fmla="*/ 210 w 159"/>
                    <a:gd name="T21" fmla="*/ 1216 h 154"/>
                    <a:gd name="T22" fmla="*/ 157 w 159"/>
                    <a:gd name="T23" fmla="*/ 1792 h 154"/>
                    <a:gd name="T24" fmla="*/ 24 w 159"/>
                    <a:gd name="T25" fmla="*/ 2720 h 154"/>
                    <a:gd name="T26" fmla="*/ 534 w 159"/>
                    <a:gd name="T27" fmla="*/ 3680 h 154"/>
                    <a:gd name="T28" fmla="*/ 1001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3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5" y="152"/>
                        <a:pt x="107" y="136"/>
                        <a:pt x="115" y="125"/>
                      </a:cubicBezTo>
                      <a:cubicBezTo>
                        <a:pt x="121" y="117"/>
                        <a:pt x="123" y="123"/>
                        <a:pt x="132" y="121"/>
                      </a:cubicBezTo>
                      <a:cubicBezTo>
                        <a:pt x="138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8" y="45"/>
                      </a:cubicBezTo>
                      <a:cubicBezTo>
                        <a:pt x="135" y="27"/>
                        <a:pt x="114" y="26"/>
                        <a:pt x="93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59" y="0"/>
                        <a:pt x="47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3" y="98"/>
                        <a:pt x="11" y="109"/>
                        <a:pt x="23" y="115"/>
                      </a:cubicBezTo>
                      <a:cubicBezTo>
                        <a:pt x="29" y="118"/>
                        <a:pt x="38" y="118"/>
                        <a:pt x="43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7" name="Freeform 419"/>
                <p:cNvSpPr>
                  <a:spLocks/>
                </p:cNvSpPr>
                <p:nvPr/>
              </p:nvSpPr>
              <p:spPr bwMode="auto">
                <a:xfrm flipV="1">
                  <a:off x="2619" y="694"/>
                  <a:ext cx="128" cy="70"/>
                </a:xfrm>
                <a:custGeom>
                  <a:avLst/>
                  <a:gdLst>
                    <a:gd name="T0" fmla="*/ 0 w 68"/>
                    <a:gd name="T1" fmla="*/ 544 h 35"/>
                    <a:gd name="T2" fmla="*/ 1041 w 68"/>
                    <a:gd name="T3" fmla="*/ 800 h 35"/>
                    <a:gd name="T4" fmla="*/ 1442 w 68"/>
                    <a:gd name="T5" fmla="*/ 672 h 35"/>
                    <a:gd name="T6" fmla="*/ 1555 w 68"/>
                    <a:gd name="T7" fmla="*/ 0 h 35"/>
                    <a:gd name="T8" fmla="*/ 1466 w 68"/>
                    <a:gd name="T9" fmla="*/ 448 h 35"/>
                    <a:gd name="T10" fmla="*/ 1254 w 68"/>
                    <a:gd name="T11" fmla="*/ 416 h 35"/>
                    <a:gd name="T12" fmla="*/ 1096 w 68"/>
                    <a:gd name="T13" fmla="*/ 672 h 35"/>
                    <a:gd name="T14" fmla="*/ 755 w 68"/>
                    <a:gd name="T15" fmla="*/ 672 h 35"/>
                    <a:gd name="T16" fmla="*/ 499 w 68"/>
                    <a:gd name="T17" fmla="*/ 832 h 35"/>
                    <a:gd name="T18" fmla="*/ 286 w 68"/>
                    <a:gd name="T19" fmla="*/ 768 h 35"/>
                    <a:gd name="T20" fmla="*/ 160 w 68"/>
                    <a:gd name="T21" fmla="*/ 704 h 35"/>
                    <a:gd name="T22" fmla="*/ 75 w 68"/>
                    <a:gd name="T23" fmla="*/ 640 h 3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8" h="35">
                      <a:moveTo>
                        <a:pt x="0" y="17"/>
                      </a:moveTo>
                      <a:cubicBezTo>
                        <a:pt x="8" y="35"/>
                        <a:pt x="29" y="28"/>
                        <a:pt x="44" y="25"/>
                      </a:cubicBezTo>
                      <a:cubicBezTo>
                        <a:pt x="49" y="24"/>
                        <a:pt x="57" y="24"/>
                        <a:pt x="61" y="21"/>
                      </a:cubicBezTo>
                      <a:cubicBezTo>
                        <a:pt x="68" y="15"/>
                        <a:pt x="66" y="7"/>
                        <a:pt x="66" y="0"/>
                      </a:cubicBezTo>
                      <a:cubicBezTo>
                        <a:pt x="65" y="3"/>
                        <a:pt x="66" y="12"/>
                        <a:pt x="62" y="14"/>
                      </a:cubicBezTo>
                      <a:cubicBezTo>
                        <a:pt x="60" y="16"/>
                        <a:pt x="56" y="14"/>
                        <a:pt x="53" y="13"/>
                      </a:cubicBezTo>
                      <a:cubicBezTo>
                        <a:pt x="53" y="18"/>
                        <a:pt x="50" y="20"/>
                        <a:pt x="46" y="21"/>
                      </a:cubicBezTo>
                      <a:cubicBezTo>
                        <a:pt x="40" y="23"/>
                        <a:pt x="37" y="21"/>
                        <a:pt x="32" y="21"/>
                      </a:cubicBezTo>
                      <a:cubicBezTo>
                        <a:pt x="27" y="22"/>
                        <a:pt x="26" y="26"/>
                        <a:pt x="21" y="26"/>
                      </a:cubicBezTo>
                      <a:cubicBezTo>
                        <a:pt x="17" y="27"/>
                        <a:pt x="15" y="26"/>
                        <a:pt x="12" y="24"/>
                      </a:cubicBezTo>
                      <a:cubicBezTo>
                        <a:pt x="10" y="23"/>
                        <a:pt x="9" y="22"/>
                        <a:pt x="7" y="22"/>
                      </a:cubicBezTo>
                      <a:cubicBezTo>
                        <a:pt x="5" y="21"/>
                        <a:pt x="4" y="22"/>
                        <a:pt x="3" y="20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8" name="Freeform 420"/>
                <p:cNvSpPr>
                  <a:spLocks/>
                </p:cNvSpPr>
                <p:nvPr/>
              </p:nvSpPr>
              <p:spPr bwMode="auto">
                <a:xfrm flipV="1">
                  <a:off x="2413" y="362"/>
                  <a:ext cx="223" cy="236"/>
                </a:xfrm>
                <a:custGeom>
                  <a:avLst/>
                  <a:gdLst>
                    <a:gd name="T0" fmla="*/ 1016 w 119"/>
                    <a:gd name="T1" fmla="*/ 32 h 118"/>
                    <a:gd name="T2" fmla="*/ 257 w 119"/>
                    <a:gd name="T3" fmla="*/ 992 h 118"/>
                    <a:gd name="T4" fmla="*/ 24 w 119"/>
                    <a:gd name="T5" fmla="*/ 2304 h 118"/>
                    <a:gd name="T6" fmla="*/ 157 w 119"/>
                    <a:gd name="T7" fmla="*/ 2848 h 118"/>
                    <a:gd name="T8" fmla="*/ 294 w 119"/>
                    <a:gd name="T9" fmla="*/ 3040 h 118"/>
                    <a:gd name="T10" fmla="*/ 603 w 119"/>
                    <a:gd name="T11" fmla="*/ 3424 h 118"/>
                    <a:gd name="T12" fmla="*/ 1158 w 119"/>
                    <a:gd name="T13" fmla="*/ 3488 h 118"/>
                    <a:gd name="T14" fmla="*/ 1591 w 119"/>
                    <a:gd name="T15" fmla="*/ 3776 h 118"/>
                    <a:gd name="T16" fmla="*/ 2515 w 119"/>
                    <a:gd name="T17" fmla="*/ 3168 h 118"/>
                    <a:gd name="T18" fmla="*/ 2539 w 119"/>
                    <a:gd name="T19" fmla="*/ 2720 h 118"/>
                    <a:gd name="T20" fmla="*/ 2680 w 119"/>
                    <a:gd name="T21" fmla="*/ 2272 h 118"/>
                    <a:gd name="T22" fmla="*/ 2567 w 119"/>
                    <a:gd name="T23" fmla="*/ 1312 h 118"/>
                    <a:gd name="T24" fmla="*/ 2243 w 119"/>
                    <a:gd name="T25" fmla="*/ 864 h 118"/>
                    <a:gd name="T26" fmla="*/ 1876 w 119"/>
                    <a:gd name="T27" fmla="*/ 224 h 118"/>
                    <a:gd name="T28" fmla="*/ 1113 w 119"/>
                    <a:gd name="T29" fmla="*/ 0 h 1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19" h="118">
                      <a:moveTo>
                        <a:pt x="44" y="1"/>
                      </a:moveTo>
                      <a:cubicBezTo>
                        <a:pt x="27" y="4"/>
                        <a:pt x="18" y="19"/>
                        <a:pt x="11" y="31"/>
                      </a:cubicBezTo>
                      <a:cubicBezTo>
                        <a:pt x="3" y="42"/>
                        <a:pt x="0" y="59"/>
                        <a:pt x="1" y="72"/>
                      </a:cubicBezTo>
                      <a:cubicBezTo>
                        <a:pt x="2" y="78"/>
                        <a:pt x="4" y="84"/>
                        <a:pt x="7" y="89"/>
                      </a:cubicBezTo>
                      <a:cubicBezTo>
                        <a:pt x="10" y="93"/>
                        <a:pt x="10" y="92"/>
                        <a:pt x="13" y="95"/>
                      </a:cubicBezTo>
                      <a:cubicBezTo>
                        <a:pt x="17" y="99"/>
                        <a:pt x="21" y="105"/>
                        <a:pt x="26" y="107"/>
                      </a:cubicBezTo>
                      <a:cubicBezTo>
                        <a:pt x="34" y="109"/>
                        <a:pt x="42" y="106"/>
                        <a:pt x="50" y="109"/>
                      </a:cubicBezTo>
                      <a:cubicBezTo>
                        <a:pt x="57" y="113"/>
                        <a:pt x="60" y="118"/>
                        <a:pt x="69" y="118"/>
                      </a:cubicBezTo>
                      <a:cubicBezTo>
                        <a:pt x="83" y="118"/>
                        <a:pt x="105" y="114"/>
                        <a:pt x="109" y="99"/>
                      </a:cubicBezTo>
                      <a:cubicBezTo>
                        <a:pt x="110" y="95"/>
                        <a:pt x="109" y="89"/>
                        <a:pt x="110" y="85"/>
                      </a:cubicBezTo>
                      <a:cubicBezTo>
                        <a:pt x="111" y="80"/>
                        <a:pt x="115" y="75"/>
                        <a:pt x="116" y="71"/>
                      </a:cubicBezTo>
                      <a:cubicBezTo>
                        <a:pt x="119" y="61"/>
                        <a:pt x="116" y="50"/>
                        <a:pt x="111" y="41"/>
                      </a:cubicBezTo>
                      <a:cubicBezTo>
                        <a:pt x="108" y="35"/>
                        <a:pt x="102" y="31"/>
                        <a:pt x="97" y="27"/>
                      </a:cubicBezTo>
                      <a:cubicBezTo>
                        <a:pt x="89" y="21"/>
                        <a:pt x="89" y="12"/>
                        <a:pt x="81" y="7"/>
                      </a:cubicBezTo>
                      <a:cubicBezTo>
                        <a:pt x="71" y="0"/>
                        <a:pt x="60" y="1"/>
                        <a:pt x="48" y="0"/>
                      </a:cubicBezTo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9" name="Freeform 421"/>
                <p:cNvSpPr>
                  <a:spLocks/>
                </p:cNvSpPr>
                <p:nvPr/>
              </p:nvSpPr>
              <p:spPr bwMode="auto">
                <a:xfrm flipV="1">
                  <a:off x="2413" y="362"/>
                  <a:ext cx="223" cy="236"/>
                </a:xfrm>
                <a:custGeom>
                  <a:avLst/>
                  <a:gdLst>
                    <a:gd name="T0" fmla="*/ 1016 w 119"/>
                    <a:gd name="T1" fmla="*/ 32 h 118"/>
                    <a:gd name="T2" fmla="*/ 257 w 119"/>
                    <a:gd name="T3" fmla="*/ 992 h 118"/>
                    <a:gd name="T4" fmla="*/ 24 w 119"/>
                    <a:gd name="T5" fmla="*/ 2304 h 118"/>
                    <a:gd name="T6" fmla="*/ 157 w 119"/>
                    <a:gd name="T7" fmla="*/ 2848 h 118"/>
                    <a:gd name="T8" fmla="*/ 294 w 119"/>
                    <a:gd name="T9" fmla="*/ 3040 h 118"/>
                    <a:gd name="T10" fmla="*/ 639 w 119"/>
                    <a:gd name="T11" fmla="*/ 3296 h 118"/>
                    <a:gd name="T12" fmla="*/ 1158 w 119"/>
                    <a:gd name="T13" fmla="*/ 3488 h 118"/>
                    <a:gd name="T14" fmla="*/ 1591 w 119"/>
                    <a:gd name="T15" fmla="*/ 3776 h 118"/>
                    <a:gd name="T16" fmla="*/ 2515 w 119"/>
                    <a:gd name="T17" fmla="*/ 3168 h 118"/>
                    <a:gd name="T18" fmla="*/ 2539 w 119"/>
                    <a:gd name="T19" fmla="*/ 2720 h 118"/>
                    <a:gd name="T20" fmla="*/ 2680 w 119"/>
                    <a:gd name="T21" fmla="*/ 2272 h 118"/>
                    <a:gd name="T22" fmla="*/ 2567 w 119"/>
                    <a:gd name="T23" fmla="*/ 1312 h 118"/>
                    <a:gd name="T24" fmla="*/ 2243 w 119"/>
                    <a:gd name="T25" fmla="*/ 864 h 118"/>
                    <a:gd name="T26" fmla="*/ 1876 w 119"/>
                    <a:gd name="T27" fmla="*/ 224 h 118"/>
                    <a:gd name="T28" fmla="*/ 1113 w 119"/>
                    <a:gd name="T29" fmla="*/ 0 h 1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19" h="118">
                      <a:moveTo>
                        <a:pt x="44" y="1"/>
                      </a:moveTo>
                      <a:cubicBezTo>
                        <a:pt x="27" y="4"/>
                        <a:pt x="18" y="19"/>
                        <a:pt x="11" y="31"/>
                      </a:cubicBezTo>
                      <a:cubicBezTo>
                        <a:pt x="3" y="42"/>
                        <a:pt x="0" y="59"/>
                        <a:pt x="1" y="72"/>
                      </a:cubicBezTo>
                      <a:cubicBezTo>
                        <a:pt x="2" y="78"/>
                        <a:pt x="4" y="84"/>
                        <a:pt x="7" y="89"/>
                      </a:cubicBezTo>
                      <a:cubicBezTo>
                        <a:pt x="10" y="93"/>
                        <a:pt x="10" y="92"/>
                        <a:pt x="13" y="95"/>
                      </a:cubicBezTo>
                      <a:cubicBezTo>
                        <a:pt x="17" y="99"/>
                        <a:pt x="22" y="102"/>
                        <a:pt x="28" y="103"/>
                      </a:cubicBezTo>
                      <a:cubicBezTo>
                        <a:pt x="35" y="105"/>
                        <a:pt x="42" y="106"/>
                        <a:pt x="50" y="109"/>
                      </a:cubicBezTo>
                      <a:cubicBezTo>
                        <a:pt x="57" y="113"/>
                        <a:pt x="60" y="118"/>
                        <a:pt x="69" y="118"/>
                      </a:cubicBezTo>
                      <a:cubicBezTo>
                        <a:pt x="83" y="118"/>
                        <a:pt x="105" y="114"/>
                        <a:pt x="109" y="99"/>
                      </a:cubicBezTo>
                      <a:cubicBezTo>
                        <a:pt x="110" y="95"/>
                        <a:pt x="109" y="89"/>
                        <a:pt x="110" y="85"/>
                      </a:cubicBezTo>
                      <a:cubicBezTo>
                        <a:pt x="111" y="80"/>
                        <a:pt x="115" y="75"/>
                        <a:pt x="116" y="71"/>
                      </a:cubicBezTo>
                      <a:cubicBezTo>
                        <a:pt x="119" y="61"/>
                        <a:pt x="116" y="50"/>
                        <a:pt x="111" y="41"/>
                      </a:cubicBezTo>
                      <a:cubicBezTo>
                        <a:pt x="108" y="35"/>
                        <a:pt x="102" y="31"/>
                        <a:pt x="97" y="27"/>
                      </a:cubicBezTo>
                      <a:cubicBezTo>
                        <a:pt x="89" y="21"/>
                        <a:pt x="89" y="12"/>
                        <a:pt x="81" y="7"/>
                      </a:cubicBezTo>
                      <a:cubicBezTo>
                        <a:pt x="71" y="0"/>
                        <a:pt x="60" y="1"/>
                        <a:pt x="48" y="0"/>
                      </a:cubicBezTo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0" name="Freeform 422"/>
                <p:cNvSpPr>
                  <a:spLocks/>
                </p:cNvSpPr>
                <p:nvPr/>
              </p:nvSpPr>
              <p:spPr bwMode="auto">
                <a:xfrm flipV="1">
                  <a:off x="2439" y="370"/>
                  <a:ext cx="178" cy="140"/>
                </a:xfrm>
                <a:custGeom>
                  <a:avLst/>
                  <a:gdLst>
                    <a:gd name="T0" fmla="*/ 270 w 95"/>
                    <a:gd name="T1" fmla="*/ 736 h 70"/>
                    <a:gd name="T2" fmla="*/ 482 w 95"/>
                    <a:gd name="T3" fmla="*/ 1440 h 70"/>
                    <a:gd name="T4" fmla="*/ 506 w 95"/>
                    <a:gd name="T5" fmla="*/ 1600 h 70"/>
                    <a:gd name="T6" fmla="*/ 0 w 95"/>
                    <a:gd name="T7" fmla="*/ 1408 h 70"/>
                    <a:gd name="T8" fmla="*/ 903 w 95"/>
                    <a:gd name="T9" fmla="*/ 1856 h 70"/>
                    <a:gd name="T10" fmla="*/ 1737 w 95"/>
                    <a:gd name="T11" fmla="*/ 2080 h 70"/>
                    <a:gd name="T12" fmla="*/ 2106 w 95"/>
                    <a:gd name="T13" fmla="*/ 1312 h 70"/>
                    <a:gd name="T14" fmla="*/ 2170 w 95"/>
                    <a:gd name="T15" fmla="*/ 640 h 70"/>
                    <a:gd name="T16" fmla="*/ 1988 w 95"/>
                    <a:gd name="T17" fmla="*/ 0 h 70"/>
                    <a:gd name="T18" fmla="*/ 1921 w 95"/>
                    <a:gd name="T19" fmla="*/ 768 h 70"/>
                    <a:gd name="T20" fmla="*/ 1664 w 95"/>
                    <a:gd name="T21" fmla="*/ 800 h 70"/>
                    <a:gd name="T22" fmla="*/ 1430 w 95"/>
                    <a:gd name="T23" fmla="*/ 960 h 70"/>
                    <a:gd name="T24" fmla="*/ 631 w 95"/>
                    <a:gd name="T25" fmla="*/ 640 h 7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5" h="70">
                      <a:moveTo>
                        <a:pt x="12" y="23"/>
                      </a:moveTo>
                      <a:cubicBezTo>
                        <a:pt x="7" y="33"/>
                        <a:pt x="14" y="39"/>
                        <a:pt x="21" y="45"/>
                      </a:cubicBezTo>
                      <a:cubicBezTo>
                        <a:pt x="24" y="47"/>
                        <a:pt x="29" y="48"/>
                        <a:pt x="22" y="50"/>
                      </a:cubicBezTo>
                      <a:cubicBezTo>
                        <a:pt x="17" y="51"/>
                        <a:pt x="6" y="44"/>
                        <a:pt x="0" y="44"/>
                      </a:cubicBezTo>
                      <a:cubicBezTo>
                        <a:pt x="6" y="55"/>
                        <a:pt x="28" y="54"/>
                        <a:pt x="39" y="58"/>
                      </a:cubicBezTo>
                      <a:cubicBezTo>
                        <a:pt x="53" y="63"/>
                        <a:pt x="60" y="70"/>
                        <a:pt x="75" y="65"/>
                      </a:cubicBezTo>
                      <a:cubicBezTo>
                        <a:pt x="86" y="61"/>
                        <a:pt x="88" y="52"/>
                        <a:pt x="91" y="41"/>
                      </a:cubicBezTo>
                      <a:cubicBezTo>
                        <a:pt x="93" y="34"/>
                        <a:pt x="93" y="27"/>
                        <a:pt x="94" y="20"/>
                      </a:cubicBezTo>
                      <a:cubicBezTo>
                        <a:pt x="95" y="11"/>
                        <a:pt x="90" y="7"/>
                        <a:pt x="86" y="0"/>
                      </a:cubicBezTo>
                      <a:cubicBezTo>
                        <a:pt x="88" y="5"/>
                        <a:pt x="90" y="20"/>
                        <a:pt x="83" y="24"/>
                      </a:cubicBezTo>
                      <a:cubicBezTo>
                        <a:pt x="80" y="26"/>
                        <a:pt x="76" y="24"/>
                        <a:pt x="72" y="25"/>
                      </a:cubicBezTo>
                      <a:cubicBezTo>
                        <a:pt x="68" y="26"/>
                        <a:pt x="67" y="29"/>
                        <a:pt x="62" y="30"/>
                      </a:cubicBezTo>
                      <a:cubicBezTo>
                        <a:pt x="52" y="33"/>
                        <a:pt x="37" y="23"/>
                        <a:pt x="27" y="2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1" name="Freeform 423"/>
                <p:cNvSpPr>
                  <a:spLocks/>
                </p:cNvSpPr>
                <p:nvPr/>
              </p:nvSpPr>
              <p:spPr bwMode="auto">
                <a:xfrm flipV="1">
                  <a:off x="2413" y="362"/>
                  <a:ext cx="223" cy="236"/>
                </a:xfrm>
                <a:custGeom>
                  <a:avLst/>
                  <a:gdLst>
                    <a:gd name="T0" fmla="*/ 1016 w 119"/>
                    <a:gd name="T1" fmla="*/ 32 h 118"/>
                    <a:gd name="T2" fmla="*/ 257 w 119"/>
                    <a:gd name="T3" fmla="*/ 992 h 118"/>
                    <a:gd name="T4" fmla="*/ 24 w 119"/>
                    <a:gd name="T5" fmla="*/ 2304 h 118"/>
                    <a:gd name="T6" fmla="*/ 157 w 119"/>
                    <a:gd name="T7" fmla="*/ 2848 h 118"/>
                    <a:gd name="T8" fmla="*/ 294 w 119"/>
                    <a:gd name="T9" fmla="*/ 3040 h 118"/>
                    <a:gd name="T10" fmla="*/ 639 w 119"/>
                    <a:gd name="T11" fmla="*/ 3296 h 118"/>
                    <a:gd name="T12" fmla="*/ 1158 w 119"/>
                    <a:gd name="T13" fmla="*/ 3488 h 118"/>
                    <a:gd name="T14" fmla="*/ 1591 w 119"/>
                    <a:gd name="T15" fmla="*/ 3776 h 118"/>
                    <a:gd name="T16" fmla="*/ 2515 w 119"/>
                    <a:gd name="T17" fmla="*/ 3168 h 118"/>
                    <a:gd name="T18" fmla="*/ 2539 w 119"/>
                    <a:gd name="T19" fmla="*/ 2720 h 118"/>
                    <a:gd name="T20" fmla="*/ 2680 w 119"/>
                    <a:gd name="T21" fmla="*/ 2272 h 118"/>
                    <a:gd name="T22" fmla="*/ 2567 w 119"/>
                    <a:gd name="T23" fmla="*/ 1312 h 118"/>
                    <a:gd name="T24" fmla="*/ 2243 w 119"/>
                    <a:gd name="T25" fmla="*/ 864 h 118"/>
                    <a:gd name="T26" fmla="*/ 1876 w 119"/>
                    <a:gd name="T27" fmla="*/ 224 h 118"/>
                    <a:gd name="T28" fmla="*/ 1113 w 119"/>
                    <a:gd name="T29" fmla="*/ 0 h 1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19" h="118">
                      <a:moveTo>
                        <a:pt x="44" y="1"/>
                      </a:moveTo>
                      <a:cubicBezTo>
                        <a:pt x="27" y="4"/>
                        <a:pt x="18" y="19"/>
                        <a:pt x="11" y="31"/>
                      </a:cubicBezTo>
                      <a:cubicBezTo>
                        <a:pt x="3" y="42"/>
                        <a:pt x="0" y="59"/>
                        <a:pt x="1" y="72"/>
                      </a:cubicBezTo>
                      <a:cubicBezTo>
                        <a:pt x="2" y="78"/>
                        <a:pt x="4" y="84"/>
                        <a:pt x="7" y="89"/>
                      </a:cubicBezTo>
                      <a:cubicBezTo>
                        <a:pt x="10" y="93"/>
                        <a:pt x="10" y="92"/>
                        <a:pt x="13" y="95"/>
                      </a:cubicBezTo>
                      <a:cubicBezTo>
                        <a:pt x="17" y="99"/>
                        <a:pt x="22" y="102"/>
                        <a:pt x="28" y="103"/>
                      </a:cubicBezTo>
                      <a:cubicBezTo>
                        <a:pt x="35" y="105"/>
                        <a:pt x="42" y="106"/>
                        <a:pt x="50" y="109"/>
                      </a:cubicBezTo>
                      <a:cubicBezTo>
                        <a:pt x="57" y="113"/>
                        <a:pt x="60" y="118"/>
                        <a:pt x="69" y="118"/>
                      </a:cubicBezTo>
                      <a:cubicBezTo>
                        <a:pt x="83" y="118"/>
                        <a:pt x="105" y="114"/>
                        <a:pt x="109" y="99"/>
                      </a:cubicBezTo>
                      <a:cubicBezTo>
                        <a:pt x="110" y="95"/>
                        <a:pt x="109" y="89"/>
                        <a:pt x="110" y="85"/>
                      </a:cubicBezTo>
                      <a:cubicBezTo>
                        <a:pt x="111" y="80"/>
                        <a:pt x="115" y="75"/>
                        <a:pt x="116" y="71"/>
                      </a:cubicBezTo>
                      <a:cubicBezTo>
                        <a:pt x="119" y="61"/>
                        <a:pt x="116" y="50"/>
                        <a:pt x="111" y="41"/>
                      </a:cubicBezTo>
                      <a:cubicBezTo>
                        <a:pt x="108" y="35"/>
                        <a:pt x="102" y="31"/>
                        <a:pt x="97" y="27"/>
                      </a:cubicBezTo>
                      <a:cubicBezTo>
                        <a:pt x="89" y="21"/>
                        <a:pt x="89" y="12"/>
                        <a:pt x="81" y="7"/>
                      </a:cubicBezTo>
                      <a:cubicBezTo>
                        <a:pt x="71" y="0"/>
                        <a:pt x="60" y="1"/>
                        <a:pt x="48" y="0"/>
                      </a:cubicBezTo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2" name="Freeform 424"/>
                <p:cNvSpPr>
                  <a:spLocks/>
                </p:cNvSpPr>
                <p:nvPr/>
              </p:nvSpPr>
              <p:spPr bwMode="auto">
                <a:xfrm flipV="1">
                  <a:off x="2456" y="414"/>
                  <a:ext cx="133" cy="122"/>
                </a:xfrm>
                <a:custGeom>
                  <a:avLst/>
                  <a:gdLst>
                    <a:gd name="T0" fmla="*/ 691 w 71"/>
                    <a:gd name="T1" fmla="*/ 0 h 61"/>
                    <a:gd name="T2" fmla="*/ 210 w 71"/>
                    <a:gd name="T3" fmla="*/ 1344 h 61"/>
                    <a:gd name="T4" fmla="*/ 736 w 71"/>
                    <a:gd name="T5" fmla="*/ 1536 h 61"/>
                    <a:gd name="T6" fmla="*/ 1085 w 71"/>
                    <a:gd name="T7" fmla="*/ 1856 h 61"/>
                    <a:gd name="T8" fmla="*/ 1270 w 71"/>
                    <a:gd name="T9" fmla="*/ 224 h 61"/>
                    <a:gd name="T10" fmla="*/ 663 w 71"/>
                    <a:gd name="T11" fmla="*/ 0 h 6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1" h="61">
                      <a:moveTo>
                        <a:pt x="30" y="0"/>
                      </a:moveTo>
                      <a:cubicBezTo>
                        <a:pt x="12" y="0"/>
                        <a:pt x="0" y="31"/>
                        <a:pt x="9" y="42"/>
                      </a:cubicBezTo>
                      <a:cubicBezTo>
                        <a:pt x="16" y="50"/>
                        <a:pt x="23" y="46"/>
                        <a:pt x="32" y="48"/>
                      </a:cubicBezTo>
                      <a:cubicBezTo>
                        <a:pt x="38" y="50"/>
                        <a:pt x="41" y="57"/>
                        <a:pt x="47" y="58"/>
                      </a:cubicBezTo>
                      <a:cubicBezTo>
                        <a:pt x="71" y="61"/>
                        <a:pt x="67" y="16"/>
                        <a:pt x="55" y="7"/>
                      </a:cubicBezTo>
                      <a:cubicBezTo>
                        <a:pt x="48" y="1"/>
                        <a:pt x="38" y="0"/>
                        <a:pt x="29" y="0"/>
                      </a:cubicBezTo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3" name="Freeform 425"/>
                <p:cNvSpPr>
                  <a:spLocks/>
                </p:cNvSpPr>
                <p:nvPr/>
              </p:nvSpPr>
              <p:spPr bwMode="auto">
                <a:xfrm flipV="1">
                  <a:off x="2456" y="436"/>
                  <a:ext cx="105" cy="54"/>
                </a:xfrm>
                <a:custGeom>
                  <a:avLst/>
                  <a:gdLst>
                    <a:gd name="T0" fmla="*/ 285 w 56"/>
                    <a:gd name="T1" fmla="*/ 32 h 27"/>
                    <a:gd name="T2" fmla="*/ 767 w 56"/>
                    <a:gd name="T3" fmla="*/ 576 h 27"/>
                    <a:gd name="T4" fmla="*/ 1086 w 56"/>
                    <a:gd name="T5" fmla="*/ 864 h 27"/>
                    <a:gd name="T6" fmla="*/ 1298 w 56"/>
                    <a:gd name="T7" fmla="*/ 224 h 27"/>
                    <a:gd name="T8" fmla="*/ 928 w 56"/>
                    <a:gd name="T9" fmla="*/ 256 h 27"/>
                    <a:gd name="T10" fmla="*/ 296 w 56"/>
                    <a:gd name="T11" fmla="*/ 32 h 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27">
                      <a:moveTo>
                        <a:pt x="12" y="1"/>
                      </a:moveTo>
                      <a:cubicBezTo>
                        <a:pt x="0" y="17"/>
                        <a:pt x="27" y="15"/>
                        <a:pt x="33" y="18"/>
                      </a:cubicBezTo>
                      <a:cubicBezTo>
                        <a:pt x="38" y="20"/>
                        <a:pt x="42" y="27"/>
                        <a:pt x="47" y="27"/>
                      </a:cubicBezTo>
                      <a:cubicBezTo>
                        <a:pt x="55" y="27"/>
                        <a:pt x="54" y="14"/>
                        <a:pt x="56" y="7"/>
                      </a:cubicBezTo>
                      <a:cubicBezTo>
                        <a:pt x="56" y="23"/>
                        <a:pt x="45" y="12"/>
                        <a:pt x="40" y="8"/>
                      </a:cubicBezTo>
                      <a:cubicBezTo>
                        <a:pt x="30" y="0"/>
                        <a:pt x="23" y="3"/>
                        <a:pt x="13" y="1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4" name="Freeform 426"/>
                <p:cNvSpPr>
                  <a:spLocks/>
                </p:cNvSpPr>
                <p:nvPr/>
              </p:nvSpPr>
              <p:spPr bwMode="auto">
                <a:xfrm flipV="1">
                  <a:off x="2483" y="496"/>
                  <a:ext cx="76" cy="36"/>
                </a:xfrm>
                <a:custGeom>
                  <a:avLst/>
                  <a:gdLst>
                    <a:gd name="T0" fmla="*/ 0 w 41"/>
                    <a:gd name="T1" fmla="*/ 448 h 18"/>
                    <a:gd name="T2" fmla="*/ 764 w 41"/>
                    <a:gd name="T3" fmla="*/ 576 h 18"/>
                    <a:gd name="T4" fmla="*/ 128 w 41"/>
                    <a:gd name="T5" fmla="*/ 416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18">
                      <a:moveTo>
                        <a:pt x="0" y="14"/>
                      </a:moveTo>
                      <a:cubicBezTo>
                        <a:pt x="6" y="0"/>
                        <a:pt x="41" y="2"/>
                        <a:pt x="35" y="18"/>
                      </a:cubicBezTo>
                      <a:cubicBezTo>
                        <a:pt x="26" y="4"/>
                        <a:pt x="17" y="18"/>
                        <a:pt x="6" y="13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5" name="Freeform 427"/>
                <p:cNvSpPr>
                  <a:spLocks/>
                </p:cNvSpPr>
                <p:nvPr/>
              </p:nvSpPr>
              <p:spPr bwMode="auto">
                <a:xfrm flipV="1">
                  <a:off x="2469" y="506"/>
                  <a:ext cx="23" cy="24"/>
                </a:xfrm>
                <a:custGeom>
                  <a:avLst/>
                  <a:gdLst>
                    <a:gd name="T0" fmla="*/ 29 w 12"/>
                    <a:gd name="T1" fmla="*/ 192 h 12"/>
                    <a:gd name="T2" fmla="*/ 176 w 12"/>
                    <a:gd name="T3" fmla="*/ 32 h 12"/>
                    <a:gd name="T4" fmla="*/ 309 w 12"/>
                    <a:gd name="T5" fmla="*/ 224 h 12"/>
                    <a:gd name="T6" fmla="*/ 161 w 12"/>
                    <a:gd name="T7" fmla="*/ 384 h 12"/>
                    <a:gd name="T8" fmla="*/ 29 w 12"/>
                    <a:gd name="T9" fmla="*/ 19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" y="6"/>
                      </a:moveTo>
                      <a:cubicBezTo>
                        <a:pt x="1" y="3"/>
                        <a:pt x="4" y="0"/>
                        <a:pt x="7" y="1"/>
                      </a:cubicBezTo>
                      <a:cubicBezTo>
                        <a:pt x="10" y="1"/>
                        <a:pt x="12" y="4"/>
                        <a:pt x="12" y="7"/>
                      </a:cubicBezTo>
                      <a:cubicBezTo>
                        <a:pt x="12" y="10"/>
                        <a:pt x="9" y="12"/>
                        <a:pt x="6" y="12"/>
                      </a:cubicBezTo>
                      <a:cubicBezTo>
                        <a:pt x="3" y="12"/>
                        <a:pt x="0" y="9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6" name="Freeform 428"/>
                <p:cNvSpPr>
                  <a:spLocks/>
                </p:cNvSpPr>
                <p:nvPr/>
              </p:nvSpPr>
              <p:spPr bwMode="auto">
                <a:xfrm flipV="1">
                  <a:off x="2492" y="524"/>
                  <a:ext cx="13" cy="16"/>
                </a:xfrm>
                <a:custGeom>
                  <a:avLst/>
                  <a:gdLst>
                    <a:gd name="T0" fmla="*/ 0 w 7"/>
                    <a:gd name="T1" fmla="*/ 128 h 8"/>
                    <a:gd name="T2" fmla="*/ 84 w 7"/>
                    <a:gd name="T3" fmla="*/ 32 h 8"/>
                    <a:gd name="T4" fmla="*/ 156 w 7"/>
                    <a:gd name="T5" fmla="*/ 128 h 8"/>
                    <a:gd name="T6" fmla="*/ 69 w 7"/>
                    <a:gd name="T7" fmla="*/ 256 h 8"/>
                    <a:gd name="T8" fmla="*/ 0 w 7"/>
                    <a:gd name="T9" fmla="*/ 12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0" y="4"/>
                      </a:moveTo>
                      <a:cubicBezTo>
                        <a:pt x="0" y="2"/>
                        <a:pt x="2" y="0"/>
                        <a:pt x="4" y="1"/>
                      </a:cubicBezTo>
                      <a:cubicBezTo>
                        <a:pt x="6" y="1"/>
                        <a:pt x="7" y="2"/>
                        <a:pt x="7" y="4"/>
                      </a:cubicBezTo>
                      <a:cubicBezTo>
                        <a:pt x="7" y="6"/>
                        <a:pt x="5" y="8"/>
                        <a:pt x="3" y="8"/>
                      </a:cubicBezTo>
                      <a:cubicBezTo>
                        <a:pt x="1" y="8"/>
                        <a:pt x="0" y="6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7" name="Freeform 429"/>
                <p:cNvSpPr>
                  <a:spLocks/>
                </p:cNvSpPr>
                <p:nvPr/>
              </p:nvSpPr>
              <p:spPr bwMode="auto">
                <a:xfrm flipV="1">
                  <a:off x="2466" y="490"/>
                  <a:ext cx="11" cy="12"/>
                </a:xfrm>
                <a:custGeom>
                  <a:avLst/>
                  <a:gdLst>
                    <a:gd name="T0" fmla="*/ 0 w 6"/>
                    <a:gd name="T1" fmla="*/ 64 h 6"/>
                    <a:gd name="T2" fmla="*/ 68 w 6"/>
                    <a:gd name="T3" fmla="*/ 0 h 6"/>
                    <a:gd name="T4" fmla="*/ 125 w 6"/>
                    <a:gd name="T5" fmla="*/ 96 h 6"/>
                    <a:gd name="T6" fmla="*/ 44 w 6"/>
                    <a:gd name="T7" fmla="*/ 160 h 6"/>
                    <a:gd name="T8" fmla="*/ 0 w 6"/>
                    <a:gd name="T9" fmla="*/ 6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2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5" y="4"/>
                        <a:pt x="4" y="6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8" name="Freeform 430"/>
                <p:cNvSpPr>
                  <a:spLocks/>
                </p:cNvSpPr>
                <p:nvPr/>
              </p:nvSpPr>
              <p:spPr bwMode="auto">
                <a:xfrm flipV="1">
                  <a:off x="2426" y="480"/>
                  <a:ext cx="148" cy="120"/>
                </a:xfrm>
                <a:custGeom>
                  <a:avLst/>
                  <a:gdLst>
                    <a:gd name="T0" fmla="*/ 0 w 79"/>
                    <a:gd name="T1" fmla="*/ 1920 h 60"/>
                    <a:gd name="T2" fmla="*/ 663 w 79"/>
                    <a:gd name="T3" fmla="*/ 448 h 60"/>
                    <a:gd name="T4" fmla="*/ 1821 w 79"/>
                    <a:gd name="T5" fmla="*/ 1120 h 60"/>
                    <a:gd name="T6" fmla="*/ 1197 w 79"/>
                    <a:gd name="T7" fmla="*/ 640 h 60"/>
                    <a:gd name="T8" fmla="*/ 791 w 79"/>
                    <a:gd name="T9" fmla="*/ 768 h 60"/>
                    <a:gd name="T10" fmla="*/ 442 w 79"/>
                    <a:gd name="T11" fmla="*/ 1024 h 60"/>
                    <a:gd name="T12" fmla="*/ 45 w 79"/>
                    <a:gd name="T13" fmla="*/ 1824 h 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" h="60">
                      <a:moveTo>
                        <a:pt x="0" y="60"/>
                      </a:moveTo>
                      <a:cubicBezTo>
                        <a:pt x="4" y="43"/>
                        <a:pt x="14" y="22"/>
                        <a:pt x="29" y="14"/>
                      </a:cubicBezTo>
                      <a:cubicBezTo>
                        <a:pt x="52" y="0"/>
                        <a:pt x="66" y="18"/>
                        <a:pt x="79" y="35"/>
                      </a:cubicBezTo>
                      <a:cubicBezTo>
                        <a:pt x="72" y="27"/>
                        <a:pt x="62" y="23"/>
                        <a:pt x="52" y="20"/>
                      </a:cubicBezTo>
                      <a:cubicBezTo>
                        <a:pt x="44" y="18"/>
                        <a:pt x="41" y="21"/>
                        <a:pt x="34" y="24"/>
                      </a:cubicBezTo>
                      <a:cubicBezTo>
                        <a:pt x="26" y="26"/>
                        <a:pt x="23" y="24"/>
                        <a:pt x="19" y="32"/>
                      </a:cubicBezTo>
                      <a:cubicBezTo>
                        <a:pt x="14" y="44"/>
                        <a:pt x="13" y="49"/>
                        <a:pt x="2" y="57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9" name="Freeform 431"/>
                <p:cNvSpPr>
                  <a:spLocks/>
                </p:cNvSpPr>
                <p:nvPr/>
              </p:nvSpPr>
              <p:spPr bwMode="auto">
                <a:xfrm flipV="1">
                  <a:off x="2439" y="520"/>
                  <a:ext cx="94" cy="70"/>
                </a:xfrm>
                <a:custGeom>
                  <a:avLst/>
                  <a:gdLst>
                    <a:gd name="T0" fmla="*/ 0 w 50"/>
                    <a:gd name="T1" fmla="*/ 1120 h 35"/>
                    <a:gd name="T2" fmla="*/ 611 w 50"/>
                    <a:gd name="T3" fmla="*/ 224 h 35"/>
                    <a:gd name="T4" fmla="*/ 1177 w 50"/>
                    <a:gd name="T5" fmla="*/ 448 h 35"/>
                    <a:gd name="T6" fmla="*/ 286 w 50"/>
                    <a:gd name="T7" fmla="*/ 672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0" h="35">
                      <a:moveTo>
                        <a:pt x="0" y="35"/>
                      </a:moveTo>
                      <a:cubicBezTo>
                        <a:pt x="6" y="23"/>
                        <a:pt x="14" y="11"/>
                        <a:pt x="26" y="7"/>
                      </a:cubicBezTo>
                      <a:cubicBezTo>
                        <a:pt x="34" y="5"/>
                        <a:pt x="50" y="0"/>
                        <a:pt x="50" y="14"/>
                      </a:cubicBezTo>
                      <a:cubicBezTo>
                        <a:pt x="39" y="10"/>
                        <a:pt x="21" y="14"/>
                        <a:pt x="12" y="21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0" name="Freeform 432"/>
                <p:cNvSpPr>
                  <a:spLocks/>
                </p:cNvSpPr>
                <p:nvPr/>
              </p:nvSpPr>
              <p:spPr bwMode="auto">
                <a:xfrm flipV="1">
                  <a:off x="2486" y="378"/>
                  <a:ext cx="122" cy="70"/>
                </a:xfrm>
                <a:custGeom>
                  <a:avLst/>
                  <a:gdLst>
                    <a:gd name="T0" fmla="*/ 53 w 65"/>
                    <a:gd name="T1" fmla="*/ 832 h 35"/>
                    <a:gd name="T2" fmla="*/ 511 w 65"/>
                    <a:gd name="T3" fmla="*/ 1088 h 35"/>
                    <a:gd name="T4" fmla="*/ 1004 w 65"/>
                    <a:gd name="T5" fmla="*/ 1120 h 35"/>
                    <a:gd name="T6" fmla="*/ 1487 w 65"/>
                    <a:gd name="T7" fmla="*/ 0 h 35"/>
                    <a:gd name="T8" fmla="*/ 1274 w 65"/>
                    <a:gd name="T9" fmla="*/ 704 h 35"/>
                    <a:gd name="T10" fmla="*/ 860 w 65"/>
                    <a:gd name="T11" fmla="*/ 800 h 35"/>
                    <a:gd name="T12" fmla="*/ 422 w 65"/>
                    <a:gd name="T13" fmla="*/ 736 h 35"/>
                    <a:gd name="T14" fmla="*/ 0 w 65"/>
                    <a:gd name="T15" fmla="*/ 704 h 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5" h="35">
                      <a:moveTo>
                        <a:pt x="2" y="26"/>
                      </a:moveTo>
                      <a:cubicBezTo>
                        <a:pt x="10" y="25"/>
                        <a:pt x="14" y="32"/>
                        <a:pt x="22" y="34"/>
                      </a:cubicBezTo>
                      <a:cubicBezTo>
                        <a:pt x="28" y="35"/>
                        <a:pt x="37" y="35"/>
                        <a:pt x="43" y="35"/>
                      </a:cubicBezTo>
                      <a:cubicBezTo>
                        <a:pt x="62" y="34"/>
                        <a:pt x="65" y="16"/>
                        <a:pt x="64" y="0"/>
                      </a:cubicBezTo>
                      <a:cubicBezTo>
                        <a:pt x="65" y="7"/>
                        <a:pt x="61" y="17"/>
                        <a:pt x="55" y="22"/>
                      </a:cubicBezTo>
                      <a:cubicBezTo>
                        <a:pt x="50" y="25"/>
                        <a:pt x="44" y="25"/>
                        <a:pt x="37" y="25"/>
                      </a:cubicBezTo>
                      <a:cubicBezTo>
                        <a:pt x="30" y="25"/>
                        <a:pt x="25" y="22"/>
                        <a:pt x="18" y="23"/>
                      </a:cubicBezTo>
                      <a:cubicBezTo>
                        <a:pt x="12" y="23"/>
                        <a:pt x="7" y="23"/>
                        <a:pt x="0" y="22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1" name="Freeform 433"/>
                <p:cNvSpPr>
                  <a:spLocks/>
                </p:cNvSpPr>
                <p:nvPr/>
              </p:nvSpPr>
              <p:spPr bwMode="auto">
                <a:xfrm flipV="1">
                  <a:off x="2481" y="512"/>
                  <a:ext cx="269" cy="302"/>
                </a:xfrm>
                <a:custGeom>
                  <a:avLst/>
                  <a:gdLst>
                    <a:gd name="T0" fmla="*/ 1134 w 144"/>
                    <a:gd name="T1" fmla="*/ 32 h 151"/>
                    <a:gd name="T2" fmla="*/ 136 w 144"/>
                    <a:gd name="T3" fmla="*/ 1408 h 151"/>
                    <a:gd name="T4" fmla="*/ 45 w 144"/>
                    <a:gd name="T5" fmla="*/ 2496 h 151"/>
                    <a:gd name="T6" fmla="*/ 112 w 144"/>
                    <a:gd name="T7" fmla="*/ 3488 h 151"/>
                    <a:gd name="T8" fmla="*/ 757 w 144"/>
                    <a:gd name="T9" fmla="*/ 4544 h 151"/>
                    <a:gd name="T10" fmla="*/ 1706 w 144"/>
                    <a:gd name="T11" fmla="*/ 4704 h 151"/>
                    <a:gd name="T12" fmla="*/ 2178 w 144"/>
                    <a:gd name="T13" fmla="*/ 4800 h 151"/>
                    <a:gd name="T14" fmla="*/ 2621 w 144"/>
                    <a:gd name="T15" fmla="*/ 4352 h 151"/>
                    <a:gd name="T16" fmla="*/ 3228 w 144"/>
                    <a:gd name="T17" fmla="*/ 3168 h 151"/>
                    <a:gd name="T18" fmla="*/ 3071 w 144"/>
                    <a:gd name="T19" fmla="*/ 2368 h 151"/>
                    <a:gd name="T20" fmla="*/ 3004 w 144"/>
                    <a:gd name="T21" fmla="*/ 1216 h 151"/>
                    <a:gd name="T22" fmla="*/ 2412 w 144"/>
                    <a:gd name="T23" fmla="*/ 672 h 151"/>
                    <a:gd name="T24" fmla="*/ 1890 w 144"/>
                    <a:gd name="T25" fmla="*/ 512 h 151"/>
                    <a:gd name="T26" fmla="*/ 1500 w 144"/>
                    <a:gd name="T27" fmla="*/ 320 h 151"/>
                    <a:gd name="T28" fmla="*/ 1134 w 144"/>
                    <a:gd name="T29" fmla="*/ 32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44" h="151">
                      <a:moveTo>
                        <a:pt x="50" y="1"/>
                      </a:moveTo>
                      <a:cubicBezTo>
                        <a:pt x="42" y="0"/>
                        <a:pt x="6" y="24"/>
                        <a:pt x="6" y="44"/>
                      </a:cubicBezTo>
                      <a:cubicBezTo>
                        <a:pt x="6" y="56"/>
                        <a:pt x="4" y="66"/>
                        <a:pt x="2" y="78"/>
                      </a:cubicBezTo>
                      <a:cubicBezTo>
                        <a:pt x="0" y="87"/>
                        <a:pt x="4" y="100"/>
                        <a:pt x="5" y="109"/>
                      </a:cubicBezTo>
                      <a:cubicBezTo>
                        <a:pt x="7" y="125"/>
                        <a:pt x="20" y="138"/>
                        <a:pt x="33" y="142"/>
                      </a:cubicBezTo>
                      <a:cubicBezTo>
                        <a:pt x="47" y="147"/>
                        <a:pt x="61" y="149"/>
                        <a:pt x="75" y="147"/>
                      </a:cubicBezTo>
                      <a:cubicBezTo>
                        <a:pt x="81" y="147"/>
                        <a:pt x="91" y="151"/>
                        <a:pt x="96" y="150"/>
                      </a:cubicBezTo>
                      <a:cubicBezTo>
                        <a:pt x="104" y="149"/>
                        <a:pt x="108" y="138"/>
                        <a:pt x="115" y="136"/>
                      </a:cubicBezTo>
                      <a:cubicBezTo>
                        <a:pt x="126" y="133"/>
                        <a:pt x="137" y="117"/>
                        <a:pt x="142" y="99"/>
                      </a:cubicBezTo>
                      <a:cubicBezTo>
                        <a:pt x="144" y="92"/>
                        <a:pt x="136" y="82"/>
                        <a:pt x="135" y="74"/>
                      </a:cubicBezTo>
                      <a:cubicBezTo>
                        <a:pt x="133" y="62"/>
                        <a:pt x="143" y="44"/>
                        <a:pt x="132" y="38"/>
                      </a:cubicBezTo>
                      <a:cubicBezTo>
                        <a:pt x="122" y="33"/>
                        <a:pt x="118" y="25"/>
                        <a:pt x="106" y="21"/>
                      </a:cubicBezTo>
                      <a:cubicBezTo>
                        <a:pt x="99" y="19"/>
                        <a:pt x="86" y="23"/>
                        <a:pt x="83" y="16"/>
                      </a:cubicBezTo>
                      <a:cubicBezTo>
                        <a:pt x="81" y="10"/>
                        <a:pt x="70" y="17"/>
                        <a:pt x="66" y="10"/>
                      </a:cubicBezTo>
                      <a:cubicBezTo>
                        <a:pt x="64" y="5"/>
                        <a:pt x="57" y="1"/>
                        <a:pt x="50" y="1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2" name="Freeform 434"/>
                <p:cNvSpPr>
                  <a:spLocks/>
                </p:cNvSpPr>
                <p:nvPr/>
              </p:nvSpPr>
              <p:spPr bwMode="auto">
                <a:xfrm flipV="1">
                  <a:off x="2531" y="546"/>
                  <a:ext cx="165" cy="134"/>
                </a:xfrm>
                <a:custGeom>
                  <a:avLst/>
                  <a:gdLst>
                    <a:gd name="T0" fmla="*/ 73 w 88"/>
                    <a:gd name="T1" fmla="*/ 896 h 67"/>
                    <a:gd name="T2" fmla="*/ 555 w 88"/>
                    <a:gd name="T3" fmla="*/ 1760 h 67"/>
                    <a:gd name="T4" fmla="*/ 1226 w 88"/>
                    <a:gd name="T5" fmla="*/ 2080 h 67"/>
                    <a:gd name="T6" fmla="*/ 1877 w 88"/>
                    <a:gd name="T7" fmla="*/ 1248 h 67"/>
                    <a:gd name="T8" fmla="*/ 2018 w 88"/>
                    <a:gd name="T9" fmla="*/ 576 h 67"/>
                    <a:gd name="T10" fmla="*/ 1740 w 88"/>
                    <a:gd name="T11" fmla="*/ 0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8" h="67">
                      <a:moveTo>
                        <a:pt x="3" y="28"/>
                      </a:moveTo>
                      <a:cubicBezTo>
                        <a:pt x="0" y="39"/>
                        <a:pt x="16" y="50"/>
                        <a:pt x="24" y="55"/>
                      </a:cubicBezTo>
                      <a:cubicBezTo>
                        <a:pt x="32" y="60"/>
                        <a:pt x="42" y="67"/>
                        <a:pt x="53" y="65"/>
                      </a:cubicBezTo>
                      <a:cubicBezTo>
                        <a:pt x="67" y="63"/>
                        <a:pt x="75" y="50"/>
                        <a:pt x="81" y="39"/>
                      </a:cubicBezTo>
                      <a:cubicBezTo>
                        <a:pt x="84" y="32"/>
                        <a:pt x="88" y="25"/>
                        <a:pt x="87" y="18"/>
                      </a:cubicBezTo>
                      <a:cubicBezTo>
                        <a:pt x="85" y="10"/>
                        <a:pt x="81" y="3"/>
                        <a:pt x="75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3" name="Freeform 435"/>
                <p:cNvSpPr>
                  <a:spLocks/>
                </p:cNvSpPr>
                <p:nvPr/>
              </p:nvSpPr>
              <p:spPr bwMode="auto">
                <a:xfrm flipV="1">
                  <a:off x="2526" y="562"/>
                  <a:ext cx="159" cy="168"/>
                </a:xfrm>
                <a:custGeom>
                  <a:avLst/>
                  <a:gdLst>
                    <a:gd name="T0" fmla="*/ 662 w 85"/>
                    <a:gd name="T1" fmla="*/ 128 h 84"/>
                    <a:gd name="T2" fmla="*/ 322 w 85"/>
                    <a:gd name="T3" fmla="*/ 352 h 84"/>
                    <a:gd name="T4" fmla="*/ 210 w 85"/>
                    <a:gd name="T5" fmla="*/ 800 h 84"/>
                    <a:gd name="T6" fmla="*/ 73 w 85"/>
                    <a:gd name="T7" fmla="*/ 1280 h 84"/>
                    <a:gd name="T8" fmla="*/ 137 w 85"/>
                    <a:gd name="T9" fmla="*/ 1888 h 84"/>
                    <a:gd name="T10" fmla="*/ 438 w 85"/>
                    <a:gd name="T11" fmla="*/ 2144 h 84"/>
                    <a:gd name="T12" fmla="*/ 819 w 85"/>
                    <a:gd name="T13" fmla="*/ 2368 h 84"/>
                    <a:gd name="T14" fmla="*/ 1532 w 85"/>
                    <a:gd name="T15" fmla="*/ 2368 h 84"/>
                    <a:gd name="T16" fmla="*/ 1872 w 85"/>
                    <a:gd name="T17" fmla="*/ 1024 h 84"/>
                    <a:gd name="T18" fmla="*/ 1392 w 85"/>
                    <a:gd name="T19" fmla="*/ 320 h 84"/>
                    <a:gd name="T20" fmla="*/ 896 w 85"/>
                    <a:gd name="T21" fmla="*/ 64 h 84"/>
                    <a:gd name="T22" fmla="*/ 662 w 85"/>
                    <a:gd name="T23" fmla="*/ 128 h 8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5" h="84">
                      <a:moveTo>
                        <a:pt x="29" y="4"/>
                      </a:moveTo>
                      <a:cubicBezTo>
                        <a:pt x="22" y="5"/>
                        <a:pt x="18" y="6"/>
                        <a:pt x="14" y="11"/>
                      </a:cubicBezTo>
                      <a:cubicBezTo>
                        <a:pt x="10" y="16"/>
                        <a:pt x="10" y="19"/>
                        <a:pt x="9" y="25"/>
                      </a:cubicBezTo>
                      <a:cubicBezTo>
                        <a:pt x="8" y="30"/>
                        <a:pt x="4" y="34"/>
                        <a:pt x="3" y="40"/>
                      </a:cubicBezTo>
                      <a:cubicBezTo>
                        <a:pt x="0" y="47"/>
                        <a:pt x="1" y="53"/>
                        <a:pt x="6" y="59"/>
                      </a:cubicBezTo>
                      <a:cubicBezTo>
                        <a:pt x="10" y="63"/>
                        <a:pt x="13" y="66"/>
                        <a:pt x="19" y="67"/>
                      </a:cubicBezTo>
                      <a:cubicBezTo>
                        <a:pt x="25" y="69"/>
                        <a:pt x="30" y="71"/>
                        <a:pt x="36" y="74"/>
                      </a:cubicBezTo>
                      <a:cubicBezTo>
                        <a:pt x="47" y="81"/>
                        <a:pt x="56" y="84"/>
                        <a:pt x="67" y="74"/>
                      </a:cubicBezTo>
                      <a:cubicBezTo>
                        <a:pt x="78" y="64"/>
                        <a:pt x="85" y="47"/>
                        <a:pt x="82" y="32"/>
                      </a:cubicBezTo>
                      <a:cubicBezTo>
                        <a:pt x="79" y="20"/>
                        <a:pt x="69" y="18"/>
                        <a:pt x="61" y="10"/>
                      </a:cubicBezTo>
                      <a:cubicBezTo>
                        <a:pt x="55" y="5"/>
                        <a:pt x="47" y="0"/>
                        <a:pt x="39" y="2"/>
                      </a:cubicBezTo>
                      <a:cubicBezTo>
                        <a:pt x="35" y="3"/>
                        <a:pt x="33" y="3"/>
                        <a:pt x="29" y="4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4" name="Freeform 436"/>
                <p:cNvSpPr>
                  <a:spLocks/>
                </p:cNvSpPr>
                <p:nvPr/>
              </p:nvSpPr>
              <p:spPr bwMode="auto">
                <a:xfrm flipV="1">
                  <a:off x="2498" y="524"/>
                  <a:ext cx="241" cy="188"/>
                </a:xfrm>
                <a:custGeom>
                  <a:avLst/>
                  <a:gdLst>
                    <a:gd name="T0" fmla="*/ 0 w 129"/>
                    <a:gd name="T1" fmla="*/ 1888 h 94"/>
                    <a:gd name="T2" fmla="*/ 600 w 129"/>
                    <a:gd name="T3" fmla="*/ 2752 h 94"/>
                    <a:gd name="T4" fmla="*/ 1472 w 129"/>
                    <a:gd name="T5" fmla="*/ 2944 h 94"/>
                    <a:gd name="T6" fmla="*/ 1812 w 129"/>
                    <a:gd name="T7" fmla="*/ 3008 h 94"/>
                    <a:gd name="T8" fmla="*/ 2074 w 129"/>
                    <a:gd name="T9" fmla="*/ 2848 h 94"/>
                    <a:gd name="T10" fmla="*/ 2231 w 129"/>
                    <a:gd name="T11" fmla="*/ 2560 h 94"/>
                    <a:gd name="T12" fmla="*/ 2485 w 129"/>
                    <a:gd name="T13" fmla="*/ 2432 h 94"/>
                    <a:gd name="T14" fmla="*/ 2890 w 129"/>
                    <a:gd name="T15" fmla="*/ 1632 h 94"/>
                    <a:gd name="T16" fmla="*/ 2750 w 129"/>
                    <a:gd name="T17" fmla="*/ 960 h 94"/>
                    <a:gd name="T18" fmla="*/ 2778 w 129"/>
                    <a:gd name="T19" fmla="*/ 0 h 94"/>
                    <a:gd name="T20" fmla="*/ 2642 w 129"/>
                    <a:gd name="T21" fmla="*/ 960 h 94"/>
                    <a:gd name="T22" fmla="*/ 2545 w 129"/>
                    <a:gd name="T23" fmla="*/ 1472 h 94"/>
                    <a:gd name="T24" fmla="*/ 2360 w 129"/>
                    <a:gd name="T25" fmla="*/ 1632 h 94"/>
                    <a:gd name="T26" fmla="*/ 2328 w 129"/>
                    <a:gd name="T27" fmla="*/ 1952 h 94"/>
                    <a:gd name="T28" fmla="*/ 2203 w 129"/>
                    <a:gd name="T29" fmla="*/ 2304 h 94"/>
                    <a:gd name="T30" fmla="*/ 1780 w 129"/>
                    <a:gd name="T31" fmla="*/ 2592 h 94"/>
                    <a:gd name="T32" fmla="*/ 1599 w 129"/>
                    <a:gd name="T33" fmla="*/ 2400 h 94"/>
                    <a:gd name="T34" fmla="*/ 1362 w 129"/>
                    <a:gd name="T35" fmla="*/ 2432 h 94"/>
                    <a:gd name="T36" fmla="*/ 1121 w 129"/>
                    <a:gd name="T37" fmla="*/ 2400 h 94"/>
                    <a:gd name="T38" fmla="*/ 887 w 129"/>
                    <a:gd name="T39" fmla="*/ 2464 h 94"/>
                    <a:gd name="T40" fmla="*/ 366 w 129"/>
                    <a:gd name="T41" fmla="*/ 2176 h 94"/>
                    <a:gd name="T42" fmla="*/ 24 w 129"/>
                    <a:gd name="T43" fmla="*/ 1888 h 9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94">
                      <a:moveTo>
                        <a:pt x="0" y="59"/>
                      </a:moveTo>
                      <a:cubicBezTo>
                        <a:pt x="2" y="66"/>
                        <a:pt x="7" y="83"/>
                        <a:pt x="26" y="86"/>
                      </a:cubicBezTo>
                      <a:cubicBezTo>
                        <a:pt x="46" y="90"/>
                        <a:pt x="55" y="91"/>
                        <a:pt x="65" y="92"/>
                      </a:cubicBezTo>
                      <a:cubicBezTo>
                        <a:pt x="70" y="92"/>
                        <a:pt x="75" y="94"/>
                        <a:pt x="80" y="94"/>
                      </a:cubicBezTo>
                      <a:cubicBezTo>
                        <a:pt x="84" y="94"/>
                        <a:pt x="88" y="92"/>
                        <a:pt x="91" y="89"/>
                      </a:cubicBezTo>
                      <a:cubicBezTo>
                        <a:pt x="94" y="86"/>
                        <a:pt x="95" y="83"/>
                        <a:pt x="98" y="80"/>
                      </a:cubicBezTo>
                      <a:cubicBezTo>
                        <a:pt x="102" y="78"/>
                        <a:pt x="106" y="78"/>
                        <a:pt x="109" y="76"/>
                      </a:cubicBezTo>
                      <a:cubicBezTo>
                        <a:pt x="116" y="71"/>
                        <a:pt x="124" y="59"/>
                        <a:pt x="127" y="51"/>
                      </a:cubicBezTo>
                      <a:cubicBezTo>
                        <a:pt x="129" y="44"/>
                        <a:pt x="124" y="36"/>
                        <a:pt x="121" y="30"/>
                      </a:cubicBezTo>
                      <a:cubicBezTo>
                        <a:pt x="119" y="22"/>
                        <a:pt x="126" y="7"/>
                        <a:pt x="122" y="0"/>
                      </a:cubicBezTo>
                      <a:cubicBezTo>
                        <a:pt x="120" y="9"/>
                        <a:pt x="115" y="22"/>
                        <a:pt x="116" y="30"/>
                      </a:cubicBezTo>
                      <a:cubicBezTo>
                        <a:pt x="116" y="36"/>
                        <a:pt x="115" y="41"/>
                        <a:pt x="112" y="46"/>
                      </a:cubicBezTo>
                      <a:cubicBezTo>
                        <a:pt x="109" y="49"/>
                        <a:pt x="106" y="49"/>
                        <a:pt x="104" y="51"/>
                      </a:cubicBezTo>
                      <a:cubicBezTo>
                        <a:pt x="102" y="53"/>
                        <a:pt x="103" y="58"/>
                        <a:pt x="102" y="61"/>
                      </a:cubicBezTo>
                      <a:cubicBezTo>
                        <a:pt x="101" y="65"/>
                        <a:pt x="99" y="69"/>
                        <a:pt x="97" y="72"/>
                      </a:cubicBezTo>
                      <a:cubicBezTo>
                        <a:pt x="93" y="77"/>
                        <a:pt x="86" y="83"/>
                        <a:pt x="78" y="81"/>
                      </a:cubicBezTo>
                      <a:cubicBezTo>
                        <a:pt x="75" y="80"/>
                        <a:pt x="74" y="76"/>
                        <a:pt x="70" y="75"/>
                      </a:cubicBezTo>
                      <a:cubicBezTo>
                        <a:pt x="66" y="74"/>
                        <a:pt x="63" y="76"/>
                        <a:pt x="60" y="76"/>
                      </a:cubicBezTo>
                      <a:cubicBezTo>
                        <a:pt x="56" y="77"/>
                        <a:pt x="53" y="75"/>
                        <a:pt x="49" y="75"/>
                      </a:cubicBezTo>
                      <a:cubicBezTo>
                        <a:pt x="46" y="75"/>
                        <a:pt x="42" y="77"/>
                        <a:pt x="39" y="77"/>
                      </a:cubicBezTo>
                      <a:cubicBezTo>
                        <a:pt x="30" y="76"/>
                        <a:pt x="24" y="71"/>
                        <a:pt x="16" y="68"/>
                      </a:cubicBezTo>
                      <a:cubicBezTo>
                        <a:pt x="12" y="67"/>
                        <a:pt x="1" y="66"/>
                        <a:pt x="1" y="59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5" name="Freeform 437"/>
                <p:cNvSpPr>
                  <a:spLocks/>
                </p:cNvSpPr>
                <p:nvPr/>
              </p:nvSpPr>
              <p:spPr bwMode="auto">
                <a:xfrm flipV="1">
                  <a:off x="2608" y="522"/>
                  <a:ext cx="127" cy="94"/>
                </a:xfrm>
                <a:custGeom>
                  <a:avLst/>
                  <a:gdLst>
                    <a:gd name="T0" fmla="*/ 0 w 68"/>
                    <a:gd name="T1" fmla="*/ 1376 h 47"/>
                    <a:gd name="T2" fmla="*/ 519 w 68"/>
                    <a:gd name="T3" fmla="*/ 1440 h 47"/>
                    <a:gd name="T4" fmla="*/ 953 w 68"/>
                    <a:gd name="T5" fmla="*/ 1056 h 47"/>
                    <a:gd name="T6" fmla="*/ 1277 w 68"/>
                    <a:gd name="T7" fmla="*/ 736 h 47"/>
                    <a:gd name="T8" fmla="*/ 1545 w 68"/>
                    <a:gd name="T9" fmla="*/ 0 h 47"/>
                    <a:gd name="T10" fmla="*/ 1388 w 68"/>
                    <a:gd name="T11" fmla="*/ 480 h 47"/>
                    <a:gd name="T12" fmla="*/ 1277 w 68"/>
                    <a:gd name="T13" fmla="*/ 608 h 47"/>
                    <a:gd name="T14" fmla="*/ 1094 w 68"/>
                    <a:gd name="T15" fmla="*/ 640 h 47"/>
                    <a:gd name="T16" fmla="*/ 1050 w 68"/>
                    <a:gd name="T17" fmla="*/ 736 h 47"/>
                    <a:gd name="T18" fmla="*/ 910 w 68"/>
                    <a:gd name="T19" fmla="*/ 960 h 47"/>
                    <a:gd name="T20" fmla="*/ 607 w 68"/>
                    <a:gd name="T21" fmla="*/ 1248 h 47"/>
                    <a:gd name="T22" fmla="*/ 209 w 68"/>
                    <a:gd name="T23" fmla="*/ 1440 h 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8" h="47">
                      <a:moveTo>
                        <a:pt x="0" y="43"/>
                      </a:moveTo>
                      <a:cubicBezTo>
                        <a:pt x="7" y="46"/>
                        <a:pt x="17" y="47"/>
                        <a:pt x="23" y="45"/>
                      </a:cubicBezTo>
                      <a:cubicBezTo>
                        <a:pt x="32" y="43"/>
                        <a:pt x="35" y="37"/>
                        <a:pt x="42" y="33"/>
                      </a:cubicBezTo>
                      <a:cubicBezTo>
                        <a:pt x="47" y="29"/>
                        <a:pt x="52" y="28"/>
                        <a:pt x="56" y="23"/>
                      </a:cubicBezTo>
                      <a:cubicBezTo>
                        <a:pt x="62" y="17"/>
                        <a:pt x="66" y="8"/>
                        <a:pt x="68" y="0"/>
                      </a:cubicBezTo>
                      <a:cubicBezTo>
                        <a:pt x="65" y="5"/>
                        <a:pt x="64" y="10"/>
                        <a:pt x="61" y="15"/>
                      </a:cubicBezTo>
                      <a:cubicBezTo>
                        <a:pt x="59" y="17"/>
                        <a:pt x="58" y="19"/>
                        <a:pt x="56" y="19"/>
                      </a:cubicBezTo>
                      <a:cubicBezTo>
                        <a:pt x="53" y="20"/>
                        <a:pt x="50" y="19"/>
                        <a:pt x="48" y="20"/>
                      </a:cubicBezTo>
                      <a:cubicBezTo>
                        <a:pt x="46" y="21"/>
                        <a:pt x="47" y="21"/>
                        <a:pt x="46" y="23"/>
                      </a:cubicBezTo>
                      <a:cubicBezTo>
                        <a:pt x="43" y="27"/>
                        <a:pt x="43" y="27"/>
                        <a:pt x="40" y="30"/>
                      </a:cubicBezTo>
                      <a:cubicBezTo>
                        <a:pt x="34" y="33"/>
                        <a:pt x="30" y="34"/>
                        <a:pt x="27" y="39"/>
                      </a:cubicBezTo>
                      <a:cubicBezTo>
                        <a:pt x="23" y="44"/>
                        <a:pt x="16" y="44"/>
                        <a:pt x="9" y="45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6" name="Freeform 438"/>
                <p:cNvSpPr>
                  <a:spLocks/>
                </p:cNvSpPr>
                <p:nvPr/>
              </p:nvSpPr>
              <p:spPr bwMode="auto">
                <a:xfrm flipV="1">
                  <a:off x="2492" y="596"/>
                  <a:ext cx="131" cy="210"/>
                </a:xfrm>
                <a:custGeom>
                  <a:avLst/>
                  <a:gdLst>
                    <a:gd name="T0" fmla="*/ 1608 w 70"/>
                    <a:gd name="T1" fmla="*/ 736 h 105"/>
                    <a:gd name="T2" fmla="*/ 917 w 70"/>
                    <a:gd name="T3" fmla="*/ 128 h 105"/>
                    <a:gd name="T4" fmla="*/ 322 w 70"/>
                    <a:gd name="T5" fmla="*/ 768 h 105"/>
                    <a:gd name="T6" fmla="*/ 112 w 70"/>
                    <a:gd name="T7" fmla="*/ 1792 h 105"/>
                    <a:gd name="T8" fmla="*/ 24 w 70"/>
                    <a:gd name="T9" fmla="*/ 2400 h 105"/>
                    <a:gd name="T10" fmla="*/ 45 w 70"/>
                    <a:gd name="T11" fmla="*/ 3360 h 105"/>
                    <a:gd name="T12" fmla="*/ 294 w 70"/>
                    <a:gd name="T13" fmla="*/ 2496 h 105"/>
                    <a:gd name="T14" fmla="*/ 294 w 70"/>
                    <a:gd name="T15" fmla="*/ 1792 h 105"/>
                    <a:gd name="T16" fmla="*/ 393 w 70"/>
                    <a:gd name="T17" fmla="*/ 1312 h 105"/>
                    <a:gd name="T18" fmla="*/ 451 w 70"/>
                    <a:gd name="T19" fmla="*/ 928 h 105"/>
                    <a:gd name="T20" fmla="*/ 623 w 70"/>
                    <a:gd name="T21" fmla="*/ 928 h 105"/>
                    <a:gd name="T22" fmla="*/ 820 w 70"/>
                    <a:gd name="T23" fmla="*/ 576 h 105"/>
                    <a:gd name="T24" fmla="*/ 1029 w 70"/>
                    <a:gd name="T25" fmla="*/ 512 h 105"/>
                    <a:gd name="T26" fmla="*/ 1100 w 70"/>
                    <a:gd name="T27" fmla="*/ 736 h 105"/>
                    <a:gd name="T28" fmla="*/ 1310 w 70"/>
                    <a:gd name="T29" fmla="*/ 576 h 105"/>
                    <a:gd name="T30" fmla="*/ 1520 w 70"/>
                    <a:gd name="T31" fmla="*/ 640 h 10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70" h="105">
                      <a:moveTo>
                        <a:pt x="70" y="23"/>
                      </a:moveTo>
                      <a:cubicBezTo>
                        <a:pt x="66" y="13"/>
                        <a:pt x="55" y="0"/>
                        <a:pt x="40" y="4"/>
                      </a:cubicBezTo>
                      <a:cubicBezTo>
                        <a:pt x="29" y="6"/>
                        <a:pt x="22" y="17"/>
                        <a:pt x="14" y="24"/>
                      </a:cubicBezTo>
                      <a:cubicBezTo>
                        <a:pt x="3" y="35"/>
                        <a:pt x="5" y="42"/>
                        <a:pt x="5" y="56"/>
                      </a:cubicBezTo>
                      <a:cubicBezTo>
                        <a:pt x="5" y="63"/>
                        <a:pt x="1" y="68"/>
                        <a:pt x="1" y="75"/>
                      </a:cubicBezTo>
                      <a:cubicBezTo>
                        <a:pt x="0" y="84"/>
                        <a:pt x="2" y="95"/>
                        <a:pt x="2" y="105"/>
                      </a:cubicBezTo>
                      <a:cubicBezTo>
                        <a:pt x="3" y="93"/>
                        <a:pt x="5" y="87"/>
                        <a:pt x="13" y="78"/>
                      </a:cubicBezTo>
                      <a:cubicBezTo>
                        <a:pt x="20" y="71"/>
                        <a:pt x="14" y="66"/>
                        <a:pt x="13" y="56"/>
                      </a:cubicBezTo>
                      <a:cubicBezTo>
                        <a:pt x="13" y="50"/>
                        <a:pt x="16" y="46"/>
                        <a:pt x="17" y="41"/>
                      </a:cubicBezTo>
                      <a:cubicBezTo>
                        <a:pt x="18" y="36"/>
                        <a:pt x="15" y="33"/>
                        <a:pt x="20" y="29"/>
                      </a:cubicBezTo>
                      <a:cubicBezTo>
                        <a:pt x="24" y="26"/>
                        <a:pt x="23" y="29"/>
                        <a:pt x="27" y="29"/>
                      </a:cubicBezTo>
                      <a:cubicBezTo>
                        <a:pt x="36" y="30"/>
                        <a:pt x="32" y="26"/>
                        <a:pt x="36" y="18"/>
                      </a:cubicBezTo>
                      <a:cubicBezTo>
                        <a:pt x="38" y="12"/>
                        <a:pt x="42" y="11"/>
                        <a:pt x="45" y="16"/>
                      </a:cubicBezTo>
                      <a:cubicBezTo>
                        <a:pt x="47" y="18"/>
                        <a:pt x="46" y="21"/>
                        <a:pt x="48" y="23"/>
                      </a:cubicBezTo>
                      <a:cubicBezTo>
                        <a:pt x="50" y="24"/>
                        <a:pt x="55" y="17"/>
                        <a:pt x="57" y="18"/>
                      </a:cubicBezTo>
                      <a:cubicBezTo>
                        <a:pt x="60" y="19"/>
                        <a:pt x="63" y="18"/>
                        <a:pt x="66" y="20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7" name="Freeform 439"/>
                <p:cNvSpPr>
                  <a:spLocks/>
                </p:cNvSpPr>
                <p:nvPr/>
              </p:nvSpPr>
              <p:spPr bwMode="auto">
                <a:xfrm flipV="1">
                  <a:off x="2496" y="664"/>
                  <a:ext cx="101" cy="140"/>
                </a:xfrm>
                <a:custGeom>
                  <a:avLst/>
                  <a:gdLst>
                    <a:gd name="T0" fmla="*/ 0 w 54"/>
                    <a:gd name="T1" fmla="*/ 2240 h 70"/>
                    <a:gd name="T2" fmla="*/ 84 w 54"/>
                    <a:gd name="T3" fmla="*/ 1280 h 70"/>
                    <a:gd name="T4" fmla="*/ 391 w 54"/>
                    <a:gd name="T5" fmla="*/ 544 h 70"/>
                    <a:gd name="T6" fmla="*/ 896 w 54"/>
                    <a:gd name="T7" fmla="*/ 0 h 70"/>
                    <a:gd name="T8" fmla="*/ 1238 w 54"/>
                    <a:gd name="T9" fmla="*/ 416 h 70"/>
                    <a:gd name="T10" fmla="*/ 797 w 54"/>
                    <a:gd name="T11" fmla="*/ 224 h 70"/>
                    <a:gd name="T12" fmla="*/ 662 w 54"/>
                    <a:gd name="T13" fmla="*/ 544 h 70"/>
                    <a:gd name="T14" fmla="*/ 526 w 54"/>
                    <a:gd name="T15" fmla="*/ 704 h 70"/>
                    <a:gd name="T16" fmla="*/ 209 w 54"/>
                    <a:gd name="T17" fmla="*/ 1056 h 70"/>
                    <a:gd name="T18" fmla="*/ 112 w 54"/>
                    <a:gd name="T19" fmla="*/ 153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4" h="70">
                      <a:moveTo>
                        <a:pt x="0" y="70"/>
                      </a:moveTo>
                      <a:cubicBezTo>
                        <a:pt x="4" y="61"/>
                        <a:pt x="4" y="49"/>
                        <a:pt x="4" y="40"/>
                      </a:cubicBezTo>
                      <a:cubicBezTo>
                        <a:pt x="4" y="30"/>
                        <a:pt x="11" y="24"/>
                        <a:pt x="17" y="17"/>
                      </a:cubicBezTo>
                      <a:cubicBezTo>
                        <a:pt x="23" y="11"/>
                        <a:pt x="30" y="1"/>
                        <a:pt x="39" y="0"/>
                      </a:cubicBezTo>
                      <a:cubicBezTo>
                        <a:pt x="47" y="0"/>
                        <a:pt x="50" y="7"/>
                        <a:pt x="54" y="13"/>
                      </a:cubicBezTo>
                      <a:cubicBezTo>
                        <a:pt x="48" y="8"/>
                        <a:pt x="42" y="2"/>
                        <a:pt x="35" y="7"/>
                      </a:cubicBezTo>
                      <a:cubicBezTo>
                        <a:pt x="31" y="10"/>
                        <a:pt x="30" y="13"/>
                        <a:pt x="29" y="17"/>
                      </a:cubicBezTo>
                      <a:cubicBezTo>
                        <a:pt x="27" y="22"/>
                        <a:pt x="28" y="21"/>
                        <a:pt x="23" y="22"/>
                      </a:cubicBezTo>
                      <a:cubicBezTo>
                        <a:pt x="17" y="22"/>
                        <a:pt x="12" y="27"/>
                        <a:pt x="9" y="33"/>
                      </a:cubicBezTo>
                      <a:cubicBezTo>
                        <a:pt x="7" y="38"/>
                        <a:pt x="7" y="43"/>
                        <a:pt x="5" y="48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8" name="Freeform 440"/>
                <p:cNvSpPr>
                  <a:spLocks/>
                </p:cNvSpPr>
                <p:nvPr/>
              </p:nvSpPr>
              <p:spPr bwMode="auto">
                <a:xfrm flipV="1">
                  <a:off x="2535" y="562"/>
                  <a:ext cx="137" cy="100"/>
                </a:xfrm>
                <a:custGeom>
                  <a:avLst/>
                  <a:gdLst>
                    <a:gd name="T0" fmla="*/ 73 w 73"/>
                    <a:gd name="T1" fmla="*/ 256 h 50"/>
                    <a:gd name="T2" fmla="*/ 285 w 73"/>
                    <a:gd name="T3" fmla="*/ 864 h 50"/>
                    <a:gd name="T4" fmla="*/ 634 w 73"/>
                    <a:gd name="T5" fmla="*/ 928 h 50"/>
                    <a:gd name="T6" fmla="*/ 880 w 73"/>
                    <a:gd name="T7" fmla="*/ 1184 h 50"/>
                    <a:gd name="T8" fmla="*/ 1599 w 73"/>
                    <a:gd name="T9" fmla="*/ 0 h 50"/>
                    <a:gd name="T10" fmla="*/ 1257 w 73"/>
                    <a:gd name="T11" fmla="*/ 576 h 50"/>
                    <a:gd name="T12" fmla="*/ 1045 w 73"/>
                    <a:gd name="T13" fmla="*/ 640 h 50"/>
                    <a:gd name="T14" fmla="*/ 905 w 73"/>
                    <a:gd name="T15" fmla="*/ 832 h 50"/>
                    <a:gd name="T16" fmla="*/ 694 w 73"/>
                    <a:gd name="T17" fmla="*/ 544 h 50"/>
                    <a:gd name="T18" fmla="*/ 450 w 73"/>
                    <a:gd name="T19" fmla="*/ 640 h 50"/>
                    <a:gd name="T20" fmla="*/ 73 w 73"/>
                    <a:gd name="T21" fmla="*/ 288 h 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73" h="50">
                      <a:moveTo>
                        <a:pt x="3" y="8"/>
                      </a:moveTo>
                      <a:cubicBezTo>
                        <a:pt x="0" y="17"/>
                        <a:pt x="3" y="24"/>
                        <a:pt x="12" y="27"/>
                      </a:cubicBezTo>
                      <a:cubicBezTo>
                        <a:pt x="17" y="28"/>
                        <a:pt x="22" y="28"/>
                        <a:pt x="27" y="29"/>
                      </a:cubicBezTo>
                      <a:cubicBezTo>
                        <a:pt x="31" y="31"/>
                        <a:pt x="34" y="34"/>
                        <a:pt x="38" y="37"/>
                      </a:cubicBezTo>
                      <a:cubicBezTo>
                        <a:pt x="59" y="50"/>
                        <a:pt x="73" y="17"/>
                        <a:pt x="69" y="0"/>
                      </a:cubicBezTo>
                      <a:cubicBezTo>
                        <a:pt x="72" y="12"/>
                        <a:pt x="67" y="22"/>
                        <a:pt x="54" y="18"/>
                      </a:cubicBezTo>
                      <a:cubicBezTo>
                        <a:pt x="50" y="17"/>
                        <a:pt x="48" y="14"/>
                        <a:pt x="45" y="20"/>
                      </a:cubicBezTo>
                      <a:cubicBezTo>
                        <a:pt x="42" y="24"/>
                        <a:pt x="46" y="26"/>
                        <a:pt x="39" y="26"/>
                      </a:cubicBezTo>
                      <a:cubicBezTo>
                        <a:pt x="32" y="25"/>
                        <a:pt x="34" y="20"/>
                        <a:pt x="30" y="17"/>
                      </a:cubicBezTo>
                      <a:cubicBezTo>
                        <a:pt x="25" y="13"/>
                        <a:pt x="24" y="19"/>
                        <a:pt x="19" y="20"/>
                      </a:cubicBezTo>
                      <a:cubicBezTo>
                        <a:pt x="15" y="20"/>
                        <a:pt x="3" y="14"/>
                        <a:pt x="3" y="9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9" name="Freeform 441"/>
                <p:cNvSpPr>
                  <a:spLocks/>
                </p:cNvSpPr>
                <p:nvPr/>
              </p:nvSpPr>
              <p:spPr bwMode="auto">
                <a:xfrm flipV="1">
                  <a:off x="2544" y="650"/>
                  <a:ext cx="122" cy="68"/>
                </a:xfrm>
                <a:custGeom>
                  <a:avLst/>
                  <a:gdLst>
                    <a:gd name="T0" fmla="*/ 0 w 65"/>
                    <a:gd name="T1" fmla="*/ 992 h 34"/>
                    <a:gd name="T2" fmla="*/ 99 w 65"/>
                    <a:gd name="T3" fmla="*/ 608 h 34"/>
                    <a:gd name="T4" fmla="*/ 158 w 65"/>
                    <a:gd name="T5" fmla="*/ 288 h 34"/>
                    <a:gd name="T6" fmla="*/ 655 w 65"/>
                    <a:gd name="T7" fmla="*/ 32 h 34"/>
                    <a:gd name="T8" fmla="*/ 1032 w 65"/>
                    <a:gd name="T9" fmla="*/ 256 h 34"/>
                    <a:gd name="T10" fmla="*/ 1402 w 65"/>
                    <a:gd name="T11" fmla="*/ 896 h 34"/>
                    <a:gd name="T12" fmla="*/ 1190 w 65"/>
                    <a:gd name="T13" fmla="*/ 512 h 34"/>
                    <a:gd name="T14" fmla="*/ 905 w 65"/>
                    <a:gd name="T15" fmla="*/ 672 h 34"/>
                    <a:gd name="T16" fmla="*/ 634 w 65"/>
                    <a:gd name="T17" fmla="*/ 192 h 34"/>
                    <a:gd name="T18" fmla="*/ 422 w 65"/>
                    <a:gd name="T19" fmla="*/ 576 h 34"/>
                    <a:gd name="T20" fmla="*/ 285 w 65"/>
                    <a:gd name="T21" fmla="*/ 512 h 34"/>
                    <a:gd name="T22" fmla="*/ 297 w 65"/>
                    <a:gd name="T23" fmla="*/ 768 h 34"/>
                    <a:gd name="T24" fmla="*/ 0 w 65"/>
                    <a:gd name="T25" fmla="*/ 1088 h 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5" h="34">
                      <a:moveTo>
                        <a:pt x="0" y="31"/>
                      </a:moveTo>
                      <a:cubicBezTo>
                        <a:pt x="2" y="27"/>
                        <a:pt x="3" y="23"/>
                        <a:pt x="4" y="19"/>
                      </a:cubicBezTo>
                      <a:cubicBezTo>
                        <a:pt x="4" y="15"/>
                        <a:pt x="5" y="11"/>
                        <a:pt x="7" y="9"/>
                      </a:cubicBezTo>
                      <a:cubicBezTo>
                        <a:pt x="12" y="4"/>
                        <a:pt x="22" y="2"/>
                        <a:pt x="28" y="1"/>
                      </a:cubicBezTo>
                      <a:cubicBezTo>
                        <a:pt x="36" y="0"/>
                        <a:pt x="38" y="3"/>
                        <a:pt x="44" y="8"/>
                      </a:cubicBezTo>
                      <a:cubicBezTo>
                        <a:pt x="50" y="12"/>
                        <a:pt x="65" y="18"/>
                        <a:pt x="60" y="28"/>
                      </a:cubicBezTo>
                      <a:cubicBezTo>
                        <a:pt x="58" y="23"/>
                        <a:pt x="56" y="18"/>
                        <a:pt x="51" y="16"/>
                      </a:cubicBezTo>
                      <a:cubicBezTo>
                        <a:pt x="46" y="15"/>
                        <a:pt x="43" y="20"/>
                        <a:pt x="39" y="21"/>
                      </a:cubicBezTo>
                      <a:cubicBezTo>
                        <a:pt x="37" y="17"/>
                        <a:pt x="35" y="1"/>
                        <a:pt x="27" y="6"/>
                      </a:cubicBezTo>
                      <a:cubicBezTo>
                        <a:pt x="22" y="9"/>
                        <a:pt x="28" y="27"/>
                        <a:pt x="18" y="18"/>
                      </a:cubicBezTo>
                      <a:cubicBezTo>
                        <a:pt x="15" y="16"/>
                        <a:pt x="15" y="13"/>
                        <a:pt x="12" y="16"/>
                      </a:cubicBezTo>
                      <a:cubicBezTo>
                        <a:pt x="10" y="19"/>
                        <a:pt x="13" y="21"/>
                        <a:pt x="13" y="24"/>
                      </a:cubicBezTo>
                      <a:cubicBezTo>
                        <a:pt x="13" y="30"/>
                        <a:pt x="3" y="29"/>
                        <a:pt x="0" y="34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0" name="Freeform 442"/>
                <p:cNvSpPr>
                  <a:spLocks/>
                </p:cNvSpPr>
                <p:nvPr/>
              </p:nvSpPr>
              <p:spPr bwMode="auto">
                <a:xfrm flipV="1">
                  <a:off x="2550" y="676"/>
                  <a:ext cx="52" cy="40"/>
                </a:xfrm>
                <a:custGeom>
                  <a:avLst/>
                  <a:gdLst>
                    <a:gd name="T0" fmla="*/ 0 w 28"/>
                    <a:gd name="T1" fmla="*/ 640 h 20"/>
                    <a:gd name="T2" fmla="*/ 225 w 28"/>
                    <a:gd name="T3" fmla="*/ 128 h 20"/>
                    <a:gd name="T4" fmla="*/ 620 w 28"/>
                    <a:gd name="T5" fmla="*/ 64 h 20"/>
                    <a:gd name="T6" fmla="*/ 334 w 28"/>
                    <a:gd name="T7" fmla="*/ 288 h 20"/>
                    <a:gd name="T8" fmla="*/ 84 w 28"/>
                    <a:gd name="T9" fmla="*/ 384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8" h="20">
                      <a:moveTo>
                        <a:pt x="0" y="20"/>
                      </a:moveTo>
                      <a:cubicBezTo>
                        <a:pt x="3" y="10"/>
                        <a:pt x="3" y="6"/>
                        <a:pt x="10" y="4"/>
                      </a:cubicBezTo>
                      <a:cubicBezTo>
                        <a:pt x="14" y="3"/>
                        <a:pt x="24" y="0"/>
                        <a:pt x="28" y="2"/>
                      </a:cubicBezTo>
                      <a:cubicBezTo>
                        <a:pt x="22" y="2"/>
                        <a:pt x="16" y="3"/>
                        <a:pt x="15" y="9"/>
                      </a:cubicBezTo>
                      <a:cubicBezTo>
                        <a:pt x="13" y="6"/>
                        <a:pt x="6" y="9"/>
                        <a:pt x="4" y="12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1" name="Freeform 443"/>
                <p:cNvSpPr>
                  <a:spLocks/>
                </p:cNvSpPr>
                <p:nvPr/>
              </p:nvSpPr>
              <p:spPr bwMode="auto">
                <a:xfrm flipV="1">
                  <a:off x="2542" y="698"/>
                  <a:ext cx="19" cy="22"/>
                </a:xfrm>
                <a:custGeom>
                  <a:avLst/>
                  <a:gdLst>
                    <a:gd name="T0" fmla="*/ 0 w 10"/>
                    <a:gd name="T1" fmla="*/ 160 h 11"/>
                    <a:gd name="T2" fmla="*/ 129 w 10"/>
                    <a:gd name="T3" fmla="*/ 0 h 11"/>
                    <a:gd name="T4" fmla="*/ 245 w 10"/>
                    <a:gd name="T5" fmla="*/ 192 h 11"/>
                    <a:gd name="T6" fmla="*/ 129 w 10"/>
                    <a:gd name="T7" fmla="*/ 352 h 11"/>
                    <a:gd name="T8" fmla="*/ 0 w 10"/>
                    <a:gd name="T9" fmla="*/ 16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1">
                      <a:moveTo>
                        <a:pt x="0" y="5"/>
                      </a:move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8" y="1"/>
                        <a:pt x="10" y="3"/>
                        <a:pt x="10" y="6"/>
                      </a:cubicBezTo>
                      <a:cubicBezTo>
                        <a:pt x="10" y="9"/>
                        <a:pt x="7" y="11"/>
                        <a:pt x="5" y="11"/>
                      </a:cubicBezTo>
                      <a:cubicBezTo>
                        <a:pt x="2" y="10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2" name="Freeform 444"/>
                <p:cNvSpPr>
                  <a:spLocks/>
                </p:cNvSpPr>
                <p:nvPr/>
              </p:nvSpPr>
              <p:spPr bwMode="auto">
                <a:xfrm flipV="1">
                  <a:off x="2561" y="716"/>
                  <a:ext cx="13" cy="12"/>
                </a:xfrm>
                <a:custGeom>
                  <a:avLst/>
                  <a:gdLst>
                    <a:gd name="T0" fmla="*/ 0 w 7"/>
                    <a:gd name="T1" fmla="*/ 96 h 6"/>
                    <a:gd name="T2" fmla="*/ 69 w 7"/>
                    <a:gd name="T3" fmla="*/ 0 h 6"/>
                    <a:gd name="T4" fmla="*/ 128 w 7"/>
                    <a:gd name="T5" fmla="*/ 96 h 6"/>
                    <a:gd name="T6" fmla="*/ 69 w 7"/>
                    <a:gd name="T7" fmla="*/ 192 h 6"/>
                    <a:gd name="T8" fmla="*/ 0 w 7"/>
                    <a:gd name="T9" fmla="*/ 9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3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5" y="0"/>
                        <a:pt x="7" y="2"/>
                        <a:pt x="6" y="3"/>
                      </a:cubicBezTo>
                      <a:cubicBezTo>
                        <a:pt x="6" y="5"/>
                        <a:pt x="5" y="6"/>
                        <a:pt x="3" y="6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3" name="Freeform 445"/>
                <p:cNvSpPr>
                  <a:spLocks/>
                </p:cNvSpPr>
                <p:nvPr/>
              </p:nvSpPr>
              <p:spPr bwMode="auto">
                <a:xfrm flipV="1">
                  <a:off x="2537" y="686"/>
                  <a:ext cx="11" cy="10"/>
                </a:xfrm>
                <a:custGeom>
                  <a:avLst/>
                  <a:gdLst>
                    <a:gd name="T0" fmla="*/ 0 w 6"/>
                    <a:gd name="T1" fmla="*/ 64 h 5"/>
                    <a:gd name="T2" fmla="*/ 68 w 6"/>
                    <a:gd name="T3" fmla="*/ 0 h 5"/>
                    <a:gd name="T4" fmla="*/ 105 w 6"/>
                    <a:gd name="T5" fmla="*/ 96 h 5"/>
                    <a:gd name="T6" fmla="*/ 68 w 6"/>
                    <a:gd name="T7" fmla="*/ 160 h 5"/>
                    <a:gd name="T8" fmla="*/ 0 w 6"/>
                    <a:gd name="T9" fmla="*/ 6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4" y="0"/>
                        <a:pt x="6" y="1"/>
                        <a:pt x="5" y="3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4" name="Freeform 446"/>
                <p:cNvSpPr>
                  <a:spLocks/>
                </p:cNvSpPr>
                <p:nvPr/>
              </p:nvSpPr>
              <p:spPr bwMode="auto">
                <a:xfrm flipV="1">
                  <a:off x="2481" y="512"/>
                  <a:ext cx="269" cy="302"/>
                </a:xfrm>
                <a:custGeom>
                  <a:avLst/>
                  <a:gdLst>
                    <a:gd name="T0" fmla="*/ 1134 w 144"/>
                    <a:gd name="T1" fmla="*/ 32 h 151"/>
                    <a:gd name="T2" fmla="*/ 136 w 144"/>
                    <a:gd name="T3" fmla="*/ 1408 h 151"/>
                    <a:gd name="T4" fmla="*/ 45 w 144"/>
                    <a:gd name="T5" fmla="*/ 2496 h 151"/>
                    <a:gd name="T6" fmla="*/ 112 w 144"/>
                    <a:gd name="T7" fmla="*/ 3488 h 151"/>
                    <a:gd name="T8" fmla="*/ 757 w 144"/>
                    <a:gd name="T9" fmla="*/ 4544 h 151"/>
                    <a:gd name="T10" fmla="*/ 1706 w 144"/>
                    <a:gd name="T11" fmla="*/ 4704 h 151"/>
                    <a:gd name="T12" fmla="*/ 2178 w 144"/>
                    <a:gd name="T13" fmla="*/ 4800 h 151"/>
                    <a:gd name="T14" fmla="*/ 2621 w 144"/>
                    <a:gd name="T15" fmla="*/ 4352 h 151"/>
                    <a:gd name="T16" fmla="*/ 3228 w 144"/>
                    <a:gd name="T17" fmla="*/ 3168 h 151"/>
                    <a:gd name="T18" fmla="*/ 3071 w 144"/>
                    <a:gd name="T19" fmla="*/ 2368 h 151"/>
                    <a:gd name="T20" fmla="*/ 3004 w 144"/>
                    <a:gd name="T21" fmla="*/ 1216 h 151"/>
                    <a:gd name="T22" fmla="*/ 2412 w 144"/>
                    <a:gd name="T23" fmla="*/ 672 h 151"/>
                    <a:gd name="T24" fmla="*/ 1890 w 144"/>
                    <a:gd name="T25" fmla="*/ 512 h 151"/>
                    <a:gd name="T26" fmla="*/ 1500 w 144"/>
                    <a:gd name="T27" fmla="*/ 320 h 151"/>
                    <a:gd name="T28" fmla="*/ 1134 w 144"/>
                    <a:gd name="T29" fmla="*/ 32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44" h="151">
                      <a:moveTo>
                        <a:pt x="50" y="1"/>
                      </a:moveTo>
                      <a:cubicBezTo>
                        <a:pt x="42" y="0"/>
                        <a:pt x="6" y="24"/>
                        <a:pt x="6" y="44"/>
                      </a:cubicBezTo>
                      <a:cubicBezTo>
                        <a:pt x="6" y="56"/>
                        <a:pt x="4" y="66"/>
                        <a:pt x="2" y="78"/>
                      </a:cubicBezTo>
                      <a:cubicBezTo>
                        <a:pt x="0" y="87"/>
                        <a:pt x="4" y="100"/>
                        <a:pt x="5" y="109"/>
                      </a:cubicBezTo>
                      <a:cubicBezTo>
                        <a:pt x="7" y="125"/>
                        <a:pt x="20" y="138"/>
                        <a:pt x="33" y="142"/>
                      </a:cubicBezTo>
                      <a:cubicBezTo>
                        <a:pt x="47" y="147"/>
                        <a:pt x="61" y="149"/>
                        <a:pt x="75" y="147"/>
                      </a:cubicBezTo>
                      <a:cubicBezTo>
                        <a:pt x="81" y="147"/>
                        <a:pt x="91" y="151"/>
                        <a:pt x="96" y="150"/>
                      </a:cubicBezTo>
                      <a:cubicBezTo>
                        <a:pt x="104" y="149"/>
                        <a:pt x="108" y="138"/>
                        <a:pt x="115" y="136"/>
                      </a:cubicBezTo>
                      <a:cubicBezTo>
                        <a:pt x="126" y="133"/>
                        <a:pt x="137" y="117"/>
                        <a:pt x="142" y="99"/>
                      </a:cubicBezTo>
                      <a:cubicBezTo>
                        <a:pt x="144" y="92"/>
                        <a:pt x="136" y="82"/>
                        <a:pt x="135" y="74"/>
                      </a:cubicBezTo>
                      <a:cubicBezTo>
                        <a:pt x="133" y="62"/>
                        <a:pt x="143" y="44"/>
                        <a:pt x="132" y="38"/>
                      </a:cubicBezTo>
                      <a:cubicBezTo>
                        <a:pt x="122" y="33"/>
                        <a:pt x="118" y="25"/>
                        <a:pt x="106" y="21"/>
                      </a:cubicBezTo>
                      <a:cubicBezTo>
                        <a:pt x="99" y="19"/>
                        <a:pt x="86" y="23"/>
                        <a:pt x="83" y="16"/>
                      </a:cubicBezTo>
                      <a:cubicBezTo>
                        <a:pt x="81" y="10"/>
                        <a:pt x="70" y="17"/>
                        <a:pt x="66" y="10"/>
                      </a:cubicBezTo>
                      <a:cubicBezTo>
                        <a:pt x="64" y="5"/>
                        <a:pt x="57" y="1"/>
                        <a:pt x="50" y="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5" name="Freeform 447"/>
                <p:cNvSpPr>
                  <a:spLocks/>
                </p:cNvSpPr>
                <p:nvPr/>
              </p:nvSpPr>
              <p:spPr bwMode="auto">
                <a:xfrm flipV="1">
                  <a:off x="2526" y="562"/>
                  <a:ext cx="159" cy="168"/>
                </a:xfrm>
                <a:custGeom>
                  <a:avLst/>
                  <a:gdLst>
                    <a:gd name="T0" fmla="*/ 662 w 85"/>
                    <a:gd name="T1" fmla="*/ 128 h 84"/>
                    <a:gd name="T2" fmla="*/ 322 w 85"/>
                    <a:gd name="T3" fmla="*/ 352 h 84"/>
                    <a:gd name="T4" fmla="*/ 210 w 85"/>
                    <a:gd name="T5" fmla="*/ 800 h 84"/>
                    <a:gd name="T6" fmla="*/ 73 w 85"/>
                    <a:gd name="T7" fmla="*/ 1280 h 84"/>
                    <a:gd name="T8" fmla="*/ 137 w 85"/>
                    <a:gd name="T9" fmla="*/ 1888 h 84"/>
                    <a:gd name="T10" fmla="*/ 438 w 85"/>
                    <a:gd name="T11" fmla="*/ 2144 h 84"/>
                    <a:gd name="T12" fmla="*/ 819 w 85"/>
                    <a:gd name="T13" fmla="*/ 2368 h 84"/>
                    <a:gd name="T14" fmla="*/ 1532 w 85"/>
                    <a:gd name="T15" fmla="*/ 2368 h 84"/>
                    <a:gd name="T16" fmla="*/ 1872 w 85"/>
                    <a:gd name="T17" fmla="*/ 1024 h 84"/>
                    <a:gd name="T18" fmla="*/ 1392 w 85"/>
                    <a:gd name="T19" fmla="*/ 320 h 84"/>
                    <a:gd name="T20" fmla="*/ 896 w 85"/>
                    <a:gd name="T21" fmla="*/ 64 h 84"/>
                    <a:gd name="T22" fmla="*/ 662 w 85"/>
                    <a:gd name="T23" fmla="*/ 128 h 8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5" h="84">
                      <a:moveTo>
                        <a:pt x="29" y="4"/>
                      </a:moveTo>
                      <a:cubicBezTo>
                        <a:pt x="22" y="5"/>
                        <a:pt x="18" y="6"/>
                        <a:pt x="14" y="11"/>
                      </a:cubicBezTo>
                      <a:cubicBezTo>
                        <a:pt x="10" y="16"/>
                        <a:pt x="10" y="19"/>
                        <a:pt x="9" y="25"/>
                      </a:cubicBezTo>
                      <a:cubicBezTo>
                        <a:pt x="8" y="30"/>
                        <a:pt x="4" y="34"/>
                        <a:pt x="3" y="40"/>
                      </a:cubicBezTo>
                      <a:cubicBezTo>
                        <a:pt x="0" y="47"/>
                        <a:pt x="1" y="53"/>
                        <a:pt x="6" y="59"/>
                      </a:cubicBezTo>
                      <a:cubicBezTo>
                        <a:pt x="10" y="63"/>
                        <a:pt x="13" y="66"/>
                        <a:pt x="19" y="67"/>
                      </a:cubicBezTo>
                      <a:cubicBezTo>
                        <a:pt x="25" y="69"/>
                        <a:pt x="30" y="71"/>
                        <a:pt x="36" y="74"/>
                      </a:cubicBezTo>
                      <a:cubicBezTo>
                        <a:pt x="47" y="81"/>
                        <a:pt x="56" y="84"/>
                        <a:pt x="67" y="74"/>
                      </a:cubicBezTo>
                      <a:cubicBezTo>
                        <a:pt x="78" y="64"/>
                        <a:pt x="85" y="47"/>
                        <a:pt x="82" y="32"/>
                      </a:cubicBezTo>
                      <a:cubicBezTo>
                        <a:pt x="79" y="20"/>
                        <a:pt x="69" y="18"/>
                        <a:pt x="61" y="10"/>
                      </a:cubicBezTo>
                      <a:cubicBezTo>
                        <a:pt x="55" y="5"/>
                        <a:pt x="47" y="0"/>
                        <a:pt x="39" y="2"/>
                      </a:cubicBezTo>
                      <a:cubicBezTo>
                        <a:pt x="35" y="3"/>
                        <a:pt x="33" y="3"/>
                        <a:pt x="29" y="4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6" name="Freeform 448"/>
                <p:cNvSpPr>
                  <a:spLocks/>
                </p:cNvSpPr>
                <p:nvPr/>
              </p:nvSpPr>
              <p:spPr bwMode="auto">
                <a:xfrm flipV="1">
                  <a:off x="2642" y="292"/>
                  <a:ext cx="262" cy="284"/>
                </a:xfrm>
                <a:custGeom>
                  <a:avLst/>
                  <a:gdLst>
                    <a:gd name="T0" fmla="*/ 1926 w 140"/>
                    <a:gd name="T1" fmla="*/ 256 h 142"/>
                    <a:gd name="T2" fmla="*/ 1239 w 140"/>
                    <a:gd name="T3" fmla="*/ 96 h 142"/>
                    <a:gd name="T4" fmla="*/ 844 w 140"/>
                    <a:gd name="T5" fmla="*/ 608 h 142"/>
                    <a:gd name="T6" fmla="*/ 369 w 140"/>
                    <a:gd name="T7" fmla="*/ 1120 h 142"/>
                    <a:gd name="T8" fmla="*/ 182 w 140"/>
                    <a:gd name="T9" fmla="*/ 1888 h 142"/>
                    <a:gd name="T10" fmla="*/ 45 w 140"/>
                    <a:gd name="T11" fmla="*/ 2880 h 142"/>
                    <a:gd name="T12" fmla="*/ 421 w 140"/>
                    <a:gd name="T13" fmla="*/ 3616 h 142"/>
                    <a:gd name="T14" fmla="*/ 623 w 140"/>
                    <a:gd name="T15" fmla="*/ 4256 h 142"/>
                    <a:gd name="T16" fmla="*/ 1310 w 140"/>
                    <a:gd name="T17" fmla="*/ 4448 h 142"/>
                    <a:gd name="T18" fmla="*/ 2420 w 140"/>
                    <a:gd name="T19" fmla="*/ 4192 h 142"/>
                    <a:gd name="T20" fmla="*/ 2918 w 140"/>
                    <a:gd name="T21" fmla="*/ 3552 h 142"/>
                    <a:gd name="T22" fmla="*/ 2983 w 140"/>
                    <a:gd name="T23" fmla="*/ 2592 h 142"/>
                    <a:gd name="T24" fmla="*/ 3211 w 140"/>
                    <a:gd name="T25" fmla="*/ 1984 h 142"/>
                    <a:gd name="T26" fmla="*/ 2942 w 140"/>
                    <a:gd name="T27" fmla="*/ 1152 h 142"/>
                    <a:gd name="T28" fmla="*/ 2549 w 140"/>
                    <a:gd name="T29" fmla="*/ 448 h 142"/>
                    <a:gd name="T30" fmla="*/ 1926 w 140"/>
                    <a:gd name="T31" fmla="*/ 256 h 14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40" h="142">
                      <a:moveTo>
                        <a:pt x="84" y="8"/>
                      </a:moveTo>
                      <a:cubicBezTo>
                        <a:pt x="73" y="6"/>
                        <a:pt x="63" y="0"/>
                        <a:pt x="54" y="3"/>
                      </a:cubicBezTo>
                      <a:cubicBezTo>
                        <a:pt x="45" y="5"/>
                        <a:pt x="43" y="13"/>
                        <a:pt x="37" y="19"/>
                      </a:cubicBezTo>
                      <a:cubicBezTo>
                        <a:pt x="31" y="25"/>
                        <a:pt x="21" y="29"/>
                        <a:pt x="16" y="35"/>
                      </a:cubicBezTo>
                      <a:cubicBezTo>
                        <a:pt x="10" y="43"/>
                        <a:pt x="10" y="52"/>
                        <a:pt x="8" y="59"/>
                      </a:cubicBezTo>
                      <a:cubicBezTo>
                        <a:pt x="4" y="71"/>
                        <a:pt x="0" y="80"/>
                        <a:pt x="2" y="90"/>
                      </a:cubicBezTo>
                      <a:cubicBezTo>
                        <a:pt x="5" y="99"/>
                        <a:pt x="13" y="105"/>
                        <a:pt x="18" y="113"/>
                      </a:cubicBezTo>
                      <a:cubicBezTo>
                        <a:pt x="22" y="119"/>
                        <a:pt x="23" y="128"/>
                        <a:pt x="27" y="133"/>
                      </a:cubicBezTo>
                      <a:cubicBezTo>
                        <a:pt x="35" y="139"/>
                        <a:pt x="47" y="138"/>
                        <a:pt x="57" y="139"/>
                      </a:cubicBezTo>
                      <a:cubicBezTo>
                        <a:pt x="73" y="139"/>
                        <a:pt x="91" y="142"/>
                        <a:pt x="105" y="131"/>
                      </a:cubicBezTo>
                      <a:cubicBezTo>
                        <a:pt x="113" y="124"/>
                        <a:pt x="120" y="124"/>
                        <a:pt x="127" y="111"/>
                      </a:cubicBezTo>
                      <a:cubicBezTo>
                        <a:pt x="134" y="98"/>
                        <a:pt x="127" y="87"/>
                        <a:pt x="130" y="81"/>
                      </a:cubicBezTo>
                      <a:cubicBezTo>
                        <a:pt x="133" y="73"/>
                        <a:pt x="140" y="69"/>
                        <a:pt x="140" y="62"/>
                      </a:cubicBezTo>
                      <a:cubicBezTo>
                        <a:pt x="140" y="51"/>
                        <a:pt x="136" y="47"/>
                        <a:pt x="128" y="36"/>
                      </a:cubicBezTo>
                      <a:cubicBezTo>
                        <a:pt x="124" y="31"/>
                        <a:pt x="122" y="24"/>
                        <a:pt x="111" y="14"/>
                      </a:cubicBezTo>
                      <a:cubicBezTo>
                        <a:pt x="106" y="8"/>
                        <a:pt x="95" y="10"/>
                        <a:pt x="84" y="8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7" name="Freeform 449"/>
                <p:cNvSpPr>
                  <a:spLocks/>
                </p:cNvSpPr>
                <p:nvPr/>
              </p:nvSpPr>
              <p:spPr bwMode="auto">
                <a:xfrm flipV="1">
                  <a:off x="2715" y="336"/>
                  <a:ext cx="150" cy="162"/>
                </a:xfrm>
                <a:custGeom>
                  <a:avLst/>
                  <a:gdLst>
                    <a:gd name="T0" fmla="*/ 28 w 80"/>
                    <a:gd name="T1" fmla="*/ 960 h 81"/>
                    <a:gd name="T2" fmla="*/ 212 w 80"/>
                    <a:gd name="T3" fmla="*/ 1760 h 81"/>
                    <a:gd name="T4" fmla="*/ 534 w 80"/>
                    <a:gd name="T5" fmla="*/ 2144 h 81"/>
                    <a:gd name="T6" fmla="*/ 876 w 80"/>
                    <a:gd name="T7" fmla="*/ 2560 h 81"/>
                    <a:gd name="T8" fmla="*/ 1536 w 80"/>
                    <a:gd name="T9" fmla="*/ 2304 h 81"/>
                    <a:gd name="T10" fmla="*/ 1779 w 80"/>
                    <a:gd name="T11" fmla="*/ 1600 h 81"/>
                    <a:gd name="T12" fmla="*/ 1620 w 80"/>
                    <a:gd name="T13" fmla="*/ 768 h 81"/>
                    <a:gd name="T14" fmla="*/ 1298 w 80"/>
                    <a:gd name="T15" fmla="*/ 416 h 81"/>
                    <a:gd name="T16" fmla="*/ 949 w 80"/>
                    <a:gd name="T17" fmla="*/ 32 h 81"/>
                    <a:gd name="T18" fmla="*/ 422 w 80"/>
                    <a:gd name="T19" fmla="*/ 320 h 81"/>
                    <a:gd name="T20" fmla="*/ 28 w 80"/>
                    <a:gd name="T21" fmla="*/ 960 h 8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0" h="81">
                      <a:moveTo>
                        <a:pt x="1" y="30"/>
                      </a:moveTo>
                      <a:cubicBezTo>
                        <a:pt x="0" y="38"/>
                        <a:pt x="6" y="47"/>
                        <a:pt x="9" y="55"/>
                      </a:cubicBezTo>
                      <a:cubicBezTo>
                        <a:pt x="12" y="60"/>
                        <a:pt x="19" y="63"/>
                        <a:pt x="23" y="67"/>
                      </a:cubicBezTo>
                      <a:cubicBezTo>
                        <a:pt x="28" y="73"/>
                        <a:pt x="31" y="79"/>
                        <a:pt x="38" y="80"/>
                      </a:cubicBezTo>
                      <a:cubicBezTo>
                        <a:pt x="46" y="81"/>
                        <a:pt x="59" y="78"/>
                        <a:pt x="66" y="72"/>
                      </a:cubicBezTo>
                      <a:cubicBezTo>
                        <a:pt x="72" y="65"/>
                        <a:pt x="76" y="56"/>
                        <a:pt x="77" y="50"/>
                      </a:cubicBezTo>
                      <a:cubicBezTo>
                        <a:pt x="80" y="39"/>
                        <a:pt x="71" y="31"/>
                        <a:pt x="70" y="24"/>
                      </a:cubicBezTo>
                      <a:cubicBezTo>
                        <a:pt x="68" y="19"/>
                        <a:pt x="61" y="17"/>
                        <a:pt x="56" y="13"/>
                      </a:cubicBezTo>
                      <a:cubicBezTo>
                        <a:pt x="51" y="9"/>
                        <a:pt x="48" y="2"/>
                        <a:pt x="41" y="1"/>
                      </a:cubicBezTo>
                      <a:cubicBezTo>
                        <a:pt x="34" y="0"/>
                        <a:pt x="23" y="7"/>
                        <a:pt x="18" y="10"/>
                      </a:cubicBezTo>
                      <a:cubicBezTo>
                        <a:pt x="9" y="17"/>
                        <a:pt x="2" y="23"/>
                        <a:pt x="1" y="30"/>
                      </a:cubicBez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8" name="Freeform 450"/>
                <p:cNvSpPr>
                  <a:spLocks/>
                </p:cNvSpPr>
                <p:nvPr/>
              </p:nvSpPr>
              <p:spPr bwMode="auto">
                <a:xfrm flipV="1">
                  <a:off x="2705" y="350"/>
                  <a:ext cx="150" cy="162"/>
                </a:xfrm>
                <a:custGeom>
                  <a:avLst/>
                  <a:gdLst>
                    <a:gd name="T0" fmla="*/ 28 w 80"/>
                    <a:gd name="T1" fmla="*/ 992 h 81"/>
                    <a:gd name="T2" fmla="*/ 212 w 80"/>
                    <a:gd name="T3" fmla="*/ 1792 h 81"/>
                    <a:gd name="T4" fmla="*/ 534 w 80"/>
                    <a:gd name="T5" fmla="*/ 2176 h 81"/>
                    <a:gd name="T6" fmla="*/ 876 w 80"/>
                    <a:gd name="T7" fmla="*/ 2560 h 81"/>
                    <a:gd name="T8" fmla="*/ 1536 w 80"/>
                    <a:gd name="T9" fmla="*/ 2336 h 81"/>
                    <a:gd name="T10" fmla="*/ 1779 w 80"/>
                    <a:gd name="T11" fmla="*/ 1600 h 81"/>
                    <a:gd name="T12" fmla="*/ 1620 w 80"/>
                    <a:gd name="T13" fmla="*/ 768 h 81"/>
                    <a:gd name="T14" fmla="*/ 1438 w 80"/>
                    <a:gd name="T15" fmla="*/ 192 h 81"/>
                    <a:gd name="T16" fmla="*/ 949 w 80"/>
                    <a:gd name="T17" fmla="*/ 32 h 81"/>
                    <a:gd name="T18" fmla="*/ 422 w 80"/>
                    <a:gd name="T19" fmla="*/ 320 h 81"/>
                    <a:gd name="T20" fmla="*/ 28 w 80"/>
                    <a:gd name="T21" fmla="*/ 992 h 8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0" h="81">
                      <a:moveTo>
                        <a:pt x="1" y="31"/>
                      </a:moveTo>
                      <a:cubicBezTo>
                        <a:pt x="0" y="38"/>
                        <a:pt x="6" y="47"/>
                        <a:pt x="9" y="56"/>
                      </a:cubicBezTo>
                      <a:cubicBezTo>
                        <a:pt x="12" y="60"/>
                        <a:pt x="19" y="63"/>
                        <a:pt x="23" y="68"/>
                      </a:cubicBezTo>
                      <a:cubicBezTo>
                        <a:pt x="28" y="73"/>
                        <a:pt x="31" y="80"/>
                        <a:pt x="38" y="80"/>
                      </a:cubicBezTo>
                      <a:cubicBezTo>
                        <a:pt x="46" y="81"/>
                        <a:pt x="59" y="78"/>
                        <a:pt x="66" y="73"/>
                      </a:cubicBezTo>
                      <a:cubicBezTo>
                        <a:pt x="72" y="65"/>
                        <a:pt x="76" y="56"/>
                        <a:pt x="77" y="50"/>
                      </a:cubicBezTo>
                      <a:cubicBezTo>
                        <a:pt x="80" y="39"/>
                        <a:pt x="71" y="31"/>
                        <a:pt x="70" y="24"/>
                      </a:cubicBezTo>
                      <a:cubicBezTo>
                        <a:pt x="68" y="20"/>
                        <a:pt x="67" y="11"/>
                        <a:pt x="62" y="6"/>
                      </a:cubicBezTo>
                      <a:cubicBezTo>
                        <a:pt x="57" y="2"/>
                        <a:pt x="48" y="2"/>
                        <a:pt x="41" y="1"/>
                      </a:cubicBezTo>
                      <a:cubicBezTo>
                        <a:pt x="33" y="0"/>
                        <a:pt x="23" y="7"/>
                        <a:pt x="18" y="10"/>
                      </a:cubicBezTo>
                      <a:cubicBezTo>
                        <a:pt x="9" y="17"/>
                        <a:pt x="2" y="23"/>
                        <a:pt x="1" y="31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9" name="Freeform 451"/>
                <p:cNvSpPr>
                  <a:spLocks/>
                </p:cNvSpPr>
                <p:nvPr/>
              </p:nvSpPr>
              <p:spPr bwMode="auto">
                <a:xfrm flipV="1">
                  <a:off x="2647" y="326"/>
                  <a:ext cx="219" cy="242"/>
                </a:xfrm>
                <a:custGeom>
                  <a:avLst/>
                  <a:gdLst>
                    <a:gd name="T0" fmla="*/ 2368 w 117"/>
                    <a:gd name="T1" fmla="*/ 320 h 121"/>
                    <a:gd name="T2" fmla="*/ 1520 w 117"/>
                    <a:gd name="T3" fmla="*/ 96 h 121"/>
                    <a:gd name="T4" fmla="*/ 945 w 117"/>
                    <a:gd name="T5" fmla="*/ 352 h 121"/>
                    <a:gd name="T6" fmla="*/ 663 w 117"/>
                    <a:gd name="T7" fmla="*/ 736 h 121"/>
                    <a:gd name="T8" fmla="*/ 369 w 117"/>
                    <a:gd name="T9" fmla="*/ 1024 h 121"/>
                    <a:gd name="T10" fmla="*/ 256 w 117"/>
                    <a:gd name="T11" fmla="*/ 1504 h 121"/>
                    <a:gd name="T12" fmla="*/ 45 w 117"/>
                    <a:gd name="T13" fmla="*/ 2240 h 121"/>
                    <a:gd name="T14" fmla="*/ 137 w 117"/>
                    <a:gd name="T15" fmla="*/ 2944 h 121"/>
                    <a:gd name="T16" fmla="*/ 421 w 117"/>
                    <a:gd name="T17" fmla="*/ 3392 h 121"/>
                    <a:gd name="T18" fmla="*/ 526 w 117"/>
                    <a:gd name="T19" fmla="*/ 3872 h 121"/>
                    <a:gd name="T20" fmla="*/ 322 w 117"/>
                    <a:gd name="T21" fmla="*/ 3072 h 121"/>
                    <a:gd name="T22" fmla="*/ 210 w 117"/>
                    <a:gd name="T23" fmla="*/ 2624 h 121"/>
                    <a:gd name="T24" fmla="*/ 369 w 117"/>
                    <a:gd name="T25" fmla="*/ 2400 h 121"/>
                    <a:gd name="T26" fmla="*/ 369 w 117"/>
                    <a:gd name="T27" fmla="*/ 2176 h 121"/>
                    <a:gd name="T28" fmla="*/ 341 w 117"/>
                    <a:gd name="T29" fmla="*/ 1856 h 121"/>
                    <a:gd name="T30" fmla="*/ 505 w 117"/>
                    <a:gd name="T31" fmla="*/ 1600 h 121"/>
                    <a:gd name="T32" fmla="*/ 715 w 117"/>
                    <a:gd name="T33" fmla="*/ 1440 h 121"/>
                    <a:gd name="T34" fmla="*/ 820 w 117"/>
                    <a:gd name="T35" fmla="*/ 1056 h 121"/>
                    <a:gd name="T36" fmla="*/ 1153 w 117"/>
                    <a:gd name="T37" fmla="*/ 768 h 121"/>
                    <a:gd name="T38" fmla="*/ 1679 w 117"/>
                    <a:gd name="T39" fmla="*/ 704 h 121"/>
                    <a:gd name="T40" fmla="*/ 2211 w 117"/>
                    <a:gd name="T41" fmla="*/ 480 h 121"/>
                    <a:gd name="T42" fmla="*/ 2392 w 117"/>
                    <a:gd name="T43" fmla="*/ 704 h 121"/>
                    <a:gd name="T44" fmla="*/ 2551 w 117"/>
                    <a:gd name="T45" fmla="*/ 768 h 121"/>
                    <a:gd name="T46" fmla="*/ 2664 w 117"/>
                    <a:gd name="T47" fmla="*/ 992 h 121"/>
                    <a:gd name="T48" fmla="*/ 2533 w 117"/>
                    <a:gd name="T49" fmla="*/ 544 h 121"/>
                    <a:gd name="T50" fmla="*/ 2368 w 117"/>
                    <a:gd name="T51" fmla="*/ 320 h 12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17" h="121">
                      <a:moveTo>
                        <a:pt x="103" y="10"/>
                      </a:moveTo>
                      <a:cubicBezTo>
                        <a:pt x="90" y="9"/>
                        <a:pt x="76" y="6"/>
                        <a:pt x="66" y="3"/>
                      </a:cubicBezTo>
                      <a:cubicBezTo>
                        <a:pt x="55" y="0"/>
                        <a:pt x="49" y="3"/>
                        <a:pt x="41" y="11"/>
                      </a:cubicBezTo>
                      <a:cubicBezTo>
                        <a:pt x="37" y="15"/>
                        <a:pt x="34" y="19"/>
                        <a:pt x="29" y="23"/>
                      </a:cubicBezTo>
                      <a:cubicBezTo>
                        <a:pt x="25" y="26"/>
                        <a:pt x="20" y="28"/>
                        <a:pt x="16" y="32"/>
                      </a:cubicBezTo>
                      <a:cubicBezTo>
                        <a:pt x="12" y="36"/>
                        <a:pt x="13" y="42"/>
                        <a:pt x="11" y="47"/>
                      </a:cubicBezTo>
                      <a:cubicBezTo>
                        <a:pt x="8" y="55"/>
                        <a:pt x="5" y="62"/>
                        <a:pt x="2" y="70"/>
                      </a:cubicBezTo>
                      <a:cubicBezTo>
                        <a:pt x="0" y="78"/>
                        <a:pt x="1" y="86"/>
                        <a:pt x="6" y="92"/>
                      </a:cubicBezTo>
                      <a:cubicBezTo>
                        <a:pt x="10" y="96"/>
                        <a:pt x="15" y="101"/>
                        <a:pt x="18" y="106"/>
                      </a:cubicBezTo>
                      <a:cubicBezTo>
                        <a:pt x="20" y="111"/>
                        <a:pt x="20" y="117"/>
                        <a:pt x="23" y="121"/>
                      </a:cubicBezTo>
                      <a:cubicBezTo>
                        <a:pt x="25" y="110"/>
                        <a:pt x="20" y="105"/>
                        <a:pt x="14" y="96"/>
                      </a:cubicBezTo>
                      <a:cubicBezTo>
                        <a:pt x="11" y="93"/>
                        <a:pt x="7" y="87"/>
                        <a:pt x="9" y="82"/>
                      </a:cubicBezTo>
                      <a:cubicBezTo>
                        <a:pt x="11" y="77"/>
                        <a:pt x="14" y="79"/>
                        <a:pt x="16" y="75"/>
                      </a:cubicBezTo>
                      <a:cubicBezTo>
                        <a:pt x="17" y="72"/>
                        <a:pt x="17" y="71"/>
                        <a:pt x="16" y="68"/>
                      </a:cubicBezTo>
                      <a:cubicBezTo>
                        <a:pt x="15" y="65"/>
                        <a:pt x="15" y="62"/>
                        <a:pt x="15" y="58"/>
                      </a:cubicBezTo>
                      <a:cubicBezTo>
                        <a:pt x="16" y="55"/>
                        <a:pt x="19" y="51"/>
                        <a:pt x="22" y="50"/>
                      </a:cubicBezTo>
                      <a:cubicBezTo>
                        <a:pt x="26" y="48"/>
                        <a:pt x="29" y="49"/>
                        <a:pt x="31" y="45"/>
                      </a:cubicBezTo>
                      <a:cubicBezTo>
                        <a:pt x="33" y="41"/>
                        <a:pt x="34" y="37"/>
                        <a:pt x="36" y="33"/>
                      </a:cubicBezTo>
                      <a:cubicBezTo>
                        <a:pt x="38" y="28"/>
                        <a:pt x="47" y="28"/>
                        <a:pt x="50" y="24"/>
                      </a:cubicBezTo>
                      <a:cubicBezTo>
                        <a:pt x="54" y="19"/>
                        <a:pt x="64" y="22"/>
                        <a:pt x="73" y="22"/>
                      </a:cubicBezTo>
                      <a:cubicBezTo>
                        <a:pt x="80" y="21"/>
                        <a:pt x="88" y="11"/>
                        <a:pt x="96" y="15"/>
                      </a:cubicBezTo>
                      <a:cubicBezTo>
                        <a:pt x="99" y="16"/>
                        <a:pt x="100" y="21"/>
                        <a:pt x="104" y="22"/>
                      </a:cubicBezTo>
                      <a:cubicBezTo>
                        <a:pt x="106" y="23"/>
                        <a:pt x="108" y="22"/>
                        <a:pt x="111" y="24"/>
                      </a:cubicBezTo>
                      <a:cubicBezTo>
                        <a:pt x="113" y="26"/>
                        <a:pt x="115" y="28"/>
                        <a:pt x="116" y="31"/>
                      </a:cubicBezTo>
                      <a:cubicBezTo>
                        <a:pt x="117" y="24"/>
                        <a:pt x="113" y="22"/>
                        <a:pt x="110" y="17"/>
                      </a:cubicBezTo>
                      <a:cubicBezTo>
                        <a:pt x="108" y="14"/>
                        <a:pt x="107" y="12"/>
                        <a:pt x="103" y="10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0" name="Freeform 452"/>
                <p:cNvSpPr>
                  <a:spLocks/>
                </p:cNvSpPr>
                <p:nvPr/>
              </p:nvSpPr>
              <p:spPr bwMode="auto">
                <a:xfrm flipV="1">
                  <a:off x="2645" y="400"/>
                  <a:ext cx="148" cy="168"/>
                </a:xfrm>
                <a:custGeom>
                  <a:avLst/>
                  <a:gdLst>
                    <a:gd name="T0" fmla="*/ 1821 w 79"/>
                    <a:gd name="T1" fmla="*/ 192 h 84"/>
                    <a:gd name="T2" fmla="*/ 1270 w 79"/>
                    <a:gd name="T3" fmla="*/ 64 h 84"/>
                    <a:gd name="T4" fmla="*/ 815 w 79"/>
                    <a:gd name="T5" fmla="*/ 576 h 84"/>
                    <a:gd name="T6" fmla="*/ 579 w 79"/>
                    <a:gd name="T7" fmla="*/ 832 h 84"/>
                    <a:gd name="T8" fmla="*/ 369 w 79"/>
                    <a:gd name="T9" fmla="*/ 1056 h 84"/>
                    <a:gd name="T10" fmla="*/ 294 w 79"/>
                    <a:gd name="T11" fmla="*/ 1408 h 84"/>
                    <a:gd name="T12" fmla="*/ 157 w 79"/>
                    <a:gd name="T13" fmla="*/ 1888 h 84"/>
                    <a:gd name="T14" fmla="*/ 45 w 79"/>
                    <a:gd name="T15" fmla="*/ 2688 h 84"/>
                    <a:gd name="T16" fmla="*/ 182 w 79"/>
                    <a:gd name="T17" fmla="*/ 2016 h 84"/>
                    <a:gd name="T18" fmla="*/ 422 w 79"/>
                    <a:gd name="T19" fmla="*/ 1568 h 84"/>
                    <a:gd name="T20" fmla="*/ 579 w 79"/>
                    <a:gd name="T21" fmla="*/ 1088 h 84"/>
                    <a:gd name="T22" fmla="*/ 948 w 79"/>
                    <a:gd name="T23" fmla="*/ 736 h 84"/>
                    <a:gd name="T24" fmla="*/ 1369 w 79"/>
                    <a:gd name="T25" fmla="*/ 256 h 84"/>
                    <a:gd name="T26" fmla="*/ 1821 w 79"/>
                    <a:gd name="T27" fmla="*/ 192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9" h="84">
                      <a:moveTo>
                        <a:pt x="79" y="6"/>
                      </a:moveTo>
                      <a:cubicBezTo>
                        <a:pt x="71" y="7"/>
                        <a:pt x="64" y="0"/>
                        <a:pt x="55" y="2"/>
                      </a:cubicBezTo>
                      <a:cubicBezTo>
                        <a:pt x="46" y="4"/>
                        <a:pt x="41" y="13"/>
                        <a:pt x="35" y="18"/>
                      </a:cubicBezTo>
                      <a:cubicBezTo>
                        <a:pt x="32" y="21"/>
                        <a:pt x="28" y="24"/>
                        <a:pt x="25" y="26"/>
                      </a:cubicBezTo>
                      <a:cubicBezTo>
                        <a:pt x="22" y="28"/>
                        <a:pt x="18" y="30"/>
                        <a:pt x="16" y="33"/>
                      </a:cubicBezTo>
                      <a:cubicBezTo>
                        <a:pt x="14" y="36"/>
                        <a:pt x="13" y="41"/>
                        <a:pt x="13" y="44"/>
                      </a:cubicBezTo>
                      <a:cubicBezTo>
                        <a:pt x="12" y="49"/>
                        <a:pt x="9" y="55"/>
                        <a:pt x="7" y="59"/>
                      </a:cubicBezTo>
                      <a:cubicBezTo>
                        <a:pt x="4" y="65"/>
                        <a:pt x="0" y="78"/>
                        <a:pt x="2" y="84"/>
                      </a:cubicBezTo>
                      <a:cubicBezTo>
                        <a:pt x="1" y="76"/>
                        <a:pt x="4" y="69"/>
                        <a:pt x="8" y="63"/>
                      </a:cubicBezTo>
                      <a:cubicBezTo>
                        <a:pt x="11" y="58"/>
                        <a:pt x="16" y="54"/>
                        <a:pt x="18" y="49"/>
                      </a:cubicBezTo>
                      <a:cubicBezTo>
                        <a:pt x="21" y="43"/>
                        <a:pt x="20" y="39"/>
                        <a:pt x="25" y="34"/>
                      </a:cubicBezTo>
                      <a:cubicBezTo>
                        <a:pt x="29" y="30"/>
                        <a:pt x="37" y="28"/>
                        <a:pt x="41" y="23"/>
                      </a:cubicBezTo>
                      <a:cubicBezTo>
                        <a:pt x="47" y="16"/>
                        <a:pt x="48" y="8"/>
                        <a:pt x="59" y="8"/>
                      </a:cubicBezTo>
                      <a:cubicBezTo>
                        <a:pt x="64" y="8"/>
                        <a:pt x="75" y="10"/>
                        <a:pt x="79" y="6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1" name="Freeform 453"/>
                <p:cNvSpPr>
                  <a:spLocks/>
                </p:cNvSpPr>
                <p:nvPr/>
              </p:nvSpPr>
              <p:spPr bwMode="auto">
                <a:xfrm flipV="1">
                  <a:off x="2713" y="366"/>
                  <a:ext cx="107" cy="138"/>
                </a:xfrm>
                <a:custGeom>
                  <a:avLst/>
                  <a:gdLst>
                    <a:gd name="T0" fmla="*/ 1329 w 57"/>
                    <a:gd name="T1" fmla="*/ 224 h 69"/>
                    <a:gd name="T2" fmla="*/ 933 w 57"/>
                    <a:gd name="T3" fmla="*/ 384 h 69"/>
                    <a:gd name="T4" fmla="*/ 582 w 57"/>
                    <a:gd name="T5" fmla="*/ 512 h 69"/>
                    <a:gd name="T6" fmla="*/ 469 w 57"/>
                    <a:gd name="T7" fmla="*/ 896 h 69"/>
                    <a:gd name="T8" fmla="*/ 240 w 57"/>
                    <a:gd name="T9" fmla="*/ 1056 h 69"/>
                    <a:gd name="T10" fmla="*/ 370 w 57"/>
                    <a:gd name="T11" fmla="*/ 1696 h 69"/>
                    <a:gd name="T12" fmla="*/ 610 w 57"/>
                    <a:gd name="T13" fmla="*/ 2208 h 69"/>
                    <a:gd name="T14" fmla="*/ 370 w 57"/>
                    <a:gd name="T15" fmla="*/ 1824 h 69"/>
                    <a:gd name="T16" fmla="*/ 212 w 57"/>
                    <a:gd name="T17" fmla="*/ 1664 h 69"/>
                    <a:gd name="T18" fmla="*/ 158 w 57"/>
                    <a:gd name="T19" fmla="*/ 1472 h 69"/>
                    <a:gd name="T20" fmla="*/ 73 w 57"/>
                    <a:gd name="T21" fmla="*/ 1088 h 69"/>
                    <a:gd name="T22" fmla="*/ 240 w 57"/>
                    <a:gd name="T23" fmla="*/ 416 h 69"/>
                    <a:gd name="T24" fmla="*/ 792 w 57"/>
                    <a:gd name="T25" fmla="*/ 32 h 69"/>
                    <a:gd name="T26" fmla="*/ 1329 w 57"/>
                    <a:gd name="T27" fmla="*/ 192 h 6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7" h="69">
                      <a:moveTo>
                        <a:pt x="57" y="7"/>
                      </a:moveTo>
                      <a:cubicBezTo>
                        <a:pt x="50" y="11"/>
                        <a:pt x="45" y="20"/>
                        <a:pt x="40" y="12"/>
                      </a:cubicBezTo>
                      <a:cubicBezTo>
                        <a:pt x="34" y="2"/>
                        <a:pt x="30" y="12"/>
                        <a:pt x="25" y="16"/>
                      </a:cubicBezTo>
                      <a:cubicBezTo>
                        <a:pt x="20" y="20"/>
                        <a:pt x="22" y="22"/>
                        <a:pt x="20" y="28"/>
                      </a:cubicBezTo>
                      <a:cubicBezTo>
                        <a:pt x="18" y="33"/>
                        <a:pt x="12" y="28"/>
                        <a:pt x="10" y="33"/>
                      </a:cubicBezTo>
                      <a:cubicBezTo>
                        <a:pt x="6" y="39"/>
                        <a:pt x="12" y="48"/>
                        <a:pt x="16" y="53"/>
                      </a:cubicBezTo>
                      <a:cubicBezTo>
                        <a:pt x="19" y="56"/>
                        <a:pt x="25" y="63"/>
                        <a:pt x="26" y="69"/>
                      </a:cubicBezTo>
                      <a:cubicBezTo>
                        <a:pt x="25" y="64"/>
                        <a:pt x="20" y="60"/>
                        <a:pt x="16" y="57"/>
                      </a:cubicBezTo>
                      <a:cubicBezTo>
                        <a:pt x="13" y="56"/>
                        <a:pt x="11" y="54"/>
                        <a:pt x="9" y="52"/>
                      </a:cubicBezTo>
                      <a:cubicBezTo>
                        <a:pt x="7" y="50"/>
                        <a:pt x="7" y="48"/>
                        <a:pt x="7" y="46"/>
                      </a:cubicBezTo>
                      <a:cubicBezTo>
                        <a:pt x="5" y="42"/>
                        <a:pt x="4" y="38"/>
                        <a:pt x="3" y="34"/>
                      </a:cubicBezTo>
                      <a:cubicBezTo>
                        <a:pt x="0" y="24"/>
                        <a:pt x="4" y="20"/>
                        <a:pt x="10" y="13"/>
                      </a:cubicBezTo>
                      <a:cubicBezTo>
                        <a:pt x="15" y="8"/>
                        <a:pt x="27" y="2"/>
                        <a:pt x="34" y="1"/>
                      </a:cubicBezTo>
                      <a:cubicBezTo>
                        <a:pt x="45" y="0"/>
                        <a:pt x="48" y="3"/>
                        <a:pt x="57" y="6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2" name="Freeform 454"/>
                <p:cNvSpPr>
                  <a:spLocks/>
                </p:cNvSpPr>
                <p:nvPr/>
              </p:nvSpPr>
              <p:spPr bwMode="auto">
                <a:xfrm flipV="1">
                  <a:off x="2771" y="352"/>
                  <a:ext cx="71" cy="108"/>
                </a:xfrm>
                <a:custGeom>
                  <a:avLst/>
                  <a:gdLst>
                    <a:gd name="T0" fmla="*/ 0 w 38"/>
                    <a:gd name="T1" fmla="*/ 1600 h 54"/>
                    <a:gd name="T2" fmla="*/ 450 w 38"/>
                    <a:gd name="T3" fmla="*/ 1504 h 54"/>
                    <a:gd name="T4" fmla="*/ 757 w 38"/>
                    <a:gd name="T5" fmla="*/ 1216 h 54"/>
                    <a:gd name="T6" fmla="*/ 869 w 38"/>
                    <a:gd name="T7" fmla="*/ 608 h 54"/>
                    <a:gd name="T8" fmla="*/ 632 w 38"/>
                    <a:gd name="T9" fmla="*/ 0 h 54"/>
                    <a:gd name="T10" fmla="*/ 731 w 38"/>
                    <a:gd name="T11" fmla="*/ 320 h 54"/>
                    <a:gd name="T12" fmla="*/ 572 w 38"/>
                    <a:gd name="T13" fmla="*/ 544 h 54"/>
                    <a:gd name="T14" fmla="*/ 450 w 38"/>
                    <a:gd name="T15" fmla="*/ 704 h 54"/>
                    <a:gd name="T16" fmla="*/ 519 w 38"/>
                    <a:gd name="T17" fmla="*/ 1088 h 54"/>
                    <a:gd name="T18" fmla="*/ 419 w 38"/>
                    <a:gd name="T19" fmla="*/ 1216 h 54"/>
                    <a:gd name="T20" fmla="*/ 419 w 38"/>
                    <a:gd name="T21" fmla="*/ 1344 h 54"/>
                    <a:gd name="T22" fmla="*/ 293 w 38"/>
                    <a:gd name="T23" fmla="*/ 1440 h 54"/>
                    <a:gd name="T24" fmla="*/ 112 w 38"/>
                    <a:gd name="T25" fmla="*/ 1504 h 54"/>
                    <a:gd name="T26" fmla="*/ 24 w 38"/>
                    <a:gd name="T27" fmla="*/ 1600 h 5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" h="54">
                      <a:moveTo>
                        <a:pt x="0" y="50"/>
                      </a:moveTo>
                      <a:cubicBezTo>
                        <a:pt x="3" y="54"/>
                        <a:pt x="15" y="48"/>
                        <a:pt x="20" y="47"/>
                      </a:cubicBezTo>
                      <a:cubicBezTo>
                        <a:pt x="26" y="46"/>
                        <a:pt x="30" y="43"/>
                        <a:pt x="33" y="38"/>
                      </a:cubicBezTo>
                      <a:cubicBezTo>
                        <a:pt x="36" y="32"/>
                        <a:pt x="38" y="25"/>
                        <a:pt x="38" y="19"/>
                      </a:cubicBezTo>
                      <a:cubicBezTo>
                        <a:pt x="38" y="14"/>
                        <a:pt x="34" y="0"/>
                        <a:pt x="28" y="0"/>
                      </a:cubicBezTo>
                      <a:cubicBezTo>
                        <a:pt x="27" y="3"/>
                        <a:pt x="32" y="6"/>
                        <a:pt x="32" y="10"/>
                      </a:cubicBezTo>
                      <a:cubicBezTo>
                        <a:pt x="34" y="16"/>
                        <a:pt x="30" y="16"/>
                        <a:pt x="25" y="17"/>
                      </a:cubicBezTo>
                      <a:cubicBezTo>
                        <a:pt x="20" y="17"/>
                        <a:pt x="16" y="18"/>
                        <a:pt x="20" y="22"/>
                      </a:cubicBezTo>
                      <a:cubicBezTo>
                        <a:pt x="22" y="25"/>
                        <a:pt x="27" y="30"/>
                        <a:pt x="23" y="34"/>
                      </a:cubicBezTo>
                      <a:cubicBezTo>
                        <a:pt x="20" y="37"/>
                        <a:pt x="19" y="34"/>
                        <a:pt x="18" y="38"/>
                      </a:cubicBezTo>
                      <a:cubicBezTo>
                        <a:pt x="18" y="40"/>
                        <a:pt x="19" y="40"/>
                        <a:pt x="18" y="42"/>
                      </a:cubicBezTo>
                      <a:cubicBezTo>
                        <a:pt x="17" y="43"/>
                        <a:pt x="14" y="45"/>
                        <a:pt x="13" y="45"/>
                      </a:cubicBezTo>
                      <a:cubicBezTo>
                        <a:pt x="8" y="46"/>
                        <a:pt x="8" y="44"/>
                        <a:pt x="5" y="47"/>
                      </a:cubicBezTo>
                      <a:cubicBezTo>
                        <a:pt x="3" y="49"/>
                        <a:pt x="3" y="52"/>
                        <a:pt x="1" y="50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3" name="Freeform 455"/>
                <p:cNvSpPr>
                  <a:spLocks/>
                </p:cNvSpPr>
                <p:nvPr/>
              </p:nvSpPr>
              <p:spPr bwMode="auto">
                <a:xfrm flipV="1">
                  <a:off x="2713" y="416"/>
                  <a:ext cx="45" cy="78"/>
                </a:xfrm>
                <a:custGeom>
                  <a:avLst/>
                  <a:gdLst>
                    <a:gd name="T0" fmla="*/ 534 w 24"/>
                    <a:gd name="T1" fmla="*/ 0 h 39"/>
                    <a:gd name="T2" fmla="*/ 113 w 24"/>
                    <a:gd name="T3" fmla="*/ 448 h 39"/>
                    <a:gd name="T4" fmla="*/ 28 w 24"/>
                    <a:gd name="T5" fmla="*/ 736 h 39"/>
                    <a:gd name="T6" fmla="*/ 137 w 24"/>
                    <a:gd name="T7" fmla="*/ 1248 h 39"/>
                    <a:gd name="T8" fmla="*/ 113 w 24"/>
                    <a:gd name="T9" fmla="*/ 640 h 39"/>
                    <a:gd name="T10" fmla="*/ 257 w 24"/>
                    <a:gd name="T11" fmla="*/ 576 h 39"/>
                    <a:gd name="T12" fmla="*/ 296 w 24"/>
                    <a:gd name="T13" fmla="*/ 384 h 39"/>
                    <a:gd name="T14" fmla="*/ 450 w 24"/>
                    <a:gd name="T15" fmla="*/ 224 h 39"/>
                    <a:gd name="T16" fmla="*/ 555 w 24"/>
                    <a:gd name="T17" fmla="*/ 0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4" h="39">
                      <a:moveTo>
                        <a:pt x="23" y="0"/>
                      </a:moveTo>
                      <a:cubicBezTo>
                        <a:pt x="17" y="4"/>
                        <a:pt x="10" y="7"/>
                        <a:pt x="5" y="14"/>
                      </a:cubicBezTo>
                      <a:cubicBezTo>
                        <a:pt x="3" y="16"/>
                        <a:pt x="1" y="19"/>
                        <a:pt x="1" y="23"/>
                      </a:cubicBezTo>
                      <a:cubicBezTo>
                        <a:pt x="0" y="28"/>
                        <a:pt x="5" y="34"/>
                        <a:pt x="6" y="39"/>
                      </a:cubicBezTo>
                      <a:cubicBezTo>
                        <a:pt x="4" y="35"/>
                        <a:pt x="1" y="24"/>
                        <a:pt x="5" y="20"/>
                      </a:cubicBezTo>
                      <a:cubicBezTo>
                        <a:pt x="7" y="18"/>
                        <a:pt x="9" y="20"/>
                        <a:pt x="11" y="18"/>
                      </a:cubicBezTo>
                      <a:cubicBezTo>
                        <a:pt x="13" y="17"/>
                        <a:pt x="12" y="14"/>
                        <a:pt x="13" y="12"/>
                      </a:cubicBezTo>
                      <a:cubicBezTo>
                        <a:pt x="14" y="8"/>
                        <a:pt x="16" y="9"/>
                        <a:pt x="19" y="7"/>
                      </a:cubicBezTo>
                      <a:cubicBezTo>
                        <a:pt x="22" y="5"/>
                        <a:pt x="20" y="1"/>
                        <a:pt x="24" y="0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4" name="Freeform 456"/>
                <p:cNvSpPr>
                  <a:spLocks/>
                </p:cNvSpPr>
                <p:nvPr/>
              </p:nvSpPr>
              <p:spPr bwMode="auto">
                <a:xfrm flipV="1">
                  <a:off x="2717" y="306"/>
                  <a:ext cx="178" cy="180"/>
                </a:xfrm>
                <a:custGeom>
                  <a:avLst/>
                  <a:gdLst>
                    <a:gd name="T0" fmla="*/ 0 w 95"/>
                    <a:gd name="T1" fmla="*/ 2880 h 90"/>
                    <a:gd name="T2" fmla="*/ 948 w 95"/>
                    <a:gd name="T3" fmla="*/ 2880 h 90"/>
                    <a:gd name="T4" fmla="*/ 1270 w 95"/>
                    <a:gd name="T5" fmla="*/ 2656 h 90"/>
                    <a:gd name="T6" fmla="*/ 1482 w 95"/>
                    <a:gd name="T7" fmla="*/ 2464 h 90"/>
                    <a:gd name="T8" fmla="*/ 1709 w 95"/>
                    <a:gd name="T9" fmla="*/ 2400 h 90"/>
                    <a:gd name="T10" fmla="*/ 1921 w 95"/>
                    <a:gd name="T11" fmla="*/ 1344 h 90"/>
                    <a:gd name="T12" fmla="*/ 2106 w 95"/>
                    <a:gd name="T13" fmla="*/ 768 h 90"/>
                    <a:gd name="T14" fmla="*/ 1988 w 95"/>
                    <a:gd name="T15" fmla="*/ 0 h 90"/>
                    <a:gd name="T16" fmla="*/ 1849 w 95"/>
                    <a:gd name="T17" fmla="*/ 576 h 90"/>
                    <a:gd name="T18" fmla="*/ 1748 w 95"/>
                    <a:gd name="T19" fmla="*/ 1056 h 90"/>
                    <a:gd name="T20" fmla="*/ 1639 w 95"/>
                    <a:gd name="T21" fmla="*/ 1568 h 90"/>
                    <a:gd name="T22" fmla="*/ 1591 w 95"/>
                    <a:gd name="T23" fmla="*/ 2112 h 90"/>
                    <a:gd name="T24" fmla="*/ 1182 w 95"/>
                    <a:gd name="T25" fmla="*/ 2368 h 90"/>
                    <a:gd name="T26" fmla="*/ 927 w 95"/>
                    <a:gd name="T27" fmla="*/ 2752 h 90"/>
                    <a:gd name="T28" fmla="*/ 603 w 95"/>
                    <a:gd name="T29" fmla="*/ 2720 h 90"/>
                    <a:gd name="T30" fmla="*/ 322 w 95"/>
                    <a:gd name="T31" fmla="*/ 2816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5" h="90">
                      <a:moveTo>
                        <a:pt x="0" y="90"/>
                      </a:moveTo>
                      <a:cubicBezTo>
                        <a:pt x="13" y="88"/>
                        <a:pt x="29" y="90"/>
                        <a:pt x="41" y="90"/>
                      </a:cubicBezTo>
                      <a:cubicBezTo>
                        <a:pt x="48" y="89"/>
                        <a:pt x="49" y="86"/>
                        <a:pt x="55" y="83"/>
                      </a:cubicBezTo>
                      <a:cubicBezTo>
                        <a:pt x="58" y="81"/>
                        <a:pt x="60" y="79"/>
                        <a:pt x="64" y="77"/>
                      </a:cubicBezTo>
                      <a:cubicBezTo>
                        <a:pt x="67" y="76"/>
                        <a:pt x="71" y="76"/>
                        <a:pt x="74" y="75"/>
                      </a:cubicBezTo>
                      <a:cubicBezTo>
                        <a:pt x="88" y="68"/>
                        <a:pt x="84" y="55"/>
                        <a:pt x="83" y="42"/>
                      </a:cubicBezTo>
                      <a:cubicBezTo>
                        <a:pt x="82" y="33"/>
                        <a:pt x="88" y="32"/>
                        <a:pt x="91" y="24"/>
                      </a:cubicBezTo>
                      <a:cubicBezTo>
                        <a:pt x="95" y="15"/>
                        <a:pt x="93" y="5"/>
                        <a:pt x="86" y="0"/>
                      </a:cubicBezTo>
                      <a:cubicBezTo>
                        <a:pt x="91" y="7"/>
                        <a:pt x="86" y="13"/>
                        <a:pt x="80" y="18"/>
                      </a:cubicBezTo>
                      <a:cubicBezTo>
                        <a:pt x="72" y="24"/>
                        <a:pt x="76" y="25"/>
                        <a:pt x="76" y="33"/>
                      </a:cubicBezTo>
                      <a:cubicBezTo>
                        <a:pt x="77" y="40"/>
                        <a:pt x="71" y="43"/>
                        <a:pt x="71" y="49"/>
                      </a:cubicBezTo>
                      <a:cubicBezTo>
                        <a:pt x="71" y="56"/>
                        <a:pt x="75" y="60"/>
                        <a:pt x="69" y="66"/>
                      </a:cubicBezTo>
                      <a:cubicBezTo>
                        <a:pt x="64" y="72"/>
                        <a:pt x="57" y="71"/>
                        <a:pt x="51" y="74"/>
                      </a:cubicBezTo>
                      <a:cubicBezTo>
                        <a:pt x="46" y="77"/>
                        <a:pt x="44" y="84"/>
                        <a:pt x="40" y="86"/>
                      </a:cubicBezTo>
                      <a:cubicBezTo>
                        <a:pt x="35" y="88"/>
                        <a:pt x="30" y="85"/>
                        <a:pt x="26" y="85"/>
                      </a:cubicBezTo>
                      <a:cubicBezTo>
                        <a:pt x="22" y="85"/>
                        <a:pt x="19" y="89"/>
                        <a:pt x="14" y="88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5" name="Freeform 457"/>
                <p:cNvSpPr>
                  <a:spLocks/>
                </p:cNvSpPr>
                <p:nvPr/>
              </p:nvSpPr>
              <p:spPr bwMode="auto">
                <a:xfrm flipV="1">
                  <a:off x="2782" y="306"/>
                  <a:ext cx="94" cy="88"/>
                </a:xfrm>
                <a:custGeom>
                  <a:avLst/>
                  <a:gdLst>
                    <a:gd name="T0" fmla="*/ 0 w 50"/>
                    <a:gd name="T1" fmla="*/ 1344 h 44"/>
                    <a:gd name="T2" fmla="*/ 370 w 50"/>
                    <a:gd name="T3" fmla="*/ 1280 h 44"/>
                    <a:gd name="T4" fmla="*/ 852 w 50"/>
                    <a:gd name="T5" fmla="*/ 928 h 44"/>
                    <a:gd name="T6" fmla="*/ 1124 w 50"/>
                    <a:gd name="T7" fmla="*/ 0 h 44"/>
                    <a:gd name="T8" fmla="*/ 1077 w 50"/>
                    <a:gd name="T9" fmla="*/ 512 h 44"/>
                    <a:gd name="T10" fmla="*/ 799 w 50"/>
                    <a:gd name="T11" fmla="*/ 736 h 44"/>
                    <a:gd name="T12" fmla="*/ 470 w 50"/>
                    <a:gd name="T13" fmla="*/ 960 h 44"/>
                    <a:gd name="T14" fmla="*/ 212 w 50"/>
                    <a:gd name="T15" fmla="*/ 1344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" h="44">
                      <a:moveTo>
                        <a:pt x="0" y="42"/>
                      </a:moveTo>
                      <a:cubicBezTo>
                        <a:pt x="5" y="43"/>
                        <a:pt x="10" y="44"/>
                        <a:pt x="16" y="40"/>
                      </a:cubicBezTo>
                      <a:cubicBezTo>
                        <a:pt x="22" y="36"/>
                        <a:pt x="29" y="32"/>
                        <a:pt x="36" y="29"/>
                      </a:cubicBezTo>
                      <a:cubicBezTo>
                        <a:pt x="50" y="24"/>
                        <a:pt x="48" y="13"/>
                        <a:pt x="48" y="0"/>
                      </a:cubicBezTo>
                      <a:cubicBezTo>
                        <a:pt x="49" y="5"/>
                        <a:pt x="50" y="12"/>
                        <a:pt x="46" y="16"/>
                      </a:cubicBezTo>
                      <a:cubicBezTo>
                        <a:pt x="43" y="20"/>
                        <a:pt x="37" y="21"/>
                        <a:pt x="34" y="23"/>
                      </a:cubicBezTo>
                      <a:cubicBezTo>
                        <a:pt x="29" y="26"/>
                        <a:pt x="24" y="27"/>
                        <a:pt x="20" y="30"/>
                      </a:cubicBezTo>
                      <a:cubicBezTo>
                        <a:pt x="16" y="33"/>
                        <a:pt x="14" y="40"/>
                        <a:pt x="9" y="42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6" name="Freeform 458"/>
                <p:cNvSpPr>
                  <a:spLocks/>
                </p:cNvSpPr>
                <p:nvPr/>
              </p:nvSpPr>
              <p:spPr bwMode="auto">
                <a:xfrm flipV="1">
                  <a:off x="2642" y="292"/>
                  <a:ext cx="262" cy="284"/>
                </a:xfrm>
                <a:custGeom>
                  <a:avLst/>
                  <a:gdLst>
                    <a:gd name="T0" fmla="*/ 1926 w 140"/>
                    <a:gd name="T1" fmla="*/ 256 h 142"/>
                    <a:gd name="T2" fmla="*/ 1239 w 140"/>
                    <a:gd name="T3" fmla="*/ 96 h 142"/>
                    <a:gd name="T4" fmla="*/ 844 w 140"/>
                    <a:gd name="T5" fmla="*/ 608 h 142"/>
                    <a:gd name="T6" fmla="*/ 369 w 140"/>
                    <a:gd name="T7" fmla="*/ 1120 h 142"/>
                    <a:gd name="T8" fmla="*/ 182 w 140"/>
                    <a:gd name="T9" fmla="*/ 1888 h 142"/>
                    <a:gd name="T10" fmla="*/ 45 w 140"/>
                    <a:gd name="T11" fmla="*/ 2880 h 142"/>
                    <a:gd name="T12" fmla="*/ 421 w 140"/>
                    <a:gd name="T13" fmla="*/ 3616 h 142"/>
                    <a:gd name="T14" fmla="*/ 623 w 140"/>
                    <a:gd name="T15" fmla="*/ 4256 h 142"/>
                    <a:gd name="T16" fmla="*/ 1310 w 140"/>
                    <a:gd name="T17" fmla="*/ 4448 h 142"/>
                    <a:gd name="T18" fmla="*/ 2420 w 140"/>
                    <a:gd name="T19" fmla="*/ 4192 h 142"/>
                    <a:gd name="T20" fmla="*/ 2918 w 140"/>
                    <a:gd name="T21" fmla="*/ 3552 h 142"/>
                    <a:gd name="T22" fmla="*/ 2983 w 140"/>
                    <a:gd name="T23" fmla="*/ 2592 h 142"/>
                    <a:gd name="T24" fmla="*/ 3211 w 140"/>
                    <a:gd name="T25" fmla="*/ 1984 h 142"/>
                    <a:gd name="T26" fmla="*/ 2942 w 140"/>
                    <a:gd name="T27" fmla="*/ 1152 h 142"/>
                    <a:gd name="T28" fmla="*/ 2549 w 140"/>
                    <a:gd name="T29" fmla="*/ 448 h 142"/>
                    <a:gd name="T30" fmla="*/ 1926 w 140"/>
                    <a:gd name="T31" fmla="*/ 256 h 14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40" h="142">
                      <a:moveTo>
                        <a:pt x="84" y="8"/>
                      </a:moveTo>
                      <a:cubicBezTo>
                        <a:pt x="73" y="6"/>
                        <a:pt x="63" y="0"/>
                        <a:pt x="54" y="3"/>
                      </a:cubicBezTo>
                      <a:cubicBezTo>
                        <a:pt x="45" y="5"/>
                        <a:pt x="43" y="13"/>
                        <a:pt x="37" y="19"/>
                      </a:cubicBezTo>
                      <a:cubicBezTo>
                        <a:pt x="31" y="25"/>
                        <a:pt x="21" y="29"/>
                        <a:pt x="16" y="35"/>
                      </a:cubicBezTo>
                      <a:cubicBezTo>
                        <a:pt x="10" y="43"/>
                        <a:pt x="10" y="52"/>
                        <a:pt x="8" y="59"/>
                      </a:cubicBezTo>
                      <a:cubicBezTo>
                        <a:pt x="4" y="71"/>
                        <a:pt x="0" y="80"/>
                        <a:pt x="2" y="90"/>
                      </a:cubicBezTo>
                      <a:cubicBezTo>
                        <a:pt x="5" y="99"/>
                        <a:pt x="13" y="105"/>
                        <a:pt x="18" y="113"/>
                      </a:cubicBezTo>
                      <a:cubicBezTo>
                        <a:pt x="22" y="119"/>
                        <a:pt x="23" y="128"/>
                        <a:pt x="27" y="133"/>
                      </a:cubicBezTo>
                      <a:cubicBezTo>
                        <a:pt x="35" y="139"/>
                        <a:pt x="47" y="138"/>
                        <a:pt x="57" y="139"/>
                      </a:cubicBezTo>
                      <a:cubicBezTo>
                        <a:pt x="73" y="139"/>
                        <a:pt x="91" y="142"/>
                        <a:pt x="105" y="131"/>
                      </a:cubicBezTo>
                      <a:cubicBezTo>
                        <a:pt x="113" y="124"/>
                        <a:pt x="120" y="124"/>
                        <a:pt x="127" y="111"/>
                      </a:cubicBezTo>
                      <a:cubicBezTo>
                        <a:pt x="134" y="98"/>
                        <a:pt x="127" y="87"/>
                        <a:pt x="130" y="81"/>
                      </a:cubicBezTo>
                      <a:cubicBezTo>
                        <a:pt x="133" y="73"/>
                        <a:pt x="140" y="69"/>
                        <a:pt x="140" y="62"/>
                      </a:cubicBezTo>
                      <a:cubicBezTo>
                        <a:pt x="140" y="51"/>
                        <a:pt x="136" y="47"/>
                        <a:pt x="128" y="36"/>
                      </a:cubicBezTo>
                      <a:cubicBezTo>
                        <a:pt x="124" y="31"/>
                        <a:pt x="122" y="24"/>
                        <a:pt x="111" y="14"/>
                      </a:cubicBezTo>
                      <a:cubicBezTo>
                        <a:pt x="106" y="8"/>
                        <a:pt x="95" y="10"/>
                        <a:pt x="84" y="8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7" name="Freeform 459"/>
                <p:cNvSpPr>
                  <a:spLocks/>
                </p:cNvSpPr>
                <p:nvPr/>
              </p:nvSpPr>
              <p:spPr bwMode="auto">
                <a:xfrm flipV="1">
                  <a:off x="2705" y="350"/>
                  <a:ext cx="150" cy="162"/>
                </a:xfrm>
                <a:custGeom>
                  <a:avLst/>
                  <a:gdLst>
                    <a:gd name="T0" fmla="*/ 28 w 80"/>
                    <a:gd name="T1" fmla="*/ 992 h 81"/>
                    <a:gd name="T2" fmla="*/ 212 w 80"/>
                    <a:gd name="T3" fmla="*/ 1792 h 81"/>
                    <a:gd name="T4" fmla="*/ 534 w 80"/>
                    <a:gd name="T5" fmla="*/ 2176 h 81"/>
                    <a:gd name="T6" fmla="*/ 876 w 80"/>
                    <a:gd name="T7" fmla="*/ 2560 h 81"/>
                    <a:gd name="T8" fmla="*/ 1536 w 80"/>
                    <a:gd name="T9" fmla="*/ 2336 h 81"/>
                    <a:gd name="T10" fmla="*/ 1779 w 80"/>
                    <a:gd name="T11" fmla="*/ 1600 h 81"/>
                    <a:gd name="T12" fmla="*/ 1620 w 80"/>
                    <a:gd name="T13" fmla="*/ 768 h 81"/>
                    <a:gd name="T14" fmla="*/ 1438 w 80"/>
                    <a:gd name="T15" fmla="*/ 192 h 81"/>
                    <a:gd name="T16" fmla="*/ 949 w 80"/>
                    <a:gd name="T17" fmla="*/ 32 h 81"/>
                    <a:gd name="T18" fmla="*/ 422 w 80"/>
                    <a:gd name="T19" fmla="*/ 320 h 81"/>
                    <a:gd name="T20" fmla="*/ 28 w 80"/>
                    <a:gd name="T21" fmla="*/ 992 h 8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0" h="81">
                      <a:moveTo>
                        <a:pt x="1" y="31"/>
                      </a:moveTo>
                      <a:cubicBezTo>
                        <a:pt x="0" y="38"/>
                        <a:pt x="6" y="47"/>
                        <a:pt x="9" y="56"/>
                      </a:cubicBezTo>
                      <a:cubicBezTo>
                        <a:pt x="12" y="60"/>
                        <a:pt x="19" y="63"/>
                        <a:pt x="23" y="68"/>
                      </a:cubicBezTo>
                      <a:cubicBezTo>
                        <a:pt x="28" y="73"/>
                        <a:pt x="31" y="80"/>
                        <a:pt x="38" y="80"/>
                      </a:cubicBezTo>
                      <a:cubicBezTo>
                        <a:pt x="46" y="81"/>
                        <a:pt x="59" y="78"/>
                        <a:pt x="66" y="73"/>
                      </a:cubicBezTo>
                      <a:cubicBezTo>
                        <a:pt x="72" y="65"/>
                        <a:pt x="76" y="56"/>
                        <a:pt x="77" y="50"/>
                      </a:cubicBezTo>
                      <a:cubicBezTo>
                        <a:pt x="80" y="39"/>
                        <a:pt x="71" y="31"/>
                        <a:pt x="70" y="24"/>
                      </a:cubicBezTo>
                      <a:cubicBezTo>
                        <a:pt x="68" y="20"/>
                        <a:pt x="67" y="11"/>
                        <a:pt x="62" y="6"/>
                      </a:cubicBezTo>
                      <a:cubicBezTo>
                        <a:pt x="57" y="2"/>
                        <a:pt x="48" y="2"/>
                        <a:pt x="41" y="1"/>
                      </a:cubicBezTo>
                      <a:cubicBezTo>
                        <a:pt x="33" y="0"/>
                        <a:pt x="23" y="7"/>
                        <a:pt x="18" y="10"/>
                      </a:cubicBezTo>
                      <a:cubicBezTo>
                        <a:pt x="9" y="17"/>
                        <a:pt x="2" y="23"/>
                        <a:pt x="1" y="3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8" name="Freeform 460"/>
                <p:cNvSpPr>
                  <a:spLocks/>
                </p:cNvSpPr>
                <p:nvPr/>
              </p:nvSpPr>
              <p:spPr bwMode="auto">
                <a:xfrm flipV="1">
                  <a:off x="2713" y="470"/>
                  <a:ext cx="21" cy="22"/>
                </a:xfrm>
                <a:custGeom>
                  <a:avLst/>
                  <a:gdLst>
                    <a:gd name="T0" fmla="*/ 0 w 11"/>
                    <a:gd name="T1" fmla="*/ 160 h 11"/>
                    <a:gd name="T2" fmla="*/ 145 w 11"/>
                    <a:gd name="T3" fmla="*/ 32 h 11"/>
                    <a:gd name="T4" fmla="*/ 277 w 11"/>
                    <a:gd name="T5" fmla="*/ 192 h 11"/>
                    <a:gd name="T6" fmla="*/ 132 w 11"/>
                    <a:gd name="T7" fmla="*/ 352 h 11"/>
                    <a:gd name="T8" fmla="*/ 0 w 11"/>
                    <a:gd name="T9" fmla="*/ 16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1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0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9" name="Freeform 461"/>
                <p:cNvSpPr>
                  <a:spLocks/>
                </p:cNvSpPr>
                <p:nvPr/>
              </p:nvSpPr>
              <p:spPr bwMode="auto">
                <a:xfrm flipV="1">
                  <a:off x="2734" y="486"/>
                  <a:ext cx="11" cy="14"/>
                </a:xfrm>
                <a:custGeom>
                  <a:avLst/>
                  <a:gdLst>
                    <a:gd name="T0" fmla="*/ 0 w 6"/>
                    <a:gd name="T1" fmla="*/ 96 h 7"/>
                    <a:gd name="T2" fmla="*/ 68 w 6"/>
                    <a:gd name="T3" fmla="*/ 0 h 7"/>
                    <a:gd name="T4" fmla="*/ 125 w 6"/>
                    <a:gd name="T5" fmla="*/ 96 h 7"/>
                    <a:gd name="T6" fmla="*/ 68 w 6"/>
                    <a:gd name="T7" fmla="*/ 192 h 7"/>
                    <a:gd name="T8" fmla="*/ 0 w 6"/>
                    <a:gd name="T9" fmla="*/ 96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6" y="2"/>
                        <a:pt x="6" y="3"/>
                      </a:cubicBezTo>
                      <a:cubicBezTo>
                        <a:pt x="6" y="5"/>
                        <a:pt x="4" y="7"/>
                        <a:pt x="3" y="6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0" name="Freeform 462"/>
                <p:cNvSpPr>
                  <a:spLocks/>
                </p:cNvSpPr>
                <p:nvPr/>
              </p:nvSpPr>
              <p:spPr bwMode="auto">
                <a:xfrm flipV="1">
                  <a:off x="2709" y="456"/>
                  <a:ext cx="10" cy="12"/>
                </a:xfrm>
                <a:custGeom>
                  <a:avLst/>
                  <a:gdLst>
                    <a:gd name="T0" fmla="*/ 0 w 5"/>
                    <a:gd name="T1" fmla="*/ 96 h 6"/>
                    <a:gd name="T2" fmla="*/ 96 w 5"/>
                    <a:gd name="T3" fmla="*/ 0 h 6"/>
                    <a:gd name="T4" fmla="*/ 160 w 5"/>
                    <a:gd name="T5" fmla="*/ 96 h 6"/>
                    <a:gd name="T6" fmla="*/ 64 w 5"/>
                    <a:gd name="T7" fmla="*/ 160 h 6"/>
                    <a:gd name="T8" fmla="*/ 0 w 5"/>
                    <a:gd name="T9" fmla="*/ 9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5" y="2"/>
                        <a:pt x="5" y="3"/>
                      </a:cubicBezTo>
                      <a:cubicBezTo>
                        <a:pt x="5" y="4"/>
                        <a:pt x="4" y="6"/>
                        <a:pt x="2" y="5"/>
                      </a:cubicBezTo>
                      <a:cubicBezTo>
                        <a:pt x="1" y="5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1" name="Freeform 463"/>
                <p:cNvSpPr>
                  <a:spLocks/>
                </p:cNvSpPr>
                <p:nvPr/>
              </p:nvSpPr>
              <p:spPr bwMode="auto">
                <a:xfrm flipV="1">
                  <a:off x="1584" y="316"/>
                  <a:ext cx="872" cy="346"/>
                </a:xfrm>
                <a:custGeom>
                  <a:avLst/>
                  <a:gdLst>
                    <a:gd name="T0" fmla="*/ 10610 w 466"/>
                    <a:gd name="T1" fmla="*/ 5408 h 173"/>
                    <a:gd name="T2" fmla="*/ 10558 w 466"/>
                    <a:gd name="T3" fmla="*/ 4576 h 173"/>
                    <a:gd name="T4" fmla="*/ 6475 w 466"/>
                    <a:gd name="T5" fmla="*/ 544 h 173"/>
                    <a:gd name="T6" fmla="*/ 0 w 466"/>
                    <a:gd name="T7" fmla="*/ 0 h 17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66" h="173">
                      <a:moveTo>
                        <a:pt x="462" y="169"/>
                      </a:moveTo>
                      <a:cubicBezTo>
                        <a:pt x="462" y="169"/>
                        <a:pt x="466" y="173"/>
                        <a:pt x="460" y="143"/>
                      </a:cubicBezTo>
                      <a:cubicBezTo>
                        <a:pt x="434" y="47"/>
                        <a:pt x="333" y="18"/>
                        <a:pt x="282" y="17"/>
                      </a:cubicBezTo>
                      <a:cubicBezTo>
                        <a:pt x="188" y="15"/>
                        <a:pt x="68" y="10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2" name="Freeform 464"/>
                <p:cNvSpPr>
                  <a:spLocks/>
                </p:cNvSpPr>
                <p:nvPr/>
              </p:nvSpPr>
              <p:spPr bwMode="auto">
                <a:xfrm flipV="1">
                  <a:off x="1584" y="280"/>
                  <a:ext cx="865" cy="300"/>
                </a:xfrm>
                <a:custGeom>
                  <a:avLst/>
                  <a:gdLst>
                    <a:gd name="T0" fmla="*/ 0 w 462"/>
                    <a:gd name="T1" fmla="*/ 0 h 150"/>
                    <a:gd name="T2" fmla="*/ 3958 w 462"/>
                    <a:gd name="T3" fmla="*/ 448 h 150"/>
                    <a:gd name="T4" fmla="*/ 9436 w 462"/>
                    <a:gd name="T5" fmla="*/ 3712 h 150"/>
                    <a:gd name="T6" fmla="*/ 9622 w 462"/>
                    <a:gd name="T7" fmla="*/ 4800 h 150"/>
                    <a:gd name="T8" fmla="*/ 9805 w 462"/>
                    <a:gd name="T9" fmla="*/ 4160 h 150"/>
                    <a:gd name="T10" fmla="*/ 10030 w 462"/>
                    <a:gd name="T11" fmla="*/ 4672 h 150"/>
                    <a:gd name="T12" fmla="*/ 10172 w 462"/>
                    <a:gd name="T13" fmla="*/ 4096 h 150"/>
                    <a:gd name="T14" fmla="*/ 10397 w 462"/>
                    <a:gd name="T15" fmla="*/ 4352 h 150"/>
                    <a:gd name="T16" fmla="*/ 10444 w 462"/>
                    <a:gd name="T17" fmla="*/ 3712 h 150"/>
                    <a:gd name="T18" fmla="*/ 10633 w 462"/>
                    <a:gd name="T19" fmla="*/ 4096 h 1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62" h="150">
                      <a:moveTo>
                        <a:pt x="0" y="0"/>
                      </a:moveTo>
                      <a:cubicBezTo>
                        <a:pt x="43" y="7"/>
                        <a:pt x="107" y="11"/>
                        <a:pt x="172" y="14"/>
                      </a:cubicBezTo>
                      <a:cubicBezTo>
                        <a:pt x="246" y="18"/>
                        <a:pt x="384" y="4"/>
                        <a:pt x="410" y="116"/>
                      </a:cubicBezTo>
                      <a:cubicBezTo>
                        <a:pt x="414" y="134"/>
                        <a:pt x="418" y="150"/>
                        <a:pt x="418" y="150"/>
                      </a:cubicBezTo>
                      <a:cubicBezTo>
                        <a:pt x="426" y="130"/>
                        <a:pt x="426" y="130"/>
                        <a:pt x="426" y="130"/>
                      </a:cubicBezTo>
                      <a:cubicBezTo>
                        <a:pt x="436" y="146"/>
                        <a:pt x="436" y="146"/>
                        <a:pt x="436" y="146"/>
                      </a:cubicBezTo>
                      <a:cubicBezTo>
                        <a:pt x="442" y="128"/>
                        <a:pt x="442" y="128"/>
                        <a:pt x="442" y="128"/>
                      </a:cubicBezTo>
                      <a:cubicBezTo>
                        <a:pt x="452" y="136"/>
                        <a:pt x="452" y="136"/>
                        <a:pt x="452" y="136"/>
                      </a:cubicBezTo>
                      <a:cubicBezTo>
                        <a:pt x="454" y="116"/>
                        <a:pt x="454" y="116"/>
                        <a:pt x="454" y="116"/>
                      </a:cubicBezTo>
                      <a:cubicBezTo>
                        <a:pt x="462" y="128"/>
                        <a:pt x="462" y="128"/>
                        <a:pt x="462" y="128"/>
                      </a:cubicBezTo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3" name="Line 465"/>
                <p:cNvSpPr>
                  <a:spLocks noChangeShapeType="1"/>
                </p:cNvSpPr>
                <p:nvPr/>
              </p:nvSpPr>
              <p:spPr bwMode="auto">
                <a:xfrm flipV="1">
                  <a:off x="2445" y="375"/>
                  <a:ext cx="1" cy="1"/>
                </a:xfrm>
                <a:prstGeom prst="line">
                  <a:avLst/>
                </a:prstGeom>
                <a:noFill/>
                <a:ln w="4763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4" name="Freeform 466"/>
                <p:cNvSpPr>
                  <a:spLocks/>
                </p:cNvSpPr>
                <p:nvPr/>
              </p:nvSpPr>
              <p:spPr bwMode="auto">
                <a:xfrm flipV="1">
                  <a:off x="2366" y="280"/>
                  <a:ext cx="83" cy="68"/>
                </a:xfrm>
                <a:custGeom>
                  <a:avLst/>
                  <a:gdLst>
                    <a:gd name="T0" fmla="*/ 0 w 83"/>
                    <a:gd name="T1" fmla="*/ 68 h 68"/>
                    <a:gd name="T2" fmla="*/ 15 w 83"/>
                    <a:gd name="T3" fmla="*/ 28 h 68"/>
                    <a:gd name="T4" fmla="*/ 34 w 83"/>
                    <a:gd name="T5" fmla="*/ 60 h 68"/>
                    <a:gd name="T6" fmla="*/ 45 w 83"/>
                    <a:gd name="T7" fmla="*/ 24 h 68"/>
                    <a:gd name="T8" fmla="*/ 64 w 83"/>
                    <a:gd name="T9" fmla="*/ 40 h 68"/>
                    <a:gd name="T10" fmla="*/ 68 w 83"/>
                    <a:gd name="T11" fmla="*/ 0 h 68"/>
                    <a:gd name="T12" fmla="*/ 83 w 83"/>
                    <a:gd name="T13" fmla="*/ 24 h 6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3" h="68">
                      <a:moveTo>
                        <a:pt x="0" y="68"/>
                      </a:moveTo>
                      <a:lnTo>
                        <a:pt x="15" y="28"/>
                      </a:lnTo>
                      <a:lnTo>
                        <a:pt x="34" y="60"/>
                      </a:lnTo>
                      <a:lnTo>
                        <a:pt x="45" y="24"/>
                      </a:lnTo>
                      <a:lnTo>
                        <a:pt x="64" y="40"/>
                      </a:lnTo>
                      <a:lnTo>
                        <a:pt x="68" y="0"/>
                      </a:lnTo>
                      <a:lnTo>
                        <a:pt x="83" y="24"/>
                      </a:lnTo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5" name="Freeform 467"/>
                <p:cNvSpPr>
                  <a:spLocks/>
                </p:cNvSpPr>
                <p:nvPr/>
              </p:nvSpPr>
              <p:spPr bwMode="auto">
                <a:xfrm flipV="1">
                  <a:off x="2445" y="316"/>
                  <a:ext cx="11" cy="60"/>
                </a:xfrm>
                <a:custGeom>
                  <a:avLst/>
                  <a:gdLst>
                    <a:gd name="T0" fmla="*/ 44 w 6"/>
                    <a:gd name="T1" fmla="*/ 832 h 30"/>
                    <a:gd name="T2" fmla="*/ 0 w 6"/>
                    <a:gd name="T3" fmla="*/ 0 h 3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30">
                      <a:moveTo>
                        <a:pt x="2" y="26"/>
                      </a:moveTo>
                      <a:cubicBezTo>
                        <a:pt x="2" y="26"/>
                        <a:pt x="6" y="30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6" name="Freeform 468"/>
                <p:cNvSpPr>
                  <a:spLocks/>
                </p:cNvSpPr>
                <p:nvPr/>
              </p:nvSpPr>
              <p:spPr bwMode="auto">
                <a:xfrm flipV="1">
                  <a:off x="2876" y="314"/>
                  <a:ext cx="1071" cy="348"/>
                </a:xfrm>
                <a:custGeom>
                  <a:avLst/>
                  <a:gdLst>
                    <a:gd name="T0" fmla="*/ 112 w 572"/>
                    <a:gd name="T1" fmla="*/ 5408 h 174"/>
                    <a:gd name="T2" fmla="*/ 137 w 572"/>
                    <a:gd name="T3" fmla="*/ 4608 h 174"/>
                    <a:gd name="T4" fmla="*/ 5703 w 572"/>
                    <a:gd name="T5" fmla="*/ 64 h 174"/>
                    <a:gd name="T6" fmla="*/ 13161 w 572"/>
                    <a:gd name="T7" fmla="*/ 64 h 17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2" h="174">
                      <a:moveTo>
                        <a:pt x="5" y="169"/>
                      </a:moveTo>
                      <a:cubicBezTo>
                        <a:pt x="5" y="169"/>
                        <a:pt x="0" y="174"/>
                        <a:pt x="6" y="144"/>
                      </a:cubicBezTo>
                      <a:cubicBezTo>
                        <a:pt x="47" y="19"/>
                        <a:pt x="172" y="1"/>
                        <a:pt x="248" y="2"/>
                      </a:cubicBezTo>
                      <a:cubicBezTo>
                        <a:pt x="375" y="0"/>
                        <a:pt x="503" y="11"/>
                        <a:pt x="572" y="2"/>
                      </a:cubicBezTo>
                    </a:path>
                  </a:pathLst>
                </a:custGeom>
                <a:noFill/>
                <a:ln w="1111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7" name="Freeform 469"/>
                <p:cNvSpPr>
                  <a:spLocks/>
                </p:cNvSpPr>
                <p:nvPr/>
              </p:nvSpPr>
              <p:spPr bwMode="auto">
                <a:xfrm flipV="1">
                  <a:off x="2885" y="288"/>
                  <a:ext cx="1062" cy="292"/>
                </a:xfrm>
                <a:custGeom>
                  <a:avLst/>
                  <a:gdLst>
                    <a:gd name="T0" fmla="*/ 13068 w 567"/>
                    <a:gd name="T1" fmla="*/ 96 h 146"/>
                    <a:gd name="T2" fmla="*/ 6807 w 567"/>
                    <a:gd name="T3" fmla="*/ 64 h 146"/>
                    <a:gd name="T4" fmla="*/ 3162 w 567"/>
                    <a:gd name="T5" fmla="*/ 704 h 146"/>
                    <a:gd name="T6" fmla="*/ 820 w 567"/>
                    <a:gd name="T7" fmla="*/ 4128 h 146"/>
                    <a:gd name="T8" fmla="*/ 603 w 567"/>
                    <a:gd name="T9" fmla="*/ 4672 h 146"/>
                    <a:gd name="T10" fmla="*/ 453 w 567"/>
                    <a:gd name="T11" fmla="*/ 4096 h 146"/>
                    <a:gd name="T12" fmla="*/ 234 w 567"/>
                    <a:gd name="T13" fmla="*/ 4352 h 146"/>
                    <a:gd name="T14" fmla="*/ 182 w 567"/>
                    <a:gd name="T15" fmla="*/ 3712 h 146"/>
                    <a:gd name="T16" fmla="*/ 0 w 567"/>
                    <a:gd name="T17" fmla="*/ 4096 h 1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67" h="146">
                      <a:moveTo>
                        <a:pt x="567" y="3"/>
                      </a:moveTo>
                      <a:cubicBezTo>
                        <a:pt x="508" y="10"/>
                        <a:pt x="404" y="3"/>
                        <a:pt x="295" y="2"/>
                      </a:cubicBezTo>
                      <a:cubicBezTo>
                        <a:pt x="237" y="1"/>
                        <a:pt x="182" y="0"/>
                        <a:pt x="137" y="22"/>
                      </a:cubicBezTo>
                      <a:cubicBezTo>
                        <a:pt x="77" y="50"/>
                        <a:pt x="46" y="84"/>
                        <a:pt x="36" y="129"/>
                      </a:cubicBezTo>
                      <a:cubicBezTo>
                        <a:pt x="26" y="146"/>
                        <a:pt x="26" y="146"/>
                        <a:pt x="26" y="146"/>
                      </a:cubicBezTo>
                      <a:cubicBezTo>
                        <a:pt x="20" y="128"/>
                        <a:pt x="20" y="128"/>
                        <a:pt x="20" y="128"/>
                      </a:cubicBezTo>
                      <a:cubicBezTo>
                        <a:pt x="10" y="136"/>
                        <a:pt x="10" y="136"/>
                        <a:pt x="10" y="136"/>
                      </a:cubicBezTo>
                      <a:cubicBezTo>
                        <a:pt x="8" y="116"/>
                        <a:pt x="8" y="116"/>
                        <a:pt x="8" y="116"/>
                      </a:cubicBezTo>
                      <a:cubicBezTo>
                        <a:pt x="0" y="128"/>
                        <a:pt x="0" y="128"/>
                        <a:pt x="0" y="128"/>
                      </a:cubicBezTo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8" name="Freeform 470"/>
                <p:cNvSpPr>
                  <a:spLocks/>
                </p:cNvSpPr>
                <p:nvPr/>
              </p:nvSpPr>
              <p:spPr bwMode="auto">
                <a:xfrm flipV="1">
                  <a:off x="2971" y="632"/>
                  <a:ext cx="57" cy="100"/>
                </a:xfrm>
                <a:custGeom>
                  <a:avLst/>
                  <a:gdLst>
                    <a:gd name="T0" fmla="*/ 380 w 30"/>
                    <a:gd name="T1" fmla="*/ 0 h 50"/>
                    <a:gd name="T2" fmla="*/ 665 w 30"/>
                    <a:gd name="T3" fmla="*/ 768 h 50"/>
                    <a:gd name="T4" fmla="*/ 200 w 30"/>
                    <a:gd name="T5" fmla="*/ 1600 h 50"/>
                    <a:gd name="T6" fmla="*/ 245 w 30"/>
                    <a:gd name="T7" fmla="*/ 416 h 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50">
                      <a:moveTo>
                        <a:pt x="15" y="0"/>
                      </a:moveTo>
                      <a:cubicBezTo>
                        <a:pt x="21" y="6"/>
                        <a:pt x="30" y="16"/>
                        <a:pt x="27" y="24"/>
                      </a:cubicBezTo>
                      <a:cubicBezTo>
                        <a:pt x="25" y="36"/>
                        <a:pt x="12" y="40"/>
                        <a:pt x="8" y="50"/>
                      </a:cubicBezTo>
                      <a:cubicBezTo>
                        <a:pt x="0" y="39"/>
                        <a:pt x="8" y="24"/>
                        <a:pt x="10" y="13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9" name="Freeform 471"/>
                <p:cNvSpPr>
                  <a:spLocks/>
                </p:cNvSpPr>
                <p:nvPr/>
              </p:nvSpPr>
              <p:spPr bwMode="auto">
                <a:xfrm flipV="1">
                  <a:off x="2790" y="542"/>
                  <a:ext cx="279" cy="288"/>
                </a:xfrm>
                <a:custGeom>
                  <a:avLst/>
                  <a:gdLst>
                    <a:gd name="T0" fmla="*/ 1932 w 149"/>
                    <a:gd name="T1" fmla="*/ 160 h 144"/>
                    <a:gd name="T2" fmla="*/ 1056 w 149"/>
                    <a:gd name="T3" fmla="*/ 672 h 144"/>
                    <a:gd name="T4" fmla="*/ 813 w 149"/>
                    <a:gd name="T5" fmla="*/ 1504 h 144"/>
                    <a:gd name="T6" fmla="*/ 691 w 149"/>
                    <a:gd name="T7" fmla="*/ 2048 h 144"/>
                    <a:gd name="T8" fmla="*/ 421 w 149"/>
                    <a:gd name="T9" fmla="*/ 2432 h 144"/>
                    <a:gd name="T10" fmla="*/ 322 w 149"/>
                    <a:gd name="T11" fmla="*/ 3200 h 144"/>
                    <a:gd name="T12" fmla="*/ 663 w 149"/>
                    <a:gd name="T13" fmla="*/ 4160 h 144"/>
                    <a:gd name="T14" fmla="*/ 1311 w 149"/>
                    <a:gd name="T15" fmla="*/ 4480 h 144"/>
                    <a:gd name="T16" fmla="*/ 1872 w 149"/>
                    <a:gd name="T17" fmla="*/ 4512 h 144"/>
                    <a:gd name="T18" fmla="*/ 2535 w 149"/>
                    <a:gd name="T19" fmla="*/ 4224 h 144"/>
                    <a:gd name="T20" fmla="*/ 2974 w 149"/>
                    <a:gd name="T21" fmla="*/ 4000 h 144"/>
                    <a:gd name="T22" fmla="*/ 3296 w 149"/>
                    <a:gd name="T23" fmla="*/ 3424 h 144"/>
                    <a:gd name="T24" fmla="*/ 3223 w 149"/>
                    <a:gd name="T25" fmla="*/ 2880 h 144"/>
                    <a:gd name="T26" fmla="*/ 3425 w 149"/>
                    <a:gd name="T27" fmla="*/ 2304 h 144"/>
                    <a:gd name="T28" fmla="*/ 3198 w 149"/>
                    <a:gd name="T29" fmla="*/ 1408 h 144"/>
                    <a:gd name="T30" fmla="*/ 2535 w 149"/>
                    <a:gd name="T31" fmla="*/ 416 h 144"/>
                    <a:gd name="T32" fmla="*/ 1957 w 149"/>
                    <a:gd name="T33" fmla="*/ 192 h 1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9" h="144">
                      <a:moveTo>
                        <a:pt x="84" y="5"/>
                      </a:moveTo>
                      <a:cubicBezTo>
                        <a:pt x="68" y="0"/>
                        <a:pt x="50" y="12"/>
                        <a:pt x="46" y="21"/>
                      </a:cubicBezTo>
                      <a:cubicBezTo>
                        <a:pt x="44" y="28"/>
                        <a:pt x="37" y="40"/>
                        <a:pt x="35" y="47"/>
                      </a:cubicBezTo>
                      <a:cubicBezTo>
                        <a:pt x="33" y="54"/>
                        <a:pt x="36" y="58"/>
                        <a:pt x="30" y="64"/>
                      </a:cubicBezTo>
                      <a:cubicBezTo>
                        <a:pt x="27" y="69"/>
                        <a:pt x="21" y="72"/>
                        <a:pt x="18" y="76"/>
                      </a:cubicBezTo>
                      <a:cubicBezTo>
                        <a:pt x="13" y="82"/>
                        <a:pt x="17" y="94"/>
                        <a:pt x="14" y="100"/>
                      </a:cubicBezTo>
                      <a:cubicBezTo>
                        <a:pt x="0" y="118"/>
                        <a:pt x="21" y="131"/>
                        <a:pt x="29" y="130"/>
                      </a:cubicBezTo>
                      <a:cubicBezTo>
                        <a:pt x="40" y="127"/>
                        <a:pt x="45" y="139"/>
                        <a:pt x="57" y="140"/>
                      </a:cubicBezTo>
                      <a:cubicBezTo>
                        <a:pt x="65" y="141"/>
                        <a:pt x="74" y="139"/>
                        <a:pt x="81" y="141"/>
                      </a:cubicBezTo>
                      <a:cubicBezTo>
                        <a:pt x="92" y="144"/>
                        <a:pt x="99" y="133"/>
                        <a:pt x="110" y="132"/>
                      </a:cubicBezTo>
                      <a:cubicBezTo>
                        <a:pt x="116" y="132"/>
                        <a:pt x="123" y="128"/>
                        <a:pt x="129" y="125"/>
                      </a:cubicBezTo>
                      <a:cubicBezTo>
                        <a:pt x="138" y="121"/>
                        <a:pt x="143" y="118"/>
                        <a:pt x="143" y="107"/>
                      </a:cubicBezTo>
                      <a:cubicBezTo>
                        <a:pt x="143" y="101"/>
                        <a:pt x="143" y="96"/>
                        <a:pt x="140" y="90"/>
                      </a:cubicBezTo>
                      <a:cubicBezTo>
                        <a:pt x="138" y="85"/>
                        <a:pt x="149" y="79"/>
                        <a:pt x="149" y="72"/>
                      </a:cubicBezTo>
                      <a:cubicBezTo>
                        <a:pt x="148" y="61"/>
                        <a:pt x="143" y="55"/>
                        <a:pt x="139" y="44"/>
                      </a:cubicBezTo>
                      <a:cubicBezTo>
                        <a:pt x="135" y="31"/>
                        <a:pt x="122" y="19"/>
                        <a:pt x="110" y="13"/>
                      </a:cubicBezTo>
                      <a:cubicBezTo>
                        <a:pt x="102" y="9"/>
                        <a:pt x="93" y="9"/>
                        <a:pt x="85" y="6"/>
                      </a:cubicBezTo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0" name="Freeform 472"/>
                <p:cNvSpPr>
                  <a:spLocks/>
                </p:cNvSpPr>
                <p:nvPr/>
              </p:nvSpPr>
              <p:spPr bwMode="auto">
                <a:xfrm flipV="1">
                  <a:off x="2904" y="632"/>
                  <a:ext cx="107" cy="94"/>
                </a:xfrm>
                <a:custGeom>
                  <a:avLst/>
                  <a:gdLst>
                    <a:gd name="T0" fmla="*/ 0 w 57"/>
                    <a:gd name="T1" fmla="*/ 992 h 47"/>
                    <a:gd name="T2" fmla="*/ 186 w 57"/>
                    <a:gd name="T3" fmla="*/ 1280 h 47"/>
                    <a:gd name="T4" fmla="*/ 535 w 57"/>
                    <a:gd name="T5" fmla="*/ 1472 h 47"/>
                    <a:gd name="T6" fmla="*/ 880 w 57"/>
                    <a:gd name="T7" fmla="*/ 1472 h 47"/>
                    <a:gd name="T8" fmla="*/ 1093 w 57"/>
                    <a:gd name="T9" fmla="*/ 1120 h 47"/>
                    <a:gd name="T10" fmla="*/ 1305 w 57"/>
                    <a:gd name="T11" fmla="*/ 608 h 47"/>
                    <a:gd name="T12" fmla="*/ 1230 w 57"/>
                    <a:gd name="T13" fmla="*/ 192 h 47"/>
                    <a:gd name="T14" fmla="*/ 1145 w 57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7" h="47">
                      <a:moveTo>
                        <a:pt x="0" y="31"/>
                      </a:moveTo>
                      <a:cubicBezTo>
                        <a:pt x="2" y="34"/>
                        <a:pt x="5" y="37"/>
                        <a:pt x="8" y="40"/>
                      </a:cubicBezTo>
                      <a:cubicBezTo>
                        <a:pt x="13" y="45"/>
                        <a:pt x="16" y="46"/>
                        <a:pt x="23" y="46"/>
                      </a:cubicBezTo>
                      <a:cubicBezTo>
                        <a:pt x="28" y="46"/>
                        <a:pt x="34" y="47"/>
                        <a:pt x="38" y="46"/>
                      </a:cubicBezTo>
                      <a:cubicBezTo>
                        <a:pt x="43" y="44"/>
                        <a:pt x="45" y="40"/>
                        <a:pt x="47" y="35"/>
                      </a:cubicBezTo>
                      <a:cubicBezTo>
                        <a:pt x="49" y="30"/>
                        <a:pt x="55" y="24"/>
                        <a:pt x="56" y="19"/>
                      </a:cubicBezTo>
                      <a:cubicBezTo>
                        <a:pt x="57" y="15"/>
                        <a:pt x="54" y="9"/>
                        <a:pt x="53" y="6"/>
                      </a:cubicBezTo>
                      <a:cubicBezTo>
                        <a:pt x="53" y="3"/>
                        <a:pt x="51" y="0"/>
                        <a:pt x="49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1" name="Freeform 473"/>
                <p:cNvSpPr>
                  <a:spLocks/>
                </p:cNvSpPr>
                <p:nvPr/>
              </p:nvSpPr>
              <p:spPr bwMode="auto">
                <a:xfrm flipV="1">
                  <a:off x="2790" y="542"/>
                  <a:ext cx="279" cy="288"/>
                </a:xfrm>
                <a:custGeom>
                  <a:avLst/>
                  <a:gdLst>
                    <a:gd name="T0" fmla="*/ 1932 w 149"/>
                    <a:gd name="T1" fmla="*/ 160 h 144"/>
                    <a:gd name="T2" fmla="*/ 1056 w 149"/>
                    <a:gd name="T3" fmla="*/ 672 h 144"/>
                    <a:gd name="T4" fmla="*/ 813 w 149"/>
                    <a:gd name="T5" fmla="*/ 1504 h 144"/>
                    <a:gd name="T6" fmla="*/ 691 w 149"/>
                    <a:gd name="T7" fmla="*/ 2048 h 144"/>
                    <a:gd name="T8" fmla="*/ 421 w 149"/>
                    <a:gd name="T9" fmla="*/ 2432 h 144"/>
                    <a:gd name="T10" fmla="*/ 322 w 149"/>
                    <a:gd name="T11" fmla="*/ 3200 h 144"/>
                    <a:gd name="T12" fmla="*/ 663 w 149"/>
                    <a:gd name="T13" fmla="*/ 4160 h 144"/>
                    <a:gd name="T14" fmla="*/ 1311 w 149"/>
                    <a:gd name="T15" fmla="*/ 4480 h 144"/>
                    <a:gd name="T16" fmla="*/ 1872 w 149"/>
                    <a:gd name="T17" fmla="*/ 4512 h 144"/>
                    <a:gd name="T18" fmla="*/ 2535 w 149"/>
                    <a:gd name="T19" fmla="*/ 4224 h 144"/>
                    <a:gd name="T20" fmla="*/ 2974 w 149"/>
                    <a:gd name="T21" fmla="*/ 4000 h 144"/>
                    <a:gd name="T22" fmla="*/ 3296 w 149"/>
                    <a:gd name="T23" fmla="*/ 3424 h 144"/>
                    <a:gd name="T24" fmla="*/ 3223 w 149"/>
                    <a:gd name="T25" fmla="*/ 2880 h 144"/>
                    <a:gd name="T26" fmla="*/ 3425 w 149"/>
                    <a:gd name="T27" fmla="*/ 2304 h 144"/>
                    <a:gd name="T28" fmla="*/ 3198 w 149"/>
                    <a:gd name="T29" fmla="*/ 1408 h 144"/>
                    <a:gd name="T30" fmla="*/ 2535 w 149"/>
                    <a:gd name="T31" fmla="*/ 416 h 144"/>
                    <a:gd name="T32" fmla="*/ 1957 w 149"/>
                    <a:gd name="T33" fmla="*/ 192 h 1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9" h="144">
                      <a:moveTo>
                        <a:pt x="84" y="5"/>
                      </a:moveTo>
                      <a:cubicBezTo>
                        <a:pt x="68" y="0"/>
                        <a:pt x="50" y="12"/>
                        <a:pt x="46" y="21"/>
                      </a:cubicBezTo>
                      <a:cubicBezTo>
                        <a:pt x="44" y="28"/>
                        <a:pt x="37" y="40"/>
                        <a:pt x="35" y="47"/>
                      </a:cubicBezTo>
                      <a:cubicBezTo>
                        <a:pt x="33" y="54"/>
                        <a:pt x="36" y="58"/>
                        <a:pt x="30" y="64"/>
                      </a:cubicBezTo>
                      <a:cubicBezTo>
                        <a:pt x="27" y="69"/>
                        <a:pt x="21" y="72"/>
                        <a:pt x="18" y="76"/>
                      </a:cubicBezTo>
                      <a:cubicBezTo>
                        <a:pt x="13" y="82"/>
                        <a:pt x="17" y="94"/>
                        <a:pt x="14" y="100"/>
                      </a:cubicBezTo>
                      <a:cubicBezTo>
                        <a:pt x="0" y="118"/>
                        <a:pt x="21" y="131"/>
                        <a:pt x="29" y="130"/>
                      </a:cubicBezTo>
                      <a:cubicBezTo>
                        <a:pt x="40" y="127"/>
                        <a:pt x="45" y="139"/>
                        <a:pt x="57" y="140"/>
                      </a:cubicBezTo>
                      <a:cubicBezTo>
                        <a:pt x="65" y="141"/>
                        <a:pt x="74" y="139"/>
                        <a:pt x="81" y="141"/>
                      </a:cubicBezTo>
                      <a:cubicBezTo>
                        <a:pt x="92" y="144"/>
                        <a:pt x="99" y="133"/>
                        <a:pt x="110" y="132"/>
                      </a:cubicBezTo>
                      <a:cubicBezTo>
                        <a:pt x="116" y="132"/>
                        <a:pt x="123" y="128"/>
                        <a:pt x="129" y="125"/>
                      </a:cubicBezTo>
                      <a:cubicBezTo>
                        <a:pt x="138" y="121"/>
                        <a:pt x="143" y="118"/>
                        <a:pt x="143" y="107"/>
                      </a:cubicBezTo>
                      <a:cubicBezTo>
                        <a:pt x="143" y="101"/>
                        <a:pt x="143" y="96"/>
                        <a:pt x="140" y="90"/>
                      </a:cubicBezTo>
                      <a:cubicBezTo>
                        <a:pt x="138" y="85"/>
                        <a:pt x="149" y="79"/>
                        <a:pt x="149" y="72"/>
                      </a:cubicBezTo>
                      <a:cubicBezTo>
                        <a:pt x="148" y="61"/>
                        <a:pt x="143" y="55"/>
                        <a:pt x="139" y="44"/>
                      </a:cubicBezTo>
                      <a:cubicBezTo>
                        <a:pt x="135" y="31"/>
                        <a:pt x="122" y="19"/>
                        <a:pt x="110" y="13"/>
                      </a:cubicBezTo>
                      <a:cubicBezTo>
                        <a:pt x="102" y="9"/>
                        <a:pt x="93" y="9"/>
                        <a:pt x="85" y="6"/>
                      </a:cubicBezTo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2" name="Freeform 474"/>
                <p:cNvSpPr>
                  <a:spLocks/>
                </p:cNvSpPr>
                <p:nvPr/>
              </p:nvSpPr>
              <p:spPr bwMode="auto">
                <a:xfrm flipV="1">
                  <a:off x="2820" y="572"/>
                  <a:ext cx="234" cy="180"/>
                </a:xfrm>
                <a:custGeom>
                  <a:avLst/>
                  <a:gdLst>
                    <a:gd name="T0" fmla="*/ 0 w 125"/>
                    <a:gd name="T1" fmla="*/ 2496 h 90"/>
                    <a:gd name="T2" fmla="*/ 421 w 125"/>
                    <a:gd name="T3" fmla="*/ 2720 h 90"/>
                    <a:gd name="T4" fmla="*/ 736 w 125"/>
                    <a:gd name="T5" fmla="*/ 2688 h 90"/>
                    <a:gd name="T6" fmla="*/ 1082 w 125"/>
                    <a:gd name="T7" fmla="*/ 2624 h 90"/>
                    <a:gd name="T8" fmla="*/ 1378 w 125"/>
                    <a:gd name="T9" fmla="*/ 2560 h 90"/>
                    <a:gd name="T10" fmla="*/ 1717 w 125"/>
                    <a:gd name="T11" fmla="*/ 2752 h 90"/>
                    <a:gd name="T12" fmla="*/ 2368 w 125"/>
                    <a:gd name="T13" fmla="*/ 2752 h 90"/>
                    <a:gd name="T14" fmla="*/ 2789 w 125"/>
                    <a:gd name="T15" fmla="*/ 2208 h 90"/>
                    <a:gd name="T16" fmla="*/ 2640 w 125"/>
                    <a:gd name="T17" fmla="*/ 1472 h 90"/>
                    <a:gd name="T18" fmla="*/ 2640 w 125"/>
                    <a:gd name="T19" fmla="*/ 800 h 90"/>
                    <a:gd name="T20" fmla="*/ 2716 w 125"/>
                    <a:gd name="T21" fmla="*/ 384 h 90"/>
                    <a:gd name="T22" fmla="*/ 2552 w 125"/>
                    <a:gd name="T23" fmla="*/ 0 h 90"/>
                    <a:gd name="T24" fmla="*/ 2533 w 125"/>
                    <a:gd name="T25" fmla="*/ 704 h 90"/>
                    <a:gd name="T26" fmla="*/ 2113 w 125"/>
                    <a:gd name="T27" fmla="*/ 1312 h 90"/>
                    <a:gd name="T28" fmla="*/ 2211 w 125"/>
                    <a:gd name="T29" fmla="*/ 1760 h 90"/>
                    <a:gd name="T30" fmla="*/ 2026 w 125"/>
                    <a:gd name="T31" fmla="*/ 2112 h 90"/>
                    <a:gd name="T32" fmla="*/ 1745 w 125"/>
                    <a:gd name="T33" fmla="*/ 2080 h 90"/>
                    <a:gd name="T34" fmla="*/ 1563 w 125"/>
                    <a:gd name="T35" fmla="*/ 2016 h 90"/>
                    <a:gd name="T36" fmla="*/ 1353 w 125"/>
                    <a:gd name="T37" fmla="*/ 2336 h 90"/>
                    <a:gd name="T38" fmla="*/ 788 w 125"/>
                    <a:gd name="T39" fmla="*/ 2400 h 90"/>
                    <a:gd name="T40" fmla="*/ 341 w 125"/>
                    <a:gd name="T41" fmla="*/ 2624 h 90"/>
                    <a:gd name="T42" fmla="*/ 182 w 125"/>
                    <a:gd name="T43" fmla="*/ 2592 h 90"/>
                    <a:gd name="T44" fmla="*/ 84 w 125"/>
                    <a:gd name="T45" fmla="*/ 2560 h 9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5" h="90">
                      <a:moveTo>
                        <a:pt x="0" y="78"/>
                      </a:moveTo>
                      <a:cubicBezTo>
                        <a:pt x="1" y="86"/>
                        <a:pt x="12" y="86"/>
                        <a:pt x="18" y="85"/>
                      </a:cubicBezTo>
                      <a:cubicBezTo>
                        <a:pt x="24" y="84"/>
                        <a:pt x="27" y="84"/>
                        <a:pt x="32" y="84"/>
                      </a:cubicBezTo>
                      <a:cubicBezTo>
                        <a:pt x="38" y="85"/>
                        <a:pt x="42" y="84"/>
                        <a:pt x="47" y="82"/>
                      </a:cubicBezTo>
                      <a:cubicBezTo>
                        <a:pt x="52" y="80"/>
                        <a:pt x="55" y="79"/>
                        <a:pt x="60" y="80"/>
                      </a:cubicBezTo>
                      <a:cubicBezTo>
                        <a:pt x="65" y="82"/>
                        <a:pt x="69" y="85"/>
                        <a:pt x="75" y="86"/>
                      </a:cubicBezTo>
                      <a:cubicBezTo>
                        <a:pt x="85" y="88"/>
                        <a:pt x="93" y="90"/>
                        <a:pt x="103" y="86"/>
                      </a:cubicBezTo>
                      <a:cubicBezTo>
                        <a:pt x="111" y="83"/>
                        <a:pt x="118" y="78"/>
                        <a:pt x="121" y="69"/>
                      </a:cubicBezTo>
                      <a:cubicBezTo>
                        <a:pt x="125" y="59"/>
                        <a:pt x="119" y="55"/>
                        <a:pt x="115" y="46"/>
                      </a:cubicBezTo>
                      <a:cubicBezTo>
                        <a:pt x="112" y="40"/>
                        <a:pt x="112" y="31"/>
                        <a:pt x="115" y="25"/>
                      </a:cubicBezTo>
                      <a:cubicBezTo>
                        <a:pt x="116" y="21"/>
                        <a:pt x="119" y="17"/>
                        <a:pt x="118" y="12"/>
                      </a:cubicBezTo>
                      <a:cubicBezTo>
                        <a:pt x="118" y="8"/>
                        <a:pt x="114" y="3"/>
                        <a:pt x="111" y="0"/>
                      </a:cubicBezTo>
                      <a:cubicBezTo>
                        <a:pt x="114" y="7"/>
                        <a:pt x="115" y="15"/>
                        <a:pt x="110" y="22"/>
                      </a:cubicBezTo>
                      <a:cubicBezTo>
                        <a:pt x="105" y="29"/>
                        <a:pt x="91" y="31"/>
                        <a:pt x="92" y="41"/>
                      </a:cubicBezTo>
                      <a:cubicBezTo>
                        <a:pt x="93" y="46"/>
                        <a:pt x="98" y="50"/>
                        <a:pt x="96" y="55"/>
                      </a:cubicBezTo>
                      <a:cubicBezTo>
                        <a:pt x="96" y="59"/>
                        <a:pt x="92" y="65"/>
                        <a:pt x="88" y="66"/>
                      </a:cubicBezTo>
                      <a:cubicBezTo>
                        <a:pt x="85" y="68"/>
                        <a:pt x="79" y="67"/>
                        <a:pt x="76" y="65"/>
                      </a:cubicBezTo>
                      <a:cubicBezTo>
                        <a:pt x="72" y="63"/>
                        <a:pt x="72" y="60"/>
                        <a:pt x="68" y="63"/>
                      </a:cubicBezTo>
                      <a:cubicBezTo>
                        <a:pt x="62" y="67"/>
                        <a:pt x="69" y="74"/>
                        <a:pt x="59" y="73"/>
                      </a:cubicBezTo>
                      <a:cubicBezTo>
                        <a:pt x="50" y="73"/>
                        <a:pt x="42" y="70"/>
                        <a:pt x="34" y="75"/>
                      </a:cubicBezTo>
                      <a:cubicBezTo>
                        <a:pt x="28" y="79"/>
                        <a:pt x="23" y="82"/>
                        <a:pt x="15" y="82"/>
                      </a:cubicBezTo>
                      <a:cubicBezTo>
                        <a:pt x="13" y="82"/>
                        <a:pt x="10" y="81"/>
                        <a:pt x="8" y="81"/>
                      </a:cubicBezTo>
                      <a:cubicBezTo>
                        <a:pt x="6" y="81"/>
                        <a:pt x="5" y="82"/>
                        <a:pt x="4" y="8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3" name="Freeform 475"/>
                <p:cNvSpPr>
                  <a:spLocks/>
                </p:cNvSpPr>
                <p:nvPr/>
              </p:nvSpPr>
              <p:spPr bwMode="auto">
                <a:xfrm flipV="1">
                  <a:off x="2891" y="646"/>
                  <a:ext cx="114" cy="112"/>
                </a:xfrm>
                <a:custGeom>
                  <a:avLst/>
                  <a:gdLst>
                    <a:gd name="T0" fmla="*/ 817 w 61"/>
                    <a:gd name="T1" fmla="*/ 64 h 56"/>
                    <a:gd name="T2" fmla="*/ 338 w 61"/>
                    <a:gd name="T3" fmla="*/ 192 h 56"/>
                    <a:gd name="T4" fmla="*/ 293 w 61"/>
                    <a:gd name="T5" fmla="*/ 448 h 56"/>
                    <a:gd name="T6" fmla="*/ 181 w 61"/>
                    <a:gd name="T7" fmla="*/ 704 h 56"/>
                    <a:gd name="T8" fmla="*/ 73 w 61"/>
                    <a:gd name="T9" fmla="*/ 1376 h 56"/>
                    <a:gd name="T10" fmla="*/ 293 w 61"/>
                    <a:gd name="T11" fmla="*/ 1568 h 56"/>
                    <a:gd name="T12" fmla="*/ 523 w 61"/>
                    <a:gd name="T13" fmla="*/ 1760 h 56"/>
                    <a:gd name="T14" fmla="*/ 1069 w 61"/>
                    <a:gd name="T15" fmla="*/ 1504 h 56"/>
                    <a:gd name="T16" fmla="*/ 1278 w 61"/>
                    <a:gd name="T17" fmla="*/ 1184 h 56"/>
                    <a:gd name="T18" fmla="*/ 1254 w 61"/>
                    <a:gd name="T19" fmla="*/ 864 h 56"/>
                    <a:gd name="T20" fmla="*/ 1134 w 61"/>
                    <a:gd name="T21" fmla="*/ 192 h 56"/>
                    <a:gd name="T22" fmla="*/ 789 w 61"/>
                    <a:gd name="T23" fmla="*/ 64 h 5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1" h="56">
                      <a:moveTo>
                        <a:pt x="36" y="2"/>
                      </a:moveTo>
                      <a:cubicBezTo>
                        <a:pt x="30" y="0"/>
                        <a:pt x="20" y="1"/>
                        <a:pt x="15" y="6"/>
                      </a:cubicBezTo>
                      <a:cubicBezTo>
                        <a:pt x="13" y="9"/>
                        <a:pt x="14" y="11"/>
                        <a:pt x="13" y="14"/>
                      </a:cubicBezTo>
                      <a:cubicBezTo>
                        <a:pt x="12" y="18"/>
                        <a:pt x="11" y="19"/>
                        <a:pt x="8" y="22"/>
                      </a:cubicBezTo>
                      <a:cubicBezTo>
                        <a:pt x="3" y="27"/>
                        <a:pt x="0" y="35"/>
                        <a:pt x="3" y="43"/>
                      </a:cubicBezTo>
                      <a:cubicBezTo>
                        <a:pt x="6" y="48"/>
                        <a:pt x="8" y="47"/>
                        <a:pt x="13" y="49"/>
                      </a:cubicBezTo>
                      <a:cubicBezTo>
                        <a:pt x="17" y="51"/>
                        <a:pt x="19" y="54"/>
                        <a:pt x="23" y="55"/>
                      </a:cubicBezTo>
                      <a:cubicBezTo>
                        <a:pt x="32" y="56"/>
                        <a:pt x="44" y="55"/>
                        <a:pt x="47" y="47"/>
                      </a:cubicBezTo>
                      <a:cubicBezTo>
                        <a:pt x="49" y="42"/>
                        <a:pt x="55" y="41"/>
                        <a:pt x="56" y="37"/>
                      </a:cubicBezTo>
                      <a:cubicBezTo>
                        <a:pt x="57" y="32"/>
                        <a:pt x="53" y="30"/>
                        <a:pt x="55" y="27"/>
                      </a:cubicBezTo>
                      <a:cubicBezTo>
                        <a:pt x="61" y="19"/>
                        <a:pt x="58" y="10"/>
                        <a:pt x="50" y="6"/>
                      </a:cubicBezTo>
                      <a:cubicBezTo>
                        <a:pt x="45" y="4"/>
                        <a:pt x="40" y="3"/>
                        <a:pt x="35" y="2"/>
                      </a:cubicBezTo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4" name="Freeform 476"/>
                <p:cNvSpPr>
                  <a:spLocks/>
                </p:cNvSpPr>
                <p:nvPr/>
              </p:nvSpPr>
              <p:spPr bwMode="auto">
                <a:xfrm flipV="1">
                  <a:off x="2891" y="646"/>
                  <a:ext cx="114" cy="112"/>
                </a:xfrm>
                <a:custGeom>
                  <a:avLst/>
                  <a:gdLst>
                    <a:gd name="T0" fmla="*/ 817 w 61"/>
                    <a:gd name="T1" fmla="*/ 64 h 56"/>
                    <a:gd name="T2" fmla="*/ 338 w 61"/>
                    <a:gd name="T3" fmla="*/ 192 h 56"/>
                    <a:gd name="T4" fmla="*/ 293 w 61"/>
                    <a:gd name="T5" fmla="*/ 448 h 56"/>
                    <a:gd name="T6" fmla="*/ 181 w 61"/>
                    <a:gd name="T7" fmla="*/ 704 h 56"/>
                    <a:gd name="T8" fmla="*/ 73 w 61"/>
                    <a:gd name="T9" fmla="*/ 1376 h 56"/>
                    <a:gd name="T10" fmla="*/ 293 w 61"/>
                    <a:gd name="T11" fmla="*/ 1568 h 56"/>
                    <a:gd name="T12" fmla="*/ 523 w 61"/>
                    <a:gd name="T13" fmla="*/ 1760 h 56"/>
                    <a:gd name="T14" fmla="*/ 1069 w 61"/>
                    <a:gd name="T15" fmla="*/ 1504 h 56"/>
                    <a:gd name="T16" fmla="*/ 1278 w 61"/>
                    <a:gd name="T17" fmla="*/ 1184 h 56"/>
                    <a:gd name="T18" fmla="*/ 1254 w 61"/>
                    <a:gd name="T19" fmla="*/ 864 h 56"/>
                    <a:gd name="T20" fmla="*/ 1134 w 61"/>
                    <a:gd name="T21" fmla="*/ 192 h 56"/>
                    <a:gd name="T22" fmla="*/ 789 w 61"/>
                    <a:gd name="T23" fmla="*/ 64 h 5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1" h="56">
                      <a:moveTo>
                        <a:pt x="36" y="2"/>
                      </a:moveTo>
                      <a:cubicBezTo>
                        <a:pt x="30" y="0"/>
                        <a:pt x="20" y="1"/>
                        <a:pt x="15" y="6"/>
                      </a:cubicBezTo>
                      <a:cubicBezTo>
                        <a:pt x="13" y="9"/>
                        <a:pt x="14" y="11"/>
                        <a:pt x="13" y="14"/>
                      </a:cubicBezTo>
                      <a:cubicBezTo>
                        <a:pt x="12" y="18"/>
                        <a:pt x="11" y="19"/>
                        <a:pt x="8" y="22"/>
                      </a:cubicBezTo>
                      <a:cubicBezTo>
                        <a:pt x="3" y="27"/>
                        <a:pt x="0" y="35"/>
                        <a:pt x="3" y="43"/>
                      </a:cubicBezTo>
                      <a:cubicBezTo>
                        <a:pt x="6" y="48"/>
                        <a:pt x="8" y="47"/>
                        <a:pt x="13" y="49"/>
                      </a:cubicBezTo>
                      <a:cubicBezTo>
                        <a:pt x="17" y="51"/>
                        <a:pt x="19" y="54"/>
                        <a:pt x="23" y="55"/>
                      </a:cubicBezTo>
                      <a:cubicBezTo>
                        <a:pt x="32" y="56"/>
                        <a:pt x="44" y="55"/>
                        <a:pt x="47" y="47"/>
                      </a:cubicBezTo>
                      <a:cubicBezTo>
                        <a:pt x="49" y="42"/>
                        <a:pt x="55" y="41"/>
                        <a:pt x="56" y="37"/>
                      </a:cubicBezTo>
                      <a:cubicBezTo>
                        <a:pt x="57" y="32"/>
                        <a:pt x="53" y="30"/>
                        <a:pt x="55" y="27"/>
                      </a:cubicBezTo>
                      <a:cubicBezTo>
                        <a:pt x="61" y="19"/>
                        <a:pt x="58" y="10"/>
                        <a:pt x="50" y="6"/>
                      </a:cubicBezTo>
                      <a:cubicBezTo>
                        <a:pt x="45" y="4"/>
                        <a:pt x="40" y="3"/>
                        <a:pt x="35" y="2"/>
                      </a:cubicBezTo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5" name="Freeform 477"/>
                <p:cNvSpPr>
                  <a:spLocks/>
                </p:cNvSpPr>
                <p:nvPr/>
              </p:nvSpPr>
              <p:spPr bwMode="auto">
                <a:xfrm flipV="1">
                  <a:off x="2913" y="734"/>
                  <a:ext cx="15" cy="18"/>
                </a:xfrm>
                <a:custGeom>
                  <a:avLst/>
                  <a:gdLst>
                    <a:gd name="T0" fmla="*/ 0 w 8"/>
                    <a:gd name="T1" fmla="*/ 128 h 9"/>
                    <a:gd name="T2" fmla="*/ 99 w 8"/>
                    <a:gd name="T3" fmla="*/ 0 h 9"/>
                    <a:gd name="T4" fmla="*/ 186 w 8"/>
                    <a:gd name="T5" fmla="*/ 160 h 9"/>
                    <a:gd name="T6" fmla="*/ 99 w 8"/>
                    <a:gd name="T7" fmla="*/ 288 h 9"/>
                    <a:gd name="T8" fmla="*/ 0 w 8"/>
                    <a:gd name="T9" fmla="*/ 12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7" y="1"/>
                        <a:pt x="8" y="3"/>
                        <a:pt x="8" y="5"/>
                      </a:cubicBezTo>
                      <a:cubicBezTo>
                        <a:pt x="8" y="7"/>
                        <a:pt x="6" y="9"/>
                        <a:pt x="4" y="9"/>
                      </a:cubicBezTo>
                      <a:cubicBezTo>
                        <a:pt x="1" y="9"/>
                        <a:pt x="0" y="7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6" name="Freeform 478"/>
                <p:cNvSpPr>
                  <a:spLocks/>
                </p:cNvSpPr>
                <p:nvPr/>
              </p:nvSpPr>
              <p:spPr bwMode="auto">
                <a:xfrm flipV="1">
                  <a:off x="2928" y="748"/>
                  <a:ext cx="10" cy="10"/>
                </a:xfrm>
                <a:custGeom>
                  <a:avLst/>
                  <a:gdLst>
                    <a:gd name="T0" fmla="*/ 0 w 5"/>
                    <a:gd name="T1" fmla="*/ 64 h 5"/>
                    <a:gd name="T2" fmla="*/ 96 w 5"/>
                    <a:gd name="T3" fmla="*/ 0 h 5"/>
                    <a:gd name="T4" fmla="*/ 160 w 5"/>
                    <a:gd name="T5" fmla="*/ 64 h 5"/>
                    <a:gd name="T6" fmla="*/ 96 w 5"/>
                    <a:gd name="T7" fmla="*/ 160 h 5"/>
                    <a:gd name="T8" fmla="*/ 0 w 5"/>
                    <a:gd name="T9" fmla="*/ 6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7" name="Freeform 479"/>
                <p:cNvSpPr>
                  <a:spLocks/>
                </p:cNvSpPr>
                <p:nvPr/>
              </p:nvSpPr>
              <p:spPr bwMode="auto">
                <a:xfrm flipV="1">
                  <a:off x="2910" y="724"/>
                  <a:ext cx="7" cy="8"/>
                </a:xfrm>
                <a:custGeom>
                  <a:avLst/>
                  <a:gdLst>
                    <a:gd name="T0" fmla="*/ 0 w 4"/>
                    <a:gd name="T1" fmla="*/ 64 h 4"/>
                    <a:gd name="T2" fmla="*/ 37 w 4"/>
                    <a:gd name="T3" fmla="*/ 0 h 4"/>
                    <a:gd name="T4" fmla="*/ 65 w 4"/>
                    <a:gd name="T5" fmla="*/ 64 h 4"/>
                    <a:gd name="T6" fmla="*/ 37 w 4"/>
                    <a:gd name="T7" fmla="*/ 128 h 4"/>
                    <a:gd name="T8" fmla="*/ 0 w 4"/>
                    <a:gd name="T9" fmla="*/ 6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8" name="Freeform 480"/>
                <p:cNvSpPr>
                  <a:spLocks/>
                </p:cNvSpPr>
                <p:nvPr/>
              </p:nvSpPr>
              <p:spPr bwMode="auto">
                <a:xfrm flipV="1">
                  <a:off x="2906" y="656"/>
                  <a:ext cx="86" cy="80"/>
                </a:xfrm>
                <a:custGeom>
                  <a:avLst/>
                  <a:gdLst>
                    <a:gd name="T0" fmla="*/ 0 w 46"/>
                    <a:gd name="T1" fmla="*/ 864 h 40"/>
                    <a:gd name="T2" fmla="*/ 209 w 46"/>
                    <a:gd name="T3" fmla="*/ 1024 h 40"/>
                    <a:gd name="T4" fmla="*/ 437 w 46"/>
                    <a:gd name="T5" fmla="*/ 1216 h 40"/>
                    <a:gd name="T6" fmla="*/ 796 w 46"/>
                    <a:gd name="T7" fmla="*/ 1056 h 40"/>
                    <a:gd name="T8" fmla="*/ 871 w 46"/>
                    <a:gd name="T9" fmla="*/ 576 h 40"/>
                    <a:gd name="T10" fmla="*/ 1028 w 46"/>
                    <a:gd name="T11" fmla="*/ 256 h 40"/>
                    <a:gd name="T12" fmla="*/ 968 w 46"/>
                    <a:gd name="T13" fmla="*/ 0 h 40"/>
                    <a:gd name="T14" fmla="*/ 871 w 46"/>
                    <a:gd name="T15" fmla="*/ 384 h 40"/>
                    <a:gd name="T16" fmla="*/ 576 w 46"/>
                    <a:gd name="T17" fmla="*/ 480 h 40"/>
                    <a:gd name="T18" fmla="*/ 602 w 46"/>
                    <a:gd name="T19" fmla="*/ 896 h 40"/>
                    <a:gd name="T20" fmla="*/ 294 w 46"/>
                    <a:gd name="T21" fmla="*/ 928 h 4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6" h="40">
                      <a:moveTo>
                        <a:pt x="0" y="27"/>
                      </a:moveTo>
                      <a:cubicBezTo>
                        <a:pt x="0" y="32"/>
                        <a:pt x="6" y="31"/>
                        <a:pt x="9" y="32"/>
                      </a:cubicBezTo>
                      <a:cubicBezTo>
                        <a:pt x="12" y="34"/>
                        <a:pt x="16" y="37"/>
                        <a:pt x="19" y="38"/>
                      </a:cubicBezTo>
                      <a:cubicBezTo>
                        <a:pt x="25" y="40"/>
                        <a:pt x="33" y="38"/>
                        <a:pt x="35" y="33"/>
                      </a:cubicBezTo>
                      <a:cubicBezTo>
                        <a:pt x="38" y="28"/>
                        <a:pt x="33" y="23"/>
                        <a:pt x="38" y="18"/>
                      </a:cubicBezTo>
                      <a:cubicBezTo>
                        <a:pt x="41" y="15"/>
                        <a:pt x="44" y="13"/>
                        <a:pt x="45" y="8"/>
                      </a:cubicBezTo>
                      <a:cubicBezTo>
                        <a:pt x="46" y="5"/>
                        <a:pt x="46" y="1"/>
                        <a:pt x="42" y="0"/>
                      </a:cubicBezTo>
                      <a:cubicBezTo>
                        <a:pt x="44" y="5"/>
                        <a:pt x="42" y="9"/>
                        <a:pt x="38" y="12"/>
                      </a:cubicBezTo>
                      <a:cubicBezTo>
                        <a:pt x="34" y="15"/>
                        <a:pt x="27" y="13"/>
                        <a:pt x="25" y="15"/>
                      </a:cubicBezTo>
                      <a:cubicBezTo>
                        <a:pt x="23" y="18"/>
                        <a:pt x="28" y="24"/>
                        <a:pt x="26" y="28"/>
                      </a:cubicBezTo>
                      <a:cubicBezTo>
                        <a:pt x="23" y="32"/>
                        <a:pt x="17" y="29"/>
                        <a:pt x="13" y="29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9" name="Freeform 481"/>
                <p:cNvSpPr>
                  <a:spLocks/>
                </p:cNvSpPr>
                <p:nvPr/>
              </p:nvSpPr>
              <p:spPr bwMode="auto">
                <a:xfrm flipV="1">
                  <a:off x="2911" y="702"/>
                  <a:ext cx="60" cy="46"/>
                </a:xfrm>
                <a:custGeom>
                  <a:avLst/>
                  <a:gdLst>
                    <a:gd name="T0" fmla="*/ 0 w 32"/>
                    <a:gd name="T1" fmla="*/ 736 h 23"/>
                    <a:gd name="T2" fmla="*/ 113 w 32"/>
                    <a:gd name="T3" fmla="*/ 416 h 23"/>
                    <a:gd name="T4" fmla="*/ 257 w 32"/>
                    <a:gd name="T5" fmla="*/ 160 h 23"/>
                    <a:gd name="T6" fmla="*/ 467 w 32"/>
                    <a:gd name="T7" fmla="*/ 32 h 23"/>
                    <a:gd name="T8" fmla="*/ 746 w 32"/>
                    <a:gd name="T9" fmla="*/ 192 h 23"/>
                    <a:gd name="T10" fmla="*/ 349 w 32"/>
                    <a:gd name="T11" fmla="*/ 288 h 23"/>
                    <a:gd name="T12" fmla="*/ 296 w 32"/>
                    <a:gd name="T13" fmla="*/ 512 h 23"/>
                    <a:gd name="T14" fmla="*/ 137 w 32"/>
                    <a:gd name="T15" fmla="*/ 544 h 2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23">
                      <a:moveTo>
                        <a:pt x="0" y="23"/>
                      </a:moveTo>
                      <a:cubicBezTo>
                        <a:pt x="2" y="20"/>
                        <a:pt x="4" y="16"/>
                        <a:pt x="5" y="13"/>
                      </a:cubicBezTo>
                      <a:cubicBezTo>
                        <a:pt x="7" y="8"/>
                        <a:pt x="7" y="8"/>
                        <a:pt x="11" y="5"/>
                      </a:cubicBezTo>
                      <a:cubicBezTo>
                        <a:pt x="14" y="2"/>
                        <a:pt x="15" y="0"/>
                        <a:pt x="20" y="1"/>
                      </a:cubicBezTo>
                      <a:cubicBezTo>
                        <a:pt x="24" y="2"/>
                        <a:pt x="28" y="5"/>
                        <a:pt x="32" y="6"/>
                      </a:cubicBezTo>
                      <a:cubicBezTo>
                        <a:pt x="26" y="6"/>
                        <a:pt x="18" y="2"/>
                        <a:pt x="15" y="9"/>
                      </a:cubicBezTo>
                      <a:cubicBezTo>
                        <a:pt x="14" y="12"/>
                        <a:pt x="15" y="14"/>
                        <a:pt x="13" y="16"/>
                      </a:cubicBezTo>
                      <a:cubicBezTo>
                        <a:pt x="11" y="17"/>
                        <a:pt x="7" y="16"/>
                        <a:pt x="6" y="17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0" name="Freeform 482"/>
                <p:cNvSpPr>
                  <a:spLocks/>
                </p:cNvSpPr>
                <p:nvPr/>
              </p:nvSpPr>
              <p:spPr bwMode="auto">
                <a:xfrm flipV="1">
                  <a:off x="2911" y="572"/>
                  <a:ext cx="139" cy="90"/>
                </a:xfrm>
                <a:custGeom>
                  <a:avLst/>
                  <a:gdLst>
                    <a:gd name="T0" fmla="*/ 0 w 74"/>
                    <a:gd name="T1" fmla="*/ 1152 h 45"/>
                    <a:gd name="T2" fmla="*/ 671 w 74"/>
                    <a:gd name="T3" fmla="*/ 1312 h 45"/>
                    <a:gd name="T4" fmla="*/ 1358 w 74"/>
                    <a:gd name="T5" fmla="*/ 1280 h 45"/>
                    <a:gd name="T6" fmla="*/ 1704 w 74"/>
                    <a:gd name="T7" fmla="*/ 704 h 45"/>
                    <a:gd name="T8" fmla="*/ 1443 w 74"/>
                    <a:gd name="T9" fmla="*/ 0 h 45"/>
                    <a:gd name="T10" fmla="*/ 1433 w 74"/>
                    <a:gd name="T11" fmla="*/ 832 h 45"/>
                    <a:gd name="T12" fmla="*/ 1260 w 74"/>
                    <a:gd name="T13" fmla="*/ 832 h 45"/>
                    <a:gd name="T14" fmla="*/ 1245 w 74"/>
                    <a:gd name="T15" fmla="*/ 1088 h 45"/>
                    <a:gd name="T16" fmla="*/ 1118 w 74"/>
                    <a:gd name="T17" fmla="*/ 1216 h 45"/>
                    <a:gd name="T18" fmla="*/ 907 w 74"/>
                    <a:gd name="T19" fmla="*/ 1088 h 45"/>
                    <a:gd name="T20" fmla="*/ 565 w 74"/>
                    <a:gd name="T21" fmla="*/ 1120 h 4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74" h="45">
                      <a:moveTo>
                        <a:pt x="0" y="36"/>
                      </a:moveTo>
                      <a:cubicBezTo>
                        <a:pt x="10" y="32"/>
                        <a:pt x="20" y="37"/>
                        <a:pt x="29" y="41"/>
                      </a:cubicBezTo>
                      <a:cubicBezTo>
                        <a:pt x="38" y="45"/>
                        <a:pt x="49" y="44"/>
                        <a:pt x="58" y="40"/>
                      </a:cubicBezTo>
                      <a:cubicBezTo>
                        <a:pt x="65" y="36"/>
                        <a:pt x="72" y="30"/>
                        <a:pt x="73" y="22"/>
                      </a:cubicBezTo>
                      <a:cubicBezTo>
                        <a:pt x="74" y="12"/>
                        <a:pt x="66" y="9"/>
                        <a:pt x="62" y="0"/>
                      </a:cubicBezTo>
                      <a:cubicBezTo>
                        <a:pt x="65" y="6"/>
                        <a:pt x="73" y="25"/>
                        <a:pt x="61" y="26"/>
                      </a:cubicBezTo>
                      <a:cubicBezTo>
                        <a:pt x="59" y="27"/>
                        <a:pt x="56" y="24"/>
                        <a:pt x="54" y="26"/>
                      </a:cubicBezTo>
                      <a:cubicBezTo>
                        <a:pt x="50" y="28"/>
                        <a:pt x="53" y="31"/>
                        <a:pt x="53" y="34"/>
                      </a:cubicBezTo>
                      <a:cubicBezTo>
                        <a:pt x="53" y="38"/>
                        <a:pt x="51" y="38"/>
                        <a:pt x="48" y="38"/>
                      </a:cubicBezTo>
                      <a:cubicBezTo>
                        <a:pt x="44" y="38"/>
                        <a:pt x="42" y="35"/>
                        <a:pt x="39" y="34"/>
                      </a:cubicBezTo>
                      <a:cubicBezTo>
                        <a:pt x="32" y="33"/>
                        <a:pt x="32" y="41"/>
                        <a:pt x="24" y="35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1" name="Freeform 483"/>
                <p:cNvSpPr>
                  <a:spLocks/>
                </p:cNvSpPr>
                <p:nvPr/>
              </p:nvSpPr>
              <p:spPr bwMode="auto">
                <a:xfrm flipV="1">
                  <a:off x="2822" y="630"/>
                  <a:ext cx="146" cy="186"/>
                </a:xfrm>
                <a:custGeom>
                  <a:avLst/>
                  <a:gdLst>
                    <a:gd name="T0" fmla="*/ 1194 w 78"/>
                    <a:gd name="T1" fmla="*/ 64 h 93"/>
                    <a:gd name="T2" fmla="*/ 603 w 78"/>
                    <a:gd name="T3" fmla="*/ 1088 h 93"/>
                    <a:gd name="T4" fmla="*/ 505 w 78"/>
                    <a:gd name="T5" fmla="*/ 1824 h 93"/>
                    <a:gd name="T6" fmla="*/ 256 w 78"/>
                    <a:gd name="T7" fmla="*/ 2976 h 93"/>
                    <a:gd name="T8" fmla="*/ 393 w 78"/>
                    <a:gd name="T9" fmla="*/ 2592 h 93"/>
                    <a:gd name="T10" fmla="*/ 578 w 78"/>
                    <a:gd name="T11" fmla="*/ 2176 h 93"/>
                    <a:gd name="T12" fmla="*/ 788 w 78"/>
                    <a:gd name="T13" fmla="*/ 1952 h 93"/>
                    <a:gd name="T14" fmla="*/ 820 w 78"/>
                    <a:gd name="T15" fmla="*/ 832 h 93"/>
                    <a:gd name="T16" fmla="*/ 1265 w 78"/>
                    <a:gd name="T17" fmla="*/ 640 h 93"/>
                    <a:gd name="T18" fmla="*/ 1423 w 78"/>
                    <a:gd name="T19" fmla="*/ 320 h 93"/>
                    <a:gd name="T20" fmla="*/ 1789 w 78"/>
                    <a:gd name="T21" fmla="*/ 288 h 93"/>
                    <a:gd name="T22" fmla="*/ 1293 w 78"/>
                    <a:gd name="T23" fmla="*/ 128 h 9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93">
                      <a:moveTo>
                        <a:pt x="52" y="2"/>
                      </a:moveTo>
                      <a:cubicBezTo>
                        <a:pt x="36" y="6"/>
                        <a:pt x="30" y="18"/>
                        <a:pt x="26" y="34"/>
                      </a:cubicBezTo>
                      <a:cubicBezTo>
                        <a:pt x="24" y="42"/>
                        <a:pt x="24" y="49"/>
                        <a:pt x="22" y="57"/>
                      </a:cubicBezTo>
                      <a:cubicBezTo>
                        <a:pt x="20" y="68"/>
                        <a:pt x="0" y="80"/>
                        <a:pt x="11" y="93"/>
                      </a:cubicBezTo>
                      <a:cubicBezTo>
                        <a:pt x="15" y="91"/>
                        <a:pt x="15" y="85"/>
                        <a:pt x="17" y="81"/>
                      </a:cubicBezTo>
                      <a:cubicBezTo>
                        <a:pt x="19" y="77"/>
                        <a:pt x="22" y="72"/>
                        <a:pt x="25" y="68"/>
                      </a:cubicBezTo>
                      <a:cubicBezTo>
                        <a:pt x="27" y="66"/>
                        <a:pt x="32" y="64"/>
                        <a:pt x="34" y="61"/>
                      </a:cubicBezTo>
                      <a:cubicBezTo>
                        <a:pt x="41" y="52"/>
                        <a:pt x="25" y="37"/>
                        <a:pt x="36" y="26"/>
                      </a:cubicBezTo>
                      <a:cubicBezTo>
                        <a:pt x="42" y="21"/>
                        <a:pt x="49" y="23"/>
                        <a:pt x="55" y="20"/>
                      </a:cubicBezTo>
                      <a:cubicBezTo>
                        <a:pt x="60" y="17"/>
                        <a:pt x="59" y="13"/>
                        <a:pt x="62" y="10"/>
                      </a:cubicBezTo>
                      <a:cubicBezTo>
                        <a:pt x="66" y="7"/>
                        <a:pt x="73" y="8"/>
                        <a:pt x="78" y="9"/>
                      </a:cubicBezTo>
                      <a:cubicBezTo>
                        <a:pt x="70" y="7"/>
                        <a:pt x="65" y="0"/>
                        <a:pt x="56" y="4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2" name="Freeform 484"/>
                <p:cNvSpPr>
                  <a:spLocks/>
                </p:cNvSpPr>
                <p:nvPr/>
              </p:nvSpPr>
              <p:spPr bwMode="auto">
                <a:xfrm flipV="1">
                  <a:off x="2866" y="720"/>
                  <a:ext cx="66" cy="90"/>
                </a:xfrm>
                <a:custGeom>
                  <a:avLst/>
                  <a:gdLst>
                    <a:gd name="T0" fmla="*/ 832 w 35"/>
                    <a:gd name="T1" fmla="*/ 32 h 45"/>
                    <a:gd name="T2" fmla="*/ 289 w 35"/>
                    <a:gd name="T3" fmla="*/ 256 h 45"/>
                    <a:gd name="T4" fmla="*/ 0 w 35"/>
                    <a:gd name="T5" fmla="*/ 1440 h 45"/>
                    <a:gd name="T6" fmla="*/ 381 w 35"/>
                    <a:gd name="T7" fmla="*/ 384 h 45"/>
                    <a:gd name="T8" fmla="*/ 671 w 35"/>
                    <a:gd name="T9" fmla="*/ 224 h 45"/>
                    <a:gd name="T10" fmla="*/ 832 w 35"/>
                    <a:gd name="T11" fmla="*/ 32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5" h="45">
                      <a:moveTo>
                        <a:pt x="35" y="1"/>
                      </a:moveTo>
                      <a:cubicBezTo>
                        <a:pt x="26" y="1"/>
                        <a:pt x="19" y="1"/>
                        <a:pt x="12" y="8"/>
                      </a:cubicBezTo>
                      <a:cubicBezTo>
                        <a:pt x="1" y="18"/>
                        <a:pt x="4" y="32"/>
                        <a:pt x="0" y="45"/>
                      </a:cubicBezTo>
                      <a:cubicBezTo>
                        <a:pt x="3" y="35"/>
                        <a:pt x="5" y="16"/>
                        <a:pt x="16" y="12"/>
                      </a:cubicBezTo>
                      <a:cubicBezTo>
                        <a:pt x="23" y="10"/>
                        <a:pt x="24" y="14"/>
                        <a:pt x="28" y="7"/>
                      </a:cubicBezTo>
                      <a:cubicBezTo>
                        <a:pt x="30" y="4"/>
                        <a:pt x="29" y="0"/>
                        <a:pt x="35" y="1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3" name="Freeform 485"/>
                <p:cNvSpPr>
                  <a:spLocks/>
                </p:cNvSpPr>
                <p:nvPr/>
              </p:nvSpPr>
              <p:spPr bwMode="auto">
                <a:xfrm flipV="1">
                  <a:off x="2226" y="552"/>
                  <a:ext cx="270" cy="276"/>
                </a:xfrm>
                <a:custGeom>
                  <a:avLst/>
                  <a:gdLst>
                    <a:gd name="T0" fmla="*/ 1410 w 144"/>
                    <a:gd name="T1" fmla="*/ 32 h 138"/>
                    <a:gd name="T2" fmla="*/ 654 w 144"/>
                    <a:gd name="T3" fmla="*/ 544 h 138"/>
                    <a:gd name="T4" fmla="*/ 137 w 144"/>
                    <a:gd name="T5" fmla="*/ 1376 h 138"/>
                    <a:gd name="T6" fmla="*/ 99 w 144"/>
                    <a:gd name="T7" fmla="*/ 2528 h 138"/>
                    <a:gd name="T8" fmla="*/ 296 w 144"/>
                    <a:gd name="T9" fmla="*/ 3456 h 138"/>
                    <a:gd name="T10" fmla="*/ 819 w 144"/>
                    <a:gd name="T11" fmla="*/ 3808 h 138"/>
                    <a:gd name="T12" fmla="*/ 1371 w 144"/>
                    <a:gd name="T13" fmla="*/ 4288 h 138"/>
                    <a:gd name="T14" fmla="*/ 2177 w 144"/>
                    <a:gd name="T15" fmla="*/ 4224 h 138"/>
                    <a:gd name="T16" fmla="*/ 2828 w 144"/>
                    <a:gd name="T17" fmla="*/ 3840 h 138"/>
                    <a:gd name="T18" fmla="*/ 2993 w 144"/>
                    <a:gd name="T19" fmla="*/ 3136 h 138"/>
                    <a:gd name="T20" fmla="*/ 3178 w 144"/>
                    <a:gd name="T21" fmla="*/ 2464 h 138"/>
                    <a:gd name="T22" fmla="*/ 2756 w 144"/>
                    <a:gd name="T23" fmla="*/ 800 h 138"/>
                    <a:gd name="T24" fmla="*/ 2201 w 144"/>
                    <a:gd name="T25" fmla="*/ 128 h 138"/>
                    <a:gd name="T26" fmla="*/ 1410 w 144"/>
                    <a:gd name="T27" fmla="*/ 32 h 138"/>
                    <a:gd name="T28" fmla="*/ 1410 w 144"/>
                    <a:gd name="T29" fmla="*/ 32 h 1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44" h="138">
                      <a:moveTo>
                        <a:pt x="61" y="1"/>
                      </a:moveTo>
                      <a:cubicBezTo>
                        <a:pt x="46" y="1"/>
                        <a:pt x="37" y="7"/>
                        <a:pt x="28" y="17"/>
                      </a:cubicBezTo>
                      <a:cubicBezTo>
                        <a:pt x="21" y="26"/>
                        <a:pt x="11" y="33"/>
                        <a:pt x="6" y="43"/>
                      </a:cubicBezTo>
                      <a:cubicBezTo>
                        <a:pt x="0" y="56"/>
                        <a:pt x="2" y="66"/>
                        <a:pt x="4" y="79"/>
                      </a:cubicBezTo>
                      <a:cubicBezTo>
                        <a:pt x="5" y="88"/>
                        <a:pt x="5" y="103"/>
                        <a:pt x="13" y="108"/>
                      </a:cubicBezTo>
                      <a:cubicBezTo>
                        <a:pt x="22" y="113"/>
                        <a:pt x="27" y="112"/>
                        <a:pt x="35" y="119"/>
                      </a:cubicBezTo>
                      <a:cubicBezTo>
                        <a:pt x="43" y="126"/>
                        <a:pt x="48" y="130"/>
                        <a:pt x="59" y="134"/>
                      </a:cubicBezTo>
                      <a:cubicBezTo>
                        <a:pt x="69" y="138"/>
                        <a:pt x="84" y="134"/>
                        <a:pt x="94" y="132"/>
                      </a:cubicBezTo>
                      <a:cubicBezTo>
                        <a:pt x="104" y="129"/>
                        <a:pt x="116" y="130"/>
                        <a:pt x="122" y="120"/>
                      </a:cubicBezTo>
                      <a:cubicBezTo>
                        <a:pt x="126" y="113"/>
                        <a:pt x="128" y="105"/>
                        <a:pt x="129" y="98"/>
                      </a:cubicBezTo>
                      <a:cubicBezTo>
                        <a:pt x="130" y="89"/>
                        <a:pt x="134" y="85"/>
                        <a:pt x="137" y="77"/>
                      </a:cubicBezTo>
                      <a:cubicBezTo>
                        <a:pt x="144" y="60"/>
                        <a:pt x="134" y="37"/>
                        <a:pt x="119" y="25"/>
                      </a:cubicBezTo>
                      <a:cubicBezTo>
                        <a:pt x="111" y="18"/>
                        <a:pt x="104" y="9"/>
                        <a:pt x="95" y="4"/>
                      </a:cubicBezTo>
                      <a:cubicBezTo>
                        <a:pt x="87" y="0"/>
                        <a:pt x="70" y="3"/>
                        <a:pt x="61" y="1"/>
                      </a:cubicBezTo>
                      <a:cubicBezTo>
                        <a:pt x="60" y="1"/>
                        <a:pt x="61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4" name="Freeform 486"/>
                <p:cNvSpPr>
                  <a:spLocks/>
                </p:cNvSpPr>
                <p:nvPr/>
              </p:nvSpPr>
              <p:spPr bwMode="auto">
                <a:xfrm flipV="1">
                  <a:off x="2305" y="600"/>
                  <a:ext cx="133" cy="148"/>
                </a:xfrm>
                <a:custGeom>
                  <a:avLst/>
                  <a:gdLst>
                    <a:gd name="T0" fmla="*/ 45 w 71"/>
                    <a:gd name="T1" fmla="*/ 1088 h 74"/>
                    <a:gd name="T2" fmla="*/ 24 w 71"/>
                    <a:gd name="T3" fmla="*/ 1312 h 74"/>
                    <a:gd name="T4" fmla="*/ 45 w 71"/>
                    <a:gd name="T5" fmla="*/ 1664 h 74"/>
                    <a:gd name="T6" fmla="*/ 393 w 71"/>
                    <a:gd name="T7" fmla="*/ 2080 h 74"/>
                    <a:gd name="T8" fmla="*/ 603 w 71"/>
                    <a:gd name="T9" fmla="*/ 2368 h 74"/>
                    <a:gd name="T10" fmla="*/ 972 w 71"/>
                    <a:gd name="T11" fmla="*/ 2176 h 74"/>
                    <a:gd name="T12" fmla="*/ 1218 w 71"/>
                    <a:gd name="T13" fmla="*/ 1888 h 74"/>
                    <a:gd name="T14" fmla="*/ 1315 w 71"/>
                    <a:gd name="T15" fmla="*/ 1664 h 74"/>
                    <a:gd name="T16" fmla="*/ 1478 w 71"/>
                    <a:gd name="T17" fmla="*/ 1536 h 74"/>
                    <a:gd name="T18" fmla="*/ 1611 w 71"/>
                    <a:gd name="T19" fmla="*/ 896 h 74"/>
                    <a:gd name="T20" fmla="*/ 1590 w 71"/>
                    <a:gd name="T21" fmla="*/ 416 h 74"/>
                    <a:gd name="T22" fmla="*/ 1407 w 71"/>
                    <a:gd name="T23" fmla="*/ 0 h 7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1" h="74">
                      <a:moveTo>
                        <a:pt x="2" y="34"/>
                      </a:moveTo>
                      <a:cubicBezTo>
                        <a:pt x="0" y="36"/>
                        <a:pt x="1" y="38"/>
                        <a:pt x="1" y="41"/>
                      </a:cubicBezTo>
                      <a:cubicBezTo>
                        <a:pt x="2" y="44"/>
                        <a:pt x="1" y="48"/>
                        <a:pt x="2" y="52"/>
                      </a:cubicBezTo>
                      <a:cubicBezTo>
                        <a:pt x="5" y="58"/>
                        <a:pt x="13" y="60"/>
                        <a:pt x="17" y="65"/>
                      </a:cubicBezTo>
                      <a:cubicBezTo>
                        <a:pt x="20" y="69"/>
                        <a:pt x="19" y="74"/>
                        <a:pt x="26" y="74"/>
                      </a:cubicBezTo>
                      <a:cubicBezTo>
                        <a:pt x="32" y="74"/>
                        <a:pt x="38" y="71"/>
                        <a:pt x="42" y="68"/>
                      </a:cubicBezTo>
                      <a:cubicBezTo>
                        <a:pt x="47" y="66"/>
                        <a:pt x="50" y="63"/>
                        <a:pt x="53" y="59"/>
                      </a:cubicBezTo>
                      <a:cubicBezTo>
                        <a:pt x="54" y="57"/>
                        <a:pt x="55" y="54"/>
                        <a:pt x="57" y="52"/>
                      </a:cubicBezTo>
                      <a:cubicBezTo>
                        <a:pt x="59" y="51"/>
                        <a:pt x="62" y="50"/>
                        <a:pt x="64" y="48"/>
                      </a:cubicBezTo>
                      <a:cubicBezTo>
                        <a:pt x="69" y="43"/>
                        <a:pt x="70" y="35"/>
                        <a:pt x="70" y="28"/>
                      </a:cubicBezTo>
                      <a:cubicBezTo>
                        <a:pt x="70" y="23"/>
                        <a:pt x="71" y="18"/>
                        <a:pt x="69" y="13"/>
                      </a:cubicBezTo>
                      <a:cubicBezTo>
                        <a:pt x="67" y="8"/>
                        <a:pt x="63" y="4"/>
                        <a:pt x="61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5" name="Freeform 487"/>
                <p:cNvSpPr>
                  <a:spLocks/>
                </p:cNvSpPr>
                <p:nvPr/>
              </p:nvSpPr>
              <p:spPr bwMode="auto">
                <a:xfrm flipV="1">
                  <a:off x="2284" y="626"/>
                  <a:ext cx="152" cy="154"/>
                </a:xfrm>
                <a:custGeom>
                  <a:avLst/>
                  <a:gdLst>
                    <a:gd name="T0" fmla="*/ 582 w 81"/>
                    <a:gd name="T1" fmla="*/ 160 h 77"/>
                    <a:gd name="T2" fmla="*/ 73 w 81"/>
                    <a:gd name="T3" fmla="*/ 800 h 77"/>
                    <a:gd name="T4" fmla="*/ 73 w 81"/>
                    <a:gd name="T5" fmla="*/ 1280 h 77"/>
                    <a:gd name="T6" fmla="*/ 99 w 81"/>
                    <a:gd name="T7" fmla="*/ 1760 h 77"/>
                    <a:gd name="T8" fmla="*/ 257 w 81"/>
                    <a:gd name="T9" fmla="*/ 2176 h 77"/>
                    <a:gd name="T10" fmla="*/ 555 w 81"/>
                    <a:gd name="T11" fmla="*/ 2368 h 77"/>
                    <a:gd name="T12" fmla="*/ 880 w 81"/>
                    <a:gd name="T13" fmla="*/ 2464 h 77"/>
                    <a:gd name="T14" fmla="*/ 1302 w 81"/>
                    <a:gd name="T15" fmla="*/ 2272 h 77"/>
                    <a:gd name="T16" fmla="*/ 1584 w 81"/>
                    <a:gd name="T17" fmla="*/ 1984 h 77"/>
                    <a:gd name="T18" fmla="*/ 1771 w 81"/>
                    <a:gd name="T19" fmla="*/ 1504 h 77"/>
                    <a:gd name="T20" fmla="*/ 1559 w 81"/>
                    <a:gd name="T21" fmla="*/ 288 h 77"/>
                    <a:gd name="T22" fmla="*/ 880 w 81"/>
                    <a:gd name="T23" fmla="*/ 64 h 77"/>
                    <a:gd name="T24" fmla="*/ 582 w 81"/>
                    <a:gd name="T25" fmla="*/ 160 h 7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81" h="77">
                      <a:moveTo>
                        <a:pt x="25" y="5"/>
                      </a:moveTo>
                      <a:cubicBezTo>
                        <a:pt x="15" y="10"/>
                        <a:pt x="8" y="15"/>
                        <a:pt x="3" y="25"/>
                      </a:cubicBezTo>
                      <a:cubicBezTo>
                        <a:pt x="1" y="30"/>
                        <a:pt x="0" y="35"/>
                        <a:pt x="3" y="40"/>
                      </a:cubicBezTo>
                      <a:cubicBezTo>
                        <a:pt x="5" y="45"/>
                        <a:pt x="3" y="50"/>
                        <a:pt x="4" y="55"/>
                      </a:cubicBezTo>
                      <a:cubicBezTo>
                        <a:pt x="5" y="60"/>
                        <a:pt x="7" y="65"/>
                        <a:pt x="11" y="68"/>
                      </a:cubicBezTo>
                      <a:cubicBezTo>
                        <a:pt x="14" y="72"/>
                        <a:pt x="20" y="71"/>
                        <a:pt x="24" y="74"/>
                      </a:cubicBezTo>
                      <a:cubicBezTo>
                        <a:pt x="28" y="77"/>
                        <a:pt x="32" y="76"/>
                        <a:pt x="38" y="77"/>
                      </a:cubicBezTo>
                      <a:cubicBezTo>
                        <a:pt x="44" y="77"/>
                        <a:pt x="51" y="76"/>
                        <a:pt x="56" y="71"/>
                      </a:cubicBezTo>
                      <a:cubicBezTo>
                        <a:pt x="59" y="67"/>
                        <a:pt x="63" y="66"/>
                        <a:pt x="68" y="62"/>
                      </a:cubicBezTo>
                      <a:cubicBezTo>
                        <a:pt x="73" y="59"/>
                        <a:pt x="73" y="53"/>
                        <a:pt x="76" y="47"/>
                      </a:cubicBezTo>
                      <a:cubicBezTo>
                        <a:pt x="81" y="34"/>
                        <a:pt x="77" y="18"/>
                        <a:pt x="67" y="9"/>
                      </a:cubicBezTo>
                      <a:cubicBezTo>
                        <a:pt x="59" y="3"/>
                        <a:pt x="48" y="0"/>
                        <a:pt x="38" y="2"/>
                      </a:cubicBezTo>
                      <a:cubicBezTo>
                        <a:pt x="34" y="2"/>
                        <a:pt x="29" y="2"/>
                        <a:pt x="25" y="5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6" name="Freeform 488"/>
                <p:cNvSpPr>
                  <a:spLocks/>
                </p:cNvSpPr>
                <p:nvPr/>
              </p:nvSpPr>
              <p:spPr bwMode="auto">
                <a:xfrm flipV="1">
                  <a:off x="2239" y="560"/>
                  <a:ext cx="238" cy="180"/>
                </a:xfrm>
                <a:custGeom>
                  <a:avLst/>
                  <a:gdLst>
                    <a:gd name="T0" fmla="*/ 45 w 127"/>
                    <a:gd name="T1" fmla="*/ 1248 h 90"/>
                    <a:gd name="T2" fmla="*/ 157 w 127"/>
                    <a:gd name="T3" fmla="*/ 1888 h 90"/>
                    <a:gd name="T4" fmla="*/ 551 w 127"/>
                    <a:gd name="T5" fmla="*/ 2080 h 90"/>
                    <a:gd name="T6" fmla="*/ 973 w 127"/>
                    <a:gd name="T7" fmla="*/ 2432 h 90"/>
                    <a:gd name="T8" fmla="*/ 1271 w 127"/>
                    <a:gd name="T9" fmla="*/ 2752 h 90"/>
                    <a:gd name="T10" fmla="*/ 1876 w 127"/>
                    <a:gd name="T11" fmla="*/ 2720 h 90"/>
                    <a:gd name="T12" fmla="*/ 2455 w 127"/>
                    <a:gd name="T13" fmla="*/ 2560 h 90"/>
                    <a:gd name="T14" fmla="*/ 2637 w 127"/>
                    <a:gd name="T15" fmla="*/ 1920 h 90"/>
                    <a:gd name="T16" fmla="*/ 2680 w 127"/>
                    <a:gd name="T17" fmla="*/ 1408 h 90"/>
                    <a:gd name="T18" fmla="*/ 2862 w 127"/>
                    <a:gd name="T19" fmla="*/ 896 h 90"/>
                    <a:gd name="T20" fmla="*/ 2777 w 127"/>
                    <a:gd name="T21" fmla="*/ 0 h 90"/>
                    <a:gd name="T22" fmla="*/ 2849 w 127"/>
                    <a:gd name="T23" fmla="*/ 640 h 90"/>
                    <a:gd name="T24" fmla="*/ 2725 w 127"/>
                    <a:gd name="T25" fmla="*/ 960 h 90"/>
                    <a:gd name="T26" fmla="*/ 2539 w 127"/>
                    <a:gd name="T27" fmla="*/ 992 h 90"/>
                    <a:gd name="T28" fmla="*/ 2382 w 127"/>
                    <a:gd name="T29" fmla="*/ 1824 h 90"/>
                    <a:gd name="T30" fmla="*/ 2106 w 127"/>
                    <a:gd name="T31" fmla="*/ 1760 h 90"/>
                    <a:gd name="T32" fmla="*/ 2106 w 127"/>
                    <a:gd name="T33" fmla="*/ 2080 h 90"/>
                    <a:gd name="T34" fmla="*/ 2146 w 127"/>
                    <a:gd name="T35" fmla="*/ 2432 h 90"/>
                    <a:gd name="T36" fmla="*/ 2009 w 127"/>
                    <a:gd name="T37" fmla="*/ 2496 h 90"/>
                    <a:gd name="T38" fmla="*/ 1876 w 127"/>
                    <a:gd name="T39" fmla="*/ 2336 h 90"/>
                    <a:gd name="T40" fmla="*/ 1430 w 127"/>
                    <a:gd name="T41" fmla="*/ 2400 h 90"/>
                    <a:gd name="T42" fmla="*/ 1271 w 127"/>
                    <a:gd name="T43" fmla="*/ 1952 h 90"/>
                    <a:gd name="T44" fmla="*/ 973 w 127"/>
                    <a:gd name="T45" fmla="*/ 1696 h 90"/>
                    <a:gd name="T46" fmla="*/ 45 w 127"/>
                    <a:gd name="T47" fmla="*/ 1344 h 9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27" h="90">
                      <a:moveTo>
                        <a:pt x="2" y="39"/>
                      </a:moveTo>
                      <a:cubicBezTo>
                        <a:pt x="1" y="45"/>
                        <a:pt x="1" y="55"/>
                        <a:pt x="7" y="59"/>
                      </a:cubicBezTo>
                      <a:cubicBezTo>
                        <a:pt x="12" y="63"/>
                        <a:pt x="18" y="65"/>
                        <a:pt x="24" y="65"/>
                      </a:cubicBezTo>
                      <a:cubicBezTo>
                        <a:pt x="33" y="65"/>
                        <a:pt x="37" y="68"/>
                        <a:pt x="42" y="76"/>
                      </a:cubicBezTo>
                      <a:cubicBezTo>
                        <a:pt x="44" y="81"/>
                        <a:pt x="51" y="83"/>
                        <a:pt x="55" y="86"/>
                      </a:cubicBezTo>
                      <a:cubicBezTo>
                        <a:pt x="62" y="90"/>
                        <a:pt x="74" y="87"/>
                        <a:pt x="81" y="85"/>
                      </a:cubicBezTo>
                      <a:cubicBezTo>
                        <a:pt x="89" y="84"/>
                        <a:pt x="99" y="83"/>
                        <a:pt x="106" y="80"/>
                      </a:cubicBezTo>
                      <a:cubicBezTo>
                        <a:pt x="114" y="76"/>
                        <a:pt x="114" y="68"/>
                        <a:pt x="114" y="60"/>
                      </a:cubicBezTo>
                      <a:cubicBezTo>
                        <a:pt x="114" y="54"/>
                        <a:pt x="114" y="49"/>
                        <a:pt x="116" y="44"/>
                      </a:cubicBezTo>
                      <a:cubicBezTo>
                        <a:pt x="119" y="39"/>
                        <a:pt x="122" y="34"/>
                        <a:pt x="124" y="28"/>
                      </a:cubicBezTo>
                      <a:cubicBezTo>
                        <a:pt x="127" y="19"/>
                        <a:pt x="123" y="9"/>
                        <a:pt x="120" y="0"/>
                      </a:cubicBezTo>
                      <a:cubicBezTo>
                        <a:pt x="121" y="7"/>
                        <a:pt x="124" y="12"/>
                        <a:pt x="123" y="20"/>
                      </a:cubicBezTo>
                      <a:cubicBezTo>
                        <a:pt x="122" y="23"/>
                        <a:pt x="121" y="28"/>
                        <a:pt x="118" y="30"/>
                      </a:cubicBezTo>
                      <a:cubicBezTo>
                        <a:pt x="115" y="32"/>
                        <a:pt x="113" y="30"/>
                        <a:pt x="110" y="31"/>
                      </a:cubicBezTo>
                      <a:cubicBezTo>
                        <a:pt x="100" y="35"/>
                        <a:pt x="112" y="54"/>
                        <a:pt x="103" y="57"/>
                      </a:cubicBezTo>
                      <a:cubicBezTo>
                        <a:pt x="99" y="59"/>
                        <a:pt x="95" y="53"/>
                        <a:pt x="91" y="55"/>
                      </a:cubicBezTo>
                      <a:cubicBezTo>
                        <a:pt x="85" y="57"/>
                        <a:pt x="88" y="62"/>
                        <a:pt x="91" y="65"/>
                      </a:cubicBezTo>
                      <a:cubicBezTo>
                        <a:pt x="94" y="68"/>
                        <a:pt x="97" y="72"/>
                        <a:pt x="93" y="76"/>
                      </a:cubicBezTo>
                      <a:cubicBezTo>
                        <a:pt x="91" y="78"/>
                        <a:pt x="89" y="78"/>
                        <a:pt x="87" y="78"/>
                      </a:cubicBezTo>
                      <a:cubicBezTo>
                        <a:pt x="83" y="77"/>
                        <a:pt x="83" y="74"/>
                        <a:pt x="81" y="73"/>
                      </a:cubicBezTo>
                      <a:cubicBezTo>
                        <a:pt x="74" y="71"/>
                        <a:pt x="68" y="86"/>
                        <a:pt x="62" y="75"/>
                      </a:cubicBezTo>
                      <a:cubicBezTo>
                        <a:pt x="60" y="71"/>
                        <a:pt x="59" y="65"/>
                        <a:pt x="55" y="61"/>
                      </a:cubicBezTo>
                      <a:cubicBezTo>
                        <a:pt x="52" y="57"/>
                        <a:pt x="47" y="55"/>
                        <a:pt x="42" y="53"/>
                      </a:cubicBezTo>
                      <a:cubicBezTo>
                        <a:pt x="33" y="51"/>
                        <a:pt x="0" y="60"/>
                        <a:pt x="2" y="42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7" name="Freeform 489"/>
                <p:cNvSpPr>
                  <a:spLocks/>
                </p:cNvSpPr>
                <p:nvPr/>
              </p:nvSpPr>
              <p:spPr bwMode="auto">
                <a:xfrm flipV="1">
                  <a:off x="2327" y="556"/>
                  <a:ext cx="127" cy="68"/>
                </a:xfrm>
                <a:custGeom>
                  <a:avLst/>
                  <a:gdLst>
                    <a:gd name="T0" fmla="*/ 0 w 68"/>
                    <a:gd name="T1" fmla="*/ 544 h 34"/>
                    <a:gd name="T2" fmla="*/ 997 w 68"/>
                    <a:gd name="T3" fmla="*/ 800 h 34"/>
                    <a:gd name="T4" fmla="*/ 1388 w 68"/>
                    <a:gd name="T5" fmla="*/ 640 h 34"/>
                    <a:gd name="T6" fmla="*/ 1500 w 68"/>
                    <a:gd name="T7" fmla="*/ 0 h 34"/>
                    <a:gd name="T8" fmla="*/ 1412 w 68"/>
                    <a:gd name="T9" fmla="*/ 448 h 34"/>
                    <a:gd name="T10" fmla="*/ 1207 w 68"/>
                    <a:gd name="T11" fmla="*/ 416 h 34"/>
                    <a:gd name="T12" fmla="*/ 1050 w 68"/>
                    <a:gd name="T13" fmla="*/ 672 h 34"/>
                    <a:gd name="T14" fmla="*/ 728 w 68"/>
                    <a:gd name="T15" fmla="*/ 640 h 34"/>
                    <a:gd name="T16" fmla="*/ 474 w 68"/>
                    <a:gd name="T17" fmla="*/ 832 h 34"/>
                    <a:gd name="T18" fmla="*/ 269 w 68"/>
                    <a:gd name="T19" fmla="*/ 736 h 34"/>
                    <a:gd name="T20" fmla="*/ 157 w 68"/>
                    <a:gd name="T21" fmla="*/ 672 h 34"/>
                    <a:gd name="T22" fmla="*/ 73 w 68"/>
                    <a:gd name="T23" fmla="*/ 640 h 3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8" h="34">
                      <a:moveTo>
                        <a:pt x="0" y="17"/>
                      </a:moveTo>
                      <a:cubicBezTo>
                        <a:pt x="8" y="34"/>
                        <a:pt x="29" y="28"/>
                        <a:pt x="44" y="25"/>
                      </a:cubicBezTo>
                      <a:cubicBezTo>
                        <a:pt x="49" y="24"/>
                        <a:pt x="57" y="23"/>
                        <a:pt x="61" y="20"/>
                      </a:cubicBezTo>
                      <a:cubicBezTo>
                        <a:pt x="68" y="15"/>
                        <a:pt x="66" y="7"/>
                        <a:pt x="66" y="0"/>
                      </a:cubicBezTo>
                      <a:cubicBezTo>
                        <a:pt x="65" y="3"/>
                        <a:pt x="66" y="11"/>
                        <a:pt x="62" y="14"/>
                      </a:cubicBezTo>
                      <a:cubicBezTo>
                        <a:pt x="60" y="16"/>
                        <a:pt x="56" y="13"/>
                        <a:pt x="53" y="13"/>
                      </a:cubicBezTo>
                      <a:cubicBezTo>
                        <a:pt x="53" y="18"/>
                        <a:pt x="50" y="19"/>
                        <a:pt x="46" y="21"/>
                      </a:cubicBezTo>
                      <a:cubicBezTo>
                        <a:pt x="40" y="22"/>
                        <a:pt x="37" y="20"/>
                        <a:pt x="32" y="20"/>
                      </a:cubicBezTo>
                      <a:cubicBezTo>
                        <a:pt x="27" y="21"/>
                        <a:pt x="26" y="25"/>
                        <a:pt x="21" y="26"/>
                      </a:cubicBezTo>
                      <a:cubicBezTo>
                        <a:pt x="17" y="26"/>
                        <a:pt x="15" y="25"/>
                        <a:pt x="12" y="23"/>
                      </a:cubicBezTo>
                      <a:cubicBezTo>
                        <a:pt x="10" y="22"/>
                        <a:pt x="9" y="22"/>
                        <a:pt x="7" y="21"/>
                      </a:cubicBezTo>
                      <a:cubicBezTo>
                        <a:pt x="5" y="20"/>
                        <a:pt x="4" y="22"/>
                        <a:pt x="3" y="20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8" name="Freeform 490"/>
                <p:cNvSpPr>
                  <a:spLocks/>
                </p:cNvSpPr>
                <p:nvPr/>
              </p:nvSpPr>
              <p:spPr bwMode="auto">
                <a:xfrm flipV="1">
                  <a:off x="2222" y="680"/>
                  <a:ext cx="197" cy="146"/>
                </a:xfrm>
                <a:custGeom>
                  <a:avLst/>
                  <a:gdLst>
                    <a:gd name="T0" fmla="*/ 212 w 105"/>
                    <a:gd name="T1" fmla="*/ 2336 h 73"/>
                    <a:gd name="T2" fmla="*/ 1041 w 105"/>
                    <a:gd name="T3" fmla="*/ 288 h 73"/>
                    <a:gd name="T4" fmla="*/ 1724 w 105"/>
                    <a:gd name="T5" fmla="*/ 320 h 73"/>
                    <a:gd name="T6" fmla="*/ 2094 w 105"/>
                    <a:gd name="T7" fmla="*/ 288 h 73"/>
                    <a:gd name="T8" fmla="*/ 2443 w 105"/>
                    <a:gd name="T9" fmla="*/ 416 h 73"/>
                    <a:gd name="T10" fmla="*/ 1908 w 105"/>
                    <a:gd name="T11" fmla="*/ 512 h 73"/>
                    <a:gd name="T12" fmla="*/ 1402 w 105"/>
                    <a:gd name="T13" fmla="*/ 416 h 73"/>
                    <a:gd name="T14" fmla="*/ 1190 w 105"/>
                    <a:gd name="T15" fmla="*/ 672 h 73"/>
                    <a:gd name="T16" fmla="*/ 844 w 105"/>
                    <a:gd name="T17" fmla="*/ 864 h 73"/>
                    <a:gd name="T18" fmla="*/ 694 w 105"/>
                    <a:gd name="T19" fmla="*/ 1280 h 73"/>
                    <a:gd name="T20" fmla="*/ 482 w 105"/>
                    <a:gd name="T21" fmla="*/ 1696 h 73"/>
                    <a:gd name="T22" fmla="*/ 186 w 105"/>
                    <a:gd name="T23" fmla="*/ 2304 h 7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5" h="73">
                      <a:moveTo>
                        <a:pt x="9" y="73"/>
                      </a:moveTo>
                      <a:cubicBezTo>
                        <a:pt x="0" y="47"/>
                        <a:pt x="27" y="23"/>
                        <a:pt x="45" y="9"/>
                      </a:cubicBezTo>
                      <a:cubicBezTo>
                        <a:pt x="56" y="0"/>
                        <a:pt x="62" y="3"/>
                        <a:pt x="74" y="10"/>
                      </a:cubicBezTo>
                      <a:cubicBezTo>
                        <a:pt x="79" y="12"/>
                        <a:pt x="85" y="6"/>
                        <a:pt x="90" y="9"/>
                      </a:cubicBezTo>
                      <a:cubicBezTo>
                        <a:pt x="95" y="11"/>
                        <a:pt x="102" y="9"/>
                        <a:pt x="105" y="13"/>
                      </a:cubicBezTo>
                      <a:cubicBezTo>
                        <a:pt x="98" y="14"/>
                        <a:pt x="89" y="17"/>
                        <a:pt x="82" y="16"/>
                      </a:cubicBezTo>
                      <a:cubicBezTo>
                        <a:pt x="76" y="15"/>
                        <a:pt x="66" y="12"/>
                        <a:pt x="60" y="13"/>
                      </a:cubicBezTo>
                      <a:cubicBezTo>
                        <a:pt x="56" y="14"/>
                        <a:pt x="54" y="18"/>
                        <a:pt x="51" y="21"/>
                      </a:cubicBezTo>
                      <a:cubicBezTo>
                        <a:pt x="47" y="25"/>
                        <a:pt x="41" y="24"/>
                        <a:pt x="36" y="27"/>
                      </a:cubicBezTo>
                      <a:cubicBezTo>
                        <a:pt x="32" y="30"/>
                        <a:pt x="30" y="35"/>
                        <a:pt x="30" y="40"/>
                      </a:cubicBezTo>
                      <a:cubicBezTo>
                        <a:pt x="28" y="47"/>
                        <a:pt x="27" y="49"/>
                        <a:pt x="21" y="53"/>
                      </a:cubicBezTo>
                      <a:cubicBezTo>
                        <a:pt x="13" y="59"/>
                        <a:pt x="11" y="63"/>
                        <a:pt x="8" y="72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9" name="Freeform 491"/>
                <p:cNvSpPr>
                  <a:spLocks/>
                </p:cNvSpPr>
                <p:nvPr/>
              </p:nvSpPr>
              <p:spPr bwMode="auto">
                <a:xfrm flipV="1">
                  <a:off x="2237" y="710"/>
                  <a:ext cx="122" cy="120"/>
                </a:xfrm>
                <a:custGeom>
                  <a:avLst/>
                  <a:gdLst>
                    <a:gd name="T0" fmla="*/ 0 w 65"/>
                    <a:gd name="T1" fmla="*/ 1920 h 60"/>
                    <a:gd name="T2" fmla="*/ 670 w 65"/>
                    <a:gd name="T3" fmla="*/ 544 h 60"/>
                    <a:gd name="T4" fmla="*/ 1515 w 65"/>
                    <a:gd name="T5" fmla="*/ 384 h 60"/>
                    <a:gd name="T6" fmla="*/ 980 w 65"/>
                    <a:gd name="T7" fmla="*/ 416 h 60"/>
                    <a:gd name="T8" fmla="*/ 845 w 65"/>
                    <a:gd name="T9" fmla="*/ 672 h 60"/>
                    <a:gd name="T10" fmla="*/ 655 w 65"/>
                    <a:gd name="T11" fmla="*/ 768 h 60"/>
                    <a:gd name="T12" fmla="*/ 349 w 65"/>
                    <a:gd name="T13" fmla="*/ 1152 h 60"/>
                    <a:gd name="T14" fmla="*/ 99 w 65"/>
                    <a:gd name="T15" fmla="*/ 1568 h 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5" h="60">
                      <a:moveTo>
                        <a:pt x="0" y="60"/>
                      </a:moveTo>
                      <a:cubicBezTo>
                        <a:pt x="0" y="42"/>
                        <a:pt x="17" y="28"/>
                        <a:pt x="29" y="17"/>
                      </a:cubicBezTo>
                      <a:cubicBezTo>
                        <a:pt x="38" y="9"/>
                        <a:pt x="54" y="0"/>
                        <a:pt x="65" y="12"/>
                      </a:cubicBezTo>
                      <a:cubicBezTo>
                        <a:pt x="57" y="10"/>
                        <a:pt x="48" y="7"/>
                        <a:pt x="42" y="13"/>
                      </a:cubicBezTo>
                      <a:cubicBezTo>
                        <a:pt x="40" y="16"/>
                        <a:pt x="38" y="19"/>
                        <a:pt x="36" y="21"/>
                      </a:cubicBezTo>
                      <a:cubicBezTo>
                        <a:pt x="33" y="24"/>
                        <a:pt x="31" y="23"/>
                        <a:pt x="28" y="24"/>
                      </a:cubicBezTo>
                      <a:cubicBezTo>
                        <a:pt x="23" y="26"/>
                        <a:pt x="17" y="32"/>
                        <a:pt x="15" y="36"/>
                      </a:cubicBezTo>
                      <a:cubicBezTo>
                        <a:pt x="12" y="42"/>
                        <a:pt x="10" y="45"/>
                        <a:pt x="4" y="49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0" name="Freeform 492"/>
                <p:cNvSpPr>
                  <a:spLocks/>
                </p:cNvSpPr>
                <p:nvPr/>
              </p:nvSpPr>
              <p:spPr bwMode="auto">
                <a:xfrm flipV="1">
                  <a:off x="2301" y="630"/>
                  <a:ext cx="123" cy="96"/>
                </a:xfrm>
                <a:custGeom>
                  <a:avLst/>
                  <a:gdLst>
                    <a:gd name="T0" fmla="*/ 0 w 66"/>
                    <a:gd name="T1" fmla="*/ 672 h 48"/>
                    <a:gd name="T2" fmla="*/ 181 w 66"/>
                    <a:gd name="T3" fmla="*/ 960 h 48"/>
                    <a:gd name="T4" fmla="*/ 406 w 66"/>
                    <a:gd name="T5" fmla="*/ 1184 h 48"/>
                    <a:gd name="T6" fmla="*/ 854 w 66"/>
                    <a:gd name="T7" fmla="*/ 1376 h 48"/>
                    <a:gd name="T8" fmla="*/ 1062 w 66"/>
                    <a:gd name="T9" fmla="*/ 1216 h 48"/>
                    <a:gd name="T10" fmla="*/ 1282 w 66"/>
                    <a:gd name="T11" fmla="*/ 992 h 48"/>
                    <a:gd name="T12" fmla="*/ 1372 w 66"/>
                    <a:gd name="T13" fmla="*/ 0 h 48"/>
                    <a:gd name="T14" fmla="*/ 1303 w 66"/>
                    <a:gd name="T15" fmla="*/ 448 h 48"/>
                    <a:gd name="T16" fmla="*/ 990 w 66"/>
                    <a:gd name="T17" fmla="*/ 544 h 48"/>
                    <a:gd name="T18" fmla="*/ 906 w 66"/>
                    <a:gd name="T19" fmla="*/ 928 h 48"/>
                    <a:gd name="T20" fmla="*/ 628 w 66"/>
                    <a:gd name="T21" fmla="*/ 896 h 48"/>
                    <a:gd name="T22" fmla="*/ 309 w 66"/>
                    <a:gd name="T23" fmla="*/ 928 h 48"/>
                    <a:gd name="T24" fmla="*/ 253 w 66"/>
                    <a:gd name="T25" fmla="*/ 704 h 48"/>
                    <a:gd name="T26" fmla="*/ 24 w 66"/>
                    <a:gd name="T27" fmla="*/ 672 h 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6" h="48">
                      <a:moveTo>
                        <a:pt x="0" y="21"/>
                      </a:moveTo>
                      <a:cubicBezTo>
                        <a:pt x="3" y="25"/>
                        <a:pt x="6" y="26"/>
                        <a:pt x="8" y="30"/>
                      </a:cubicBezTo>
                      <a:cubicBezTo>
                        <a:pt x="10" y="34"/>
                        <a:pt x="14" y="35"/>
                        <a:pt x="18" y="37"/>
                      </a:cubicBezTo>
                      <a:cubicBezTo>
                        <a:pt x="25" y="41"/>
                        <a:pt x="28" y="48"/>
                        <a:pt x="38" y="43"/>
                      </a:cubicBezTo>
                      <a:cubicBezTo>
                        <a:pt x="42" y="41"/>
                        <a:pt x="44" y="42"/>
                        <a:pt x="47" y="38"/>
                      </a:cubicBezTo>
                      <a:cubicBezTo>
                        <a:pt x="49" y="34"/>
                        <a:pt x="54" y="34"/>
                        <a:pt x="57" y="31"/>
                      </a:cubicBezTo>
                      <a:cubicBezTo>
                        <a:pt x="65" y="25"/>
                        <a:pt x="66" y="10"/>
                        <a:pt x="61" y="0"/>
                      </a:cubicBezTo>
                      <a:cubicBezTo>
                        <a:pt x="61" y="5"/>
                        <a:pt x="61" y="10"/>
                        <a:pt x="58" y="14"/>
                      </a:cubicBezTo>
                      <a:cubicBezTo>
                        <a:pt x="53" y="19"/>
                        <a:pt x="49" y="15"/>
                        <a:pt x="44" y="17"/>
                      </a:cubicBezTo>
                      <a:cubicBezTo>
                        <a:pt x="38" y="20"/>
                        <a:pt x="42" y="25"/>
                        <a:pt x="40" y="29"/>
                      </a:cubicBezTo>
                      <a:cubicBezTo>
                        <a:pt x="38" y="35"/>
                        <a:pt x="28" y="35"/>
                        <a:pt x="28" y="28"/>
                      </a:cubicBezTo>
                      <a:cubicBezTo>
                        <a:pt x="24" y="30"/>
                        <a:pt x="18" y="32"/>
                        <a:pt x="14" y="29"/>
                      </a:cubicBezTo>
                      <a:cubicBezTo>
                        <a:pt x="12" y="27"/>
                        <a:pt x="12" y="24"/>
                        <a:pt x="11" y="22"/>
                      </a:cubicBezTo>
                      <a:cubicBezTo>
                        <a:pt x="9" y="21"/>
                        <a:pt x="3" y="23"/>
                        <a:pt x="1" y="21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1" name="Freeform 493"/>
                <p:cNvSpPr>
                  <a:spLocks/>
                </p:cNvSpPr>
                <p:nvPr/>
              </p:nvSpPr>
              <p:spPr bwMode="auto">
                <a:xfrm flipV="1">
                  <a:off x="2291" y="704"/>
                  <a:ext cx="113" cy="64"/>
                </a:xfrm>
                <a:custGeom>
                  <a:avLst/>
                  <a:gdLst>
                    <a:gd name="T0" fmla="*/ 141 w 60"/>
                    <a:gd name="T1" fmla="*/ 1024 h 32"/>
                    <a:gd name="T2" fmla="*/ 113 w 60"/>
                    <a:gd name="T3" fmla="*/ 512 h 32"/>
                    <a:gd name="T4" fmla="*/ 454 w 60"/>
                    <a:gd name="T5" fmla="*/ 160 h 32"/>
                    <a:gd name="T6" fmla="*/ 968 w 60"/>
                    <a:gd name="T7" fmla="*/ 32 h 32"/>
                    <a:gd name="T8" fmla="*/ 1422 w 60"/>
                    <a:gd name="T9" fmla="*/ 576 h 32"/>
                    <a:gd name="T10" fmla="*/ 1096 w 60"/>
                    <a:gd name="T11" fmla="*/ 224 h 32"/>
                    <a:gd name="T12" fmla="*/ 996 w 60"/>
                    <a:gd name="T13" fmla="*/ 544 h 32"/>
                    <a:gd name="T14" fmla="*/ 642 w 60"/>
                    <a:gd name="T15" fmla="*/ 288 h 32"/>
                    <a:gd name="T16" fmla="*/ 667 w 60"/>
                    <a:gd name="T17" fmla="*/ 672 h 32"/>
                    <a:gd name="T18" fmla="*/ 401 w 60"/>
                    <a:gd name="T19" fmla="*/ 576 h 32"/>
                    <a:gd name="T20" fmla="*/ 241 w 60"/>
                    <a:gd name="T21" fmla="*/ 640 h 32"/>
                    <a:gd name="T22" fmla="*/ 113 w 60"/>
                    <a:gd name="T23" fmla="*/ 992 h 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0" h="32">
                      <a:moveTo>
                        <a:pt x="6" y="32"/>
                      </a:moveTo>
                      <a:cubicBezTo>
                        <a:pt x="0" y="27"/>
                        <a:pt x="1" y="23"/>
                        <a:pt x="5" y="16"/>
                      </a:cubicBezTo>
                      <a:cubicBezTo>
                        <a:pt x="8" y="11"/>
                        <a:pt x="14" y="7"/>
                        <a:pt x="19" y="5"/>
                      </a:cubicBezTo>
                      <a:cubicBezTo>
                        <a:pt x="26" y="2"/>
                        <a:pt x="34" y="0"/>
                        <a:pt x="41" y="1"/>
                      </a:cubicBezTo>
                      <a:cubicBezTo>
                        <a:pt x="52" y="3"/>
                        <a:pt x="58" y="5"/>
                        <a:pt x="60" y="18"/>
                      </a:cubicBezTo>
                      <a:cubicBezTo>
                        <a:pt x="57" y="13"/>
                        <a:pt x="54" y="3"/>
                        <a:pt x="46" y="7"/>
                      </a:cubicBezTo>
                      <a:cubicBezTo>
                        <a:pt x="41" y="9"/>
                        <a:pt x="46" y="15"/>
                        <a:pt x="42" y="17"/>
                      </a:cubicBezTo>
                      <a:cubicBezTo>
                        <a:pt x="36" y="19"/>
                        <a:pt x="33" y="5"/>
                        <a:pt x="27" y="9"/>
                      </a:cubicBezTo>
                      <a:cubicBezTo>
                        <a:pt x="22" y="12"/>
                        <a:pt x="29" y="17"/>
                        <a:pt x="28" y="21"/>
                      </a:cubicBezTo>
                      <a:cubicBezTo>
                        <a:pt x="26" y="26"/>
                        <a:pt x="20" y="19"/>
                        <a:pt x="17" y="18"/>
                      </a:cubicBezTo>
                      <a:cubicBezTo>
                        <a:pt x="14" y="17"/>
                        <a:pt x="12" y="18"/>
                        <a:pt x="10" y="20"/>
                      </a:cubicBezTo>
                      <a:cubicBezTo>
                        <a:pt x="7" y="23"/>
                        <a:pt x="5" y="27"/>
                        <a:pt x="5" y="31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2" name="Freeform 494"/>
                <p:cNvSpPr>
                  <a:spLocks/>
                </p:cNvSpPr>
                <p:nvPr/>
              </p:nvSpPr>
              <p:spPr bwMode="auto">
                <a:xfrm flipV="1">
                  <a:off x="2301" y="734"/>
                  <a:ext cx="77" cy="34"/>
                </a:xfrm>
                <a:custGeom>
                  <a:avLst/>
                  <a:gdLst>
                    <a:gd name="T0" fmla="*/ 0 w 41"/>
                    <a:gd name="T1" fmla="*/ 544 h 17"/>
                    <a:gd name="T2" fmla="*/ 470 w 41"/>
                    <a:gd name="T3" fmla="*/ 96 h 17"/>
                    <a:gd name="T4" fmla="*/ 960 w 41"/>
                    <a:gd name="T5" fmla="*/ 96 h 17"/>
                    <a:gd name="T6" fmla="*/ 723 w 41"/>
                    <a:gd name="T7" fmla="*/ 320 h 17"/>
                    <a:gd name="T8" fmla="*/ 370 w 41"/>
                    <a:gd name="T9" fmla="*/ 320 h 17"/>
                    <a:gd name="T10" fmla="*/ 325 w 41"/>
                    <a:gd name="T11" fmla="*/ 416 h 17"/>
                    <a:gd name="T12" fmla="*/ 240 w 41"/>
                    <a:gd name="T13" fmla="*/ 448 h 17"/>
                    <a:gd name="T14" fmla="*/ 113 w 41"/>
                    <a:gd name="T15" fmla="*/ 448 h 17"/>
                    <a:gd name="T16" fmla="*/ 28 w 41"/>
                    <a:gd name="T17" fmla="*/ 544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1" h="17">
                      <a:moveTo>
                        <a:pt x="0" y="17"/>
                      </a:moveTo>
                      <a:cubicBezTo>
                        <a:pt x="6" y="11"/>
                        <a:pt x="12" y="6"/>
                        <a:pt x="20" y="3"/>
                      </a:cubicBezTo>
                      <a:cubicBezTo>
                        <a:pt x="26" y="2"/>
                        <a:pt x="35" y="0"/>
                        <a:pt x="41" y="3"/>
                      </a:cubicBezTo>
                      <a:cubicBezTo>
                        <a:pt x="37" y="3"/>
                        <a:pt x="31" y="4"/>
                        <a:pt x="31" y="10"/>
                      </a:cubicBezTo>
                      <a:cubicBezTo>
                        <a:pt x="27" y="5"/>
                        <a:pt x="20" y="5"/>
                        <a:pt x="16" y="10"/>
                      </a:cubicBezTo>
                      <a:cubicBezTo>
                        <a:pt x="15" y="11"/>
                        <a:pt x="14" y="13"/>
                        <a:pt x="14" y="13"/>
                      </a:cubicBezTo>
                      <a:cubicBezTo>
                        <a:pt x="11" y="15"/>
                        <a:pt x="12" y="14"/>
                        <a:pt x="10" y="14"/>
                      </a:cubicBezTo>
                      <a:cubicBezTo>
                        <a:pt x="7" y="15"/>
                        <a:pt x="8" y="13"/>
                        <a:pt x="5" y="14"/>
                      </a:cubicBezTo>
                      <a:cubicBezTo>
                        <a:pt x="4" y="15"/>
                        <a:pt x="2" y="16"/>
                        <a:pt x="1" y="17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3" name="Freeform 495"/>
                <p:cNvSpPr>
                  <a:spLocks/>
                </p:cNvSpPr>
                <p:nvPr/>
              </p:nvSpPr>
              <p:spPr bwMode="auto">
                <a:xfrm flipV="1">
                  <a:off x="2297" y="746"/>
                  <a:ext cx="19" cy="20"/>
                </a:xfrm>
                <a:custGeom>
                  <a:avLst/>
                  <a:gdLst>
                    <a:gd name="T0" fmla="*/ 0 w 10"/>
                    <a:gd name="T1" fmla="*/ 160 h 10"/>
                    <a:gd name="T2" fmla="*/ 129 w 10"/>
                    <a:gd name="T3" fmla="*/ 0 h 10"/>
                    <a:gd name="T4" fmla="*/ 245 w 10"/>
                    <a:gd name="T5" fmla="*/ 160 h 10"/>
                    <a:gd name="T6" fmla="*/ 129 w 10"/>
                    <a:gd name="T7" fmla="*/ 320 h 10"/>
                    <a:gd name="T8" fmla="*/ 0 w 10"/>
                    <a:gd name="T9" fmla="*/ 16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0">
                      <a:moveTo>
                        <a:pt x="0" y="5"/>
                      </a:moveTo>
                      <a:cubicBezTo>
                        <a:pt x="0" y="2"/>
                        <a:pt x="3" y="0"/>
                        <a:pt x="5" y="0"/>
                      </a:cubicBezTo>
                      <a:cubicBezTo>
                        <a:pt x="8" y="0"/>
                        <a:pt x="10" y="3"/>
                        <a:pt x="10" y="5"/>
                      </a:cubicBezTo>
                      <a:cubicBezTo>
                        <a:pt x="9" y="8"/>
                        <a:pt x="7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4" name="Freeform 496"/>
                <p:cNvSpPr>
                  <a:spLocks/>
                </p:cNvSpPr>
                <p:nvPr/>
              </p:nvSpPr>
              <p:spPr bwMode="auto">
                <a:xfrm flipV="1">
                  <a:off x="2316" y="762"/>
                  <a:ext cx="11" cy="12"/>
                </a:xfrm>
                <a:custGeom>
                  <a:avLst/>
                  <a:gdLst>
                    <a:gd name="T0" fmla="*/ 0 w 6"/>
                    <a:gd name="T1" fmla="*/ 96 h 6"/>
                    <a:gd name="T2" fmla="*/ 68 w 6"/>
                    <a:gd name="T3" fmla="*/ 0 h 6"/>
                    <a:gd name="T4" fmla="*/ 125 w 6"/>
                    <a:gd name="T5" fmla="*/ 96 h 6"/>
                    <a:gd name="T6" fmla="*/ 44 w 6"/>
                    <a:gd name="T7" fmla="*/ 192 h 6"/>
                    <a:gd name="T8" fmla="*/ 0 w 6"/>
                    <a:gd name="T9" fmla="*/ 9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5" y="5"/>
                        <a:pt x="4" y="6"/>
                        <a:pt x="2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5" name="Freeform 497"/>
                <p:cNvSpPr>
                  <a:spLocks/>
                </p:cNvSpPr>
                <p:nvPr/>
              </p:nvSpPr>
              <p:spPr bwMode="auto">
                <a:xfrm flipV="1">
                  <a:off x="2293" y="734"/>
                  <a:ext cx="10" cy="10"/>
                </a:xfrm>
                <a:custGeom>
                  <a:avLst/>
                  <a:gdLst>
                    <a:gd name="T0" fmla="*/ 0 w 5"/>
                    <a:gd name="T1" fmla="*/ 64 h 5"/>
                    <a:gd name="T2" fmla="*/ 64 w 5"/>
                    <a:gd name="T3" fmla="*/ 0 h 5"/>
                    <a:gd name="T4" fmla="*/ 160 w 5"/>
                    <a:gd name="T5" fmla="*/ 96 h 5"/>
                    <a:gd name="T6" fmla="*/ 64 w 5"/>
                    <a:gd name="T7" fmla="*/ 160 h 5"/>
                    <a:gd name="T8" fmla="*/ 0 w 5"/>
                    <a:gd name="T9" fmla="*/ 6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5" y="1"/>
                        <a:pt x="5" y="3"/>
                      </a:cubicBezTo>
                      <a:cubicBezTo>
                        <a:pt x="4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6" name="Freeform 498"/>
                <p:cNvSpPr>
                  <a:spLocks/>
                </p:cNvSpPr>
                <p:nvPr/>
              </p:nvSpPr>
              <p:spPr bwMode="auto">
                <a:xfrm flipV="1">
                  <a:off x="2226" y="552"/>
                  <a:ext cx="270" cy="276"/>
                </a:xfrm>
                <a:custGeom>
                  <a:avLst/>
                  <a:gdLst>
                    <a:gd name="T0" fmla="*/ 1410 w 144"/>
                    <a:gd name="T1" fmla="*/ 32 h 138"/>
                    <a:gd name="T2" fmla="*/ 654 w 144"/>
                    <a:gd name="T3" fmla="*/ 544 h 138"/>
                    <a:gd name="T4" fmla="*/ 137 w 144"/>
                    <a:gd name="T5" fmla="*/ 1376 h 138"/>
                    <a:gd name="T6" fmla="*/ 99 w 144"/>
                    <a:gd name="T7" fmla="*/ 2528 h 138"/>
                    <a:gd name="T8" fmla="*/ 296 w 144"/>
                    <a:gd name="T9" fmla="*/ 3456 h 138"/>
                    <a:gd name="T10" fmla="*/ 819 w 144"/>
                    <a:gd name="T11" fmla="*/ 3808 h 138"/>
                    <a:gd name="T12" fmla="*/ 1371 w 144"/>
                    <a:gd name="T13" fmla="*/ 4288 h 138"/>
                    <a:gd name="T14" fmla="*/ 2177 w 144"/>
                    <a:gd name="T15" fmla="*/ 4224 h 138"/>
                    <a:gd name="T16" fmla="*/ 2828 w 144"/>
                    <a:gd name="T17" fmla="*/ 3840 h 138"/>
                    <a:gd name="T18" fmla="*/ 2993 w 144"/>
                    <a:gd name="T19" fmla="*/ 3136 h 138"/>
                    <a:gd name="T20" fmla="*/ 3178 w 144"/>
                    <a:gd name="T21" fmla="*/ 2464 h 138"/>
                    <a:gd name="T22" fmla="*/ 2756 w 144"/>
                    <a:gd name="T23" fmla="*/ 800 h 138"/>
                    <a:gd name="T24" fmla="*/ 2201 w 144"/>
                    <a:gd name="T25" fmla="*/ 128 h 138"/>
                    <a:gd name="T26" fmla="*/ 1410 w 144"/>
                    <a:gd name="T27" fmla="*/ 32 h 138"/>
                    <a:gd name="T28" fmla="*/ 1410 w 144"/>
                    <a:gd name="T29" fmla="*/ 32 h 1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44" h="138">
                      <a:moveTo>
                        <a:pt x="61" y="1"/>
                      </a:moveTo>
                      <a:cubicBezTo>
                        <a:pt x="46" y="1"/>
                        <a:pt x="37" y="7"/>
                        <a:pt x="28" y="17"/>
                      </a:cubicBezTo>
                      <a:cubicBezTo>
                        <a:pt x="21" y="26"/>
                        <a:pt x="11" y="33"/>
                        <a:pt x="6" y="43"/>
                      </a:cubicBezTo>
                      <a:cubicBezTo>
                        <a:pt x="0" y="56"/>
                        <a:pt x="2" y="66"/>
                        <a:pt x="4" y="79"/>
                      </a:cubicBezTo>
                      <a:cubicBezTo>
                        <a:pt x="5" y="88"/>
                        <a:pt x="5" y="103"/>
                        <a:pt x="13" y="108"/>
                      </a:cubicBezTo>
                      <a:cubicBezTo>
                        <a:pt x="22" y="113"/>
                        <a:pt x="27" y="112"/>
                        <a:pt x="35" y="119"/>
                      </a:cubicBezTo>
                      <a:cubicBezTo>
                        <a:pt x="43" y="126"/>
                        <a:pt x="48" y="130"/>
                        <a:pt x="59" y="134"/>
                      </a:cubicBezTo>
                      <a:cubicBezTo>
                        <a:pt x="69" y="138"/>
                        <a:pt x="84" y="134"/>
                        <a:pt x="94" y="132"/>
                      </a:cubicBezTo>
                      <a:cubicBezTo>
                        <a:pt x="104" y="129"/>
                        <a:pt x="116" y="130"/>
                        <a:pt x="122" y="120"/>
                      </a:cubicBezTo>
                      <a:cubicBezTo>
                        <a:pt x="126" y="113"/>
                        <a:pt x="128" y="105"/>
                        <a:pt x="129" y="98"/>
                      </a:cubicBezTo>
                      <a:cubicBezTo>
                        <a:pt x="130" y="89"/>
                        <a:pt x="134" y="85"/>
                        <a:pt x="137" y="77"/>
                      </a:cubicBezTo>
                      <a:cubicBezTo>
                        <a:pt x="144" y="60"/>
                        <a:pt x="134" y="37"/>
                        <a:pt x="119" y="25"/>
                      </a:cubicBezTo>
                      <a:cubicBezTo>
                        <a:pt x="111" y="18"/>
                        <a:pt x="104" y="9"/>
                        <a:pt x="95" y="4"/>
                      </a:cubicBezTo>
                      <a:cubicBezTo>
                        <a:pt x="87" y="0"/>
                        <a:pt x="70" y="3"/>
                        <a:pt x="61" y="1"/>
                      </a:cubicBezTo>
                      <a:cubicBezTo>
                        <a:pt x="60" y="1"/>
                        <a:pt x="61" y="1"/>
                        <a:pt x="61" y="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7" name="Freeform 499"/>
                <p:cNvSpPr>
                  <a:spLocks/>
                </p:cNvSpPr>
                <p:nvPr/>
              </p:nvSpPr>
              <p:spPr bwMode="auto">
                <a:xfrm flipV="1">
                  <a:off x="2284" y="626"/>
                  <a:ext cx="152" cy="154"/>
                </a:xfrm>
                <a:custGeom>
                  <a:avLst/>
                  <a:gdLst>
                    <a:gd name="T0" fmla="*/ 582 w 81"/>
                    <a:gd name="T1" fmla="*/ 160 h 77"/>
                    <a:gd name="T2" fmla="*/ 73 w 81"/>
                    <a:gd name="T3" fmla="*/ 800 h 77"/>
                    <a:gd name="T4" fmla="*/ 73 w 81"/>
                    <a:gd name="T5" fmla="*/ 1280 h 77"/>
                    <a:gd name="T6" fmla="*/ 99 w 81"/>
                    <a:gd name="T7" fmla="*/ 1760 h 77"/>
                    <a:gd name="T8" fmla="*/ 257 w 81"/>
                    <a:gd name="T9" fmla="*/ 2176 h 77"/>
                    <a:gd name="T10" fmla="*/ 555 w 81"/>
                    <a:gd name="T11" fmla="*/ 2368 h 77"/>
                    <a:gd name="T12" fmla="*/ 880 w 81"/>
                    <a:gd name="T13" fmla="*/ 2464 h 77"/>
                    <a:gd name="T14" fmla="*/ 1302 w 81"/>
                    <a:gd name="T15" fmla="*/ 2272 h 77"/>
                    <a:gd name="T16" fmla="*/ 1584 w 81"/>
                    <a:gd name="T17" fmla="*/ 1984 h 77"/>
                    <a:gd name="T18" fmla="*/ 1771 w 81"/>
                    <a:gd name="T19" fmla="*/ 1504 h 77"/>
                    <a:gd name="T20" fmla="*/ 1559 w 81"/>
                    <a:gd name="T21" fmla="*/ 288 h 77"/>
                    <a:gd name="T22" fmla="*/ 880 w 81"/>
                    <a:gd name="T23" fmla="*/ 64 h 77"/>
                    <a:gd name="T24" fmla="*/ 582 w 81"/>
                    <a:gd name="T25" fmla="*/ 160 h 7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81" h="77">
                      <a:moveTo>
                        <a:pt x="25" y="5"/>
                      </a:moveTo>
                      <a:cubicBezTo>
                        <a:pt x="15" y="10"/>
                        <a:pt x="8" y="15"/>
                        <a:pt x="3" y="25"/>
                      </a:cubicBezTo>
                      <a:cubicBezTo>
                        <a:pt x="1" y="30"/>
                        <a:pt x="0" y="35"/>
                        <a:pt x="3" y="40"/>
                      </a:cubicBezTo>
                      <a:cubicBezTo>
                        <a:pt x="5" y="45"/>
                        <a:pt x="3" y="50"/>
                        <a:pt x="4" y="55"/>
                      </a:cubicBezTo>
                      <a:cubicBezTo>
                        <a:pt x="5" y="60"/>
                        <a:pt x="7" y="65"/>
                        <a:pt x="11" y="68"/>
                      </a:cubicBezTo>
                      <a:cubicBezTo>
                        <a:pt x="14" y="72"/>
                        <a:pt x="20" y="71"/>
                        <a:pt x="24" y="74"/>
                      </a:cubicBezTo>
                      <a:cubicBezTo>
                        <a:pt x="28" y="77"/>
                        <a:pt x="32" y="76"/>
                        <a:pt x="38" y="77"/>
                      </a:cubicBezTo>
                      <a:cubicBezTo>
                        <a:pt x="44" y="77"/>
                        <a:pt x="51" y="76"/>
                        <a:pt x="56" y="71"/>
                      </a:cubicBezTo>
                      <a:cubicBezTo>
                        <a:pt x="59" y="67"/>
                        <a:pt x="63" y="66"/>
                        <a:pt x="68" y="62"/>
                      </a:cubicBezTo>
                      <a:cubicBezTo>
                        <a:pt x="73" y="59"/>
                        <a:pt x="73" y="53"/>
                        <a:pt x="76" y="47"/>
                      </a:cubicBezTo>
                      <a:cubicBezTo>
                        <a:pt x="81" y="34"/>
                        <a:pt x="77" y="18"/>
                        <a:pt x="67" y="9"/>
                      </a:cubicBezTo>
                      <a:cubicBezTo>
                        <a:pt x="59" y="3"/>
                        <a:pt x="48" y="0"/>
                        <a:pt x="38" y="2"/>
                      </a:cubicBezTo>
                      <a:cubicBezTo>
                        <a:pt x="34" y="2"/>
                        <a:pt x="29" y="2"/>
                        <a:pt x="25" y="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8" name="Freeform 500"/>
                <p:cNvSpPr>
                  <a:spLocks/>
                </p:cNvSpPr>
                <p:nvPr/>
              </p:nvSpPr>
              <p:spPr bwMode="auto">
                <a:xfrm flipV="1">
                  <a:off x="2301" y="638"/>
                  <a:ext cx="71" cy="44"/>
                </a:xfrm>
                <a:custGeom>
                  <a:avLst/>
                  <a:gdLst>
                    <a:gd name="T0" fmla="*/ 0 w 38"/>
                    <a:gd name="T1" fmla="*/ 0 h 22"/>
                    <a:gd name="T2" fmla="*/ 73 w 38"/>
                    <a:gd name="T3" fmla="*/ 448 h 22"/>
                    <a:gd name="T4" fmla="*/ 293 w 38"/>
                    <a:gd name="T5" fmla="*/ 576 h 22"/>
                    <a:gd name="T6" fmla="*/ 391 w 38"/>
                    <a:gd name="T7" fmla="*/ 672 h 22"/>
                    <a:gd name="T8" fmla="*/ 547 w 38"/>
                    <a:gd name="T9" fmla="*/ 704 h 22"/>
                    <a:gd name="T10" fmla="*/ 869 w 38"/>
                    <a:gd name="T11" fmla="*/ 672 h 22"/>
                    <a:gd name="T12" fmla="*/ 475 w 38"/>
                    <a:gd name="T13" fmla="*/ 480 h 22"/>
                    <a:gd name="T14" fmla="*/ 157 w 38"/>
                    <a:gd name="T15" fmla="*/ 192 h 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" h="22">
                      <a:moveTo>
                        <a:pt x="0" y="0"/>
                      </a:moveTo>
                      <a:cubicBezTo>
                        <a:pt x="3" y="3"/>
                        <a:pt x="2" y="10"/>
                        <a:pt x="3" y="14"/>
                      </a:cubicBezTo>
                      <a:cubicBezTo>
                        <a:pt x="5" y="18"/>
                        <a:pt x="10" y="16"/>
                        <a:pt x="13" y="18"/>
                      </a:cubicBezTo>
                      <a:cubicBezTo>
                        <a:pt x="15" y="19"/>
                        <a:pt x="16" y="20"/>
                        <a:pt x="17" y="21"/>
                      </a:cubicBezTo>
                      <a:cubicBezTo>
                        <a:pt x="19" y="22"/>
                        <a:pt x="22" y="22"/>
                        <a:pt x="24" y="22"/>
                      </a:cubicBezTo>
                      <a:cubicBezTo>
                        <a:pt x="29" y="22"/>
                        <a:pt x="34" y="21"/>
                        <a:pt x="38" y="21"/>
                      </a:cubicBezTo>
                      <a:cubicBezTo>
                        <a:pt x="36" y="17"/>
                        <a:pt x="25" y="18"/>
                        <a:pt x="21" y="15"/>
                      </a:cubicBezTo>
                      <a:cubicBezTo>
                        <a:pt x="16" y="13"/>
                        <a:pt x="12" y="8"/>
                        <a:pt x="7" y="6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0" name="Group 501"/>
              <p:cNvGrpSpPr>
                <a:grpSpLocks/>
              </p:cNvGrpSpPr>
              <p:nvPr/>
            </p:nvGrpSpPr>
            <p:grpSpPr bwMode="auto">
              <a:xfrm>
                <a:off x="3160" y="2159"/>
                <a:ext cx="692" cy="96"/>
                <a:chOff x="2543" y="2241"/>
                <a:chExt cx="692" cy="96"/>
              </a:xfrm>
            </p:grpSpPr>
            <p:sp>
              <p:nvSpPr>
                <p:cNvPr id="116374" name="Rectangle 502"/>
                <p:cNvSpPr>
                  <a:spLocks noChangeArrowheads="1"/>
                </p:cNvSpPr>
                <p:nvPr/>
              </p:nvSpPr>
              <p:spPr bwMode="auto">
                <a:xfrm flipV="1">
                  <a:off x="2543" y="2294"/>
                  <a:ext cx="315" cy="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/>
                <a:p>
                  <a:endParaRPr lang="en-US"/>
                </a:p>
              </p:txBody>
            </p:sp>
            <p:sp>
              <p:nvSpPr>
                <p:cNvPr id="116375" name="Freeform 503"/>
                <p:cNvSpPr>
                  <a:spLocks/>
                </p:cNvSpPr>
                <p:nvPr/>
              </p:nvSpPr>
              <p:spPr bwMode="auto">
                <a:xfrm flipV="1">
                  <a:off x="2858" y="2310"/>
                  <a:ext cx="377" cy="20"/>
                </a:xfrm>
                <a:custGeom>
                  <a:avLst/>
                  <a:gdLst>
                    <a:gd name="T0" fmla="*/ 0 w 376"/>
                    <a:gd name="T1" fmla="*/ 24 h 19"/>
                    <a:gd name="T2" fmla="*/ 0 w 376"/>
                    <a:gd name="T3" fmla="*/ 19 h 19"/>
                    <a:gd name="T4" fmla="*/ 381 w 376"/>
                    <a:gd name="T5" fmla="*/ 0 h 19"/>
                    <a:gd name="T6" fmla="*/ 381 w 376"/>
                    <a:gd name="T7" fmla="*/ 4 h 19"/>
                    <a:gd name="T8" fmla="*/ 0 w 376"/>
                    <a:gd name="T9" fmla="*/ 24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6" h="19">
                      <a:moveTo>
                        <a:pt x="0" y="19"/>
                      </a:moveTo>
                      <a:lnTo>
                        <a:pt x="0" y="14"/>
                      </a:lnTo>
                      <a:lnTo>
                        <a:pt x="376" y="0"/>
                      </a:lnTo>
                      <a:lnTo>
                        <a:pt x="376" y="4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6" name="Freeform 25"/>
                <p:cNvSpPr>
                  <a:spLocks/>
                </p:cNvSpPr>
                <p:nvPr/>
              </p:nvSpPr>
              <p:spPr bwMode="auto">
                <a:xfrm>
                  <a:off x="2574" y="2241"/>
                  <a:ext cx="314" cy="96"/>
                </a:xfrm>
                <a:custGeom>
                  <a:avLst/>
                  <a:gdLst>
                    <a:gd name="T0" fmla="*/ 2220 w 256"/>
                    <a:gd name="T1" fmla="*/ 807 h 92"/>
                    <a:gd name="T2" fmla="*/ 209 w 256"/>
                    <a:gd name="T3" fmla="*/ 744 h 92"/>
                    <a:gd name="T4" fmla="*/ 22 w 256"/>
                    <a:gd name="T5" fmla="*/ 631 h 92"/>
                    <a:gd name="T6" fmla="*/ 22 w 256"/>
                    <a:gd name="T7" fmla="*/ 174 h 92"/>
                    <a:gd name="T8" fmla="*/ 649 w 256"/>
                    <a:gd name="T9" fmla="*/ 8 h 92"/>
                    <a:gd name="T10" fmla="*/ 2220 w 256"/>
                    <a:gd name="T11" fmla="*/ 8 h 92"/>
                    <a:gd name="T12" fmla="*/ 2220 w 256"/>
                    <a:gd name="T13" fmla="*/ 8 h 92"/>
                    <a:gd name="T14" fmla="*/ 3804 w 256"/>
                    <a:gd name="T15" fmla="*/ 8 h 92"/>
                    <a:gd name="T16" fmla="*/ 4428 w 256"/>
                    <a:gd name="T17" fmla="*/ 174 h 92"/>
                    <a:gd name="T18" fmla="*/ 4428 w 256"/>
                    <a:gd name="T19" fmla="*/ 631 h 92"/>
                    <a:gd name="T20" fmla="*/ 4235 w 256"/>
                    <a:gd name="T21" fmla="*/ 744 h 92"/>
                    <a:gd name="T22" fmla="*/ 2220 w 256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6" h="92">
                      <a:moveTo>
                        <a:pt x="128" y="92"/>
                      </a:moveTo>
                      <a:cubicBezTo>
                        <a:pt x="79" y="92"/>
                        <a:pt x="24" y="89"/>
                        <a:pt x="12" y="85"/>
                      </a:cubicBezTo>
                      <a:cubicBezTo>
                        <a:pt x="0" y="81"/>
                        <a:pt x="1" y="77"/>
                        <a:pt x="1" y="72"/>
                      </a:cubicBezTo>
                      <a:cubicBezTo>
                        <a:pt x="1" y="66"/>
                        <a:pt x="1" y="27"/>
                        <a:pt x="1" y="20"/>
                      </a:cubicBezTo>
                      <a:cubicBezTo>
                        <a:pt x="1" y="6"/>
                        <a:pt x="14" y="1"/>
                        <a:pt x="37" y="1"/>
                      </a:cubicBezTo>
                      <a:cubicBezTo>
                        <a:pt x="60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6" y="81"/>
                        <a:pt x="244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7" name="Freeform 28"/>
                <p:cNvSpPr>
                  <a:spLocks/>
                </p:cNvSpPr>
                <p:nvPr/>
              </p:nvSpPr>
              <p:spPr bwMode="auto">
                <a:xfrm>
                  <a:off x="2592" y="2247"/>
                  <a:ext cx="291" cy="85"/>
                </a:xfrm>
                <a:custGeom>
                  <a:avLst/>
                  <a:gdLst>
                    <a:gd name="T0" fmla="*/ 0 w 237"/>
                    <a:gd name="T1" fmla="*/ 627 h 82"/>
                    <a:gd name="T2" fmla="*/ 71 w 237"/>
                    <a:gd name="T3" fmla="*/ 643 h 82"/>
                    <a:gd name="T4" fmla="*/ 2000 w 237"/>
                    <a:gd name="T5" fmla="*/ 695 h 82"/>
                    <a:gd name="T6" fmla="*/ 2000 w 237"/>
                    <a:gd name="T7" fmla="*/ 695 h 82"/>
                    <a:gd name="T8" fmla="*/ 3938 w 237"/>
                    <a:gd name="T9" fmla="*/ 643 h 82"/>
                    <a:gd name="T10" fmla="*/ 4113 w 237"/>
                    <a:gd name="T11" fmla="*/ 531 h 82"/>
                    <a:gd name="T12" fmla="*/ 4113 w 237"/>
                    <a:gd name="T13" fmla="*/ 92 h 82"/>
                    <a:gd name="T14" fmla="*/ 3811 w 237"/>
                    <a:gd name="T15" fmla="*/ 0 h 82"/>
                    <a:gd name="T16" fmla="*/ 3918 w 237"/>
                    <a:gd name="T17" fmla="*/ 295 h 82"/>
                    <a:gd name="T18" fmla="*/ 1497 w 237"/>
                    <a:gd name="T19" fmla="*/ 643 h 82"/>
                    <a:gd name="T20" fmla="*/ 0 w 237"/>
                    <a:gd name="T21" fmla="*/ 627 h 8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7" h="82">
                      <a:moveTo>
                        <a:pt x="0" y="74"/>
                      </a:moveTo>
                      <a:cubicBezTo>
                        <a:pt x="1" y="75"/>
                        <a:pt x="3" y="75"/>
                        <a:pt x="4" y="76"/>
                      </a:cubicBezTo>
                      <a:cubicBezTo>
                        <a:pt x="16" y="79"/>
                        <a:pt x="68" y="82"/>
                        <a:pt x="115" y="82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161" y="82"/>
                        <a:pt x="214" y="79"/>
                        <a:pt x="226" y="76"/>
                      </a:cubicBezTo>
                      <a:cubicBezTo>
                        <a:pt x="237" y="72"/>
                        <a:pt x="236" y="68"/>
                        <a:pt x="236" y="63"/>
                      </a:cubicBezTo>
                      <a:cubicBezTo>
                        <a:pt x="236" y="58"/>
                        <a:pt x="236" y="17"/>
                        <a:pt x="236" y="11"/>
                      </a:cubicBezTo>
                      <a:cubicBezTo>
                        <a:pt x="236" y="6"/>
                        <a:pt x="230" y="2"/>
                        <a:pt x="219" y="0"/>
                      </a:cubicBezTo>
                      <a:cubicBezTo>
                        <a:pt x="233" y="3"/>
                        <a:pt x="228" y="20"/>
                        <a:pt x="225" y="35"/>
                      </a:cubicBezTo>
                      <a:cubicBezTo>
                        <a:pt x="221" y="60"/>
                        <a:pt x="198" y="75"/>
                        <a:pt x="86" y="76"/>
                      </a:cubicBezTo>
                      <a:cubicBezTo>
                        <a:pt x="48" y="77"/>
                        <a:pt x="9" y="76"/>
                        <a:pt x="0" y="7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8" name="Freeform 29"/>
                <p:cNvSpPr>
                  <a:spLocks/>
                </p:cNvSpPr>
                <p:nvPr/>
              </p:nvSpPr>
              <p:spPr bwMode="auto">
                <a:xfrm>
                  <a:off x="2733" y="2259"/>
                  <a:ext cx="150" cy="73"/>
                </a:xfrm>
                <a:custGeom>
                  <a:avLst/>
                  <a:gdLst>
                    <a:gd name="T0" fmla="*/ 0 w 122"/>
                    <a:gd name="T1" fmla="*/ 578 h 71"/>
                    <a:gd name="T2" fmla="*/ 1954 w 122"/>
                    <a:gd name="T3" fmla="*/ 530 h 71"/>
                    <a:gd name="T4" fmla="*/ 2130 w 122"/>
                    <a:gd name="T5" fmla="*/ 422 h 71"/>
                    <a:gd name="T6" fmla="*/ 2130 w 122"/>
                    <a:gd name="T7" fmla="*/ 0 h 71"/>
                    <a:gd name="T8" fmla="*/ 1896 w 122"/>
                    <a:gd name="T9" fmla="*/ 440 h 71"/>
                    <a:gd name="T10" fmla="*/ 0 w 122"/>
                    <a:gd name="T11" fmla="*/ 578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2" h="71">
                      <a:moveTo>
                        <a:pt x="0" y="71"/>
                      </a:moveTo>
                      <a:cubicBezTo>
                        <a:pt x="46" y="71"/>
                        <a:pt x="99" y="68"/>
                        <a:pt x="111" y="65"/>
                      </a:cubicBezTo>
                      <a:cubicBezTo>
                        <a:pt x="122" y="61"/>
                        <a:pt x="121" y="57"/>
                        <a:pt x="121" y="52"/>
                      </a:cubicBezTo>
                      <a:cubicBezTo>
                        <a:pt x="121" y="47"/>
                        <a:pt x="121" y="6"/>
                        <a:pt x="121" y="0"/>
                      </a:cubicBezTo>
                      <a:cubicBezTo>
                        <a:pt x="121" y="8"/>
                        <a:pt x="116" y="46"/>
                        <a:pt x="108" y="54"/>
                      </a:cubicBezTo>
                      <a:cubicBezTo>
                        <a:pt x="100" y="61"/>
                        <a:pt x="79" y="69"/>
                        <a:pt x="0" y="71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9" name="Freeform 30"/>
                <p:cNvSpPr>
                  <a:spLocks/>
                </p:cNvSpPr>
                <p:nvPr/>
              </p:nvSpPr>
              <p:spPr bwMode="auto">
                <a:xfrm>
                  <a:off x="2581" y="2245"/>
                  <a:ext cx="231" cy="71"/>
                </a:xfrm>
                <a:custGeom>
                  <a:avLst/>
                  <a:gdLst>
                    <a:gd name="T0" fmla="*/ 0 w 188"/>
                    <a:gd name="T1" fmla="*/ 602 h 68"/>
                    <a:gd name="T2" fmla="*/ 0 w 188"/>
                    <a:gd name="T3" fmla="*/ 123 h 68"/>
                    <a:gd name="T4" fmla="*/ 598 w 188"/>
                    <a:gd name="T5" fmla="*/ 8 h 68"/>
                    <a:gd name="T6" fmla="*/ 2101 w 188"/>
                    <a:gd name="T7" fmla="*/ 8 h 68"/>
                    <a:gd name="T8" fmla="*/ 3292 w 188"/>
                    <a:gd name="T9" fmla="*/ 8 h 68"/>
                    <a:gd name="T10" fmla="*/ 1717 w 188"/>
                    <a:gd name="T11" fmla="*/ 34 h 68"/>
                    <a:gd name="T12" fmla="*/ 489 w 188"/>
                    <a:gd name="T13" fmla="*/ 107 h 68"/>
                    <a:gd name="T14" fmla="*/ 0 w 188"/>
                    <a:gd name="T15" fmla="*/ 602 h 6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8" h="68">
                      <a:moveTo>
                        <a:pt x="0" y="68"/>
                      </a:moveTo>
                      <a:cubicBezTo>
                        <a:pt x="0" y="62"/>
                        <a:pt x="0" y="20"/>
                        <a:pt x="0" y="14"/>
                      </a:cubicBezTo>
                      <a:cubicBezTo>
                        <a:pt x="0" y="6"/>
                        <a:pt x="12" y="1"/>
                        <a:pt x="34" y="1"/>
                      </a:cubicBezTo>
                      <a:cubicBezTo>
                        <a:pt x="56" y="0"/>
                        <a:pt x="120" y="1"/>
                        <a:pt x="120" y="1"/>
                      </a:cubicBezTo>
                      <a:cubicBezTo>
                        <a:pt x="131" y="1"/>
                        <a:pt x="181" y="1"/>
                        <a:pt x="188" y="1"/>
                      </a:cubicBezTo>
                      <a:cubicBezTo>
                        <a:pt x="171" y="2"/>
                        <a:pt x="134" y="2"/>
                        <a:pt x="98" y="4"/>
                      </a:cubicBezTo>
                      <a:cubicBezTo>
                        <a:pt x="63" y="5"/>
                        <a:pt x="42" y="4"/>
                        <a:pt x="28" y="12"/>
                      </a:cubicBezTo>
                      <a:cubicBezTo>
                        <a:pt x="16" y="19"/>
                        <a:pt x="6" y="44"/>
                        <a:pt x="0" y="68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0" name="Freeform 31"/>
                <p:cNvSpPr>
                  <a:spLocks/>
                </p:cNvSpPr>
                <p:nvPr/>
              </p:nvSpPr>
              <p:spPr bwMode="auto">
                <a:xfrm>
                  <a:off x="2581" y="2245"/>
                  <a:ext cx="105" cy="45"/>
                </a:xfrm>
                <a:custGeom>
                  <a:avLst/>
                  <a:gdLst>
                    <a:gd name="T0" fmla="*/ 1537 w 85"/>
                    <a:gd name="T1" fmla="*/ 0 h 43"/>
                    <a:gd name="T2" fmla="*/ 611 w 85"/>
                    <a:gd name="T3" fmla="*/ 8 h 43"/>
                    <a:gd name="T4" fmla="*/ 0 w 85"/>
                    <a:gd name="T5" fmla="*/ 125 h 43"/>
                    <a:gd name="T6" fmla="*/ 0 w 85"/>
                    <a:gd name="T7" fmla="*/ 386 h 43"/>
                    <a:gd name="T8" fmla="*/ 145 w 85"/>
                    <a:gd name="T9" fmla="*/ 108 h 43"/>
                    <a:gd name="T10" fmla="*/ 1537 w 85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43">
                      <a:moveTo>
                        <a:pt x="85" y="0"/>
                      </a:moveTo>
                      <a:cubicBezTo>
                        <a:pt x="66" y="0"/>
                        <a:pt x="45" y="0"/>
                        <a:pt x="34" y="1"/>
                      </a:cubicBezTo>
                      <a:cubicBezTo>
                        <a:pt x="12" y="1"/>
                        <a:pt x="0" y="6"/>
                        <a:pt x="0" y="14"/>
                      </a:cubicBezTo>
                      <a:cubicBezTo>
                        <a:pt x="0" y="17"/>
                        <a:pt x="0" y="31"/>
                        <a:pt x="0" y="43"/>
                      </a:cubicBezTo>
                      <a:cubicBezTo>
                        <a:pt x="1" y="36"/>
                        <a:pt x="5" y="18"/>
                        <a:pt x="8" y="12"/>
                      </a:cubicBezTo>
                      <a:cubicBezTo>
                        <a:pt x="12" y="5"/>
                        <a:pt x="27" y="0"/>
                        <a:pt x="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1" name="Freeform 38"/>
                <p:cNvSpPr>
                  <a:spLocks/>
                </p:cNvSpPr>
                <p:nvPr/>
              </p:nvSpPr>
              <p:spPr bwMode="auto">
                <a:xfrm>
                  <a:off x="2574" y="2241"/>
                  <a:ext cx="314" cy="96"/>
                </a:xfrm>
                <a:custGeom>
                  <a:avLst/>
                  <a:gdLst>
                    <a:gd name="T0" fmla="*/ 2220 w 256"/>
                    <a:gd name="T1" fmla="*/ 807 h 92"/>
                    <a:gd name="T2" fmla="*/ 209 w 256"/>
                    <a:gd name="T3" fmla="*/ 744 h 92"/>
                    <a:gd name="T4" fmla="*/ 22 w 256"/>
                    <a:gd name="T5" fmla="*/ 631 h 92"/>
                    <a:gd name="T6" fmla="*/ 22 w 256"/>
                    <a:gd name="T7" fmla="*/ 174 h 92"/>
                    <a:gd name="T8" fmla="*/ 649 w 256"/>
                    <a:gd name="T9" fmla="*/ 8 h 92"/>
                    <a:gd name="T10" fmla="*/ 2220 w 256"/>
                    <a:gd name="T11" fmla="*/ 8 h 92"/>
                    <a:gd name="T12" fmla="*/ 2220 w 256"/>
                    <a:gd name="T13" fmla="*/ 8 h 92"/>
                    <a:gd name="T14" fmla="*/ 3804 w 256"/>
                    <a:gd name="T15" fmla="*/ 8 h 92"/>
                    <a:gd name="T16" fmla="*/ 4428 w 256"/>
                    <a:gd name="T17" fmla="*/ 174 h 92"/>
                    <a:gd name="T18" fmla="*/ 4428 w 256"/>
                    <a:gd name="T19" fmla="*/ 631 h 92"/>
                    <a:gd name="T20" fmla="*/ 4235 w 256"/>
                    <a:gd name="T21" fmla="*/ 744 h 92"/>
                    <a:gd name="T22" fmla="*/ 2220 w 256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6" h="92">
                      <a:moveTo>
                        <a:pt x="128" y="92"/>
                      </a:moveTo>
                      <a:cubicBezTo>
                        <a:pt x="79" y="92"/>
                        <a:pt x="24" y="89"/>
                        <a:pt x="12" y="85"/>
                      </a:cubicBezTo>
                      <a:cubicBezTo>
                        <a:pt x="0" y="81"/>
                        <a:pt x="1" y="77"/>
                        <a:pt x="1" y="72"/>
                      </a:cubicBezTo>
                      <a:cubicBezTo>
                        <a:pt x="1" y="66"/>
                        <a:pt x="1" y="27"/>
                        <a:pt x="1" y="20"/>
                      </a:cubicBezTo>
                      <a:cubicBezTo>
                        <a:pt x="1" y="6"/>
                        <a:pt x="14" y="1"/>
                        <a:pt x="37" y="1"/>
                      </a:cubicBezTo>
                      <a:cubicBezTo>
                        <a:pt x="60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6" y="81"/>
                        <a:pt x="244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noFill/>
                <a:ln w="12700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2" name="Rectangle 39"/>
                <p:cNvSpPr>
                  <a:spLocks noChangeArrowheads="1"/>
                </p:cNvSpPr>
                <p:nvPr/>
              </p:nvSpPr>
              <p:spPr bwMode="auto">
                <a:xfrm>
                  <a:off x="2731" y="2337"/>
                  <a:ext cx="0" cy="0"/>
                </a:xfrm>
                <a:prstGeom prst="rect">
                  <a:avLst/>
                </a:prstGeom>
                <a:noFill/>
                <a:ln w="12700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83" name="Freeform 45"/>
                <p:cNvSpPr>
                  <a:spLocks/>
                </p:cNvSpPr>
                <p:nvPr/>
              </p:nvSpPr>
              <p:spPr bwMode="auto">
                <a:xfrm>
                  <a:off x="2885" y="2241"/>
                  <a:ext cx="315" cy="96"/>
                </a:xfrm>
                <a:custGeom>
                  <a:avLst/>
                  <a:gdLst>
                    <a:gd name="T0" fmla="*/ 2210 w 257"/>
                    <a:gd name="T1" fmla="*/ 807 h 92"/>
                    <a:gd name="T2" fmla="*/ 208 w 257"/>
                    <a:gd name="T3" fmla="*/ 744 h 92"/>
                    <a:gd name="T4" fmla="*/ 33 w 257"/>
                    <a:gd name="T5" fmla="*/ 631 h 92"/>
                    <a:gd name="T6" fmla="*/ 33 w 257"/>
                    <a:gd name="T7" fmla="*/ 174 h 92"/>
                    <a:gd name="T8" fmla="*/ 653 w 257"/>
                    <a:gd name="T9" fmla="*/ 8 h 92"/>
                    <a:gd name="T10" fmla="*/ 2210 w 257"/>
                    <a:gd name="T11" fmla="*/ 8 h 92"/>
                    <a:gd name="T12" fmla="*/ 2210 w 257"/>
                    <a:gd name="T13" fmla="*/ 8 h 92"/>
                    <a:gd name="T14" fmla="*/ 3779 w 257"/>
                    <a:gd name="T15" fmla="*/ 8 h 92"/>
                    <a:gd name="T16" fmla="*/ 4400 w 257"/>
                    <a:gd name="T17" fmla="*/ 174 h 92"/>
                    <a:gd name="T18" fmla="*/ 4400 w 257"/>
                    <a:gd name="T19" fmla="*/ 631 h 92"/>
                    <a:gd name="T20" fmla="*/ 4229 w 257"/>
                    <a:gd name="T21" fmla="*/ 744 h 92"/>
                    <a:gd name="T22" fmla="*/ 2210 w 257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" h="92">
                      <a:moveTo>
                        <a:pt x="128" y="92"/>
                      </a:moveTo>
                      <a:cubicBezTo>
                        <a:pt x="80" y="92"/>
                        <a:pt x="24" y="89"/>
                        <a:pt x="12" y="85"/>
                      </a:cubicBezTo>
                      <a:cubicBezTo>
                        <a:pt x="0" y="81"/>
                        <a:pt x="2" y="77"/>
                        <a:pt x="2" y="72"/>
                      </a:cubicBezTo>
                      <a:cubicBezTo>
                        <a:pt x="2" y="66"/>
                        <a:pt x="2" y="27"/>
                        <a:pt x="2" y="20"/>
                      </a:cubicBezTo>
                      <a:cubicBezTo>
                        <a:pt x="2" y="6"/>
                        <a:pt x="15" y="1"/>
                        <a:pt x="38" y="1"/>
                      </a:cubicBezTo>
                      <a:cubicBezTo>
                        <a:pt x="61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7" y="81"/>
                        <a:pt x="245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4" name="Oval 46"/>
                <p:cNvSpPr>
                  <a:spLocks noChangeArrowheads="1"/>
                </p:cNvSpPr>
                <p:nvPr/>
              </p:nvSpPr>
              <p:spPr bwMode="auto">
                <a:xfrm>
                  <a:off x="3017" y="2271"/>
                  <a:ext cx="79" cy="4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85" name="Oval 47"/>
                <p:cNvSpPr>
                  <a:spLocks noChangeArrowheads="1"/>
                </p:cNvSpPr>
                <p:nvPr/>
              </p:nvSpPr>
              <p:spPr bwMode="auto">
                <a:xfrm>
                  <a:off x="3012" y="2269"/>
                  <a:ext cx="78" cy="4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86" name="Freeform 48"/>
                <p:cNvSpPr>
                  <a:spLocks/>
                </p:cNvSpPr>
                <p:nvPr/>
              </p:nvSpPr>
              <p:spPr bwMode="auto">
                <a:xfrm>
                  <a:off x="2903" y="2247"/>
                  <a:ext cx="291" cy="85"/>
                </a:xfrm>
                <a:custGeom>
                  <a:avLst/>
                  <a:gdLst>
                    <a:gd name="T0" fmla="*/ 0 w 237"/>
                    <a:gd name="T1" fmla="*/ 627 h 82"/>
                    <a:gd name="T2" fmla="*/ 83 w 237"/>
                    <a:gd name="T3" fmla="*/ 643 h 82"/>
                    <a:gd name="T4" fmla="*/ 2000 w 237"/>
                    <a:gd name="T5" fmla="*/ 695 h 82"/>
                    <a:gd name="T6" fmla="*/ 2000 w 237"/>
                    <a:gd name="T7" fmla="*/ 695 h 82"/>
                    <a:gd name="T8" fmla="*/ 3938 w 237"/>
                    <a:gd name="T9" fmla="*/ 643 h 82"/>
                    <a:gd name="T10" fmla="*/ 4113 w 237"/>
                    <a:gd name="T11" fmla="*/ 531 h 82"/>
                    <a:gd name="T12" fmla="*/ 4113 w 237"/>
                    <a:gd name="T13" fmla="*/ 92 h 82"/>
                    <a:gd name="T14" fmla="*/ 3811 w 237"/>
                    <a:gd name="T15" fmla="*/ 0 h 82"/>
                    <a:gd name="T16" fmla="*/ 3938 w 237"/>
                    <a:gd name="T17" fmla="*/ 295 h 82"/>
                    <a:gd name="T18" fmla="*/ 1513 w 237"/>
                    <a:gd name="T19" fmla="*/ 643 h 82"/>
                    <a:gd name="T20" fmla="*/ 0 w 237"/>
                    <a:gd name="T21" fmla="*/ 627 h 8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7" h="82">
                      <a:moveTo>
                        <a:pt x="0" y="74"/>
                      </a:moveTo>
                      <a:cubicBezTo>
                        <a:pt x="2" y="75"/>
                        <a:pt x="3" y="75"/>
                        <a:pt x="5" y="76"/>
                      </a:cubicBezTo>
                      <a:cubicBezTo>
                        <a:pt x="16" y="79"/>
                        <a:pt x="69" y="82"/>
                        <a:pt x="115" y="82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162" y="82"/>
                        <a:pt x="214" y="79"/>
                        <a:pt x="226" y="76"/>
                      </a:cubicBezTo>
                      <a:cubicBezTo>
                        <a:pt x="237" y="72"/>
                        <a:pt x="236" y="68"/>
                        <a:pt x="236" y="63"/>
                      </a:cubicBezTo>
                      <a:cubicBezTo>
                        <a:pt x="236" y="58"/>
                        <a:pt x="236" y="17"/>
                        <a:pt x="236" y="11"/>
                      </a:cubicBezTo>
                      <a:cubicBezTo>
                        <a:pt x="236" y="6"/>
                        <a:pt x="230" y="2"/>
                        <a:pt x="219" y="0"/>
                      </a:cubicBezTo>
                      <a:cubicBezTo>
                        <a:pt x="233" y="3"/>
                        <a:pt x="228" y="20"/>
                        <a:pt x="226" y="35"/>
                      </a:cubicBezTo>
                      <a:cubicBezTo>
                        <a:pt x="222" y="60"/>
                        <a:pt x="199" y="75"/>
                        <a:pt x="87" y="76"/>
                      </a:cubicBezTo>
                      <a:cubicBezTo>
                        <a:pt x="48" y="77"/>
                        <a:pt x="10" y="76"/>
                        <a:pt x="0" y="7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7" name="Freeform 49"/>
                <p:cNvSpPr>
                  <a:spLocks/>
                </p:cNvSpPr>
                <p:nvPr/>
              </p:nvSpPr>
              <p:spPr bwMode="auto">
                <a:xfrm>
                  <a:off x="3044" y="2259"/>
                  <a:ext cx="150" cy="73"/>
                </a:xfrm>
                <a:custGeom>
                  <a:avLst/>
                  <a:gdLst>
                    <a:gd name="T0" fmla="*/ 0 w 122"/>
                    <a:gd name="T1" fmla="*/ 578 h 71"/>
                    <a:gd name="T2" fmla="*/ 1954 w 122"/>
                    <a:gd name="T3" fmla="*/ 530 h 71"/>
                    <a:gd name="T4" fmla="*/ 2130 w 122"/>
                    <a:gd name="T5" fmla="*/ 422 h 71"/>
                    <a:gd name="T6" fmla="*/ 2130 w 122"/>
                    <a:gd name="T7" fmla="*/ 0 h 71"/>
                    <a:gd name="T8" fmla="*/ 1919 w 122"/>
                    <a:gd name="T9" fmla="*/ 440 h 71"/>
                    <a:gd name="T10" fmla="*/ 0 w 122"/>
                    <a:gd name="T11" fmla="*/ 578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2" h="71">
                      <a:moveTo>
                        <a:pt x="0" y="71"/>
                      </a:moveTo>
                      <a:cubicBezTo>
                        <a:pt x="47" y="71"/>
                        <a:pt x="99" y="68"/>
                        <a:pt x="111" y="65"/>
                      </a:cubicBezTo>
                      <a:cubicBezTo>
                        <a:pt x="122" y="61"/>
                        <a:pt x="121" y="57"/>
                        <a:pt x="121" y="52"/>
                      </a:cubicBezTo>
                      <a:cubicBezTo>
                        <a:pt x="121" y="47"/>
                        <a:pt x="121" y="6"/>
                        <a:pt x="121" y="0"/>
                      </a:cubicBezTo>
                      <a:cubicBezTo>
                        <a:pt x="122" y="8"/>
                        <a:pt x="117" y="46"/>
                        <a:pt x="109" y="54"/>
                      </a:cubicBezTo>
                      <a:cubicBezTo>
                        <a:pt x="101" y="61"/>
                        <a:pt x="80" y="69"/>
                        <a:pt x="0" y="71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8" name="Freeform 50"/>
                <p:cNvSpPr>
                  <a:spLocks/>
                </p:cNvSpPr>
                <p:nvPr/>
              </p:nvSpPr>
              <p:spPr bwMode="auto">
                <a:xfrm>
                  <a:off x="2892" y="2245"/>
                  <a:ext cx="232" cy="71"/>
                </a:xfrm>
                <a:custGeom>
                  <a:avLst/>
                  <a:gdLst>
                    <a:gd name="T0" fmla="*/ 0 w 189"/>
                    <a:gd name="T1" fmla="*/ 602 h 68"/>
                    <a:gd name="T2" fmla="*/ 0 w 189"/>
                    <a:gd name="T3" fmla="*/ 123 h 68"/>
                    <a:gd name="T4" fmla="*/ 590 w 189"/>
                    <a:gd name="T5" fmla="*/ 8 h 68"/>
                    <a:gd name="T6" fmla="*/ 2104 w 189"/>
                    <a:gd name="T7" fmla="*/ 8 h 68"/>
                    <a:gd name="T8" fmla="*/ 3285 w 189"/>
                    <a:gd name="T9" fmla="*/ 8 h 68"/>
                    <a:gd name="T10" fmla="*/ 1706 w 189"/>
                    <a:gd name="T11" fmla="*/ 34 h 68"/>
                    <a:gd name="T12" fmla="*/ 489 w 189"/>
                    <a:gd name="T13" fmla="*/ 107 h 68"/>
                    <a:gd name="T14" fmla="*/ 0 w 189"/>
                    <a:gd name="T15" fmla="*/ 602 h 6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9" h="68">
                      <a:moveTo>
                        <a:pt x="0" y="68"/>
                      </a:moveTo>
                      <a:cubicBezTo>
                        <a:pt x="0" y="62"/>
                        <a:pt x="0" y="20"/>
                        <a:pt x="0" y="14"/>
                      </a:cubicBezTo>
                      <a:cubicBezTo>
                        <a:pt x="0" y="6"/>
                        <a:pt x="12" y="1"/>
                        <a:pt x="34" y="1"/>
                      </a:cubicBezTo>
                      <a:cubicBezTo>
                        <a:pt x="56" y="0"/>
                        <a:pt x="121" y="1"/>
                        <a:pt x="121" y="1"/>
                      </a:cubicBezTo>
                      <a:cubicBezTo>
                        <a:pt x="131" y="1"/>
                        <a:pt x="181" y="1"/>
                        <a:pt x="189" y="1"/>
                      </a:cubicBezTo>
                      <a:cubicBezTo>
                        <a:pt x="172" y="2"/>
                        <a:pt x="134" y="2"/>
                        <a:pt x="98" y="4"/>
                      </a:cubicBezTo>
                      <a:cubicBezTo>
                        <a:pt x="63" y="5"/>
                        <a:pt x="42" y="4"/>
                        <a:pt x="28" y="12"/>
                      </a:cubicBezTo>
                      <a:cubicBezTo>
                        <a:pt x="16" y="19"/>
                        <a:pt x="6" y="44"/>
                        <a:pt x="0" y="68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9" name="Freeform 51"/>
                <p:cNvSpPr>
                  <a:spLocks/>
                </p:cNvSpPr>
                <p:nvPr/>
              </p:nvSpPr>
              <p:spPr bwMode="auto">
                <a:xfrm>
                  <a:off x="2892" y="2245"/>
                  <a:ext cx="105" cy="45"/>
                </a:xfrm>
                <a:custGeom>
                  <a:avLst/>
                  <a:gdLst>
                    <a:gd name="T0" fmla="*/ 1448 w 86"/>
                    <a:gd name="T1" fmla="*/ 0 h 43"/>
                    <a:gd name="T2" fmla="*/ 575 w 86"/>
                    <a:gd name="T3" fmla="*/ 8 h 43"/>
                    <a:gd name="T4" fmla="*/ 0 w 86"/>
                    <a:gd name="T5" fmla="*/ 125 h 43"/>
                    <a:gd name="T6" fmla="*/ 0 w 86"/>
                    <a:gd name="T7" fmla="*/ 386 h 43"/>
                    <a:gd name="T8" fmla="*/ 149 w 86"/>
                    <a:gd name="T9" fmla="*/ 108 h 43"/>
                    <a:gd name="T10" fmla="*/ 1448 w 86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" h="43">
                      <a:moveTo>
                        <a:pt x="86" y="0"/>
                      </a:moveTo>
                      <a:cubicBezTo>
                        <a:pt x="67" y="0"/>
                        <a:pt x="45" y="0"/>
                        <a:pt x="34" y="1"/>
                      </a:cubicBezTo>
                      <a:cubicBezTo>
                        <a:pt x="12" y="1"/>
                        <a:pt x="0" y="6"/>
                        <a:pt x="0" y="14"/>
                      </a:cubicBezTo>
                      <a:cubicBezTo>
                        <a:pt x="0" y="17"/>
                        <a:pt x="0" y="31"/>
                        <a:pt x="0" y="43"/>
                      </a:cubicBezTo>
                      <a:cubicBezTo>
                        <a:pt x="2" y="36"/>
                        <a:pt x="5" y="18"/>
                        <a:pt x="9" y="12"/>
                      </a:cubicBezTo>
                      <a:cubicBezTo>
                        <a:pt x="13" y="5"/>
                        <a:pt x="27" y="0"/>
                        <a:pt x="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90" name="Oval 52"/>
                <p:cNvSpPr>
                  <a:spLocks noChangeArrowheads="1"/>
                </p:cNvSpPr>
                <p:nvPr/>
              </p:nvSpPr>
              <p:spPr bwMode="auto">
                <a:xfrm>
                  <a:off x="3006" y="2268"/>
                  <a:ext cx="79" cy="4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1" name="Freeform 53"/>
                <p:cNvSpPr>
                  <a:spLocks/>
                </p:cNvSpPr>
                <p:nvPr/>
              </p:nvSpPr>
              <p:spPr bwMode="auto">
                <a:xfrm>
                  <a:off x="3018" y="2273"/>
                  <a:ext cx="63" cy="34"/>
                </a:xfrm>
                <a:custGeom>
                  <a:avLst/>
                  <a:gdLst>
                    <a:gd name="T0" fmla="*/ 644 w 51"/>
                    <a:gd name="T1" fmla="*/ 0 h 33"/>
                    <a:gd name="T2" fmla="*/ 751 w 51"/>
                    <a:gd name="T3" fmla="*/ 89 h 33"/>
                    <a:gd name="T4" fmla="*/ 248 w 51"/>
                    <a:gd name="T5" fmla="*/ 238 h 33"/>
                    <a:gd name="T6" fmla="*/ 0 w 51"/>
                    <a:gd name="T7" fmla="*/ 214 h 33"/>
                    <a:gd name="T8" fmla="*/ 394 w 51"/>
                    <a:gd name="T9" fmla="*/ 273 h 33"/>
                    <a:gd name="T10" fmla="*/ 908 w 51"/>
                    <a:gd name="T11" fmla="*/ 124 h 33"/>
                    <a:gd name="T12" fmla="*/ 644 w 51"/>
                    <a:gd name="T13" fmla="*/ 0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" h="33">
                      <a:moveTo>
                        <a:pt x="36" y="0"/>
                      </a:moveTo>
                      <a:cubicBezTo>
                        <a:pt x="40" y="3"/>
                        <a:pt x="42" y="7"/>
                        <a:pt x="42" y="11"/>
                      </a:cubicBezTo>
                      <a:cubicBezTo>
                        <a:pt x="42" y="21"/>
                        <a:pt x="30" y="29"/>
                        <a:pt x="14" y="29"/>
                      </a:cubicBezTo>
                      <a:cubicBezTo>
                        <a:pt x="9" y="29"/>
                        <a:pt x="4" y="28"/>
                        <a:pt x="0" y="26"/>
                      </a:cubicBezTo>
                      <a:cubicBezTo>
                        <a:pt x="6" y="31"/>
                        <a:pt x="13" y="33"/>
                        <a:pt x="22" y="33"/>
                      </a:cubicBezTo>
                      <a:cubicBezTo>
                        <a:pt x="38" y="33"/>
                        <a:pt x="51" y="25"/>
                        <a:pt x="51" y="15"/>
                      </a:cubicBezTo>
                      <a:cubicBezTo>
                        <a:pt x="51" y="9"/>
                        <a:pt x="45" y="3"/>
                        <a:pt x="36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92" name="Oval 54"/>
                <p:cNvSpPr>
                  <a:spLocks noChangeArrowheads="1"/>
                </p:cNvSpPr>
                <p:nvPr/>
              </p:nvSpPr>
              <p:spPr bwMode="auto">
                <a:xfrm>
                  <a:off x="3026" y="2277"/>
                  <a:ext cx="22" cy="15"/>
                </a:xfrm>
                <a:prstGeom prst="ellipse">
                  <a:avLst/>
                </a:pr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3" name="Oval 55"/>
                <p:cNvSpPr>
                  <a:spLocks noChangeArrowheads="1"/>
                </p:cNvSpPr>
                <p:nvPr/>
              </p:nvSpPr>
              <p:spPr bwMode="auto">
                <a:xfrm>
                  <a:off x="3029" y="2279"/>
                  <a:ext cx="9" cy="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4" name="Oval 57"/>
                <p:cNvSpPr>
                  <a:spLocks noChangeArrowheads="1"/>
                </p:cNvSpPr>
                <p:nvPr/>
              </p:nvSpPr>
              <p:spPr bwMode="auto">
                <a:xfrm>
                  <a:off x="3006" y="2268"/>
                  <a:ext cx="79" cy="4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5" name="Freeform 58"/>
                <p:cNvSpPr>
                  <a:spLocks/>
                </p:cNvSpPr>
                <p:nvPr/>
              </p:nvSpPr>
              <p:spPr bwMode="auto">
                <a:xfrm>
                  <a:off x="2885" y="2241"/>
                  <a:ext cx="315" cy="96"/>
                </a:xfrm>
                <a:custGeom>
                  <a:avLst/>
                  <a:gdLst>
                    <a:gd name="T0" fmla="*/ 2210 w 257"/>
                    <a:gd name="T1" fmla="*/ 807 h 92"/>
                    <a:gd name="T2" fmla="*/ 208 w 257"/>
                    <a:gd name="T3" fmla="*/ 744 h 92"/>
                    <a:gd name="T4" fmla="*/ 33 w 257"/>
                    <a:gd name="T5" fmla="*/ 631 h 92"/>
                    <a:gd name="T6" fmla="*/ 33 w 257"/>
                    <a:gd name="T7" fmla="*/ 174 h 92"/>
                    <a:gd name="T8" fmla="*/ 653 w 257"/>
                    <a:gd name="T9" fmla="*/ 8 h 92"/>
                    <a:gd name="T10" fmla="*/ 2210 w 257"/>
                    <a:gd name="T11" fmla="*/ 8 h 92"/>
                    <a:gd name="T12" fmla="*/ 2210 w 257"/>
                    <a:gd name="T13" fmla="*/ 8 h 92"/>
                    <a:gd name="T14" fmla="*/ 3779 w 257"/>
                    <a:gd name="T15" fmla="*/ 8 h 92"/>
                    <a:gd name="T16" fmla="*/ 4400 w 257"/>
                    <a:gd name="T17" fmla="*/ 174 h 92"/>
                    <a:gd name="T18" fmla="*/ 4400 w 257"/>
                    <a:gd name="T19" fmla="*/ 631 h 92"/>
                    <a:gd name="T20" fmla="*/ 4229 w 257"/>
                    <a:gd name="T21" fmla="*/ 744 h 92"/>
                    <a:gd name="T22" fmla="*/ 2210 w 257"/>
                    <a:gd name="T23" fmla="*/ 807 h 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" h="92">
                      <a:moveTo>
                        <a:pt x="128" y="92"/>
                      </a:moveTo>
                      <a:cubicBezTo>
                        <a:pt x="80" y="92"/>
                        <a:pt x="24" y="89"/>
                        <a:pt x="12" y="85"/>
                      </a:cubicBezTo>
                      <a:cubicBezTo>
                        <a:pt x="0" y="81"/>
                        <a:pt x="2" y="77"/>
                        <a:pt x="2" y="72"/>
                      </a:cubicBezTo>
                      <a:cubicBezTo>
                        <a:pt x="2" y="66"/>
                        <a:pt x="2" y="27"/>
                        <a:pt x="2" y="20"/>
                      </a:cubicBezTo>
                      <a:cubicBezTo>
                        <a:pt x="2" y="6"/>
                        <a:pt x="15" y="1"/>
                        <a:pt x="38" y="1"/>
                      </a:cubicBezTo>
                      <a:cubicBezTo>
                        <a:pt x="61" y="0"/>
                        <a:pt x="128" y="1"/>
                        <a:pt x="128" y="1"/>
                      </a:cubicBezTo>
                      <a:cubicBezTo>
                        <a:pt x="128" y="1"/>
                        <a:pt x="128" y="1"/>
                        <a:pt x="128" y="1"/>
                      </a:cubicBezTo>
                      <a:cubicBezTo>
                        <a:pt x="128" y="1"/>
                        <a:pt x="196" y="0"/>
                        <a:pt x="219" y="1"/>
                      </a:cubicBezTo>
                      <a:cubicBezTo>
                        <a:pt x="242" y="1"/>
                        <a:pt x="255" y="5"/>
                        <a:pt x="255" y="20"/>
                      </a:cubicBezTo>
                      <a:cubicBezTo>
                        <a:pt x="255" y="27"/>
                        <a:pt x="255" y="66"/>
                        <a:pt x="255" y="72"/>
                      </a:cubicBezTo>
                      <a:cubicBezTo>
                        <a:pt x="255" y="77"/>
                        <a:pt x="257" y="81"/>
                        <a:pt x="245" y="85"/>
                      </a:cubicBezTo>
                      <a:cubicBezTo>
                        <a:pt x="232" y="89"/>
                        <a:pt x="177" y="92"/>
                        <a:pt x="128" y="92"/>
                      </a:cubicBezTo>
                      <a:close/>
                    </a:path>
                  </a:pathLst>
                </a:custGeom>
                <a:noFill/>
                <a:ln w="12700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96" name="Rectangle 59"/>
                <p:cNvSpPr>
                  <a:spLocks noChangeArrowheads="1"/>
                </p:cNvSpPr>
                <p:nvPr/>
              </p:nvSpPr>
              <p:spPr bwMode="auto">
                <a:xfrm>
                  <a:off x="3042" y="2337"/>
                  <a:ext cx="0" cy="0"/>
                </a:xfrm>
                <a:prstGeom prst="rect">
                  <a:avLst/>
                </a:prstGeom>
                <a:noFill/>
                <a:ln w="12700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7" name="Oval 61"/>
                <p:cNvSpPr>
                  <a:spLocks noChangeArrowheads="1"/>
                </p:cNvSpPr>
                <p:nvPr/>
              </p:nvSpPr>
              <p:spPr bwMode="auto">
                <a:xfrm>
                  <a:off x="3029" y="2265"/>
                  <a:ext cx="9" cy="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8" name="Oval 62"/>
                <p:cNvSpPr>
                  <a:spLocks noChangeArrowheads="1"/>
                </p:cNvSpPr>
                <p:nvPr/>
              </p:nvSpPr>
              <p:spPr bwMode="auto">
                <a:xfrm>
                  <a:off x="3002" y="2280"/>
                  <a:ext cx="9" cy="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sp>
              <p:nvSpPr>
                <p:cNvPr id="116399" name="Oval 63"/>
                <p:cNvSpPr>
                  <a:spLocks noChangeArrowheads="1"/>
                </p:cNvSpPr>
                <p:nvPr/>
              </p:nvSpPr>
              <p:spPr bwMode="auto">
                <a:xfrm>
                  <a:off x="3010" y="2266"/>
                  <a:ext cx="16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eaLnBrk="1" hangingPunct="1"/>
                  <a:endParaRPr lang="en-US" sz="1800">
                    <a:cs typeface="Arial" charset="0"/>
                  </a:endParaRPr>
                </a:p>
              </p:txBody>
            </p:sp>
            <p:grpSp>
              <p:nvGrpSpPr>
                <p:cNvPr id="116400" name="Group 528"/>
                <p:cNvGrpSpPr>
                  <a:grpSpLocks/>
                </p:cNvGrpSpPr>
                <p:nvPr/>
              </p:nvGrpSpPr>
              <p:grpSpPr bwMode="auto">
                <a:xfrm>
                  <a:off x="3000" y="2265"/>
                  <a:ext cx="96" cy="48"/>
                  <a:chOff x="1616" y="3080"/>
                  <a:chExt cx="178" cy="181"/>
                </a:xfrm>
              </p:grpSpPr>
              <p:sp>
                <p:nvSpPr>
                  <p:cNvPr id="116412" name="Oval 226"/>
                  <p:cNvSpPr>
                    <a:spLocks noChangeArrowheads="1"/>
                  </p:cNvSpPr>
                  <p:nvPr/>
                </p:nvSpPr>
                <p:spPr bwMode="auto">
                  <a:xfrm>
                    <a:off x="1639" y="3093"/>
                    <a:ext cx="155" cy="168"/>
                  </a:xfrm>
                  <a:prstGeom prst="ellipse">
                    <a:avLst/>
                  </a:prstGeom>
                  <a:solidFill>
                    <a:srgbClr val="E89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3" name="Oval 227"/>
                  <p:cNvSpPr>
                    <a:spLocks noChangeArrowheads="1"/>
                  </p:cNvSpPr>
                  <p:nvPr/>
                </p:nvSpPr>
                <p:spPr bwMode="auto">
                  <a:xfrm>
                    <a:off x="1629" y="3085"/>
                    <a:ext cx="155" cy="168"/>
                  </a:xfrm>
                  <a:prstGeom prst="ellipse">
                    <a:avLst/>
                  </a:prstGeom>
                  <a:solidFill>
                    <a:srgbClr val="D462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4" name="Oval 232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182F76"/>
                      </a:gs>
                      <a:gs pos="100000">
                        <a:srgbClr val="3366FF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5" name="Freeform 233"/>
                  <p:cNvSpPr>
                    <a:spLocks/>
                  </p:cNvSpPr>
                  <p:nvPr/>
                </p:nvSpPr>
                <p:spPr bwMode="auto">
                  <a:xfrm>
                    <a:off x="1641" y="3101"/>
                    <a:ext cx="125" cy="139"/>
                  </a:xfrm>
                  <a:custGeom>
                    <a:avLst/>
                    <a:gdLst>
                      <a:gd name="T0" fmla="*/ 21488 w 50"/>
                      <a:gd name="T1" fmla="*/ 0 h 52"/>
                      <a:gd name="T2" fmla="*/ 25208 w 50"/>
                      <a:gd name="T3" fmla="*/ 16391 h 52"/>
                      <a:gd name="T4" fmla="*/ 8595 w 50"/>
                      <a:gd name="T5" fmla="*/ 43814 h 52"/>
                      <a:gd name="T6" fmla="*/ 0 w 50"/>
                      <a:gd name="T7" fmla="*/ 40128 h 52"/>
                      <a:gd name="T8" fmla="*/ 13488 w 50"/>
                      <a:gd name="T9" fmla="*/ 50746 h 52"/>
                      <a:gd name="T10" fmla="*/ 30595 w 50"/>
                      <a:gd name="T11" fmla="*/ 23344 h 52"/>
                      <a:gd name="T12" fmla="*/ 21488 w 50"/>
                      <a:gd name="T13" fmla="*/ 0 h 5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0" h="52">
                        <a:moveTo>
                          <a:pt x="35" y="0"/>
                        </a:moveTo>
                        <a:cubicBezTo>
                          <a:pt x="39" y="5"/>
                          <a:pt x="41" y="11"/>
                          <a:pt x="41" y="17"/>
                        </a:cubicBezTo>
                        <a:cubicBezTo>
                          <a:pt x="41" y="32"/>
                          <a:pt x="29" y="45"/>
                          <a:pt x="14" y="45"/>
                        </a:cubicBezTo>
                        <a:cubicBezTo>
                          <a:pt x="9" y="45"/>
                          <a:pt x="4" y="43"/>
                          <a:pt x="0" y="41"/>
                        </a:cubicBezTo>
                        <a:cubicBezTo>
                          <a:pt x="5" y="48"/>
                          <a:pt x="13" y="52"/>
                          <a:pt x="22" y="52"/>
                        </a:cubicBezTo>
                        <a:cubicBezTo>
                          <a:pt x="37" y="52"/>
                          <a:pt x="50" y="39"/>
                          <a:pt x="50" y="24"/>
                        </a:cubicBezTo>
                        <a:cubicBezTo>
                          <a:pt x="50" y="14"/>
                          <a:pt x="44" y="5"/>
                          <a:pt x="35" y="0"/>
                        </a:cubicBezTo>
                        <a:close/>
                      </a:path>
                    </a:pathLst>
                  </a:custGeom>
                  <a:solidFill>
                    <a:srgbClr val="6659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416" name="Oval 234"/>
                  <p:cNvSpPr>
                    <a:spLocks noChangeArrowheads="1"/>
                  </p:cNvSpPr>
                  <p:nvPr/>
                </p:nvSpPr>
                <p:spPr bwMode="auto">
                  <a:xfrm>
                    <a:off x="1641" y="3112"/>
                    <a:ext cx="58" cy="61"/>
                  </a:xfrm>
                  <a:prstGeom prst="ellipse">
                    <a:avLst/>
                  </a:prstGeom>
                  <a:solidFill>
                    <a:srgbClr val="D5CF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7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1651" y="3122"/>
                    <a:ext cx="23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8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noFill/>
                  <a:ln w="7938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9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1634" y="3090"/>
                    <a:ext cx="20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20" name="Oval 239"/>
                  <p:cNvSpPr>
                    <a:spLocks noChangeArrowheads="1"/>
                  </p:cNvSpPr>
                  <p:nvPr/>
                </p:nvSpPr>
                <p:spPr bwMode="auto">
                  <a:xfrm>
                    <a:off x="1659" y="3080"/>
                    <a:ext cx="15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21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1624" y="3112"/>
                    <a:ext cx="12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</p:grpSp>
            <p:grpSp>
              <p:nvGrpSpPr>
                <p:cNvPr id="116401" name="Group 539"/>
                <p:cNvGrpSpPr>
                  <a:grpSpLocks/>
                </p:cNvGrpSpPr>
                <p:nvPr/>
              </p:nvGrpSpPr>
              <p:grpSpPr bwMode="auto">
                <a:xfrm>
                  <a:off x="2688" y="2265"/>
                  <a:ext cx="114" cy="47"/>
                  <a:chOff x="1616" y="3080"/>
                  <a:chExt cx="178" cy="181"/>
                </a:xfrm>
              </p:grpSpPr>
              <p:sp>
                <p:nvSpPr>
                  <p:cNvPr id="116402" name="Oval 226"/>
                  <p:cNvSpPr>
                    <a:spLocks noChangeArrowheads="1"/>
                  </p:cNvSpPr>
                  <p:nvPr/>
                </p:nvSpPr>
                <p:spPr bwMode="auto">
                  <a:xfrm>
                    <a:off x="1639" y="3093"/>
                    <a:ext cx="155" cy="168"/>
                  </a:xfrm>
                  <a:prstGeom prst="ellipse">
                    <a:avLst/>
                  </a:prstGeom>
                  <a:solidFill>
                    <a:srgbClr val="E89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03" name="Oval 227"/>
                  <p:cNvSpPr>
                    <a:spLocks noChangeArrowheads="1"/>
                  </p:cNvSpPr>
                  <p:nvPr/>
                </p:nvSpPr>
                <p:spPr bwMode="auto">
                  <a:xfrm>
                    <a:off x="1629" y="3085"/>
                    <a:ext cx="155" cy="168"/>
                  </a:xfrm>
                  <a:prstGeom prst="ellipse">
                    <a:avLst/>
                  </a:prstGeom>
                  <a:solidFill>
                    <a:srgbClr val="D462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04" name="Oval 232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182F76"/>
                      </a:gs>
                      <a:gs pos="100000">
                        <a:srgbClr val="3366FF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05" name="Freeform 233"/>
                  <p:cNvSpPr>
                    <a:spLocks/>
                  </p:cNvSpPr>
                  <p:nvPr/>
                </p:nvSpPr>
                <p:spPr bwMode="auto">
                  <a:xfrm>
                    <a:off x="1641" y="3101"/>
                    <a:ext cx="125" cy="139"/>
                  </a:xfrm>
                  <a:custGeom>
                    <a:avLst/>
                    <a:gdLst>
                      <a:gd name="T0" fmla="*/ 21488 w 50"/>
                      <a:gd name="T1" fmla="*/ 0 h 52"/>
                      <a:gd name="T2" fmla="*/ 25208 w 50"/>
                      <a:gd name="T3" fmla="*/ 16391 h 52"/>
                      <a:gd name="T4" fmla="*/ 8595 w 50"/>
                      <a:gd name="T5" fmla="*/ 43814 h 52"/>
                      <a:gd name="T6" fmla="*/ 0 w 50"/>
                      <a:gd name="T7" fmla="*/ 40128 h 52"/>
                      <a:gd name="T8" fmla="*/ 13488 w 50"/>
                      <a:gd name="T9" fmla="*/ 50746 h 52"/>
                      <a:gd name="T10" fmla="*/ 30595 w 50"/>
                      <a:gd name="T11" fmla="*/ 23344 h 52"/>
                      <a:gd name="T12" fmla="*/ 21488 w 50"/>
                      <a:gd name="T13" fmla="*/ 0 h 5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0" h="52">
                        <a:moveTo>
                          <a:pt x="35" y="0"/>
                        </a:moveTo>
                        <a:cubicBezTo>
                          <a:pt x="39" y="5"/>
                          <a:pt x="41" y="11"/>
                          <a:pt x="41" y="17"/>
                        </a:cubicBezTo>
                        <a:cubicBezTo>
                          <a:pt x="41" y="32"/>
                          <a:pt x="29" y="45"/>
                          <a:pt x="14" y="45"/>
                        </a:cubicBezTo>
                        <a:cubicBezTo>
                          <a:pt x="9" y="45"/>
                          <a:pt x="4" y="43"/>
                          <a:pt x="0" y="41"/>
                        </a:cubicBezTo>
                        <a:cubicBezTo>
                          <a:pt x="5" y="48"/>
                          <a:pt x="13" y="52"/>
                          <a:pt x="22" y="52"/>
                        </a:cubicBezTo>
                        <a:cubicBezTo>
                          <a:pt x="37" y="52"/>
                          <a:pt x="50" y="39"/>
                          <a:pt x="50" y="24"/>
                        </a:cubicBezTo>
                        <a:cubicBezTo>
                          <a:pt x="50" y="14"/>
                          <a:pt x="44" y="5"/>
                          <a:pt x="35" y="0"/>
                        </a:cubicBezTo>
                        <a:close/>
                      </a:path>
                    </a:pathLst>
                  </a:custGeom>
                  <a:solidFill>
                    <a:srgbClr val="6659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406" name="Oval 234"/>
                  <p:cNvSpPr>
                    <a:spLocks noChangeArrowheads="1"/>
                  </p:cNvSpPr>
                  <p:nvPr/>
                </p:nvSpPr>
                <p:spPr bwMode="auto">
                  <a:xfrm>
                    <a:off x="1641" y="3112"/>
                    <a:ext cx="58" cy="61"/>
                  </a:xfrm>
                  <a:prstGeom prst="ellipse">
                    <a:avLst/>
                  </a:prstGeom>
                  <a:solidFill>
                    <a:srgbClr val="D5CF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07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1651" y="3122"/>
                    <a:ext cx="23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08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1616" y="3080"/>
                    <a:ext cx="158" cy="168"/>
                  </a:xfrm>
                  <a:prstGeom prst="ellipse">
                    <a:avLst/>
                  </a:prstGeom>
                  <a:noFill/>
                  <a:ln w="7938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09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1634" y="3090"/>
                    <a:ext cx="20" cy="2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0" name="Oval 239"/>
                  <p:cNvSpPr>
                    <a:spLocks noChangeArrowheads="1"/>
                  </p:cNvSpPr>
                  <p:nvPr/>
                </p:nvSpPr>
                <p:spPr bwMode="auto">
                  <a:xfrm>
                    <a:off x="1659" y="3080"/>
                    <a:ext cx="15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  <p:sp>
                <p:nvSpPr>
                  <p:cNvPr id="116411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1624" y="3112"/>
                    <a:ext cx="12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eaLnBrk="1" hangingPunct="1"/>
                    <a:endParaRPr lang="en-US" sz="1800"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16011" name="Group 550"/>
              <p:cNvGrpSpPr>
                <a:grpSpLocks/>
              </p:cNvGrpSpPr>
              <p:nvPr/>
            </p:nvGrpSpPr>
            <p:grpSpPr bwMode="auto">
              <a:xfrm>
                <a:off x="2488" y="1704"/>
                <a:ext cx="240" cy="240"/>
                <a:chOff x="2229" y="1373"/>
                <a:chExt cx="1207" cy="1184"/>
              </a:xfrm>
            </p:grpSpPr>
            <p:sp>
              <p:nvSpPr>
                <p:cNvPr id="116361" name="Freeform 551"/>
                <p:cNvSpPr>
                  <a:spLocks/>
                </p:cNvSpPr>
                <p:nvPr/>
              </p:nvSpPr>
              <p:spPr bwMode="auto">
                <a:xfrm>
                  <a:off x="2241" y="1373"/>
                  <a:ext cx="1195" cy="1184"/>
                </a:xfrm>
                <a:custGeom>
                  <a:avLst/>
                  <a:gdLst>
                    <a:gd name="T0" fmla="*/ 10750 w 478"/>
                    <a:gd name="T1" fmla="*/ 4459 h 444"/>
                    <a:gd name="T2" fmla="*/ 2083 w 478"/>
                    <a:gd name="T3" fmla="*/ 19968 h 444"/>
                    <a:gd name="T4" fmla="*/ 3250 w 478"/>
                    <a:gd name="T5" fmla="*/ 42077 h 444"/>
                    <a:gd name="T6" fmla="*/ 30988 w 478"/>
                    <a:gd name="T7" fmla="*/ 53000 h 444"/>
                    <a:gd name="T8" fmla="*/ 36845 w 478"/>
                    <a:gd name="T9" fmla="*/ 9707 h 444"/>
                    <a:gd name="T10" fmla="*/ 24738 w 478"/>
                    <a:gd name="T11" fmla="*/ 1877 h 444"/>
                    <a:gd name="T12" fmla="*/ 10750 w 478"/>
                    <a:gd name="T13" fmla="*/ 4459 h 4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8" h="444">
                      <a:moveTo>
                        <a:pt x="110" y="33"/>
                      </a:moveTo>
                      <a:cubicBezTo>
                        <a:pt x="53" y="66"/>
                        <a:pt x="45" y="92"/>
                        <a:pt x="21" y="148"/>
                      </a:cubicBezTo>
                      <a:cubicBezTo>
                        <a:pt x="0" y="199"/>
                        <a:pt x="7" y="264"/>
                        <a:pt x="33" y="312"/>
                      </a:cubicBezTo>
                      <a:cubicBezTo>
                        <a:pt x="82" y="404"/>
                        <a:pt x="227" y="444"/>
                        <a:pt x="317" y="393"/>
                      </a:cubicBezTo>
                      <a:cubicBezTo>
                        <a:pt x="424" y="333"/>
                        <a:pt x="478" y="167"/>
                        <a:pt x="377" y="72"/>
                      </a:cubicBezTo>
                      <a:cubicBezTo>
                        <a:pt x="342" y="39"/>
                        <a:pt x="298" y="23"/>
                        <a:pt x="253" y="14"/>
                      </a:cubicBezTo>
                      <a:cubicBezTo>
                        <a:pt x="183" y="0"/>
                        <a:pt x="150" y="12"/>
                        <a:pt x="110" y="33"/>
                      </a:cubicBez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2" name="Freeform 552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3" name="Freeform 553"/>
                <p:cNvSpPr>
                  <a:spLocks/>
                </p:cNvSpPr>
                <p:nvPr/>
              </p:nvSpPr>
              <p:spPr bwMode="auto">
                <a:xfrm>
                  <a:off x="2439" y="1648"/>
                  <a:ext cx="847" cy="717"/>
                </a:xfrm>
                <a:custGeom>
                  <a:avLst/>
                  <a:gdLst>
                    <a:gd name="T0" fmla="*/ 0 w 339"/>
                    <a:gd name="T1" fmla="*/ 23275 h 269"/>
                    <a:gd name="T2" fmla="*/ 10406 w 339"/>
                    <a:gd name="T3" fmla="*/ 34429 h 269"/>
                    <a:gd name="T4" fmla="*/ 22804 w 339"/>
                    <a:gd name="T5" fmla="*/ 31337 h 269"/>
                    <a:gd name="T6" fmla="*/ 25925 w 339"/>
                    <a:gd name="T7" fmla="*/ 0 h 269"/>
                    <a:gd name="T8" fmla="*/ 26499 w 339"/>
                    <a:gd name="T9" fmla="*/ 13882 h 269"/>
                    <a:gd name="T10" fmla="*/ 23274 w 339"/>
                    <a:gd name="T11" fmla="*/ 19388 h 269"/>
                    <a:gd name="T12" fmla="*/ 20076 w 339"/>
                    <a:gd name="T13" fmla="*/ 25130 h 269"/>
                    <a:gd name="T14" fmla="*/ 10994 w 339"/>
                    <a:gd name="T15" fmla="*/ 29576 h 269"/>
                    <a:gd name="T16" fmla="*/ 4557 w 339"/>
                    <a:gd name="T17" fmla="*/ 26342 h 269"/>
                    <a:gd name="T18" fmla="*/ 780 w 339"/>
                    <a:gd name="T19" fmla="*/ 23821 h 26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39" h="269">
                      <a:moveTo>
                        <a:pt x="0" y="173"/>
                      </a:moveTo>
                      <a:cubicBezTo>
                        <a:pt x="10" y="229"/>
                        <a:pt x="64" y="243"/>
                        <a:pt x="107" y="256"/>
                      </a:cubicBezTo>
                      <a:cubicBezTo>
                        <a:pt x="154" y="269"/>
                        <a:pt x="196" y="265"/>
                        <a:pt x="234" y="233"/>
                      </a:cubicBezTo>
                      <a:cubicBezTo>
                        <a:pt x="295" y="179"/>
                        <a:pt x="339" y="58"/>
                        <a:pt x="266" y="0"/>
                      </a:cubicBezTo>
                      <a:cubicBezTo>
                        <a:pt x="273" y="33"/>
                        <a:pt x="287" y="70"/>
                        <a:pt x="272" y="103"/>
                      </a:cubicBezTo>
                      <a:cubicBezTo>
                        <a:pt x="265" y="118"/>
                        <a:pt x="251" y="132"/>
                        <a:pt x="239" y="144"/>
                      </a:cubicBezTo>
                      <a:cubicBezTo>
                        <a:pt x="225" y="158"/>
                        <a:pt x="218" y="173"/>
                        <a:pt x="206" y="187"/>
                      </a:cubicBezTo>
                      <a:cubicBezTo>
                        <a:pt x="187" y="211"/>
                        <a:pt x="144" y="222"/>
                        <a:pt x="113" y="220"/>
                      </a:cubicBezTo>
                      <a:cubicBezTo>
                        <a:pt x="85" y="219"/>
                        <a:pt x="68" y="208"/>
                        <a:pt x="47" y="196"/>
                      </a:cubicBezTo>
                      <a:cubicBezTo>
                        <a:pt x="35" y="188"/>
                        <a:pt x="14" y="192"/>
                        <a:pt x="8" y="177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4" name="Freeform 554"/>
                <p:cNvSpPr>
                  <a:spLocks/>
                </p:cNvSpPr>
                <p:nvPr/>
              </p:nvSpPr>
              <p:spPr bwMode="auto">
                <a:xfrm>
                  <a:off x="2416" y="1515"/>
                  <a:ext cx="430" cy="426"/>
                </a:xfrm>
                <a:custGeom>
                  <a:avLst/>
                  <a:gdLst>
                    <a:gd name="T0" fmla="*/ 11145 w 172"/>
                    <a:gd name="T1" fmla="*/ 546 h 160"/>
                    <a:gd name="T2" fmla="*/ 4220 w 172"/>
                    <a:gd name="T3" fmla="*/ 6289 h 160"/>
                    <a:gd name="T4" fmla="*/ 520 w 172"/>
                    <a:gd name="T5" fmla="*/ 21401 h 160"/>
                    <a:gd name="T6" fmla="*/ 6063 w 172"/>
                    <a:gd name="T7" fmla="*/ 6835 h 160"/>
                    <a:gd name="T8" fmla="*/ 8595 w 172"/>
                    <a:gd name="T9" fmla="*/ 5232 h 160"/>
                    <a:gd name="T10" fmla="*/ 10158 w 172"/>
                    <a:gd name="T11" fmla="*/ 2567 h 160"/>
                    <a:gd name="T12" fmla="*/ 16800 w 172"/>
                    <a:gd name="T13" fmla="*/ 546 h 160"/>
                    <a:gd name="T14" fmla="*/ 11145 w 172"/>
                    <a:gd name="T15" fmla="*/ 809 h 1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2" h="160">
                      <a:moveTo>
                        <a:pt x="114" y="4"/>
                      </a:moveTo>
                      <a:cubicBezTo>
                        <a:pt x="86" y="17"/>
                        <a:pt x="64" y="24"/>
                        <a:pt x="43" y="47"/>
                      </a:cubicBezTo>
                      <a:cubicBezTo>
                        <a:pt x="17" y="76"/>
                        <a:pt x="0" y="120"/>
                        <a:pt x="5" y="160"/>
                      </a:cubicBezTo>
                      <a:cubicBezTo>
                        <a:pt x="13" y="120"/>
                        <a:pt x="27" y="74"/>
                        <a:pt x="62" y="51"/>
                      </a:cubicBezTo>
                      <a:cubicBezTo>
                        <a:pt x="70" y="46"/>
                        <a:pt x="81" y="44"/>
                        <a:pt x="88" y="39"/>
                      </a:cubicBezTo>
                      <a:cubicBezTo>
                        <a:pt x="96" y="32"/>
                        <a:pt x="96" y="25"/>
                        <a:pt x="104" y="19"/>
                      </a:cubicBezTo>
                      <a:cubicBezTo>
                        <a:pt x="116" y="8"/>
                        <a:pt x="158" y="9"/>
                        <a:pt x="172" y="4"/>
                      </a:cubicBezTo>
                      <a:cubicBezTo>
                        <a:pt x="163" y="0"/>
                        <a:pt x="123" y="2"/>
                        <a:pt x="114" y="6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5" name="Freeform 555"/>
                <p:cNvSpPr>
                  <a:spLocks/>
                </p:cNvSpPr>
                <p:nvPr/>
              </p:nvSpPr>
              <p:spPr bwMode="auto">
                <a:xfrm>
                  <a:off x="2581" y="1701"/>
                  <a:ext cx="777" cy="816"/>
                </a:xfrm>
                <a:custGeom>
                  <a:avLst/>
                  <a:gdLst>
                    <a:gd name="T0" fmla="*/ 0 w 311"/>
                    <a:gd name="T1" fmla="*/ 36160 h 306"/>
                    <a:gd name="T2" fmla="*/ 387 w 311"/>
                    <a:gd name="T3" fmla="*/ 36259 h 306"/>
                    <a:gd name="T4" fmla="*/ 20337 w 311"/>
                    <a:gd name="T5" fmla="*/ 32768 h 306"/>
                    <a:gd name="T6" fmla="*/ 26186 w 311"/>
                    <a:gd name="T7" fmla="*/ 0 h 306"/>
                    <a:gd name="T8" fmla="*/ 17809 w 311"/>
                    <a:gd name="T9" fmla="*/ 32768 h 306"/>
                    <a:gd name="T10" fmla="*/ 0 w 311"/>
                    <a:gd name="T11" fmla="*/ 3616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11" h="306">
                      <a:moveTo>
                        <a:pt x="0" y="268"/>
                      </a:moveTo>
                      <a:cubicBezTo>
                        <a:pt x="1" y="268"/>
                        <a:pt x="2" y="269"/>
                        <a:pt x="4" y="269"/>
                      </a:cubicBezTo>
                      <a:cubicBezTo>
                        <a:pt x="46" y="287"/>
                        <a:pt x="137" y="306"/>
                        <a:pt x="209" y="243"/>
                      </a:cubicBezTo>
                      <a:cubicBezTo>
                        <a:pt x="284" y="178"/>
                        <a:pt x="311" y="54"/>
                        <a:pt x="269" y="0"/>
                      </a:cubicBezTo>
                      <a:cubicBezTo>
                        <a:pt x="288" y="52"/>
                        <a:pt x="288" y="176"/>
                        <a:pt x="183" y="243"/>
                      </a:cubicBezTo>
                      <a:cubicBezTo>
                        <a:pt x="139" y="263"/>
                        <a:pt x="99" y="294"/>
                        <a:pt x="0" y="26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6" name="Freeform 556"/>
                <p:cNvSpPr>
                  <a:spLocks/>
                </p:cNvSpPr>
                <p:nvPr/>
              </p:nvSpPr>
              <p:spPr bwMode="auto">
                <a:xfrm>
                  <a:off x="2229" y="1536"/>
                  <a:ext cx="210" cy="771"/>
                </a:xfrm>
                <a:custGeom>
                  <a:avLst/>
                  <a:gdLst>
                    <a:gd name="T0" fmla="*/ 8208 w 84"/>
                    <a:gd name="T1" fmla="*/ 0 h 289"/>
                    <a:gd name="T2" fmla="*/ 3520 w 84"/>
                    <a:gd name="T3" fmla="*/ 11202 h 289"/>
                    <a:gd name="T4" fmla="*/ 7625 w 84"/>
                    <a:gd name="T5" fmla="*/ 39060 h 289"/>
                    <a:gd name="T6" fmla="*/ 3908 w 84"/>
                    <a:gd name="T7" fmla="*/ 15644 h 289"/>
                    <a:gd name="T8" fmla="*/ 8208 w 84"/>
                    <a:gd name="T9" fmla="*/ 0 h 2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289">
                      <a:moveTo>
                        <a:pt x="84" y="0"/>
                      </a:moveTo>
                      <a:cubicBezTo>
                        <a:pt x="55" y="24"/>
                        <a:pt x="45" y="59"/>
                        <a:pt x="36" y="83"/>
                      </a:cubicBezTo>
                      <a:cubicBezTo>
                        <a:pt x="19" y="123"/>
                        <a:pt x="0" y="215"/>
                        <a:pt x="78" y="289"/>
                      </a:cubicBezTo>
                      <a:cubicBezTo>
                        <a:pt x="59" y="268"/>
                        <a:pt x="19" y="180"/>
                        <a:pt x="40" y="116"/>
                      </a:cubicBezTo>
                      <a:cubicBezTo>
                        <a:pt x="62" y="52"/>
                        <a:pt x="57" y="26"/>
                        <a:pt x="84" y="0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7" name="Freeform 557"/>
                <p:cNvSpPr>
                  <a:spLocks/>
                </p:cNvSpPr>
                <p:nvPr/>
              </p:nvSpPr>
              <p:spPr bwMode="auto">
                <a:xfrm>
                  <a:off x="2856" y="2059"/>
                  <a:ext cx="417" cy="405"/>
                </a:xfrm>
                <a:custGeom>
                  <a:avLst/>
                  <a:gdLst>
                    <a:gd name="T0" fmla="*/ 16206 w 167"/>
                    <a:gd name="T1" fmla="*/ 0 h 152"/>
                    <a:gd name="T2" fmla="*/ 0 w 167"/>
                    <a:gd name="T3" fmla="*/ 20410 h 152"/>
                    <a:gd name="T4" fmla="*/ 16206 w 167"/>
                    <a:gd name="T5" fmla="*/ 0 h 1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7" h="152">
                      <a:moveTo>
                        <a:pt x="167" y="0"/>
                      </a:moveTo>
                      <a:cubicBezTo>
                        <a:pt x="159" y="26"/>
                        <a:pt x="119" y="140"/>
                        <a:pt x="0" y="152"/>
                      </a:cubicBezTo>
                      <a:cubicBezTo>
                        <a:pt x="27" y="148"/>
                        <a:pt x="127" y="107"/>
                        <a:pt x="167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8" name="Freeform 558"/>
                <p:cNvSpPr>
                  <a:spLocks/>
                </p:cNvSpPr>
                <p:nvPr/>
              </p:nvSpPr>
              <p:spPr bwMode="auto">
                <a:xfrm>
                  <a:off x="2689" y="1856"/>
                  <a:ext cx="527" cy="499"/>
                </a:xfrm>
                <a:custGeom>
                  <a:avLst/>
                  <a:gdLst>
                    <a:gd name="T0" fmla="*/ 0 w 211"/>
                    <a:gd name="T1" fmla="*/ 23426 h 187"/>
                    <a:gd name="T2" fmla="*/ 11092 w 211"/>
                    <a:gd name="T3" fmla="*/ 22607 h 187"/>
                    <a:gd name="T4" fmla="*/ 17978 w 211"/>
                    <a:gd name="T5" fmla="*/ 12005 h 187"/>
                    <a:gd name="T6" fmla="*/ 19924 w 211"/>
                    <a:gd name="T7" fmla="*/ 0 h 187"/>
                    <a:gd name="T8" fmla="*/ 15178 w 211"/>
                    <a:gd name="T9" fmla="*/ 15410 h 187"/>
                    <a:gd name="T10" fmla="*/ 6032 w 211"/>
                    <a:gd name="T11" fmla="*/ 23677 h 187"/>
                    <a:gd name="T12" fmla="*/ 0 w 211"/>
                    <a:gd name="T13" fmla="*/ 23426 h 1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1" h="187">
                      <a:moveTo>
                        <a:pt x="0" y="173"/>
                      </a:moveTo>
                      <a:cubicBezTo>
                        <a:pt x="42" y="187"/>
                        <a:pt x="77" y="187"/>
                        <a:pt x="114" y="167"/>
                      </a:cubicBezTo>
                      <a:cubicBezTo>
                        <a:pt x="150" y="146"/>
                        <a:pt x="170" y="118"/>
                        <a:pt x="185" y="89"/>
                      </a:cubicBezTo>
                      <a:cubicBezTo>
                        <a:pt x="199" y="60"/>
                        <a:pt x="211" y="26"/>
                        <a:pt x="205" y="0"/>
                      </a:cubicBezTo>
                      <a:cubicBezTo>
                        <a:pt x="205" y="16"/>
                        <a:pt x="177" y="88"/>
                        <a:pt x="156" y="114"/>
                      </a:cubicBezTo>
                      <a:cubicBezTo>
                        <a:pt x="135" y="140"/>
                        <a:pt x="81" y="173"/>
                        <a:pt x="62" y="175"/>
                      </a:cubicBezTo>
                      <a:cubicBezTo>
                        <a:pt x="44" y="176"/>
                        <a:pt x="10" y="178"/>
                        <a:pt x="0" y="173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9" name="Freeform 559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0" name="Freeform 560"/>
                <p:cNvSpPr>
                  <a:spLocks/>
                </p:cNvSpPr>
                <p:nvPr/>
              </p:nvSpPr>
              <p:spPr bwMode="auto">
                <a:xfrm>
                  <a:off x="2239" y="1373"/>
                  <a:ext cx="1197" cy="1182"/>
                </a:xfrm>
                <a:custGeom>
                  <a:avLst/>
                  <a:gdLst>
                    <a:gd name="T0" fmla="*/ 10798 w 479"/>
                    <a:gd name="T1" fmla="*/ 4464 h 443"/>
                    <a:gd name="T2" fmla="*/ 2137 w 479"/>
                    <a:gd name="T3" fmla="*/ 19870 h 443"/>
                    <a:gd name="T4" fmla="*/ 3309 w 479"/>
                    <a:gd name="T5" fmla="*/ 42168 h 443"/>
                    <a:gd name="T6" fmla="*/ 31005 w 479"/>
                    <a:gd name="T7" fmla="*/ 53166 h 443"/>
                    <a:gd name="T8" fmla="*/ 36862 w 479"/>
                    <a:gd name="T9" fmla="*/ 9576 h 443"/>
                    <a:gd name="T10" fmla="*/ 24767 w 479"/>
                    <a:gd name="T11" fmla="*/ 1878 h 443"/>
                    <a:gd name="T12" fmla="*/ 10798 w 479"/>
                    <a:gd name="T13" fmla="*/ 4464 h 4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9" h="443">
                      <a:moveTo>
                        <a:pt x="111" y="33"/>
                      </a:moveTo>
                      <a:cubicBezTo>
                        <a:pt x="54" y="65"/>
                        <a:pt x="46" y="92"/>
                        <a:pt x="22" y="147"/>
                      </a:cubicBezTo>
                      <a:cubicBezTo>
                        <a:pt x="0" y="198"/>
                        <a:pt x="8" y="264"/>
                        <a:pt x="34" y="312"/>
                      </a:cubicBezTo>
                      <a:cubicBezTo>
                        <a:pt x="83" y="403"/>
                        <a:pt x="228" y="443"/>
                        <a:pt x="318" y="393"/>
                      </a:cubicBezTo>
                      <a:cubicBezTo>
                        <a:pt x="425" y="333"/>
                        <a:pt x="479" y="167"/>
                        <a:pt x="378" y="71"/>
                      </a:cubicBezTo>
                      <a:cubicBezTo>
                        <a:pt x="343" y="38"/>
                        <a:pt x="299" y="23"/>
                        <a:pt x="254" y="14"/>
                      </a:cubicBezTo>
                      <a:cubicBezTo>
                        <a:pt x="184" y="0"/>
                        <a:pt x="150" y="11"/>
                        <a:pt x="111" y="3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1" name="Oval 561"/>
                <p:cNvSpPr>
                  <a:spLocks noChangeArrowheads="1"/>
                </p:cNvSpPr>
                <p:nvPr/>
              </p:nvSpPr>
              <p:spPr bwMode="auto">
                <a:xfrm>
                  <a:off x="2524" y="1512"/>
                  <a:ext cx="85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2" name="Oval 562"/>
                <p:cNvSpPr>
                  <a:spLocks noChangeArrowheads="1"/>
                </p:cNvSpPr>
                <p:nvPr/>
              </p:nvSpPr>
              <p:spPr bwMode="auto">
                <a:xfrm>
                  <a:off x="2606" y="1507"/>
                  <a:ext cx="33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3" name="Oval 563"/>
                <p:cNvSpPr>
                  <a:spLocks noChangeArrowheads="1"/>
                </p:cNvSpPr>
                <p:nvPr/>
              </p:nvSpPr>
              <p:spPr bwMode="auto">
                <a:xfrm>
                  <a:off x="2499" y="1573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2" name="Group 564"/>
              <p:cNvGrpSpPr>
                <a:grpSpLocks/>
              </p:cNvGrpSpPr>
              <p:nvPr/>
            </p:nvGrpSpPr>
            <p:grpSpPr bwMode="auto">
              <a:xfrm>
                <a:off x="2968" y="1752"/>
                <a:ext cx="240" cy="240"/>
                <a:chOff x="3711" y="1064"/>
                <a:chExt cx="1081" cy="1069"/>
              </a:xfrm>
            </p:grpSpPr>
            <p:sp>
              <p:nvSpPr>
                <p:cNvPr id="116348" name="Freeform 565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9" name="Freeform 566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0" name="Freeform 567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1" name="Freeform 568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2" name="Freeform 569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3" name="Freeform 570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4" name="Freeform 571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5" name="Freeform 572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6" name="Freeform 573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7" name="Freeform 574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8" name="Oval 575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9" name="Oval 576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0" name="Oval 577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3" name="Group 578"/>
              <p:cNvGrpSpPr>
                <a:grpSpLocks/>
              </p:cNvGrpSpPr>
              <p:nvPr/>
            </p:nvGrpSpPr>
            <p:grpSpPr bwMode="auto">
              <a:xfrm>
                <a:off x="2872" y="1608"/>
                <a:ext cx="240" cy="240"/>
                <a:chOff x="3711" y="1064"/>
                <a:chExt cx="1081" cy="1069"/>
              </a:xfrm>
            </p:grpSpPr>
            <p:sp>
              <p:nvSpPr>
                <p:cNvPr id="116335" name="Freeform 579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36" name="Freeform 580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37" name="Freeform 581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38" name="Freeform 582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39" name="Freeform 583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0" name="Freeform 584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1" name="Freeform 585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2" name="Freeform 586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3" name="Freeform 587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4" name="Freeform 588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5" name="Oval 589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6" name="Oval 590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7" name="Oval 591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4" name="Group 592"/>
              <p:cNvGrpSpPr>
                <a:grpSpLocks/>
              </p:cNvGrpSpPr>
              <p:nvPr/>
            </p:nvGrpSpPr>
            <p:grpSpPr bwMode="auto">
              <a:xfrm>
                <a:off x="2104" y="2232"/>
                <a:ext cx="240" cy="144"/>
                <a:chOff x="2016" y="3456"/>
                <a:chExt cx="624" cy="576"/>
              </a:xfrm>
            </p:grpSpPr>
            <p:sp>
              <p:nvSpPr>
                <p:cNvPr id="116321" name="Freeform 593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2" name="Freeform 594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3" name="Freeform 595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4" name="Freeform 596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5" name="Freeform 59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6" name="Freeform 598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7" name="Freeform 599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6328" name="Group 600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6329" name="Freeform 601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330" name="Freeform 602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331" name="Freeform 603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332" name="Freeform 604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333" name="Freeform 605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334" name="Freeform 606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6015" name="Group 607"/>
              <p:cNvGrpSpPr>
                <a:grpSpLocks/>
              </p:cNvGrpSpPr>
              <p:nvPr/>
            </p:nvGrpSpPr>
            <p:grpSpPr bwMode="auto">
              <a:xfrm>
                <a:off x="2968" y="2520"/>
                <a:ext cx="240" cy="192"/>
                <a:chOff x="1920" y="3838"/>
                <a:chExt cx="442" cy="448"/>
              </a:xfrm>
            </p:grpSpPr>
            <p:sp>
              <p:nvSpPr>
                <p:cNvPr id="116305" name="Freeform 608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6" name="Freeform 609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7" name="Freeform 610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8" name="Freeform 611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9" name="Freeform 612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0" name="Freeform 613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1" name="Freeform 614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2" name="Freeform 615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3" name="Freeform 616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4" name="Freeform 617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5" name="Freeform 618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6" name="Freeform 619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7" name="Freeform 620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8" name="Freeform 621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9" name="Freeform 622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0" name="Freeform 623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6" name="Group 624"/>
              <p:cNvGrpSpPr>
                <a:grpSpLocks/>
              </p:cNvGrpSpPr>
              <p:nvPr/>
            </p:nvGrpSpPr>
            <p:grpSpPr bwMode="auto">
              <a:xfrm>
                <a:off x="2752" y="2424"/>
                <a:ext cx="240" cy="192"/>
                <a:chOff x="1920" y="3838"/>
                <a:chExt cx="442" cy="448"/>
              </a:xfrm>
            </p:grpSpPr>
            <p:sp>
              <p:nvSpPr>
                <p:cNvPr id="116289" name="Freeform 625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0" name="Freeform 626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1" name="Freeform 627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2" name="Freeform 628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3" name="Freeform 629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4" name="Freeform 630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5" name="Freeform 631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6" name="Freeform 632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7" name="Freeform 633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8" name="Freeform 634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9" name="Freeform 635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0" name="Freeform 636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1" name="Freeform 637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2" name="Freeform 638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3" name="Freeform 639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4" name="Freeform 640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7" name="Group 641"/>
              <p:cNvGrpSpPr>
                <a:grpSpLocks/>
              </p:cNvGrpSpPr>
              <p:nvPr/>
            </p:nvGrpSpPr>
            <p:grpSpPr bwMode="auto">
              <a:xfrm>
                <a:off x="2401" y="1392"/>
                <a:ext cx="388" cy="360"/>
                <a:chOff x="4439" y="1124"/>
                <a:chExt cx="493" cy="386"/>
              </a:xfrm>
            </p:grpSpPr>
            <p:sp>
              <p:nvSpPr>
                <p:cNvPr id="116250" name="Oval 642"/>
                <p:cNvSpPr>
                  <a:spLocks noChangeArrowheads="1"/>
                </p:cNvSpPr>
                <p:nvPr/>
              </p:nvSpPr>
              <p:spPr bwMode="auto">
                <a:xfrm>
                  <a:off x="4869" y="141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1" name="Oval 643"/>
                <p:cNvSpPr>
                  <a:spLocks noChangeArrowheads="1"/>
                </p:cNvSpPr>
                <p:nvPr/>
              </p:nvSpPr>
              <p:spPr bwMode="auto">
                <a:xfrm>
                  <a:off x="4876" y="1427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2" name="Oval 644"/>
                <p:cNvSpPr>
                  <a:spLocks noChangeArrowheads="1"/>
                </p:cNvSpPr>
                <p:nvPr/>
              </p:nvSpPr>
              <p:spPr bwMode="auto">
                <a:xfrm>
                  <a:off x="4854" y="1279"/>
                  <a:ext cx="45" cy="5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3" name="Oval 645"/>
                <p:cNvSpPr>
                  <a:spLocks noChangeArrowheads="1"/>
                </p:cNvSpPr>
                <p:nvPr/>
              </p:nvSpPr>
              <p:spPr bwMode="auto">
                <a:xfrm>
                  <a:off x="4861" y="1291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4" name="Oval 646"/>
                <p:cNvSpPr>
                  <a:spLocks noChangeArrowheads="1"/>
                </p:cNvSpPr>
                <p:nvPr/>
              </p:nvSpPr>
              <p:spPr bwMode="auto">
                <a:xfrm>
                  <a:off x="4563" y="1271"/>
                  <a:ext cx="44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5" name="Oval 647"/>
                <p:cNvSpPr>
                  <a:spLocks noChangeArrowheads="1"/>
                </p:cNvSpPr>
                <p:nvPr/>
              </p:nvSpPr>
              <p:spPr bwMode="auto">
                <a:xfrm>
                  <a:off x="4570" y="1283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6" name="Oval 648"/>
                <p:cNvSpPr>
                  <a:spLocks noChangeArrowheads="1"/>
                </p:cNvSpPr>
                <p:nvPr/>
              </p:nvSpPr>
              <p:spPr bwMode="auto">
                <a:xfrm>
                  <a:off x="4701" y="123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7" name="Oval 649"/>
                <p:cNvSpPr>
                  <a:spLocks noChangeArrowheads="1"/>
                </p:cNvSpPr>
                <p:nvPr/>
              </p:nvSpPr>
              <p:spPr bwMode="auto">
                <a:xfrm>
                  <a:off x="4708" y="1247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8" name="Oval 650"/>
                <p:cNvSpPr>
                  <a:spLocks noChangeArrowheads="1"/>
                </p:cNvSpPr>
                <p:nvPr/>
              </p:nvSpPr>
              <p:spPr bwMode="auto">
                <a:xfrm>
                  <a:off x="4585" y="1435"/>
                  <a:ext cx="45" cy="5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9" name="Oval 651"/>
                <p:cNvSpPr>
                  <a:spLocks noChangeArrowheads="1"/>
                </p:cNvSpPr>
                <p:nvPr/>
              </p:nvSpPr>
              <p:spPr bwMode="auto">
                <a:xfrm>
                  <a:off x="4596" y="1451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0" name="Oval 652"/>
                <p:cNvSpPr>
                  <a:spLocks noChangeArrowheads="1"/>
                </p:cNvSpPr>
                <p:nvPr/>
              </p:nvSpPr>
              <p:spPr bwMode="auto">
                <a:xfrm>
                  <a:off x="4772" y="1279"/>
                  <a:ext cx="48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1" name="Oval 653"/>
                <p:cNvSpPr>
                  <a:spLocks noChangeArrowheads="1"/>
                </p:cNvSpPr>
                <p:nvPr/>
              </p:nvSpPr>
              <p:spPr bwMode="auto">
                <a:xfrm>
                  <a:off x="4783" y="129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2" name="Oval 654"/>
                <p:cNvSpPr>
                  <a:spLocks noChangeArrowheads="1"/>
                </p:cNvSpPr>
                <p:nvPr/>
              </p:nvSpPr>
              <p:spPr bwMode="auto">
                <a:xfrm>
                  <a:off x="4690" y="1148"/>
                  <a:ext cx="37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3" name="Oval 655"/>
                <p:cNvSpPr>
                  <a:spLocks noChangeArrowheads="1"/>
                </p:cNvSpPr>
                <p:nvPr/>
              </p:nvSpPr>
              <p:spPr bwMode="auto">
                <a:xfrm>
                  <a:off x="4697" y="1156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4" name="Oval 656"/>
                <p:cNvSpPr>
                  <a:spLocks noChangeArrowheads="1"/>
                </p:cNvSpPr>
                <p:nvPr/>
              </p:nvSpPr>
              <p:spPr bwMode="auto">
                <a:xfrm>
                  <a:off x="4439" y="1235"/>
                  <a:ext cx="38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5" name="Oval 657"/>
                <p:cNvSpPr>
                  <a:spLocks noChangeArrowheads="1"/>
                </p:cNvSpPr>
                <p:nvPr/>
              </p:nvSpPr>
              <p:spPr bwMode="auto">
                <a:xfrm>
                  <a:off x="4447" y="1243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6" name="Oval 658"/>
                <p:cNvSpPr>
                  <a:spLocks noChangeArrowheads="1"/>
                </p:cNvSpPr>
                <p:nvPr/>
              </p:nvSpPr>
              <p:spPr bwMode="auto">
                <a:xfrm>
                  <a:off x="4514" y="1208"/>
                  <a:ext cx="49" cy="47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7" name="Oval 659"/>
                <p:cNvSpPr>
                  <a:spLocks noChangeArrowheads="1"/>
                </p:cNvSpPr>
                <p:nvPr/>
              </p:nvSpPr>
              <p:spPr bwMode="auto">
                <a:xfrm>
                  <a:off x="4525" y="1219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8" name="Oval 660"/>
                <p:cNvSpPr>
                  <a:spLocks noChangeArrowheads="1"/>
                </p:cNvSpPr>
                <p:nvPr/>
              </p:nvSpPr>
              <p:spPr bwMode="auto">
                <a:xfrm>
                  <a:off x="4469" y="1502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9" name="Oval 661"/>
                <p:cNvSpPr>
                  <a:spLocks noChangeArrowheads="1"/>
                </p:cNvSpPr>
                <p:nvPr/>
              </p:nvSpPr>
              <p:spPr bwMode="auto">
                <a:xfrm>
                  <a:off x="4488" y="1124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0" name="Oval 662"/>
                <p:cNvSpPr>
                  <a:spLocks noChangeArrowheads="1"/>
                </p:cNvSpPr>
                <p:nvPr/>
              </p:nvSpPr>
              <p:spPr bwMode="auto">
                <a:xfrm>
                  <a:off x="4499" y="1136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1" name="Oval 663"/>
                <p:cNvSpPr>
                  <a:spLocks noChangeArrowheads="1"/>
                </p:cNvSpPr>
                <p:nvPr/>
              </p:nvSpPr>
              <p:spPr bwMode="auto">
                <a:xfrm>
                  <a:off x="4503" y="1359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2" name="Oval 664"/>
                <p:cNvSpPr>
                  <a:spLocks noChangeArrowheads="1"/>
                </p:cNvSpPr>
                <p:nvPr/>
              </p:nvSpPr>
              <p:spPr bwMode="auto">
                <a:xfrm>
                  <a:off x="4510" y="137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3" name="Oval 665"/>
                <p:cNvSpPr>
                  <a:spLocks noChangeArrowheads="1"/>
                </p:cNvSpPr>
                <p:nvPr/>
              </p:nvSpPr>
              <p:spPr bwMode="auto">
                <a:xfrm>
                  <a:off x="4686" y="1331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4" name="Oval 666"/>
                <p:cNvSpPr>
                  <a:spLocks noChangeArrowheads="1"/>
                </p:cNvSpPr>
                <p:nvPr/>
              </p:nvSpPr>
              <p:spPr bwMode="auto">
                <a:xfrm>
                  <a:off x="4690" y="1339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5" name="Oval 667"/>
                <p:cNvSpPr>
                  <a:spLocks noChangeArrowheads="1"/>
                </p:cNvSpPr>
                <p:nvPr/>
              </p:nvSpPr>
              <p:spPr bwMode="auto">
                <a:xfrm>
                  <a:off x="4592" y="1164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6" name="Oval 668"/>
                <p:cNvSpPr>
                  <a:spLocks noChangeArrowheads="1"/>
                </p:cNvSpPr>
                <p:nvPr/>
              </p:nvSpPr>
              <p:spPr bwMode="auto">
                <a:xfrm>
                  <a:off x="4600" y="1172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7" name="Oval 669"/>
                <p:cNvSpPr>
                  <a:spLocks noChangeArrowheads="1"/>
                </p:cNvSpPr>
                <p:nvPr/>
              </p:nvSpPr>
              <p:spPr bwMode="auto">
                <a:xfrm>
                  <a:off x="4824" y="1343"/>
                  <a:ext cx="26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8" name="Oval 670"/>
                <p:cNvSpPr>
                  <a:spLocks noChangeArrowheads="1"/>
                </p:cNvSpPr>
                <p:nvPr/>
              </p:nvSpPr>
              <p:spPr bwMode="auto">
                <a:xfrm>
                  <a:off x="4828" y="1351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9" name="Oval 671"/>
                <p:cNvSpPr>
                  <a:spLocks noChangeArrowheads="1"/>
                </p:cNvSpPr>
                <p:nvPr/>
              </p:nvSpPr>
              <p:spPr bwMode="auto">
                <a:xfrm>
                  <a:off x="4757" y="1419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0" name="Oval 672"/>
                <p:cNvSpPr>
                  <a:spLocks noChangeArrowheads="1"/>
                </p:cNvSpPr>
                <p:nvPr/>
              </p:nvSpPr>
              <p:spPr bwMode="auto">
                <a:xfrm>
                  <a:off x="4764" y="1427"/>
                  <a:ext cx="4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1" name="Oval 673"/>
                <p:cNvSpPr>
                  <a:spLocks noChangeArrowheads="1"/>
                </p:cNvSpPr>
                <p:nvPr/>
              </p:nvSpPr>
              <p:spPr bwMode="auto">
                <a:xfrm>
                  <a:off x="4906" y="1399"/>
                  <a:ext cx="26" cy="2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2" name="Oval 674"/>
                <p:cNvSpPr>
                  <a:spLocks noChangeArrowheads="1"/>
                </p:cNvSpPr>
                <p:nvPr/>
              </p:nvSpPr>
              <p:spPr bwMode="auto">
                <a:xfrm>
                  <a:off x="4910" y="1407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3" name="Oval 675"/>
                <p:cNvSpPr>
                  <a:spLocks noChangeArrowheads="1"/>
                </p:cNvSpPr>
                <p:nvPr/>
              </p:nvSpPr>
              <p:spPr bwMode="auto">
                <a:xfrm>
                  <a:off x="4764" y="1204"/>
                  <a:ext cx="30" cy="3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4" name="Oval 676"/>
                <p:cNvSpPr>
                  <a:spLocks noChangeArrowheads="1"/>
                </p:cNvSpPr>
                <p:nvPr/>
              </p:nvSpPr>
              <p:spPr bwMode="auto">
                <a:xfrm>
                  <a:off x="4772" y="1212"/>
                  <a:ext cx="7" cy="7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5" name="Oval 677"/>
                <p:cNvSpPr>
                  <a:spLocks noChangeArrowheads="1"/>
                </p:cNvSpPr>
                <p:nvPr/>
              </p:nvSpPr>
              <p:spPr bwMode="auto">
                <a:xfrm>
                  <a:off x="4637" y="1215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6" name="Oval 678"/>
                <p:cNvSpPr>
                  <a:spLocks noChangeArrowheads="1"/>
                </p:cNvSpPr>
                <p:nvPr/>
              </p:nvSpPr>
              <p:spPr bwMode="auto">
                <a:xfrm>
                  <a:off x="4645" y="1223"/>
                  <a:ext cx="3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7" name="Oval 679"/>
                <p:cNvSpPr>
                  <a:spLocks noChangeArrowheads="1"/>
                </p:cNvSpPr>
                <p:nvPr/>
              </p:nvSpPr>
              <p:spPr bwMode="auto">
                <a:xfrm>
                  <a:off x="4600" y="1327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8" name="Oval 680"/>
                <p:cNvSpPr>
                  <a:spLocks noChangeArrowheads="1"/>
                </p:cNvSpPr>
                <p:nvPr/>
              </p:nvSpPr>
              <p:spPr bwMode="auto">
                <a:xfrm>
                  <a:off x="4607" y="1335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18" name="Group 681"/>
              <p:cNvGrpSpPr>
                <a:grpSpLocks/>
              </p:cNvGrpSpPr>
              <p:nvPr/>
            </p:nvGrpSpPr>
            <p:grpSpPr bwMode="auto">
              <a:xfrm>
                <a:off x="1960" y="2232"/>
                <a:ext cx="192" cy="144"/>
                <a:chOff x="2016" y="3456"/>
                <a:chExt cx="624" cy="576"/>
              </a:xfrm>
            </p:grpSpPr>
            <p:sp>
              <p:nvSpPr>
                <p:cNvPr id="116236" name="Freeform 682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37" name="Freeform 683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38" name="Freeform 684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39" name="Freeform 685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40" name="Freeform 686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41" name="Freeform 687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42" name="Freeform 688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6243" name="Group 689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6244" name="Freeform 690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45" name="Freeform 691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46" name="Freeform 692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47" name="Freeform 693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48" name="Freeform 694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49" name="Freeform 695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6019" name="Group 696"/>
              <p:cNvGrpSpPr>
                <a:grpSpLocks/>
              </p:cNvGrpSpPr>
              <p:nvPr/>
            </p:nvGrpSpPr>
            <p:grpSpPr bwMode="auto">
              <a:xfrm>
                <a:off x="2296" y="2232"/>
                <a:ext cx="240" cy="144"/>
                <a:chOff x="2016" y="3456"/>
                <a:chExt cx="624" cy="576"/>
              </a:xfrm>
            </p:grpSpPr>
            <p:sp>
              <p:nvSpPr>
                <p:cNvPr id="116222" name="Freeform 697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3" name="Freeform 698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4" name="Freeform 699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5" name="Freeform 700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6" name="Freeform 701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7" name="Freeform 702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8" name="Freeform 703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6229" name="Group 704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6230" name="Freeform 705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31" name="Freeform 706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32" name="Freeform 707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33" name="Freeform 708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34" name="Freeform 709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35" name="Freeform 710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6020" name="Group 711"/>
              <p:cNvGrpSpPr>
                <a:grpSpLocks/>
              </p:cNvGrpSpPr>
              <p:nvPr/>
            </p:nvGrpSpPr>
            <p:grpSpPr bwMode="auto">
              <a:xfrm>
                <a:off x="2296" y="2376"/>
                <a:ext cx="240" cy="144"/>
                <a:chOff x="2016" y="3456"/>
                <a:chExt cx="624" cy="576"/>
              </a:xfrm>
            </p:grpSpPr>
            <p:sp>
              <p:nvSpPr>
                <p:cNvPr id="116208" name="Freeform 712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09" name="Freeform 713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0" name="Freeform 714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1" name="Freeform 715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2" name="Freeform 716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3" name="Freeform 717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4" name="Freeform 718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6215" name="Group 719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6216" name="Freeform 720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17" name="Freeform 721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18" name="Freeform 722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19" name="Freeform 723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20" name="Freeform 724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21" name="Freeform 725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6021" name="Group 726"/>
              <p:cNvGrpSpPr>
                <a:grpSpLocks/>
              </p:cNvGrpSpPr>
              <p:nvPr/>
            </p:nvGrpSpPr>
            <p:grpSpPr bwMode="auto">
              <a:xfrm rot="3739813">
                <a:off x="2152" y="2376"/>
                <a:ext cx="240" cy="144"/>
                <a:chOff x="2016" y="3456"/>
                <a:chExt cx="624" cy="576"/>
              </a:xfrm>
            </p:grpSpPr>
            <p:sp>
              <p:nvSpPr>
                <p:cNvPr id="116194" name="Freeform 727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5" name="Freeform 728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6" name="Freeform 729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7" name="Freeform 730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8" name="Freeform 731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9" name="Freeform 732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00" name="Freeform 733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6201" name="Group 734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6202" name="Freeform 735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03" name="Freeform 736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04" name="Freeform 737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05" name="Freeform 738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06" name="Freeform 739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207" name="Freeform 740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6022" name="Group 741"/>
              <p:cNvGrpSpPr>
                <a:grpSpLocks/>
              </p:cNvGrpSpPr>
              <p:nvPr/>
            </p:nvGrpSpPr>
            <p:grpSpPr bwMode="auto">
              <a:xfrm rot="-1349710">
                <a:off x="2008" y="2328"/>
                <a:ext cx="240" cy="144"/>
                <a:chOff x="2016" y="3456"/>
                <a:chExt cx="624" cy="576"/>
              </a:xfrm>
            </p:grpSpPr>
            <p:sp>
              <p:nvSpPr>
                <p:cNvPr id="116180" name="Freeform 742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1" name="Freeform 743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2" name="Freeform 744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3" name="Freeform 745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4" name="Freeform 746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5" name="Freeform 747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6" name="Freeform 748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6187" name="Group 749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6188" name="Freeform 750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189" name="Freeform 751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190" name="Freeform 752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191" name="Freeform 753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192" name="Freeform 754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193" name="Freeform 755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6023" name="Group 756"/>
              <p:cNvGrpSpPr>
                <a:grpSpLocks/>
              </p:cNvGrpSpPr>
              <p:nvPr/>
            </p:nvGrpSpPr>
            <p:grpSpPr bwMode="auto">
              <a:xfrm>
                <a:off x="2776" y="1992"/>
                <a:ext cx="192" cy="192"/>
                <a:chOff x="2867" y="2237"/>
                <a:chExt cx="963" cy="1043"/>
              </a:xfrm>
            </p:grpSpPr>
            <p:sp>
              <p:nvSpPr>
                <p:cNvPr id="116064" name="Freeform 757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5" name="Freeform 758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6" name="Freeform 759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7" name="Freeform 760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8" name="Freeform 761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9" name="Freeform 762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0" name="Freeform 763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1" name="Freeform 764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2" name="Freeform 765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3" name="Freeform 766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4" name="Freeform 767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5" name="Freeform 768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6" name="Freeform 769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7" name="Freeform 770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8" name="Freeform 771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9" name="Freeform 772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0" name="Freeform 773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1" name="Freeform 774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2" name="Freeform 775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3" name="Freeform 776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4" name="Freeform 777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5" name="Freeform 778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6" name="Freeform 779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7" name="Freeform 780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8" name="Freeform 781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9" name="Freeform 782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0" name="Freeform 783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1" name="Freeform 784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2" name="Freeform 785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3" name="Freeform 786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4" name="Freeform 787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5" name="Freeform 788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6" name="Freeform 789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7" name="Freeform 790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8" name="Freeform 791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9" name="Freeform 792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0" name="Freeform 793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1" name="Freeform 794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2" name="Freeform 795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3" name="Freeform 796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4" name="Freeform 797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5" name="Freeform 798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6" name="Freeform 799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7" name="Freeform 800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8" name="Freeform 801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9" name="Freeform 802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0" name="Freeform 803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1" name="Freeform 804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2" name="Freeform 805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3" name="Freeform 806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4" name="Freeform 807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5" name="Freeform 808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6" name="Freeform 809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7" name="Freeform 810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8" name="Freeform 811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9" name="Freeform 812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0" name="Freeform 813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1" name="Freeform 814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2" name="Freeform 815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3" name="Freeform 816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4" name="Freeform 817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5" name="Freeform 818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6" name="Freeform 819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7" name="Freeform 820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8" name="Freeform 821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9" name="Freeform 822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0" name="Freeform 823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1" name="Freeform 824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2" name="Freeform 825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3" name="Freeform 826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4" name="Freeform 827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5" name="Freeform 828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6" name="Freeform 829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7" name="Freeform 830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8" name="Freeform 831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9" name="Freeform 832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0" name="Freeform 833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1" name="Freeform 834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2" name="Freeform 835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3" name="Freeform 836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4" name="Freeform 837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5" name="Freeform 838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6" name="Freeform 839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7" name="Freeform 840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8" name="Freeform 841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9" name="Freeform 842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0" name="Freeform 843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1" name="Freeform 844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2" name="Freeform 845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3" name="Freeform 846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4" name="Freeform 847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5" name="Freeform 848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6" name="Freeform 849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7" name="Freeform 850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8" name="Freeform 851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9" name="Freeform 852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0" name="Freeform 853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1" name="Freeform 854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2" name="Freeform 855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3" name="Freeform 856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4" name="Freeform 857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5" name="Freeform 858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6" name="Freeform 859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7" name="Freeform 860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8" name="Freeform 861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9" name="Freeform 862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0" name="Freeform 863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1" name="Freeform 864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2" name="Freeform 865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3" name="Freeform 866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4" name="Freeform 867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5" name="Freeform 868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6" name="Freeform 869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7" name="Freeform 870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8" name="Freeform 871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9" name="Freeform 872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6024" name="Group 873"/>
              <p:cNvGrpSpPr>
                <a:grpSpLocks/>
              </p:cNvGrpSpPr>
              <p:nvPr/>
            </p:nvGrpSpPr>
            <p:grpSpPr bwMode="auto">
              <a:xfrm>
                <a:off x="2632" y="1656"/>
                <a:ext cx="349" cy="288"/>
                <a:chOff x="4439" y="1124"/>
                <a:chExt cx="493" cy="386"/>
              </a:xfrm>
            </p:grpSpPr>
            <p:sp>
              <p:nvSpPr>
                <p:cNvPr id="116025" name="Oval 874"/>
                <p:cNvSpPr>
                  <a:spLocks noChangeArrowheads="1"/>
                </p:cNvSpPr>
                <p:nvPr/>
              </p:nvSpPr>
              <p:spPr bwMode="auto">
                <a:xfrm>
                  <a:off x="4869" y="141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6" name="Oval 875"/>
                <p:cNvSpPr>
                  <a:spLocks noChangeArrowheads="1"/>
                </p:cNvSpPr>
                <p:nvPr/>
              </p:nvSpPr>
              <p:spPr bwMode="auto">
                <a:xfrm>
                  <a:off x="4876" y="1427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7" name="Oval 876"/>
                <p:cNvSpPr>
                  <a:spLocks noChangeArrowheads="1"/>
                </p:cNvSpPr>
                <p:nvPr/>
              </p:nvSpPr>
              <p:spPr bwMode="auto">
                <a:xfrm>
                  <a:off x="4854" y="1279"/>
                  <a:ext cx="45" cy="5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8" name="Oval 877"/>
                <p:cNvSpPr>
                  <a:spLocks noChangeArrowheads="1"/>
                </p:cNvSpPr>
                <p:nvPr/>
              </p:nvSpPr>
              <p:spPr bwMode="auto">
                <a:xfrm>
                  <a:off x="4861" y="1291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9" name="Oval 878"/>
                <p:cNvSpPr>
                  <a:spLocks noChangeArrowheads="1"/>
                </p:cNvSpPr>
                <p:nvPr/>
              </p:nvSpPr>
              <p:spPr bwMode="auto">
                <a:xfrm>
                  <a:off x="4563" y="1271"/>
                  <a:ext cx="44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0" name="Oval 879"/>
                <p:cNvSpPr>
                  <a:spLocks noChangeArrowheads="1"/>
                </p:cNvSpPr>
                <p:nvPr/>
              </p:nvSpPr>
              <p:spPr bwMode="auto">
                <a:xfrm>
                  <a:off x="4570" y="1283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1" name="Oval 880"/>
                <p:cNvSpPr>
                  <a:spLocks noChangeArrowheads="1"/>
                </p:cNvSpPr>
                <p:nvPr/>
              </p:nvSpPr>
              <p:spPr bwMode="auto">
                <a:xfrm>
                  <a:off x="4701" y="123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2" name="Oval 881"/>
                <p:cNvSpPr>
                  <a:spLocks noChangeArrowheads="1"/>
                </p:cNvSpPr>
                <p:nvPr/>
              </p:nvSpPr>
              <p:spPr bwMode="auto">
                <a:xfrm>
                  <a:off x="4708" y="1247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3" name="Oval 882"/>
                <p:cNvSpPr>
                  <a:spLocks noChangeArrowheads="1"/>
                </p:cNvSpPr>
                <p:nvPr/>
              </p:nvSpPr>
              <p:spPr bwMode="auto">
                <a:xfrm>
                  <a:off x="4585" y="1435"/>
                  <a:ext cx="45" cy="5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4" name="Oval 883"/>
                <p:cNvSpPr>
                  <a:spLocks noChangeArrowheads="1"/>
                </p:cNvSpPr>
                <p:nvPr/>
              </p:nvSpPr>
              <p:spPr bwMode="auto">
                <a:xfrm>
                  <a:off x="4596" y="1451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5" name="Oval 884"/>
                <p:cNvSpPr>
                  <a:spLocks noChangeArrowheads="1"/>
                </p:cNvSpPr>
                <p:nvPr/>
              </p:nvSpPr>
              <p:spPr bwMode="auto">
                <a:xfrm>
                  <a:off x="4772" y="1279"/>
                  <a:ext cx="48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6" name="Oval 885"/>
                <p:cNvSpPr>
                  <a:spLocks noChangeArrowheads="1"/>
                </p:cNvSpPr>
                <p:nvPr/>
              </p:nvSpPr>
              <p:spPr bwMode="auto">
                <a:xfrm>
                  <a:off x="4783" y="129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7" name="Oval 886"/>
                <p:cNvSpPr>
                  <a:spLocks noChangeArrowheads="1"/>
                </p:cNvSpPr>
                <p:nvPr/>
              </p:nvSpPr>
              <p:spPr bwMode="auto">
                <a:xfrm>
                  <a:off x="4690" y="1148"/>
                  <a:ext cx="37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8" name="Oval 887"/>
                <p:cNvSpPr>
                  <a:spLocks noChangeArrowheads="1"/>
                </p:cNvSpPr>
                <p:nvPr/>
              </p:nvSpPr>
              <p:spPr bwMode="auto">
                <a:xfrm>
                  <a:off x="4697" y="1156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9" name="Oval 888"/>
                <p:cNvSpPr>
                  <a:spLocks noChangeArrowheads="1"/>
                </p:cNvSpPr>
                <p:nvPr/>
              </p:nvSpPr>
              <p:spPr bwMode="auto">
                <a:xfrm>
                  <a:off x="4439" y="1235"/>
                  <a:ext cx="38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0" name="Oval 889"/>
                <p:cNvSpPr>
                  <a:spLocks noChangeArrowheads="1"/>
                </p:cNvSpPr>
                <p:nvPr/>
              </p:nvSpPr>
              <p:spPr bwMode="auto">
                <a:xfrm>
                  <a:off x="4447" y="1243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1" name="Oval 890"/>
                <p:cNvSpPr>
                  <a:spLocks noChangeArrowheads="1"/>
                </p:cNvSpPr>
                <p:nvPr/>
              </p:nvSpPr>
              <p:spPr bwMode="auto">
                <a:xfrm>
                  <a:off x="4514" y="1208"/>
                  <a:ext cx="49" cy="47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2" name="Oval 891"/>
                <p:cNvSpPr>
                  <a:spLocks noChangeArrowheads="1"/>
                </p:cNvSpPr>
                <p:nvPr/>
              </p:nvSpPr>
              <p:spPr bwMode="auto">
                <a:xfrm>
                  <a:off x="4525" y="1219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3" name="Oval 892"/>
                <p:cNvSpPr>
                  <a:spLocks noChangeArrowheads="1"/>
                </p:cNvSpPr>
                <p:nvPr/>
              </p:nvSpPr>
              <p:spPr bwMode="auto">
                <a:xfrm>
                  <a:off x="4469" y="1502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4" name="Oval 893"/>
                <p:cNvSpPr>
                  <a:spLocks noChangeArrowheads="1"/>
                </p:cNvSpPr>
                <p:nvPr/>
              </p:nvSpPr>
              <p:spPr bwMode="auto">
                <a:xfrm>
                  <a:off x="4488" y="1124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5" name="Oval 894"/>
                <p:cNvSpPr>
                  <a:spLocks noChangeArrowheads="1"/>
                </p:cNvSpPr>
                <p:nvPr/>
              </p:nvSpPr>
              <p:spPr bwMode="auto">
                <a:xfrm>
                  <a:off x="4499" y="1136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6" name="Oval 895"/>
                <p:cNvSpPr>
                  <a:spLocks noChangeArrowheads="1"/>
                </p:cNvSpPr>
                <p:nvPr/>
              </p:nvSpPr>
              <p:spPr bwMode="auto">
                <a:xfrm>
                  <a:off x="4503" y="1359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7" name="Oval 896"/>
                <p:cNvSpPr>
                  <a:spLocks noChangeArrowheads="1"/>
                </p:cNvSpPr>
                <p:nvPr/>
              </p:nvSpPr>
              <p:spPr bwMode="auto">
                <a:xfrm>
                  <a:off x="4510" y="137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8" name="Oval 897"/>
                <p:cNvSpPr>
                  <a:spLocks noChangeArrowheads="1"/>
                </p:cNvSpPr>
                <p:nvPr/>
              </p:nvSpPr>
              <p:spPr bwMode="auto">
                <a:xfrm>
                  <a:off x="4686" y="1331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9" name="Oval 898"/>
                <p:cNvSpPr>
                  <a:spLocks noChangeArrowheads="1"/>
                </p:cNvSpPr>
                <p:nvPr/>
              </p:nvSpPr>
              <p:spPr bwMode="auto">
                <a:xfrm>
                  <a:off x="4690" y="1339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0" name="Oval 899"/>
                <p:cNvSpPr>
                  <a:spLocks noChangeArrowheads="1"/>
                </p:cNvSpPr>
                <p:nvPr/>
              </p:nvSpPr>
              <p:spPr bwMode="auto">
                <a:xfrm>
                  <a:off x="4592" y="1164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1" name="Oval 900"/>
                <p:cNvSpPr>
                  <a:spLocks noChangeArrowheads="1"/>
                </p:cNvSpPr>
                <p:nvPr/>
              </p:nvSpPr>
              <p:spPr bwMode="auto">
                <a:xfrm>
                  <a:off x="4600" y="1172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2" name="Oval 901"/>
                <p:cNvSpPr>
                  <a:spLocks noChangeArrowheads="1"/>
                </p:cNvSpPr>
                <p:nvPr/>
              </p:nvSpPr>
              <p:spPr bwMode="auto">
                <a:xfrm>
                  <a:off x="4824" y="1343"/>
                  <a:ext cx="26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3" name="Oval 902"/>
                <p:cNvSpPr>
                  <a:spLocks noChangeArrowheads="1"/>
                </p:cNvSpPr>
                <p:nvPr/>
              </p:nvSpPr>
              <p:spPr bwMode="auto">
                <a:xfrm>
                  <a:off x="4828" y="1351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4" name="Oval 903"/>
                <p:cNvSpPr>
                  <a:spLocks noChangeArrowheads="1"/>
                </p:cNvSpPr>
                <p:nvPr/>
              </p:nvSpPr>
              <p:spPr bwMode="auto">
                <a:xfrm>
                  <a:off x="4757" y="1419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5" name="Oval 904"/>
                <p:cNvSpPr>
                  <a:spLocks noChangeArrowheads="1"/>
                </p:cNvSpPr>
                <p:nvPr/>
              </p:nvSpPr>
              <p:spPr bwMode="auto">
                <a:xfrm>
                  <a:off x="4764" y="1427"/>
                  <a:ext cx="4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6" name="Oval 905"/>
                <p:cNvSpPr>
                  <a:spLocks noChangeArrowheads="1"/>
                </p:cNvSpPr>
                <p:nvPr/>
              </p:nvSpPr>
              <p:spPr bwMode="auto">
                <a:xfrm>
                  <a:off x="4906" y="1399"/>
                  <a:ext cx="26" cy="2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7" name="Oval 906"/>
                <p:cNvSpPr>
                  <a:spLocks noChangeArrowheads="1"/>
                </p:cNvSpPr>
                <p:nvPr/>
              </p:nvSpPr>
              <p:spPr bwMode="auto">
                <a:xfrm>
                  <a:off x="4910" y="1407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8" name="Oval 907"/>
                <p:cNvSpPr>
                  <a:spLocks noChangeArrowheads="1"/>
                </p:cNvSpPr>
                <p:nvPr/>
              </p:nvSpPr>
              <p:spPr bwMode="auto">
                <a:xfrm>
                  <a:off x="4764" y="1204"/>
                  <a:ext cx="30" cy="3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9" name="Oval 908"/>
                <p:cNvSpPr>
                  <a:spLocks noChangeArrowheads="1"/>
                </p:cNvSpPr>
                <p:nvPr/>
              </p:nvSpPr>
              <p:spPr bwMode="auto">
                <a:xfrm>
                  <a:off x="4772" y="1212"/>
                  <a:ext cx="7" cy="7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0" name="Oval 909"/>
                <p:cNvSpPr>
                  <a:spLocks noChangeArrowheads="1"/>
                </p:cNvSpPr>
                <p:nvPr/>
              </p:nvSpPr>
              <p:spPr bwMode="auto">
                <a:xfrm>
                  <a:off x="4637" y="1215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1" name="Oval 910"/>
                <p:cNvSpPr>
                  <a:spLocks noChangeArrowheads="1"/>
                </p:cNvSpPr>
                <p:nvPr/>
              </p:nvSpPr>
              <p:spPr bwMode="auto">
                <a:xfrm>
                  <a:off x="4645" y="1223"/>
                  <a:ext cx="3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2" name="Oval 911"/>
                <p:cNvSpPr>
                  <a:spLocks noChangeArrowheads="1"/>
                </p:cNvSpPr>
                <p:nvPr/>
              </p:nvSpPr>
              <p:spPr bwMode="auto">
                <a:xfrm>
                  <a:off x="4600" y="1327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3" name="Oval 912"/>
                <p:cNvSpPr>
                  <a:spLocks noChangeArrowheads="1"/>
                </p:cNvSpPr>
                <p:nvPr/>
              </p:nvSpPr>
              <p:spPr bwMode="auto">
                <a:xfrm>
                  <a:off x="4607" y="1335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5787" name="Group 563"/>
            <p:cNvGrpSpPr>
              <a:grpSpLocks/>
            </p:cNvGrpSpPr>
            <p:nvPr/>
          </p:nvGrpSpPr>
          <p:grpSpPr bwMode="auto">
            <a:xfrm>
              <a:off x="3814" y="1056"/>
              <a:ext cx="1906" cy="2271"/>
              <a:chOff x="3814" y="1056"/>
              <a:chExt cx="1906" cy="2271"/>
            </a:xfrm>
          </p:grpSpPr>
          <p:sp>
            <p:nvSpPr>
              <p:cNvPr id="75790" name="Freeform 164"/>
              <p:cNvSpPr>
                <a:spLocks/>
              </p:cNvSpPr>
              <p:nvPr/>
            </p:nvSpPr>
            <p:spPr bwMode="auto">
              <a:xfrm flipV="1">
                <a:off x="3814" y="2545"/>
                <a:ext cx="1" cy="6"/>
              </a:xfrm>
              <a:custGeom>
                <a:avLst/>
                <a:gdLst>
                  <a:gd name="T0" fmla="*/ 0 w 1"/>
                  <a:gd name="T1" fmla="*/ 12 h 5"/>
                  <a:gd name="T2" fmla="*/ 0 w 1"/>
                  <a:gd name="T3" fmla="*/ 0 h 5"/>
                  <a:gd name="T4" fmla="*/ 0 w 1"/>
                  <a:gd name="T5" fmla="*/ 1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791" name="Rectangle 914"/>
              <p:cNvSpPr>
                <a:spLocks noChangeArrowheads="1"/>
              </p:cNvSpPr>
              <p:nvPr/>
            </p:nvSpPr>
            <p:spPr bwMode="auto">
              <a:xfrm>
                <a:off x="3844" y="1056"/>
                <a:ext cx="1872" cy="2064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792" name="Text Box 915"/>
              <p:cNvSpPr txBox="1">
                <a:spLocks noChangeArrowheads="1"/>
              </p:cNvSpPr>
              <p:nvPr/>
            </p:nvSpPr>
            <p:spPr bwMode="auto">
              <a:xfrm>
                <a:off x="4108" y="1080"/>
                <a:ext cx="1344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sz="1600" b="1">
                    <a:solidFill>
                      <a:srgbClr val="800000"/>
                    </a:solidFill>
                  </a:rPr>
                  <a:t>3. Escape/Mimicry</a:t>
                </a:r>
              </a:p>
            </p:txBody>
          </p:sp>
          <p:sp>
            <p:nvSpPr>
              <p:cNvPr id="75793" name="Text Box 916"/>
              <p:cNvSpPr txBox="1">
                <a:spLocks noChangeArrowheads="1"/>
              </p:cNvSpPr>
              <p:nvPr/>
            </p:nvSpPr>
            <p:spPr bwMode="auto">
              <a:xfrm>
                <a:off x="4396" y="3096"/>
                <a:ext cx="76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sz="1800">
                    <a:solidFill>
                      <a:srgbClr val="FF0000"/>
                    </a:solidFill>
                  </a:rPr>
                  <a:t>IDC</a:t>
                </a:r>
              </a:p>
            </p:txBody>
          </p:sp>
          <p:grpSp>
            <p:nvGrpSpPr>
              <p:cNvPr id="75794" name="Group 918"/>
              <p:cNvGrpSpPr>
                <a:grpSpLocks/>
              </p:cNvGrpSpPr>
              <p:nvPr/>
            </p:nvGrpSpPr>
            <p:grpSpPr bwMode="auto">
              <a:xfrm rot="4169934">
                <a:off x="4809" y="2870"/>
                <a:ext cx="240" cy="288"/>
                <a:chOff x="4533" y="802"/>
                <a:chExt cx="285" cy="308"/>
              </a:xfrm>
            </p:grpSpPr>
            <p:sp>
              <p:nvSpPr>
                <p:cNvPr id="115361" name="Freeform 919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2" name="Freeform 920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3" name="Freeform 921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4" name="Freeform 922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5" name="Freeform 923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6" name="Freeform 924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7" name="Freeform 925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8" name="Freeform 926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9" name="Freeform 927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0" name="Freeform 928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1" name="Freeform 929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2" name="Freeform 930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3" name="Freeform 931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4" name="Freeform 932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5" name="Freeform 933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795" name="Group 934"/>
              <p:cNvGrpSpPr>
                <a:grpSpLocks/>
              </p:cNvGrpSpPr>
              <p:nvPr/>
            </p:nvGrpSpPr>
            <p:grpSpPr bwMode="auto">
              <a:xfrm rot="-1808979">
                <a:off x="4184" y="2353"/>
                <a:ext cx="192" cy="192"/>
                <a:chOff x="2867" y="2237"/>
                <a:chExt cx="963" cy="1043"/>
              </a:xfrm>
            </p:grpSpPr>
            <p:sp>
              <p:nvSpPr>
                <p:cNvPr id="115245" name="Freeform 935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6" name="Freeform 936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7" name="Freeform 937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8" name="Freeform 938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9" name="Freeform 939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0" name="Freeform 940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1" name="Freeform 941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2" name="Freeform 942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3" name="Freeform 943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4" name="Freeform 944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5" name="Freeform 945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6" name="Freeform 946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7" name="Freeform 947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8" name="Freeform 948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9" name="Freeform 949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0" name="Freeform 950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1" name="Freeform 951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2" name="Freeform 952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3" name="Freeform 953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4" name="Freeform 954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5" name="Freeform 955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6" name="Freeform 956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7" name="Freeform 957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8" name="Freeform 958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9" name="Freeform 959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0" name="Freeform 960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1" name="Freeform 961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2" name="Freeform 962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3" name="Freeform 963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4" name="Freeform 964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5" name="Freeform 965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6" name="Freeform 966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7" name="Freeform 967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8" name="Freeform 968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9" name="Freeform 969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0" name="Freeform 970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1" name="Freeform 971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2" name="Freeform 972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3" name="Freeform 973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4" name="Freeform 974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5" name="Freeform 975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6" name="Freeform 976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7" name="Freeform 977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8" name="Freeform 978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9" name="Freeform 979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0" name="Freeform 980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1" name="Freeform 981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2" name="Freeform 982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3" name="Freeform 983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4" name="Freeform 984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5" name="Freeform 985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6" name="Freeform 986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7" name="Freeform 987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8" name="Freeform 988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9" name="Freeform 989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0" name="Freeform 990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1" name="Freeform 991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2" name="Freeform 992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3" name="Freeform 993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4" name="Freeform 994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5" name="Freeform 995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6" name="Freeform 996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7" name="Freeform 997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8" name="Freeform 998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9" name="Freeform 999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0" name="Freeform 1000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1" name="Freeform 1001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2" name="Freeform 1002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3" name="Freeform 1003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4" name="Freeform 1004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5" name="Freeform 1005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6" name="Freeform 1006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7" name="Freeform 1007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8" name="Freeform 1008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9" name="Freeform 1009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0" name="Freeform 1010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1" name="Freeform 1011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2" name="Freeform 1012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3" name="Freeform 1013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4" name="Freeform 1014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5" name="Freeform 1015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6" name="Freeform 1016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7" name="Freeform 1017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8" name="Freeform 1018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9" name="Freeform 1019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0" name="Freeform 1020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1" name="Freeform 1021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2" name="Freeform 1022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3" name="Freeform 1023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4" name="Freeform 0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5" name="Freeform 1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6" name="Freeform 2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7" name="Freeform 3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8" name="Freeform 4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9" name="Freeform 5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0" name="Freeform 6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1" name="Freeform 7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2" name="Freeform 8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3" name="Freeform 9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4" name="Freeform 10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5" name="Freeform 11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6" name="Freeform 12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7" name="Freeform 13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8" name="Freeform 14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9" name="Freeform 15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0" name="Freeform 16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1" name="Freeform 17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2" name="Freeform 18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3" name="Freeform 19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4" name="Freeform 20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5" name="Freeform 21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6" name="Freeform 22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7" name="Freeform 23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8" name="Freeform 24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9" name="Freeform 25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0" name="Freeform 26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796" name="Group 27"/>
              <p:cNvGrpSpPr>
                <a:grpSpLocks/>
              </p:cNvGrpSpPr>
              <p:nvPr/>
            </p:nvGrpSpPr>
            <p:grpSpPr bwMode="auto">
              <a:xfrm rot="1876373">
                <a:off x="4328" y="2257"/>
                <a:ext cx="192" cy="192"/>
                <a:chOff x="2867" y="2237"/>
                <a:chExt cx="963" cy="1043"/>
              </a:xfrm>
            </p:grpSpPr>
            <p:sp>
              <p:nvSpPr>
                <p:cNvPr id="115129" name="Freeform 28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0" name="Freeform 29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1" name="Freeform 30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2" name="Freeform 31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3" name="Freeform 32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4" name="Freeform 33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5" name="Freeform 34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6" name="Freeform 35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7" name="Freeform 36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8" name="Freeform 37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9" name="Freeform 38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0" name="Freeform 39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1" name="Freeform 40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2" name="Freeform 41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3" name="Freeform 42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4" name="Freeform 43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5" name="Freeform 44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6" name="Freeform 45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7" name="Freeform 46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8" name="Freeform 47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9" name="Freeform 48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0" name="Freeform 49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1" name="Freeform 50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2" name="Freeform 51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3" name="Freeform 52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4" name="Freeform 53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5" name="Freeform 54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6" name="Freeform 55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7" name="Freeform 56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8" name="Freeform 57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9" name="Freeform 58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0" name="Freeform 59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1" name="Freeform 60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2" name="Freeform 61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3" name="Freeform 62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4" name="Freeform 63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5" name="Freeform 64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6" name="Freeform 65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7" name="Freeform 66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8" name="Freeform 67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9" name="Freeform 68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0" name="Freeform 69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1" name="Freeform 70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2" name="Freeform 71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3" name="Freeform 72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4" name="Freeform 73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5" name="Freeform 74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6" name="Freeform 75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7" name="Freeform 76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8" name="Freeform 77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9" name="Freeform 78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0" name="Freeform 79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1" name="Freeform 80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2" name="Freeform 81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3" name="Freeform 82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4" name="Freeform 83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5" name="Freeform 84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6" name="Freeform 85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7" name="Freeform 86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8" name="Freeform 87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9" name="Freeform 88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0" name="Freeform 89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1" name="Freeform 90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2" name="Freeform 91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3" name="Freeform 92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4" name="Freeform 93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5" name="Freeform 94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6" name="Freeform 95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7" name="Freeform 96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8" name="Freeform 97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9" name="Freeform 98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0" name="Freeform 99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1" name="Freeform 100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2" name="Freeform 101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3" name="Freeform 102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4" name="Freeform 103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5" name="Freeform 104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6" name="Freeform 105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7" name="Freeform 106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8" name="Freeform 107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9" name="Freeform 108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0" name="Freeform 109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1" name="Freeform 110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2" name="Freeform 111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3" name="Freeform 112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4" name="Freeform 113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5" name="Freeform 114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6" name="Freeform 115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7" name="Freeform 116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8" name="Freeform 117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9" name="Freeform 118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0" name="Freeform 119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1" name="Freeform 120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2" name="Freeform 121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3" name="Freeform 122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4" name="Freeform 123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5" name="Freeform 124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6" name="Freeform 125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7" name="Freeform 126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8" name="Freeform 127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9" name="Freeform 128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0" name="Freeform 129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1" name="Freeform 130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2" name="Freeform 131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3" name="Freeform 132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4" name="Freeform 133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5" name="Freeform 134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6" name="Freeform 135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7" name="Freeform 136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8" name="Freeform 137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9" name="Freeform 138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0" name="Freeform 139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1" name="Freeform 140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2" name="Freeform 141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3" name="Freeform 142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4" name="Freeform 143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797" name="Group 144"/>
              <p:cNvGrpSpPr>
                <a:grpSpLocks/>
              </p:cNvGrpSpPr>
              <p:nvPr/>
            </p:nvGrpSpPr>
            <p:grpSpPr bwMode="auto">
              <a:xfrm>
                <a:off x="4328" y="2401"/>
                <a:ext cx="192" cy="192"/>
                <a:chOff x="2867" y="2237"/>
                <a:chExt cx="963" cy="1043"/>
              </a:xfrm>
            </p:grpSpPr>
            <p:sp>
              <p:nvSpPr>
                <p:cNvPr id="115013" name="Freeform 145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4" name="Freeform 146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5" name="Freeform 147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6" name="Freeform 148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7" name="Freeform 149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8" name="Freeform 150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9" name="Freeform 151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0" name="Freeform 152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1" name="Freeform 153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2" name="Freeform 154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3" name="Freeform 155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4" name="Freeform 156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5" name="Freeform 157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6" name="Freeform 158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7" name="Freeform 159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8" name="Freeform 160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9" name="Freeform 161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0" name="Freeform 162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1" name="Freeform 163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2" name="Freeform 164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3" name="Freeform 165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4" name="Freeform 166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5" name="Freeform 167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6" name="Freeform 168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7" name="Freeform 169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8" name="Freeform 170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9" name="Freeform 171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0" name="Freeform 172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1" name="Freeform 173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2" name="Freeform 174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3" name="Freeform 175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4" name="Freeform 176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5" name="Freeform 177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6" name="Freeform 178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7" name="Freeform 179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8" name="Freeform 180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9" name="Freeform 181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0" name="Freeform 182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1" name="Freeform 183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2" name="Freeform 184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3" name="Freeform 185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4" name="Freeform 186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5" name="Freeform 187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6" name="Freeform 188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7" name="Freeform 189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8" name="Freeform 190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9" name="Freeform 191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0" name="Freeform 192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1" name="Freeform 193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2" name="Freeform 194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3" name="Freeform 195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4" name="Freeform 196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5" name="Freeform 197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6" name="Freeform 198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7" name="Freeform 199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8" name="Freeform 200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9" name="Freeform 201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0" name="Freeform 202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1" name="Freeform 203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2" name="Freeform 204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3" name="Freeform 205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4" name="Freeform 206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5" name="Freeform 207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6" name="Freeform 208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7" name="Freeform 209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8" name="Freeform 210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9" name="Freeform 211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0" name="Freeform 212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1" name="Freeform 213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2" name="Freeform 214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3" name="Freeform 215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4" name="Freeform 216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5" name="Freeform 217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6" name="Freeform 218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7" name="Freeform 219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8" name="Freeform 220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9" name="Freeform 221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0" name="Freeform 222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1" name="Freeform 223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2" name="Freeform 224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3" name="Freeform 225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4" name="Freeform 226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5" name="Freeform 227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6" name="Freeform 228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7" name="Freeform 229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8" name="Freeform 230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9" name="Freeform 231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0" name="Freeform 232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1" name="Freeform 233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2" name="Freeform 234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3" name="Freeform 235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4" name="Freeform 236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5" name="Freeform 237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6" name="Freeform 238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7" name="Freeform 239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8" name="Freeform 240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9" name="Freeform 241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0" name="Freeform 242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1" name="Freeform 243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2" name="Freeform 244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3" name="Freeform 245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4" name="Freeform 246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5" name="Freeform 247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6" name="Freeform 248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7" name="Freeform 249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8" name="Freeform 250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9" name="Freeform 251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0" name="Freeform 252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1" name="Freeform 253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2" name="Freeform 254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3" name="Freeform 255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4" name="Freeform 256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5" name="Freeform 257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6" name="Freeform 258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7" name="Freeform 259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8" name="Freeform 260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798" name="Group 261"/>
              <p:cNvGrpSpPr>
                <a:grpSpLocks/>
              </p:cNvGrpSpPr>
              <p:nvPr/>
            </p:nvGrpSpPr>
            <p:grpSpPr bwMode="auto">
              <a:xfrm rot="-4101860">
                <a:off x="4472" y="2353"/>
                <a:ext cx="192" cy="192"/>
                <a:chOff x="2867" y="2237"/>
                <a:chExt cx="963" cy="1043"/>
              </a:xfrm>
            </p:grpSpPr>
            <p:sp>
              <p:nvSpPr>
                <p:cNvPr id="114897" name="Freeform 262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8" name="Freeform 263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9" name="Freeform 264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0" name="Freeform 265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1" name="Freeform 266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2" name="Freeform 267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3" name="Freeform 268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4" name="Freeform 269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5" name="Freeform 270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6" name="Freeform 271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7" name="Freeform 272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8" name="Freeform 273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9" name="Freeform 274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0" name="Freeform 275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1" name="Freeform 276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2" name="Freeform 277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3" name="Freeform 278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4" name="Freeform 279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5" name="Freeform 280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6" name="Freeform 281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7" name="Freeform 282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8" name="Freeform 283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9" name="Freeform 284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0" name="Freeform 285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1" name="Freeform 286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2" name="Freeform 287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3" name="Freeform 288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4" name="Freeform 289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5" name="Freeform 290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6" name="Freeform 291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7" name="Freeform 292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8" name="Freeform 293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9" name="Freeform 294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0" name="Freeform 295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1" name="Freeform 296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2" name="Freeform 297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3" name="Freeform 298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4" name="Freeform 299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5" name="Freeform 300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6" name="Freeform 301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7" name="Freeform 302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8" name="Freeform 303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9" name="Freeform 304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0" name="Freeform 305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1" name="Freeform 306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2" name="Freeform 307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3" name="Freeform 308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4" name="Freeform 309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5" name="Freeform 310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6" name="Freeform 311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7" name="Freeform 312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8" name="Freeform 313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9" name="Freeform 314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0" name="Freeform 315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1" name="Freeform 316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2" name="Freeform 317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3" name="Freeform 318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4" name="Freeform 319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5" name="Freeform 320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6" name="Freeform 321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7" name="Freeform 322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8" name="Freeform 323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9" name="Freeform 324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0" name="Freeform 325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1" name="Freeform 326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2" name="Freeform 327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3" name="Freeform 328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4" name="Freeform 329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5" name="Freeform 330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6" name="Freeform 331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7" name="Freeform 332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8" name="Freeform 333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9" name="Freeform 334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0" name="Freeform 335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1" name="Freeform 336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2" name="Freeform 337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3" name="Freeform 338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4" name="Freeform 339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5" name="Freeform 340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6" name="Freeform 341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7" name="Freeform 342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8" name="Freeform 343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9" name="Freeform 344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0" name="Freeform 345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1" name="Freeform 346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2" name="Freeform 347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3" name="Freeform 348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4" name="Freeform 349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5" name="Freeform 350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6" name="Freeform 351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7" name="Freeform 352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8" name="Freeform 353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9" name="Freeform 354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0" name="Freeform 355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1" name="Freeform 356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2" name="Freeform 357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3" name="Freeform 358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4" name="Freeform 359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5" name="Freeform 360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6" name="Freeform 361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7" name="Freeform 362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8" name="Freeform 363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9" name="Freeform 364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0" name="Freeform 365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1" name="Freeform 366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2" name="Freeform 367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3" name="Freeform 368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4" name="Freeform 369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5" name="Freeform 370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6" name="Freeform 371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7" name="Freeform 372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8" name="Freeform 373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9" name="Freeform 374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0" name="Freeform 375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1" name="Freeform 376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2" name="Freeform 377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799" name="Group 378"/>
              <p:cNvGrpSpPr>
                <a:grpSpLocks/>
              </p:cNvGrpSpPr>
              <p:nvPr/>
            </p:nvGrpSpPr>
            <p:grpSpPr bwMode="auto">
              <a:xfrm rot="-6993903">
                <a:off x="4616" y="2161"/>
                <a:ext cx="192" cy="192"/>
                <a:chOff x="2867" y="2237"/>
                <a:chExt cx="963" cy="1043"/>
              </a:xfrm>
            </p:grpSpPr>
            <p:sp>
              <p:nvSpPr>
                <p:cNvPr id="114781" name="Freeform 379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2" name="Freeform 380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3" name="Freeform 381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4" name="Freeform 382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5" name="Freeform 383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6" name="Freeform 384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7" name="Freeform 385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8" name="Freeform 386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9" name="Freeform 387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0" name="Freeform 388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1" name="Freeform 389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2" name="Freeform 390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3" name="Freeform 391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4" name="Freeform 392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5" name="Freeform 393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6" name="Freeform 394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7" name="Freeform 395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8" name="Freeform 396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9" name="Freeform 397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0" name="Freeform 398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1" name="Freeform 399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2" name="Freeform 400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3" name="Freeform 401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4" name="Freeform 402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5" name="Freeform 403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6" name="Freeform 404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7" name="Freeform 405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8" name="Freeform 406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9" name="Freeform 407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0" name="Freeform 408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1" name="Freeform 409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2" name="Freeform 410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3" name="Freeform 411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4" name="Freeform 412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5" name="Freeform 413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6" name="Freeform 414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7" name="Freeform 415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8" name="Freeform 416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9" name="Freeform 417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0" name="Freeform 418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1" name="Freeform 419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2" name="Freeform 420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3" name="Freeform 421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4" name="Freeform 422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5" name="Freeform 423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6" name="Freeform 424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7" name="Freeform 425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8" name="Freeform 426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9" name="Freeform 427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0" name="Freeform 428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1" name="Freeform 429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2" name="Freeform 430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3" name="Freeform 431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4" name="Freeform 432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5" name="Freeform 433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6" name="Freeform 434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7" name="Freeform 435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8" name="Freeform 436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9" name="Freeform 437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0" name="Freeform 438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1" name="Freeform 439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2" name="Freeform 440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3" name="Freeform 441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4" name="Freeform 442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5" name="Freeform 443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6" name="Freeform 444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7" name="Freeform 445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8" name="Freeform 446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9" name="Freeform 447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0" name="Freeform 448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1" name="Freeform 449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2" name="Freeform 450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3" name="Freeform 451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4" name="Freeform 452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5" name="Freeform 453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6" name="Freeform 454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7" name="Freeform 455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8" name="Freeform 456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9" name="Freeform 457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0" name="Freeform 458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1" name="Freeform 459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2" name="Freeform 460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3" name="Freeform 461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4" name="Freeform 462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5" name="Freeform 463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6" name="Freeform 464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7" name="Freeform 465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8" name="Freeform 466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9" name="Freeform 467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0" name="Freeform 468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1" name="Freeform 469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2" name="Freeform 470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3" name="Freeform 471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4" name="Freeform 472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5" name="Freeform 473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6" name="Freeform 474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7" name="Freeform 475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8" name="Freeform 476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9" name="Freeform 477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0" name="Freeform 478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1" name="Freeform 479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2" name="Freeform 480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3" name="Freeform 481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4" name="Freeform 482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5" name="Freeform 483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6" name="Freeform 484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7" name="Freeform 485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8" name="Freeform 486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9" name="Freeform 487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0" name="Freeform 488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1" name="Freeform 489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2" name="Freeform 490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3" name="Freeform 491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4" name="Freeform 492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5" name="Freeform 493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6" name="Freeform 494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0" name="Group 495"/>
              <p:cNvGrpSpPr>
                <a:grpSpLocks/>
              </p:cNvGrpSpPr>
              <p:nvPr/>
            </p:nvGrpSpPr>
            <p:grpSpPr bwMode="auto">
              <a:xfrm rot="1876373">
                <a:off x="4424" y="2353"/>
                <a:ext cx="192" cy="192"/>
                <a:chOff x="2867" y="2237"/>
                <a:chExt cx="963" cy="1043"/>
              </a:xfrm>
            </p:grpSpPr>
            <p:sp>
              <p:nvSpPr>
                <p:cNvPr id="114665" name="Freeform 496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6" name="Freeform 497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7" name="Freeform 498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8" name="Freeform 499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9" name="Freeform 500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0" name="Freeform 501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1" name="Freeform 502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2" name="Freeform 503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3" name="Freeform 504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4" name="Freeform 505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5" name="Freeform 506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6" name="Freeform 507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7" name="Freeform 508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8" name="Freeform 509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9" name="Freeform 510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0" name="Freeform 511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1" name="Freeform 512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2" name="Freeform 513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3" name="Freeform 514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4" name="Freeform 515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5" name="Freeform 516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6" name="Freeform 517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7" name="Freeform 518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8" name="Freeform 519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9" name="Freeform 520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0" name="Freeform 521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1" name="Freeform 522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2" name="Freeform 523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3" name="Freeform 524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4" name="Freeform 525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5" name="Freeform 526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6" name="Freeform 527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7" name="Freeform 528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8" name="Freeform 529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9" name="Freeform 530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0" name="Freeform 531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1" name="Freeform 532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2" name="Freeform 533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3" name="Freeform 534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4" name="Freeform 535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5" name="Freeform 536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6" name="Freeform 537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7" name="Freeform 538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8" name="Freeform 539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9" name="Freeform 540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0" name="Freeform 541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1" name="Freeform 542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2" name="Freeform 543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3" name="Freeform 544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4" name="Freeform 545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5" name="Freeform 546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6" name="Freeform 547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7" name="Freeform 548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8" name="Freeform 549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9" name="Freeform 550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0" name="Freeform 551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1" name="Freeform 552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2" name="Freeform 553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3" name="Freeform 554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4" name="Freeform 555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5" name="Freeform 556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6" name="Freeform 557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7" name="Freeform 558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8" name="Freeform 559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9" name="Freeform 560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0" name="Freeform 561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1" name="Freeform 562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2" name="Freeform 563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3" name="Freeform 564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4" name="Freeform 565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5" name="Freeform 566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6" name="Freeform 567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7" name="Freeform 568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8" name="Freeform 569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9" name="Freeform 570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0" name="Freeform 571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1" name="Freeform 572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2" name="Freeform 573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3" name="Freeform 574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4" name="Freeform 575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5" name="Freeform 576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6" name="Freeform 577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7" name="Freeform 578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8" name="Freeform 579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9" name="Freeform 580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0" name="Freeform 581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1" name="Freeform 582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2" name="Freeform 583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3" name="Freeform 584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4" name="Freeform 585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5" name="Freeform 586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6" name="Freeform 587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7" name="Freeform 588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8" name="Freeform 589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9" name="Freeform 590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0" name="Freeform 591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1" name="Freeform 592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2" name="Freeform 593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3" name="Freeform 594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4" name="Freeform 595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5" name="Freeform 596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6" name="Freeform 597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7" name="Freeform 598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8" name="Freeform 599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9" name="Freeform 600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0" name="Freeform 601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1" name="Freeform 602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2" name="Freeform 603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3" name="Freeform 604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4" name="Freeform 605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5" name="Freeform 606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6" name="Freeform 607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7" name="Freeform 608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8" name="Freeform 609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9" name="Freeform 610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0" name="Freeform 611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1" name="Group 612"/>
              <p:cNvGrpSpPr>
                <a:grpSpLocks/>
              </p:cNvGrpSpPr>
              <p:nvPr/>
            </p:nvGrpSpPr>
            <p:grpSpPr bwMode="auto">
              <a:xfrm rot="1876373">
                <a:off x="4520" y="2449"/>
                <a:ext cx="192" cy="192"/>
                <a:chOff x="2867" y="2237"/>
                <a:chExt cx="963" cy="1043"/>
              </a:xfrm>
            </p:grpSpPr>
            <p:sp>
              <p:nvSpPr>
                <p:cNvPr id="114549" name="Freeform 613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0" name="Freeform 614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1" name="Freeform 615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2" name="Freeform 616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3" name="Freeform 617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4" name="Freeform 618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5" name="Freeform 619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6" name="Freeform 620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7" name="Freeform 621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8" name="Freeform 622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9" name="Freeform 623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0" name="Freeform 624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1" name="Freeform 625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2" name="Freeform 626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3" name="Freeform 627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4" name="Freeform 628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5" name="Freeform 629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6" name="Freeform 630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7" name="Freeform 631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8" name="Freeform 632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9" name="Freeform 633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0" name="Freeform 634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1" name="Freeform 635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2" name="Freeform 636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3" name="Freeform 637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4" name="Freeform 638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5" name="Freeform 639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6" name="Freeform 640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7" name="Freeform 641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8" name="Freeform 642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9" name="Freeform 643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0" name="Freeform 644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1" name="Freeform 645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2" name="Freeform 646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3" name="Freeform 647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4" name="Freeform 648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5" name="Freeform 649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6" name="Freeform 650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7" name="Freeform 651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8" name="Freeform 652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9" name="Freeform 653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0" name="Freeform 654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1" name="Freeform 655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2" name="Freeform 656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3" name="Freeform 657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4" name="Freeform 658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5" name="Freeform 659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6" name="Freeform 660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7" name="Freeform 661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8" name="Freeform 662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9" name="Freeform 663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0" name="Freeform 664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1" name="Freeform 665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2" name="Freeform 666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3" name="Freeform 667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4" name="Freeform 668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5" name="Freeform 669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6" name="Freeform 670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7" name="Freeform 671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8" name="Freeform 672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9" name="Freeform 673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0" name="Freeform 674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1" name="Freeform 675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2" name="Freeform 676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3" name="Freeform 677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4" name="Freeform 678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5" name="Freeform 679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6" name="Freeform 680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7" name="Freeform 681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8" name="Freeform 682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9" name="Freeform 683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0" name="Freeform 684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1" name="Freeform 685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2" name="Freeform 686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3" name="Freeform 687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4" name="Freeform 688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5" name="Freeform 689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6" name="Freeform 690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7" name="Freeform 691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8" name="Freeform 692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9" name="Freeform 693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0" name="Freeform 694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1" name="Freeform 695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2" name="Freeform 696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3" name="Freeform 697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4" name="Freeform 698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5" name="Freeform 699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6" name="Freeform 700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7" name="Freeform 701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8" name="Freeform 702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9" name="Freeform 703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0" name="Freeform 704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1" name="Freeform 705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2" name="Freeform 706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3" name="Freeform 707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4" name="Freeform 708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5" name="Freeform 709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6" name="Freeform 710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7" name="Freeform 711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8" name="Freeform 712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9" name="Freeform 713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0" name="Freeform 714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1" name="Freeform 715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2" name="Freeform 716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3" name="Freeform 717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4" name="Freeform 718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5" name="Freeform 719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6" name="Freeform 720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7" name="Freeform 721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8" name="Freeform 722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9" name="Freeform 723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0" name="Freeform 724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1" name="Freeform 725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2" name="Freeform 726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3" name="Freeform 727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4" name="Freeform 728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2" name="Group 729"/>
              <p:cNvGrpSpPr>
                <a:grpSpLocks/>
              </p:cNvGrpSpPr>
              <p:nvPr/>
            </p:nvGrpSpPr>
            <p:grpSpPr bwMode="auto">
              <a:xfrm rot="1876373">
                <a:off x="4616" y="2353"/>
                <a:ext cx="192" cy="192"/>
                <a:chOff x="2867" y="2237"/>
                <a:chExt cx="963" cy="1043"/>
              </a:xfrm>
            </p:grpSpPr>
            <p:sp>
              <p:nvSpPr>
                <p:cNvPr id="114433" name="Freeform 730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4" name="Freeform 731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5" name="Freeform 732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6" name="Freeform 733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7" name="Freeform 734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8" name="Freeform 735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9" name="Freeform 736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0" name="Freeform 737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1" name="Freeform 738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2" name="Freeform 739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3" name="Freeform 740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4" name="Freeform 741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5" name="Freeform 742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6" name="Freeform 743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7" name="Freeform 744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8" name="Freeform 745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9" name="Freeform 746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0" name="Freeform 747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1" name="Freeform 748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2" name="Freeform 749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3" name="Freeform 750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4" name="Freeform 751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5" name="Freeform 752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6" name="Freeform 753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7" name="Freeform 754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8" name="Freeform 755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9" name="Freeform 756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0" name="Freeform 757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1" name="Freeform 758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2" name="Freeform 759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3" name="Freeform 760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4" name="Freeform 761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5" name="Freeform 762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6" name="Freeform 763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7" name="Freeform 764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8" name="Freeform 765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9" name="Freeform 766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0" name="Freeform 767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1" name="Freeform 768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2" name="Freeform 769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3" name="Freeform 770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4" name="Freeform 771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5" name="Freeform 772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6" name="Freeform 773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7" name="Freeform 774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8" name="Freeform 775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9" name="Freeform 776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0" name="Freeform 777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1" name="Freeform 778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2" name="Freeform 779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3" name="Freeform 780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4" name="Freeform 781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5" name="Freeform 782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6" name="Freeform 783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7" name="Freeform 784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8" name="Freeform 785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9" name="Freeform 786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0" name="Freeform 787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1" name="Freeform 788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2" name="Freeform 789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3" name="Freeform 790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4" name="Freeform 791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5" name="Freeform 792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6" name="Freeform 793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7" name="Freeform 794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8" name="Freeform 795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9" name="Freeform 796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0" name="Freeform 797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1" name="Freeform 798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2" name="Freeform 799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3" name="Freeform 800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4" name="Freeform 801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5" name="Freeform 802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6" name="Freeform 803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7" name="Freeform 804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8" name="Freeform 805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9" name="Freeform 806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0" name="Freeform 807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1" name="Freeform 808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2" name="Freeform 809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3" name="Freeform 810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4" name="Freeform 811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5" name="Freeform 812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6" name="Freeform 813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7" name="Freeform 814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8" name="Freeform 815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9" name="Freeform 816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0" name="Freeform 817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1" name="Freeform 818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2" name="Freeform 819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3" name="Freeform 820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4" name="Freeform 821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5" name="Freeform 822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6" name="Freeform 823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7" name="Freeform 824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8" name="Freeform 825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9" name="Freeform 826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0" name="Freeform 827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1" name="Freeform 828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2" name="Freeform 829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3" name="Freeform 830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4" name="Freeform 831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5" name="Freeform 832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6" name="Freeform 833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7" name="Freeform 834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8" name="Freeform 835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9" name="Freeform 836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0" name="Freeform 837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1" name="Freeform 838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2" name="Freeform 839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3" name="Freeform 840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4" name="Freeform 841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5" name="Freeform 842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6" name="Freeform 843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7" name="Freeform 844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8" name="Freeform 845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3" name="Group 846"/>
              <p:cNvGrpSpPr>
                <a:grpSpLocks/>
              </p:cNvGrpSpPr>
              <p:nvPr/>
            </p:nvGrpSpPr>
            <p:grpSpPr bwMode="auto">
              <a:xfrm rot="1876373">
                <a:off x="4376" y="2497"/>
                <a:ext cx="192" cy="192"/>
                <a:chOff x="2867" y="2237"/>
                <a:chExt cx="963" cy="1043"/>
              </a:xfrm>
            </p:grpSpPr>
            <p:sp>
              <p:nvSpPr>
                <p:cNvPr id="114317" name="Freeform 847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8" name="Freeform 848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9" name="Freeform 849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0" name="Freeform 850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1" name="Freeform 851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2" name="Freeform 852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3" name="Freeform 853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4" name="Freeform 854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5" name="Freeform 855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6" name="Freeform 856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7" name="Freeform 857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8" name="Freeform 858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9" name="Freeform 859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0" name="Freeform 860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1" name="Freeform 861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2" name="Freeform 862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3" name="Freeform 863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4" name="Freeform 864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5" name="Freeform 865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6" name="Freeform 866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7" name="Freeform 867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8" name="Freeform 868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9" name="Freeform 869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0" name="Freeform 870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1" name="Freeform 871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2" name="Freeform 872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3" name="Freeform 873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4" name="Freeform 874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5" name="Freeform 875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6" name="Freeform 876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7" name="Freeform 877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8" name="Freeform 878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9" name="Freeform 879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0" name="Freeform 880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1" name="Freeform 881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2" name="Freeform 882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3" name="Freeform 883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4" name="Freeform 884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5" name="Freeform 885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6" name="Freeform 886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7" name="Freeform 887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8" name="Freeform 888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9" name="Freeform 889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0" name="Freeform 890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1" name="Freeform 891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2" name="Freeform 892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3" name="Freeform 893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4" name="Freeform 894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5" name="Freeform 895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6" name="Freeform 896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7" name="Freeform 897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8" name="Freeform 898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9" name="Freeform 899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0" name="Freeform 900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1" name="Freeform 901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2" name="Freeform 902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3" name="Freeform 903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4" name="Freeform 904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5" name="Freeform 905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6" name="Freeform 906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7" name="Freeform 907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8" name="Freeform 908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9" name="Freeform 909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0" name="Freeform 910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1" name="Freeform 911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2" name="Freeform 912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3" name="Freeform 913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4" name="Freeform 914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5" name="Freeform 915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6" name="Freeform 916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7" name="Freeform 917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8" name="Freeform 918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9" name="Freeform 919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0" name="Freeform 920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1" name="Freeform 921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2" name="Freeform 922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3" name="Freeform 923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4" name="Freeform 924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5" name="Freeform 925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6" name="Freeform 926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7" name="Freeform 927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8" name="Freeform 928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9" name="Freeform 929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0" name="Freeform 930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1" name="Freeform 931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2" name="Freeform 932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3" name="Freeform 933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4" name="Freeform 934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5" name="Freeform 935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6" name="Freeform 936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7" name="Freeform 937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8" name="Freeform 938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9" name="Freeform 939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0" name="Freeform 940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1" name="Freeform 941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2" name="Freeform 942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3" name="Freeform 943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4" name="Freeform 944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5" name="Freeform 945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6" name="Freeform 946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7" name="Freeform 947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8" name="Freeform 948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9" name="Freeform 949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0" name="Freeform 950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1" name="Freeform 951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2" name="Freeform 952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3" name="Freeform 953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4" name="Freeform 954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5" name="Freeform 955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6" name="Freeform 956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7" name="Freeform 957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8" name="Freeform 958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9" name="Freeform 959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0" name="Freeform 960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1" name="Freeform 961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2" name="Freeform 962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4" name="Group 963"/>
              <p:cNvGrpSpPr>
                <a:grpSpLocks/>
              </p:cNvGrpSpPr>
              <p:nvPr/>
            </p:nvGrpSpPr>
            <p:grpSpPr bwMode="auto">
              <a:xfrm rot="1876373">
                <a:off x="4232" y="2497"/>
                <a:ext cx="192" cy="192"/>
                <a:chOff x="2867" y="2237"/>
                <a:chExt cx="963" cy="1043"/>
              </a:xfrm>
            </p:grpSpPr>
            <p:sp>
              <p:nvSpPr>
                <p:cNvPr id="114201" name="Freeform 964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2" name="Freeform 965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3" name="Freeform 966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4" name="Freeform 967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5" name="Freeform 968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6" name="Freeform 969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7" name="Freeform 970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8" name="Freeform 971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9" name="Freeform 972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0" name="Freeform 973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1" name="Freeform 974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2" name="Freeform 975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3" name="Freeform 976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4" name="Freeform 977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5" name="Freeform 978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6" name="Freeform 979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7" name="Freeform 980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8" name="Freeform 981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9" name="Freeform 982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0" name="Freeform 983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1" name="Freeform 984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2" name="Freeform 985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3" name="Freeform 986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4" name="Freeform 987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5" name="Freeform 988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6" name="Freeform 989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7" name="Freeform 990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8" name="Freeform 991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9" name="Freeform 992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0" name="Freeform 993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1" name="Freeform 994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2" name="Freeform 995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3" name="Freeform 996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4" name="Freeform 997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5" name="Freeform 998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6" name="Freeform 999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7" name="Freeform 1000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8" name="Freeform 1001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9" name="Freeform 1002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0" name="Freeform 1003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1" name="Freeform 1004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2" name="Freeform 1005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3" name="Freeform 1006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4" name="Freeform 1007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5" name="Freeform 1008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6" name="Freeform 1009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7" name="Freeform 1010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8" name="Freeform 1011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9" name="Freeform 1012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0" name="Freeform 1013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1" name="Freeform 1014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2" name="Freeform 1015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3" name="Freeform 1016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4" name="Freeform 1017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5" name="Freeform 1018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6" name="Freeform 1019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7" name="Freeform 1020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8" name="Freeform 1021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9" name="Freeform 1022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0" name="Freeform 1023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1" name="Freeform 0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2" name="Freeform 1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3" name="Freeform 2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4" name="Freeform 3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5" name="Freeform 4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6" name="Freeform 5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7" name="Freeform 6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8" name="Freeform 7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9" name="Freeform 8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0" name="Freeform 9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1" name="Freeform 10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2" name="Freeform 11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3" name="Freeform 12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4" name="Freeform 13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5" name="Freeform 14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6" name="Freeform 15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7" name="Freeform 16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8" name="Freeform 17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9" name="Freeform 18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0" name="Freeform 19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1" name="Freeform 20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2" name="Freeform 21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3" name="Freeform 22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4" name="Freeform 23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5" name="Freeform 24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6" name="Freeform 25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7" name="Freeform 26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8" name="Freeform 27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9" name="Freeform 28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0" name="Freeform 29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1" name="Freeform 30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2" name="Freeform 31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3" name="Freeform 32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4" name="Freeform 33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5" name="Freeform 34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6" name="Freeform 35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7" name="Freeform 36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8" name="Freeform 37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9" name="Freeform 38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0" name="Freeform 39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1" name="Freeform 40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2" name="Freeform 41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3" name="Freeform 42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4" name="Freeform 43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5" name="Freeform 44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6" name="Freeform 45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7" name="Freeform 46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8" name="Freeform 47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9" name="Freeform 48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0" name="Freeform 49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1" name="Freeform 50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2" name="Freeform 51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3" name="Freeform 52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4" name="Freeform 53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5" name="Freeform 54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6" name="Freeform 55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5" name="Group 56"/>
              <p:cNvGrpSpPr>
                <a:grpSpLocks/>
              </p:cNvGrpSpPr>
              <p:nvPr/>
            </p:nvGrpSpPr>
            <p:grpSpPr bwMode="auto">
              <a:xfrm rot="1876373">
                <a:off x="4520" y="2593"/>
                <a:ext cx="192" cy="192"/>
                <a:chOff x="2867" y="2237"/>
                <a:chExt cx="963" cy="1043"/>
              </a:xfrm>
            </p:grpSpPr>
            <p:sp>
              <p:nvSpPr>
                <p:cNvPr id="114085" name="Freeform 57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solidFill>
                  <a:srgbClr val="D698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6" name="Freeform 58"/>
                <p:cNvSpPr>
                  <a:spLocks/>
                </p:cNvSpPr>
                <p:nvPr/>
              </p:nvSpPr>
              <p:spPr bwMode="auto">
                <a:xfrm>
                  <a:off x="3075" y="2445"/>
                  <a:ext cx="665" cy="576"/>
                </a:xfrm>
                <a:custGeom>
                  <a:avLst/>
                  <a:gdLst>
                    <a:gd name="T0" fmla="*/ 0 w 266"/>
                    <a:gd name="T1" fmla="*/ 25088 h 216"/>
                    <a:gd name="T2" fmla="*/ 3438 w 266"/>
                    <a:gd name="T3" fmla="*/ 28067 h 216"/>
                    <a:gd name="T4" fmla="*/ 9500 w 266"/>
                    <a:gd name="T5" fmla="*/ 26944 h 216"/>
                    <a:gd name="T6" fmla="*/ 13488 w 266"/>
                    <a:gd name="T7" fmla="*/ 24824 h 216"/>
                    <a:gd name="T8" fmla="*/ 19270 w 266"/>
                    <a:gd name="T9" fmla="*/ 25336 h 216"/>
                    <a:gd name="T10" fmla="*/ 25988 w 266"/>
                    <a:gd name="T11" fmla="*/ 12949 h 216"/>
                    <a:gd name="T12" fmla="*/ 23363 w 266"/>
                    <a:gd name="T13" fmla="*/ 3891 h 216"/>
                    <a:gd name="T14" fmla="*/ 15750 w 266"/>
                    <a:gd name="T15" fmla="*/ 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66" h="216">
                      <a:moveTo>
                        <a:pt x="0" y="186"/>
                      </a:moveTo>
                      <a:cubicBezTo>
                        <a:pt x="11" y="195"/>
                        <a:pt x="20" y="204"/>
                        <a:pt x="35" y="208"/>
                      </a:cubicBezTo>
                      <a:cubicBezTo>
                        <a:pt x="58" y="216"/>
                        <a:pt x="77" y="213"/>
                        <a:pt x="97" y="200"/>
                      </a:cubicBezTo>
                      <a:cubicBezTo>
                        <a:pt x="113" y="191"/>
                        <a:pt x="120" y="185"/>
                        <a:pt x="138" y="184"/>
                      </a:cubicBezTo>
                      <a:cubicBezTo>
                        <a:pt x="157" y="182"/>
                        <a:pt x="179" y="189"/>
                        <a:pt x="197" y="188"/>
                      </a:cubicBezTo>
                      <a:cubicBezTo>
                        <a:pt x="243" y="188"/>
                        <a:pt x="266" y="136"/>
                        <a:pt x="266" y="96"/>
                      </a:cubicBezTo>
                      <a:cubicBezTo>
                        <a:pt x="266" y="70"/>
                        <a:pt x="257" y="48"/>
                        <a:pt x="239" y="29"/>
                      </a:cubicBezTo>
                      <a:cubicBezTo>
                        <a:pt x="219" y="5"/>
                        <a:pt x="191" y="0"/>
                        <a:pt x="161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7" name="Freeform 59"/>
                <p:cNvSpPr>
                  <a:spLocks/>
                </p:cNvSpPr>
                <p:nvPr/>
              </p:nvSpPr>
              <p:spPr bwMode="auto">
                <a:xfrm>
                  <a:off x="3045" y="2416"/>
                  <a:ext cx="767" cy="845"/>
                </a:xfrm>
                <a:custGeom>
                  <a:avLst/>
                  <a:gdLst>
                    <a:gd name="T0" fmla="*/ 27932 w 307"/>
                    <a:gd name="T1" fmla="*/ 8733 h 317"/>
                    <a:gd name="T2" fmla="*/ 24936 w 307"/>
                    <a:gd name="T3" fmla="*/ 0 h 317"/>
                    <a:gd name="T4" fmla="*/ 26185 w 307"/>
                    <a:gd name="T5" fmla="*/ 5811 h 317"/>
                    <a:gd name="T6" fmla="*/ 24419 w 307"/>
                    <a:gd name="T7" fmla="*/ 19240 h 317"/>
                    <a:gd name="T8" fmla="*/ 22208 w 307"/>
                    <a:gd name="T9" fmla="*/ 26915 h 317"/>
                    <a:gd name="T10" fmla="*/ 17733 w 307"/>
                    <a:gd name="T11" fmla="*/ 33523 h 317"/>
                    <a:gd name="T12" fmla="*/ 6111 w 307"/>
                    <a:gd name="T13" fmla="*/ 37012 h 317"/>
                    <a:gd name="T14" fmla="*/ 0 w 307"/>
                    <a:gd name="T15" fmla="*/ 33219 h 317"/>
                    <a:gd name="T16" fmla="*/ 1167 w 307"/>
                    <a:gd name="T17" fmla="*/ 35399 h 317"/>
                    <a:gd name="T18" fmla="*/ 7410 w 307"/>
                    <a:gd name="T19" fmla="*/ 39187 h 317"/>
                    <a:gd name="T20" fmla="*/ 19555 w 307"/>
                    <a:gd name="T21" fmla="*/ 36615 h 317"/>
                    <a:gd name="T22" fmla="*/ 25511 w 307"/>
                    <a:gd name="T23" fmla="*/ 29986 h 317"/>
                    <a:gd name="T24" fmla="*/ 27744 w 307"/>
                    <a:gd name="T25" fmla="*/ 22311 h 317"/>
                    <a:gd name="T26" fmla="*/ 27932 w 307"/>
                    <a:gd name="T27" fmla="*/ 8733 h 3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07" h="317">
                      <a:moveTo>
                        <a:pt x="287" y="65"/>
                      </a:moveTo>
                      <a:cubicBezTo>
                        <a:pt x="280" y="36"/>
                        <a:pt x="279" y="19"/>
                        <a:pt x="256" y="0"/>
                      </a:cubicBezTo>
                      <a:cubicBezTo>
                        <a:pt x="262" y="12"/>
                        <a:pt x="264" y="25"/>
                        <a:pt x="269" y="43"/>
                      </a:cubicBezTo>
                      <a:cubicBezTo>
                        <a:pt x="277" y="77"/>
                        <a:pt x="269" y="107"/>
                        <a:pt x="251" y="143"/>
                      </a:cubicBezTo>
                      <a:cubicBezTo>
                        <a:pt x="241" y="163"/>
                        <a:pt x="235" y="189"/>
                        <a:pt x="228" y="200"/>
                      </a:cubicBezTo>
                      <a:cubicBezTo>
                        <a:pt x="216" y="221"/>
                        <a:pt x="212" y="233"/>
                        <a:pt x="182" y="249"/>
                      </a:cubicBezTo>
                      <a:cubicBezTo>
                        <a:pt x="136" y="275"/>
                        <a:pt x="118" y="300"/>
                        <a:pt x="63" y="275"/>
                      </a:cubicBezTo>
                      <a:cubicBezTo>
                        <a:pt x="47" y="267"/>
                        <a:pt x="23" y="278"/>
                        <a:pt x="0" y="247"/>
                      </a:cubicBezTo>
                      <a:cubicBezTo>
                        <a:pt x="4" y="252"/>
                        <a:pt x="7" y="257"/>
                        <a:pt x="12" y="263"/>
                      </a:cubicBezTo>
                      <a:cubicBezTo>
                        <a:pt x="21" y="275"/>
                        <a:pt x="56" y="282"/>
                        <a:pt x="76" y="291"/>
                      </a:cubicBezTo>
                      <a:cubicBezTo>
                        <a:pt x="131" y="317"/>
                        <a:pt x="154" y="297"/>
                        <a:pt x="201" y="272"/>
                      </a:cubicBezTo>
                      <a:cubicBezTo>
                        <a:pt x="231" y="256"/>
                        <a:pt x="250" y="243"/>
                        <a:pt x="262" y="223"/>
                      </a:cubicBezTo>
                      <a:cubicBezTo>
                        <a:pt x="269" y="212"/>
                        <a:pt x="278" y="187"/>
                        <a:pt x="285" y="166"/>
                      </a:cubicBezTo>
                      <a:cubicBezTo>
                        <a:pt x="307" y="106"/>
                        <a:pt x="295" y="99"/>
                        <a:pt x="287" y="65"/>
                      </a:cubicBezTo>
                      <a:close/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8" name="Freeform 60"/>
                <p:cNvSpPr>
                  <a:spLocks/>
                </p:cNvSpPr>
                <p:nvPr/>
              </p:nvSpPr>
              <p:spPr bwMode="auto">
                <a:xfrm>
                  <a:off x="3235" y="2589"/>
                  <a:ext cx="577" cy="672"/>
                </a:xfrm>
                <a:custGeom>
                  <a:avLst/>
                  <a:gdLst>
                    <a:gd name="T0" fmla="*/ 0 w 231"/>
                    <a:gd name="T1" fmla="*/ 30493 h 252"/>
                    <a:gd name="T2" fmla="*/ 12142 w 231"/>
                    <a:gd name="T3" fmla="*/ 27912 h 252"/>
                    <a:gd name="T4" fmla="*/ 18094 w 231"/>
                    <a:gd name="T5" fmla="*/ 21299 h 252"/>
                    <a:gd name="T6" fmla="*/ 20320 w 231"/>
                    <a:gd name="T7" fmla="*/ 13597 h 252"/>
                    <a:gd name="T8" fmla="*/ 20507 w 231"/>
                    <a:gd name="T9" fmla="*/ 0 h 252"/>
                    <a:gd name="T10" fmla="*/ 20123 w 231"/>
                    <a:gd name="T11" fmla="*/ 8341 h 252"/>
                    <a:gd name="T12" fmla="*/ 17332 w 231"/>
                    <a:gd name="T13" fmla="*/ 16989 h 252"/>
                    <a:gd name="T14" fmla="*/ 13701 w 231"/>
                    <a:gd name="T15" fmla="*/ 24669 h 252"/>
                    <a:gd name="T16" fmla="*/ 8368 w 231"/>
                    <a:gd name="T17" fmla="*/ 28979 h 252"/>
                    <a:gd name="T18" fmla="*/ 0 w 231"/>
                    <a:gd name="T19" fmla="*/ 30493 h 2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1" h="252">
                      <a:moveTo>
                        <a:pt x="0" y="226"/>
                      </a:moveTo>
                      <a:cubicBezTo>
                        <a:pt x="55" y="252"/>
                        <a:pt x="78" y="232"/>
                        <a:pt x="125" y="207"/>
                      </a:cubicBezTo>
                      <a:cubicBezTo>
                        <a:pt x="155" y="191"/>
                        <a:pt x="174" y="178"/>
                        <a:pt x="186" y="158"/>
                      </a:cubicBezTo>
                      <a:cubicBezTo>
                        <a:pt x="193" y="147"/>
                        <a:pt x="202" y="122"/>
                        <a:pt x="209" y="101"/>
                      </a:cubicBezTo>
                      <a:cubicBezTo>
                        <a:pt x="231" y="41"/>
                        <a:pt x="219" y="34"/>
                        <a:pt x="211" y="0"/>
                      </a:cubicBezTo>
                      <a:cubicBezTo>
                        <a:pt x="206" y="19"/>
                        <a:pt x="212" y="40"/>
                        <a:pt x="207" y="62"/>
                      </a:cubicBezTo>
                      <a:cubicBezTo>
                        <a:pt x="202" y="84"/>
                        <a:pt x="190" y="101"/>
                        <a:pt x="178" y="126"/>
                      </a:cubicBezTo>
                      <a:cubicBezTo>
                        <a:pt x="166" y="151"/>
                        <a:pt x="164" y="169"/>
                        <a:pt x="141" y="183"/>
                      </a:cubicBezTo>
                      <a:cubicBezTo>
                        <a:pt x="118" y="197"/>
                        <a:pt x="102" y="202"/>
                        <a:pt x="86" y="215"/>
                      </a:cubicBezTo>
                      <a:cubicBezTo>
                        <a:pt x="70" y="228"/>
                        <a:pt x="42" y="242"/>
                        <a:pt x="0" y="226"/>
                      </a:cubicBezTo>
                      <a:close/>
                    </a:path>
                  </a:pathLst>
                </a:custGeom>
                <a:solidFill>
                  <a:srgbClr val="B62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9" name="Freeform 61"/>
                <p:cNvSpPr>
                  <a:spLocks/>
                </p:cNvSpPr>
                <p:nvPr/>
              </p:nvSpPr>
              <p:spPr bwMode="auto">
                <a:xfrm>
                  <a:off x="2897" y="2256"/>
                  <a:ext cx="783" cy="744"/>
                </a:xfrm>
                <a:custGeom>
                  <a:avLst/>
                  <a:gdLst>
                    <a:gd name="T0" fmla="*/ 3722 w 313"/>
                    <a:gd name="T1" fmla="*/ 35443 h 279"/>
                    <a:gd name="T2" fmla="*/ 1959 w 313"/>
                    <a:gd name="T3" fmla="*/ 22813 h 279"/>
                    <a:gd name="T4" fmla="*/ 5088 w 313"/>
                    <a:gd name="T5" fmla="*/ 15381 h 279"/>
                    <a:gd name="T6" fmla="*/ 10882 w 313"/>
                    <a:gd name="T7" fmla="*/ 9045 h 279"/>
                    <a:gd name="T8" fmla="*/ 16253 w 313"/>
                    <a:gd name="T9" fmla="*/ 6221 h 279"/>
                    <a:gd name="T10" fmla="*/ 24281 w 313"/>
                    <a:gd name="T11" fmla="*/ 4040 h 279"/>
                    <a:gd name="T12" fmla="*/ 28898 w 313"/>
                    <a:gd name="T13" fmla="*/ 6221 h 279"/>
                    <a:gd name="T14" fmla="*/ 28898 w 313"/>
                    <a:gd name="T15" fmla="*/ 6221 h 279"/>
                    <a:gd name="T16" fmla="*/ 22042 w 313"/>
                    <a:gd name="T17" fmla="*/ 1459 h 279"/>
                    <a:gd name="T18" fmla="*/ 13824 w 313"/>
                    <a:gd name="T19" fmla="*/ 2675 h 279"/>
                    <a:gd name="T20" fmla="*/ 8423 w 313"/>
                    <a:gd name="T21" fmla="*/ 5517 h 279"/>
                    <a:gd name="T22" fmla="*/ 3129 w 313"/>
                    <a:gd name="T23" fmla="*/ 13347 h 279"/>
                    <a:gd name="T24" fmla="*/ 783 w 313"/>
                    <a:gd name="T25" fmla="*/ 20629 h 279"/>
                    <a:gd name="T26" fmla="*/ 3335 w 313"/>
                    <a:gd name="T27" fmla="*/ 35043 h 279"/>
                    <a:gd name="T28" fmla="*/ 3722 w 313"/>
                    <a:gd name="T29" fmla="*/ 35443 h 2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13" h="279">
                      <a:moveTo>
                        <a:pt x="38" y="263"/>
                      </a:moveTo>
                      <a:cubicBezTo>
                        <a:pt x="30" y="242"/>
                        <a:pt x="15" y="207"/>
                        <a:pt x="20" y="169"/>
                      </a:cubicBezTo>
                      <a:cubicBezTo>
                        <a:pt x="23" y="147"/>
                        <a:pt x="44" y="132"/>
                        <a:pt x="52" y="114"/>
                      </a:cubicBezTo>
                      <a:cubicBezTo>
                        <a:pt x="65" y="85"/>
                        <a:pt x="82" y="70"/>
                        <a:pt x="111" y="67"/>
                      </a:cubicBezTo>
                      <a:cubicBezTo>
                        <a:pt x="130" y="62"/>
                        <a:pt x="138" y="53"/>
                        <a:pt x="166" y="46"/>
                      </a:cubicBezTo>
                      <a:cubicBezTo>
                        <a:pt x="193" y="39"/>
                        <a:pt x="217" y="20"/>
                        <a:pt x="248" y="30"/>
                      </a:cubicBezTo>
                      <a:cubicBezTo>
                        <a:pt x="270" y="38"/>
                        <a:pt x="279" y="37"/>
                        <a:pt x="295" y="46"/>
                      </a:cubicBezTo>
                      <a:cubicBezTo>
                        <a:pt x="301" y="50"/>
                        <a:pt x="313" y="57"/>
                        <a:pt x="295" y="46"/>
                      </a:cubicBezTo>
                      <a:cubicBezTo>
                        <a:pt x="258" y="23"/>
                        <a:pt x="256" y="22"/>
                        <a:pt x="225" y="11"/>
                      </a:cubicBezTo>
                      <a:cubicBezTo>
                        <a:pt x="194" y="0"/>
                        <a:pt x="168" y="13"/>
                        <a:pt x="141" y="20"/>
                      </a:cubicBezTo>
                      <a:cubicBezTo>
                        <a:pt x="113" y="27"/>
                        <a:pt x="105" y="36"/>
                        <a:pt x="86" y="41"/>
                      </a:cubicBezTo>
                      <a:cubicBezTo>
                        <a:pt x="57" y="44"/>
                        <a:pt x="45" y="70"/>
                        <a:pt x="32" y="99"/>
                      </a:cubicBezTo>
                      <a:cubicBezTo>
                        <a:pt x="24" y="116"/>
                        <a:pt x="11" y="132"/>
                        <a:pt x="8" y="153"/>
                      </a:cubicBezTo>
                      <a:cubicBezTo>
                        <a:pt x="0" y="211"/>
                        <a:pt x="15" y="230"/>
                        <a:pt x="34" y="260"/>
                      </a:cubicBezTo>
                      <a:cubicBezTo>
                        <a:pt x="47" y="279"/>
                        <a:pt x="42" y="274"/>
                        <a:pt x="38" y="263"/>
                      </a:cubicBezTo>
                      <a:close/>
                    </a:path>
                  </a:pathLst>
                </a:custGeom>
                <a:solidFill>
                  <a:srgbClr val="EACC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0" name="Freeform 62"/>
                <p:cNvSpPr>
                  <a:spLocks/>
                </p:cNvSpPr>
                <p:nvPr/>
              </p:nvSpPr>
              <p:spPr bwMode="auto">
                <a:xfrm>
                  <a:off x="2917" y="2256"/>
                  <a:ext cx="543" cy="408"/>
                </a:xfrm>
                <a:custGeom>
                  <a:avLst/>
                  <a:gdLst>
                    <a:gd name="T0" fmla="*/ 0 w 217"/>
                    <a:gd name="T1" fmla="*/ 20629 h 153"/>
                    <a:gd name="T2" fmla="*/ 2347 w 217"/>
                    <a:gd name="T3" fmla="*/ 13347 h 153"/>
                    <a:gd name="T4" fmla="*/ 7645 w 217"/>
                    <a:gd name="T5" fmla="*/ 5517 h 153"/>
                    <a:gd name="T6" fmla="*/ 13050 w 217"/>
                    <a:gd name="T7" fmla="*/ 2675 h 153"/>
                    <a:gd name="T8" fmla="*/ 21295 w 217"/>
                    <a:gd name="T9" fmla="*/ 1459 h 153"/>
                    <a:gd name="T10" fmla="*/ 15479 w 217"/>
                    <a:gd name="T11" fmla="*/ 2581 h 153"/>
                    <a:gd name="T12" fmla="*/ 9524 w 217"/>
                    <a:gd name="T13" fmla="*/ 5917 h 153"/>
                    <a:gd name="T14" fmla="*/ 5485 w 217"/>
                    <a:gd name="T15" fmla="*/ 8341 h 153"/>
                    <a:gd name="T16" fmla="*/ 2868 w 217"/>
                    <a:gd name="T17" fmla="*/ 13504 h 153"/>
                    <a:gd name="T18" fmla="*/ 0 w 217"/>
                    <a:gd name="T19" fmla="*/ 20629 h 15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7" h="153">
                      <a:moveTo>
                        <a:pt x="0" y="153"/>
                      </a:moveTo>
                      <a:cubicBezTo>
                        <a:pt x="3" y="132"/>
                        <a:pt x="16" y="116"/>
                        <a:pt x="24" y="99"/>
                      </a:cubicBezTo>
                      <a:cubicBezTo>
                        <a:pt x="37" y="70"/>
                        <a:pt x="49" y="44"/>
                        <a:pt x="78" y="41"/>
                      </a:cubicBezTo>
                      <a:cubicBezTo>
                        <a:pt x="97" y="36"/>
                        <a:pt x="105" y="27"/>
                        <a:pt x="133" y="20"/>
                      </a:cubicBezTo>
                      <a:cubicBezTo>
                        <a:pt x="160" y="13"/>
                        <a:pt x="186" y="0"/>
                        <a:pt x="217" y="11"/>
                      </a:cubicBezTo>
                      <a:cubicBezTo>
                        <a:pt x="203" y="8"/>
                        <a:pt x="177" y="9"/>
                        <a:pt x="158" y="19"/>
                      </a:cubicBezTo>
                      <a:cubicBezTo>
                        <a:pt x="138" y="29"/>
                        <a:pt x="115" y="38"/>
                        <a:pt x="97" y="44"/>
                      </a:cubicBezTo>
                      <a:cubicBezTo>
                        <a:pt x="78" y="51"/>
                        <a:pt x="66" y="52"/>
                        <a:pt x="56" y="62"/>
                      </a:cubicBezTo>
                      <a:cubicBezTo>
                        <a:pt x="46" y="72"/>
                        <a:pt x="36" y="89"/>
                        <a:pt x="29" y="100"/>
                      </a:cubicBezTo>
                      <a:cubicBezTo>
                        <a:pt x="23" y="111"/>
                        <a:pt x="4" y="128"/>
                        <a:pt x="0" y="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1" name="Freeform 63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solidFill>
                  <a:srgbClr val="895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2" name="Freeform 64"/>
                <p:cNvSpPr>
                  <a:spLocks/>
                </p:cNvSpPr>
                <p:nvPr/>
              </p:nvSpPr>
              <p:spPr bwMode="auto">
                <a:xfrm>
                  <a:off x="3120" y="2456"/>
                  <a:ext cx="550" cy="555"/>
                </a:xfrm>
                <a:custGeom>
                  <a:avLst/>
                  <a:gdLst>
                    <a:gd name="T0" fmla="*/ 0 w 220"/>
                    <a:gd name="T1" fmla="*/ 24884 h 208"/>
                    <a:gd name="T2" fmla="*/ 10363 w 220"/>
                    <a:gd name="T3" fmla="*/ 20839 h 208"/>
                    <a:gd name="T4" fmla="*/ 20238 w 220"/>
                    <a:gd name="T5" fmla="*/ 16226 h 208"/>
                    <a:gd name="T6" fmla="*/ 16533 w 220"/>
                    <a:gd name="T7" fmla="*/ 0 h 208"/>
                    <a:gd name="T8" fmla="*/ 17583 w 220"/>
                    <a:gd name="T9" fmla="*/ 12573 h 208"/>
                    <a:gd name="T10" fmla="*/ 9583 w 220"/>
                    <a:gd name="T11" fmla="*/ 18654 h 208"/>
                    <a:gd name="T12" fmla="*/ 0 w 220"/>
                    <a:gd name="T13" fmla="*/ 24884 h 2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0" h="208">
                      <a:moveTo>
                        <a:pt x="0" y="184"/>
                      </a:moveTo>
                      <a:cubicBezTo>
                        <a:pt x="49" y="208"/>
                        <a:pt x="77" y="156"/>
                        <a:pt x="106" y="154"/>
                      </a:cubicBezTo>
                      <a:cubicBezTo>
                        <a:pt x="136" y="152"/>
                        <a:pt x="190" y="177"/>
                        <a:pt x="207" y="120"/>
                      </a:cubicBezTo>
                      <a:cubicBezTo>
                        <a:pt x="220" y="71"/>
                        <a:pt x="202" y="18"/>
                        <a:pt x="169" y="0"/>
                      </a:cubicBezTo>
                      <a:cubicBezTo>
                        <a:pt x="189" y="24"/>
                        <a:pt x="191" y="55"/>
                        <a:pt x="180" y="93"/>
                      </a:cubicBezTo>
                      <a:cubicBezTo>
                        <a:pt x="164" y="150"/>
                        <a:pt x="127" y="136"/>
                        <a:pt x="98" y="138"/>
                      </a:cubicBezTo>
                      <a:cubicBezTo>
                        <a:pt x="68" y="140"/>
                        <a:pt x="49" y="208"/>
                        <a:pt x="0" y="184"/>
                      </a:cubicBezTo>
                    </a:path>
                  </a:pathLst>
                </a:custGeom>
                <a:solidFill>
                  <a:srgbClr val="6C3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3" name="Freeform 65"/>
                <p:cNvSpPr>
                  <a:spLocks/>
                </p:cNvSpPr>
                <p:nvPr/>
              </p:nvSpPr>
              <p:spPr bwMode="auto">
                <a:xfrm>
                  <a:off x="3385" y="2523"/>
                  <a:ext cx="275" cy="405"/>
                </a:xfrm>
                <a:custGeom>
                  <a:avLst/>
                  <a:gdLst>
                    <a:gd name="T0" fmla="*/ 5000 w 110"/>
                    <a:gd name="T1" fmla="*/ 16626 h 152"/>
                    <a:gd name="T2" fmla="*/ 9113 w 110"/>
                    <a:gd name="T3" fmla="*/ 12600 h 152"/>
                    <a:gd name="T4" fmla="*/ 8595 w 110"/>
                    <a:gd name="T5" fmla="*/ 0 h 152"/>
                    <a:gd name="T6" fmla="*/ 9895 w 110"/>
                    <a:gd name="T7" fmla="*/ 12750 h 152"/>
                    <a:gd name="T8" fmla="*/ 0 w 110"/>
                    <a:gd name="T9" fmla="*/ 17343 h 152"/>
                    <a:gd name="T10" fmla="*/ 5000 w 110"/>
                    <a:gd name="T11" fmla="*/ 16626 h 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" h="152">
                      <a:moveTo>
                        <a:pt x="51" y="124"/>
                      </a:moveTo>
                      <a:cubicBezTo>
                        <a:pt x="77" y="123"/>
                        <a:pt x="81" y="116"/>
                        <a:pt x="93" y="94"/>
                      </a:cubicBezTo>
                      <a:cubicBezTo>
                        <a:pt x="104" y="72"/>
                        <a:pt x="97" y="17"/>
                        <a:pt x="88" y="0"/>
                      </a:cubicBezTo>
                      <a:cubicBezTo>
                        <a:pt x="104" y="25"/>
                        <a:pt x="110" y="61"/>
                        <a:pt x="101" y="95"/>
                      </a:cubicBezTo>
                      <a:cubicBezTo>
                        <a:pt x="84" y="152"/>
                        <a:pt x="30" y="127"/>
                        <a:pt x="0" y="129"/>
                      </a:cubicBezTo>
                      <a:cubicBezTo>
                        <a:pt x="7" y="125"/>
                        <a:pt x="38" y="125"/>
                        <a:pt x="51" y="124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4" name="Freeform 66"/>
                <p:cNvSpPr>
                  <a:spLocks/>
                </p:cNvSpPr>
                <p:nvPr/>
              </p:nvSpPr>
              <p:spPr bwMode="auto">
                <a:xfrm>
                  <a:off x="3532" y="2880"/>
                  <a:ext cx="135" cy="171"/>
                </a:xfrm>
                <a:custGeom>
                  <a:avLst/>
                  <a:gdLst>
                    <a:gd name="T0" fmla="*/ 0 w 54"/>
                    <a:gd name="T1" fmla="*/ 3262 h 64"/>
                    <a:gd name="T2" fmla="*/ 1875 w 54"/>
                    <a:gd name="T3" fmla="*/ 6926 h 64"/>
                    <a:gd name="T4" fmla="*/ 3438 w 54"/>
                    <a:gd name="T5" fmla="*/ 6012 h 64"/>
                    <a:gd name="T6" fmla="*/ 5083 w 54"/>
                    <a:gd name="T7" fmla="*/ 1221 h 64"/>
                    <a:gd name="T8" fmla="*/ 4895 w 54"/>
                    <a:gd name="T9" fmla="*/ 0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4">
                      <a:moveTo>
                        <a:pt x="0" y="24"/>
                      </a:moveTo>
                      <a:cubicBezTo>
                        <a:pt x="12" y="24"/>
                        <a:pt x="29" y="33"/>
                        <a:pt x="19" y="51"/>
                      </a:cubicBezTo>
                      <a:cubicBezTo>
                        <a:pt x="12" y="64"/>
                        <a:pt x="35" y="44"/>
                        <a:pt x="35" y="44"/>
                      </a:cubicBezTo>
                      <a:cubicBezTo>
                        <a:pt x="35" y="44"/>
                        <a:pt x="54" y="10"/>
                        <a:pt x="52" y="9"/>
                      </a:cubicBezTo>
                      <a:cubicBezTo>
                        <a:pt x="50" y="7"/>
                        <a:pt x="50" y="0"/>
                        <a:pt x="50" y="0"/>
                      </a:cubicBezTo>
                    </a:path>
                  </a:pathLst>
                </a:custGeom>
                <a:solidFill>
                  <a:srgbClr val="C86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5" name="Freeform 67"/>
                <p:cNvSpPr>
                  <a:spLocks/>
                </p:cNvSpPr>
                <p:nvPr/>
              </p:nvSpPr>
              <p:spPr bwMode="auto">
                <a:xfrm>
                  <a:off x="3170" y="2565"/>
                  <a:ext cx="27" cy="35"/>
                </a:xfrm>
                <a:custGeom>
                  <a:avLst/>
                  <a:gdLst>
                    <a:gd name="T0" fmla="*/ 0 w 11"/>
                    <a:gd name="T1" fmla="*/ 1427 h 13"/>
                    <a:gd name="T2" fmla="*/ 253 w 11"/>
                    <a:gd name="T3" fmla="*/ 1833 h 13"/>
                    <a:gd name="T4" fmla="*/ 71 w 11"/>
                    <a:gd name="T5" fmla="*/ 99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10"/>
                      </a:moveTo>
                      <a:cubicBezTo>
                        <a:pt x="1" y="11"/>
                        <a:pt x="2" y="12"/>
                        <a:pt x="3" y="13"/>
                      </a:cubicBezTo>
                      <a:cubicBezTo>
                        <a:pt x="11" y="11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6" name="Freeform 68"/>
                <p:cNvSpPr>
                  <a:spLocks/>
                </p:cNvSpPr>
                <p:nvPr/>
              </p:nvSpPr>
              <p:spPr bwMode="auto">
                <a:xfrm>
                  <a:off x="3165" y="2640"/>
                  <a:ext cx="62" cy="64"/>
                </a:xfrm>
                <a:custGeom>
                  <a:avLst/>
                  <a:gdLst>
                    <a:gd name="T0" fmla="*/ 1022 w 25"/>
                    <a:gd name="T1" fmla="*/ 819 h 24"/>
                    <a:gd name="T2" fmla="*/ 1513 w 25"/>
                    <a:gd name="T3" fmla="*/ 2424 h 24"/>
                    <a:gd name="T4" fmla="*/ 640 w 25"/>
                    <a:gd name="T5" fmla="*/ 10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4">
                      <a:moveTo>
                        <a:pt x="11" y="6"/>
                      </a:moveTo>
                      <a:cubicBezTo>
                        <a:pt x="0" y="5"/>
                        <a:pt x="10" y="24"/>
                        <a:pt x="16" y="18"/>
                      </a:cubicBezTo>
                      <a:cubicBezTo>
                        <a:pt x="25" y="11"/>
                        <a:pt x="8" y="0"/>
                        <a:pt x="7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7" name="Freeform 69"/>
                <p:cNvSpPr>
                  <a:spLocks/>
                </p:cNvSpPr>
                <p:nvPr/>
              </p:nvSpPr>
              <p:spPr bwMode="auto">
                <a:xfrm>
                  <a:off x="3225" y="2603"/>
                  <a:ext cx="27" cy="34"/>
                </a:xfrm>
                <a:custGeom>
                  <a:avLst/>
                  <a:gdLst>
                    <a:gd name="T0" fmla="*/ 71 w 11"/>
                    <a:gd name="T1" fmla="*/ 466 h 13"/>
                    <a:gd name="T2" fmla="*/ 174 w 11"/>
                    <a:gd name="T3" fmla="*/ 1593 h 13"/>
                    <a:gd name="T4" fmla="*/ 0 w 11"/>
                    <a:gd name="T5" fmla="*/ 98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8" name="Freeform 70"/>
                <p:cNvSpPr>
                  <a:spLocks/>
                </p:cNvSpPr>
                <p:nvPr/>
              </p:nvSpPr>
              <p:spPr bwMode="auto">
                <a:xfrm>
                  <a:off x="3205" y="2555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038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8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9" name="Freeform 71"/>
                <p:cNvSpPr>
                  <a:spLocks/>
                </p:cNvSpPr>
                <p:nvPr/>
              </p:nvSpPr>
              <p:spPr bwMode="auto">
                <a:xfrm>
                  <a:off x="3257" y="2573"/>
                  <a:ext cx="28" cy="40"/>
                </a:xfrm>
                <a:custGeom>
                  <a:avLst/>
                  <a:gdLst>
                    <a:gd name="T0" fmla="*/ 130 w 11"/>
                    <a:gd name="T1" fmla="*/ 547 h 15"/>
                    <a:gd name="T2" fmla="*/ 759 w 11"/>
                    <a:gd name="T3" fmla="*/ 1613 h 15"/>
                    <a:gd name="T4" fmla="*/ 214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4"/>
                      </a:moveTo>
                      <a:cubicBezTo>
                        <a:pt x="0" y="7"/>
                        <a:pt x="2" y="15"/>
                        <a:pt x="7" y="12"/>
                      </a:cubicBezTo>
                      <a:cubicBezTo>
                        <a:pt x="11" y="9"/>
                        <a:pt x="6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0" name="Freeform 72"/>
                <p:cNvSpPr>
                  <a:spLocks/>
                </p:cNvSpPr>
                <p:nvPr/>
              </p:nvSpPr>
              <p:spPr bwMode="auto">
                <a:xfrm>
                  <a:off x="3280" y="2523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6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1" name="Freeform 73"/>
                <p:cNvSpPr>
                  <a:spLocks/>
                </p:cNvSpPr>
                <p:nvPr/>
              </p:nvSpPr>
              <p:spPr bwMode="auto">
                <a:xfrm>
                  <a:off x="3240" y="2531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2" name="Freeform 74"/>
                <p:cNvSpPr>
                  <a:spLocks/>
                </p:cNvSpPr>
                <p:nvPr/>
              </p:nvSpPr>
              <p:spPr bwMode="auto">
                <a:xfrm>
                  <a:off x="3140" y="2589"/>
                  <a:ext cx="42" cy="64"/>
                </a:xfrm>
                <a:custGeom>
                  <a:avLst/>
                  <a:gdLst>
                    <a:gd name="T0" fmla="*/ 556 w 17"/>
                    <a:gd name="T1" fmla="*/ 1059 h 24"/>
                    <a:gd name="T2" fmla="*/ 739 w 17"/>
                    <a:gd name="T3" fmla="*/ 2824 h 24"/>
                    <a:gd name="T4" fmla="*/ 74 w 17"/>
                    <a:gd name="T5" fmla="*/ 1459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4">
                      <a:moveTo>
                        <a:pt x="6" y="8"/>
                      </a:moveTo>
                      <a:cubicBezTo>
                        <a:pt x="0" y="10"/>
                        <a:pt x="1" y="24"/>
                        <a:pt x="8" y="21"/>
                      </a:cubicBezTo>
                      <a:cubicBezTo>
                        <a:pt x="17" y="17"/>
                        <a:pt x="6" y="0"/>
                        <a:pt x="1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3" name="Freeform 75"/>
                <p:cNvSpPr>
                  <a:spLocks/>
                </p:cNvSpPr>
                <p:nvPr/>
              </p:nvSpPr>
              <p:spPr bwMode="auto">
                <a:xfrm>
                  <a:off x="3175" y="2616"/>
                  <a:ext cx="17" cy="19"/>
                </a:xfrm>
                <a:custGeom>
                  <a:avLst/>
                  <a:gdLst>
                    <a:gd name="T0" fmla="*/ 0 w 7"/>
                    <a:gd name="T1" fmla="*/ 597 h 7"/>
                    <a:gd name="T2" fmla="*/ 243 w 7"/>
                    <a:gd name="T3" fmla="*/ 1040 h 7"/>
                    <a:gd name="T4" fmla="*/ 170 w 7"/>
                    <a:gd name="T5" fmla="*/ 280 h 7"/>
                    <a:gd name="T6" fmla="*/ 170 w 7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4"/>
                      </a:moveTo>
                      <a:cubicBezTo>
                        <a:pt x="0" y="5"/>
                        <a:pt x="1" y="7"/>
                        <a:pt x="3" y="7"/>
                      </a:cubicBezTo>
                      <a:cubicBezTo>
                        <a:pt x="7" y="6"/>
                        <a:pt x="7" y="0"/>
                        <a:pt x="2" y="2"/>
                      </a:cubicBezTo>
                      <a:cubicBezTo>
                        <a:pt x="2" y="3"/>
                        <a:pt x="2" y="4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4" name="Freeform 76"/>
                <p:cNvSpPr>
                  <a:spLocks/>
                </p:cNvSpPr>
                <p:nvPr/>
              </p:nvSpPr>
              <p:spPr bwMode="auto">
                <a:xfrm>
                  <a:off x="3180" y="2523"/>
                  <a:ext cx="30" cy="37"/>
                </a:xfrm>
                <a:custGeom>
                  <a:avLst/>
                  <a:gdLst>
                    <a:gd name="T0" fmla="*/ 395 w 12"/>
                    <a:gd name="T1" fmla="*/ 629 h 14"/>
                    <a:gd name="T2" fmla="*/ 988 w 12"/>
                    <a:gd name="T3" fmla="*/ 629 h 14"/>
                    <a:gd name="T4" fmla="*/ 313 w 12"/>
                    <a:gd name="T5" fmla="*/ 103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4" y="5"/>
                      </a:moveTo>
                      <a:cubicBezTo>
                        <a:pt x="0" y="14"/>
                        <a:pt x="12" y="11"/>
                        <a:pt x="10" y="5"/>
                      </a:cubicBezTo>
                      <a:cubicBezTo>
                        <a:pt x="8" y="0"/>
                        <a:pt x="2" y="4"/>
                        <a:pt x="3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5" name="Freeform 77"/>
                <p:cNvSpPr>
                  <a:spLocks/>
                </p:cNvSpPr>
                <p:nvPr/>
              </p:nvSpPr>
              <p:spPr bwMode="auto">
                <a:xfrm>
                  <a:off x="3080" y="2643"/>
                  <a:ext cx="45" cy="56"/>
                </a:xfrm>
                <a:custGeom>
                  <a:avLst/>
                  <a:gdLst>
                    <a:gd name="T0" fmla="*/ 520 w 18"/>
                    <a:gd name="T1" fmla="*/ 248 h 21"/>
                    <a:gd name="T2" fmla="*/ 1095 w 18"/>
                    <a:gd name="T3" fmla="*/ 2184 h 21"/>
                    <a:gd name="T4" fmla="*/ 783 w 18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1">
                      <a:moveTo>
                        <a:pt x="5" y="2"/>
                      </a:moveTo>
                      <a:cubicBezTo>
                        <a:pt x="0" y="6"/>
                        <a:pt x="3" y="21"/>
                        <a:pt x="11" y="16"/>
                      </a:cubicBezTo>
                      <a:cubicBezTo>
                        <a:pt x="18" y="11"/>
                        <a:pt x="12" y="0"/>
                        <a:pt x="8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6" name="Freeform 78"/>
                <p:cNvSpPr>
                  <a:spLocks/>
                </p:cNvSpPr>
                <p:nvPr/>
              </p:nvSpPr>
              <p:spPr bwMode="auto">
                <a:xfrm>
                  <a:off x="3130" y="2699"/>
                  <a:ext cx="27" cy="34"/>
                </a:xfrm>
                <a:custGeom>
                  <a:avLst/>
                  <a:gdLst>
                    <a:gd name="T0" fmla="*/ 253 w 11"/>
                    <a:gd name="T1" fmla="*/ 233 h 13"/>
                    <a:gd name="T2" fmla="*/ 621 w 11"/>
                    <a:gd name="T3" fmla="*/ 1130 h 13"/>
                    <a:gd name="T4" fmla="*/ 427 w 11"/>
                    <a:gd name="T5" fmla="*/ 0 h 13"/>
                    <a:gd name="T6" fmla="*/ 253 w 11"/>
                    <a:gd name="T7" fmla="*/ 377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3" y="2"/>
                      </a:moveTo>
                      <a:cubicBezTo>
                        <a:pt x="0" y="5"/>
                        <a:pt x="3" y="13"/>
                        <a:pt x="7" y="9"/>
                      </a:cubicBezTo>
                      <a:cubicBezTo>
                        <a:pt x="11" y="6"/>
                        <a:pt x="8" y="1"/>
                        <a:pt x="5" y="0"/>
                      </a:cubicBezTo>
                      <a:cubicBezTo>
                        <a:pt x="4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7" name="Freeform 79"/>
                <p:cNvSpPr>
                  <a:spLocks/>
                </p:cNvSpPr>
                <p:nvPr/>
              </p:nvSpPr>
              <p:spPr bwMode="auto">
                <a:xfrm>
                  <a:off x="3157" y="2739"/>
                  <a:ext cx="33" cy="50"/>
                </a:xfrm>
                <a:custGeom>
                  <a:avLst/>
                  <a:gdLst>
                    <a:gd name="T0" fmla="*/ 0 w 13"/>
                    <a:gd name="T1" fmla="*/ 1532 h 19"/>
                    <a:gd name="T2" fmla="*/ 1373 w 13"/>
                    <a:gd name="T3" fmla="*/ 1239 h 19"/>
                    <a:gd name="T4" fmla="*/ 619 w 13"/>
                    <a:gd name="T5" fmla="*/ 858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9">
                      <a:moveTo>
                        <a:pt x="0" y="12"/>
                      </a:moveTo>
                      <a:cubicBezTo>
                        <a:pt x="4" y="18"/>
                        <a:pt x="12" y="19"/>
                        <a:pt x="13" y="10"/>
                      </a:cubicBezTo>
                      <a:cubicBezTo>
                        <a:pt x="13" y="4"/>
                        <a:pt x="7" y="0"/>
                        <a:pt x="6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8" name="Freeform 80"/>
                <p:cNvSpPr>
                  <a:spLocks/>
                </p:cNvSpPr>
                <p:nvPr/>
              </p:nvSpPr>
              <p:spPr bwMode="auto">
                <a:xfrm>
                  <a:off x="3215" y="2853"/>
                  <a:ext cx="25" cy="32"/>
                </a:xfrm>
                <a:custGeom>
                  <a:avLst/>
                  <a:gdLst>
                    <a:gd name="T0" fmla="*/ 988 w 10"/>
                    <a:gd name="T1" fmla="*/ 397 h 12"/>
                    <a:gd name="T2" fmla="*/ 908 w 10"/>
                    <a:gd name="T3" fmla="*/ 0 h 12"/>
                    <a:gd name="T4" fmla="*/ 908 w 10"/>
                    <a:gd name="T5" fmla="*/ 661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10" y="3"/>
                      </a:moveTo>
                      <a:cubicBezTo>
                        <a:pt x="10" y="2"/>
                        <a:pt x="9" y="1"/>
                        <a:pt x="9" y="0"/>
                      </a:cubicBezTo>
                      <a:cubicBezTo>
                        <a:pt x="0" y="0"/>
                        <a:pt x="5" y="12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9" name="Freeform 81"/>
                <p:cNvSpPr>
                  <a:spLocks/>
                </p:cNvSpPr>
                <p:nvPr/>
              </p:nvSpPr>
              <p:spPr bwMode="auto">
                <a:xfrm>
                  <a:off x="3207" y="2747"/>
                  <a:ext cx="53" cy="64"/>
                </a:xfrm>
                <a:custGeom>
                  <a:avLst/>
                  <a:gdLst>
                    <a:gd name="T0" fmla="*/ 1224 w 21"/>
                    <a:gd name="T1" fmla="*/ 2424 h 24"/>
                    <a:gd name="T2" fmla="*/ 1012 w 21"/>
                    <a:gd name="T3" fmla="*/ 547 h 24"/>
                    <a:gd name="T4" fmla="*/ 1625 w 21"/>
                    <a:gd name="T5" fmla="*/ 2275 h 2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24">
                      <a:moveTo>
                        <a:pt x="12" y="18"/>
                      </a:moveTo>
                      <a:cubicBezTo>
                        <a:pt x="21" y="22"/>
                        <a:pt x="18" y="0"/>
                        <a:pt x="10" y="4"/>
                      </a:cubicBezTo>
                      <a:cubicBezTo>
                        <a:pt x="0" y="9"/>
                        <a:pt x="13" y="24"/>
                        <a:pt x="16" y="1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0" name="Freeform 82"/>
                <p:cNvSpPr>
                  <a:spLocks/>
                </p:cNvSpPr>
                <p:nvPr/>
              </p:nvSpPr>
              <p:spPr bwMode="auto">
                <a:xfrm>
                  <a:off x="3172" y="2800"/>
                  <a:ext cx="28" cy="35"/>
                </a:xfrm>
                <a:custGeom>
                  <a:avLst/>
                  <a:gdLst>
                    <a:gd name="T0" fmla="*/ 843 w 11"/>
                    <a:gd name="T1" fmla="*/ 1268 h 13"/>
                    <a:gd name="T2" fmla="*/ 972 w 11"/>
                    <a:gd name="T3" fmla="*/ 0 h 13"/>
                    <a:gd name="T4" fmla="*/ 1056 w 11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8" y="9"/>
                      </a:moveTo>
                      <a:cubicBezTo>
                        <a:pt x="10" y="6"/>
                        <a:pt x="11" y="3"/>
                        <a:pt x="9" y="0"/>
                      </a:cubicBezTo>
                      <a:cubicBezTo>
                        <a:pt x="0" y="0"/>
                        <a:pt x="7" y="13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1" name="Freeform 83"/>
                <p:cNvSpPr>
                  <a:spLocks/>
                </p:cNvSpPr>
                <p:nvPr/>
              </p:nvSpPr>
              <p:spPr bwMode="auto">
                <a:xfrm>
                  <a:off x="3172" y="2840"/>
                  <a:ext cx="35" cy="45"/>
                </a:xfrm>
                <a:custGeom>
                  <a:avLst/>
                  <a:gdLst>
                    <a:gd name="T0" fmla="*/ 1095 w 14"/>
                    <a:gd name="T1" fmla="*/ 1668 h 17"/>
                    <a:gd name="T2" fmla="*/ 313 w 14"/>
                    <a:gd name="T3" fmla="*/ 924 h 17"/>
                    <a:gd name="T4" fmla="*/ 98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11" y="13"/>
                      </a:moveTo>
                      <a:cubicBezTo>
                        <a:pt x="14" y="6"/>
                        <a:pt x="8" y="0"/>
                        <a:pt x="3" y="7"/>
                      </a:cubicBezTo>
                      <a:cubicBezTo>
                        <a:pt x="0" y="12"/>
                        <a:pt x="7" y="17"/>
                        <a:pt x="1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2" name="Freeform 84"/>
                <p:cNvSpPr>
                  <a:spLocks/>
                </p:cNvSpPr>
                <p:nvPr/>
              </p:nvSpPr>
              <p:spPr bwMode="auto">
                <a:xfrm>
                  <a:off x="3132" y="2811"/>
                  <a:ext cx="25" cy="37"/>
                </a:xfrm>
                <a:custGeom>
                  <a:avLst/>
                  <a:gdLst>
                    <a:gd name="T0" fmla="*/ 783 w 10"/>
                    <a:gd name="T1" fmla="*/ 1573 h 14"/>
                    <a:gd name="T2" fmla="*/ 520 w 10"/>
                    <a:gd name="T3" fmla="*/ 238 h 14"/>
                    <a:gd name="T4" fmla="*/ 783 w 10"/>
                    <a:gd name="T5" fmla="*/ 1166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8" y="12"/>
                      </a:moveTo>
                      <a:cubicBezTo>
                        <a:pt x="10" y="9"/>
                        <a:pt x="10" y="0"/>
                        <a:pt x="5" y="2"/>
                      </a:cubicBezTo>
                      <a:cubicBezTo>
                        <a:pt x="0" y="4"/>
                        <a:pt x="2" y="14"/>
                        <a:pt x="8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3" name="Freeform 85"/>
                <p:cNvSpPr>
                  <a:spLocks/>
                </p:cNvSpPr>
                <p:nvPr/>
              </p:nvSpPr>
              <p:spPr bwMode="auto">
                <a:xfrm>
                  <a:off x="3107" y="2835"/>
                  <a:ext cx="25" cy="37"/>
                </a:xfrm>
                <a:custGeom>
                  <a:avLst/>
                  <a:gdLst>
                    <a:gd name="T0" fmla="*/ 908 w 10"/>
                    <a:gd name="T1" fmla="*/ 1662 h 14"/>
                    <a:gd name="T2" fmla="*/ 208 w 10"/>
                    <a:gd name="T3" fmla="*/ 922 h 14"/>
                    <a:gd name="T4" fmla="*/ 783 w 10"/>
                    <a:gd name="T5" fmla="*/ 1425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9" y="13"/>
                      </a:moveTo>
                      <a:cubicBezTo>
                        <a:pt x="10" y="9"/>
                        <a:pt x="5" y="0"/>
                        <a:pt x="2" y="7"/>
                      </a:cubicBezTo>
                      <a:cubicBezTo>
                        <a:pt x="0" y="12"/>
                        <a:pt x="5" y="14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4" name="Freeform 86"/>
                <p:cNvSpPr>
                  <a:spLocks/>
                </p:cNvSpPr>
                <p:nvPr/>
              </p:nvSpPr>
              <p:spPr bwMode="auto">
                <a:xfrm>
                  <a:off x="3125" y="2859"/>
                  <a:ext cx="32" cy="40"/>
                </a:xfrm>
                <a:custGeom>
                  <a:avLst/>
                  <a:gdLst>
                    <a:gd name="T0" fmla="*/ 1177 w 13"/>
                    <a:gd name="T1" fmla="*/ 1059 h 15"/>
                    <a:gd name="T2" fmla="*/ 805 w 13"/>
                    <a:gd name="T3" fmla="*/ 0 h 15"/>
                    <a:gd name="T4" fmla="*/ 1103 w 13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13" y="8"/>
                      </a:moveTo>
                      <a:cubicBezTo>
                        <a:pt x="12" y="5"/>
                        <a:pt x="11" y="2"/>
                        <a:pt x="9" y="0"/>
                      </a:cubicBezTo>
                      <a:cubicBezTo>
                        <a:pt x="0" y="4"/>
                        <a:pt x="13" y="15"/>
                        <a:pt x="1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5" name="Freeform 87"/>
                <p:cNvSpPr>
                  <a:spLocks/>
                </p:cNvSpPr>
                <p:nvPr/>
              </p:nvSpPr>
              <p:spPr bwMode="auto">
                <a:xfrm>
                  <a:off x="3250" y="2824"/>
                  <a:ext cx="42" cy="53"/>
                </a:xfrm>
                <a:custGeom>
                  <a:avLst/>
                  <a:gdLst>
                    <a:gd name="T0" fmla="*/ 739 w 17"/>
                    <a:gd name="T1" fmla="*/ 1677 h 20"/>
                    <a:gd name="T2" fmla="*/ 813 w 17"/>
                    <a:gd name="T3" fmla="*/ 0 h 20"/>
                    <a:gd name="T4" fmla="*/ 1191 w 17"/>
                    <a:gd name="T5" fmla="*/ 1434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8" y="13"/>
                      </a:moveTo>
                      <a:cubicBezTo>
                        <a:pt x="15" y="13"/>
                        <a:pt x="17" y="0"/>
                        <a:pt x="9" y="0"/>
                      </a:cubicBezTo>
                      <a:cubicBezTo>
                        <a:pt x="0" y="1"/>
                        <a:pt x="6" y="20"/>
                        <a:pt x="13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6" name="Freeform 88"/>
                <p:cNvSpPr>
                  <a:spLocks/>
                </p:cNvSpPr>
                <p:nvPr/>
              </p:nvSpPr>
              <p:spPr bwMode="auto">
                <a:xfrm>
                  <a:off x="3225" y="2816"/>
                  <a:ext cx="20" cy="16"/>
                </a:xfrm>
                <a:custGeom>
                  <a:avLst/>
                  <a:gdLst>
                    <a:gd name="T0" fmla="*/ 783 w 8"/>
                    <a:gd name="T1" fmla="*/ 661 h 6"/>
                    <a:gd name="T2" fmla="*/ 708 w 8"/>
                    <a:gd name="T3" fmla="*/ 0 h 6"/>
                    <a:gd name="T4" fmla="*/ 520 w 8"/>
                    <a:gd name="T5" fmla="*/ 819 h 6"/>
                    <a:gd name="T6" fmla="*/ 595 w 8"/>
                    <a:gd name="T7" fmla="*/ 39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2" y="0"/>
                        <a:pt x="0" y="5"/>
                        <a:pt x="5" y="6"/>
                      </a:cubicBezTo>
                      <a:cubicBezTo>
                        <a:pt x="6" y="5"/>
                        <a:pt x="6" y="4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7" name="Freeform 89"/>
                <p:cNvSpPr>
                  <a:spLocks/>
                </p:cNvSpPr>
                <p:nvPr/>
              </p:nvSpPr>
              <p:spPr bwMode="auto">
                <a:xfrm>
                  <a:off x="3192" y="2888"/>
                  <a:ext cx="30" cy="29"/>
                </a:xfrm>
                <a:custGeom>
                  <a:avLst/>
                  <a:gdLst>
                    <a:gd name="T0" fmla="*/ 595 w 12"/>
                    <a:gd name="T1" fmla="*/ 1007 h 11"/>
                    <a:gd name="T2" fmla="*/ 0 w 12"/>
                    <a:gd name="T3" fmla="*/ 772 h 11"/>
                    <a:gd name="T4" fmla="*/ 783 w 12"/>
                    <a:gd name="T5" fmla="*/ 625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6" y="8"/>
                      </a:moveTo>
                      <a:cubicBezTo>
                        <a:pt x="12" y="1"/>
                        <a:pt x="0" y="0"/>
                        <a:pt x="0" y="6"/>
                      </a:cubicBezTo>
                      <a:cubicBezTo>
                        <a:pt x="1" y="11"/>
                        <a:pt x="7" y="1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8" name="Freeform 90"/>
                <p:cNvSpPr>
                  <a:spLocks/>
                </p:cNvSpPr>
                <p:nvPr/>
              </p:nvSpPr>
              <p:spPr bwMode="auto">
                <a:xfrm>
                  <a:off x="3307" y="2784"/>
                  <a:ext cx="43" cy="48"/>
                </a:xfrm>
                <a:custGeom>
                  <a:avLst/>
                  <a:gdLst>
                    <a:gd name="T0" fmla="*/ 941 w 17"/>
                    <a:gd name="T1" fmla="*/ 2424 h 18"/>
                    <a:gd name="T2" fmla="*/ 741 w 17"/>
                    <a:gd name="T3" fmla="*/ 397 h 18"/>
                    <a:gd name="T4" fmla="*/ 825 w 17"/>
                    <a:gd name="T5" fmla="*/ 187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9" y="18"/>
                      </a:moveTo>
                      <a:cubicBezTo>
                        <a:pt x="15" y="15"/>
                        <a:pt x="17" y="0"/>
                        <a:pt x="7" y="3"/>
                      </a:cubicBezTo>
                      <a:cubicBezTo>
                        <a:pt x="0" y="5"/>
                        <a:pt x="2" y="18"/>
                        <a:pt x="8" y="1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9" name="Freeform 91"/>
                <p:cNvSpPr>
                  <a:spLocks/>
                </p:cNvSpPr>
                <p:nvPr/>
              </p:nvSpPr>
              <p:spPr bwMode="auto">
                <a:xfrm>
                  <a:off x="3287" y="2736"/>
                  <a:ext cx="23" cy="32"/>
                </a:xfrm>
                <a:custGeom>
                  <a:avLst/>
                  <a:gdLst>
                    <a:gd name="T0" fmla="*/ 634 w 9"/>
                    <a:gd name="T1" fmla="*/ 1459 h 12"/>
                    <a:gd name="T2" fmla="*/ 432 w 9"/>
                    <a:gd name="T3" fmla="*/ 397 h 12"/>
                    <a:gd name="T4" fmla="*/ 432 w 9"/>
                    <a:gd name="T5" fmla="*/ 1613 h 12"/>
                    <a:gd name="T6" fmla="*/ 634 w 9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6" y="11"/>
                      </a:moveTo>
                      <a:cubicBezTo>
                        <a:pt x="9" y="8"/>
                        <a:pt x="9" y="0"/>
                        <a:pt x="4" y="3"/>
                      </a:cubicBezTo>
                      <a:cubicBezTo>
                        <a:pt x="0" y="4"/>
                        <a:pt x="0" y="10"/>
                        <a:pt x="4" y="12"/>
                      </a:cubicBezTo>
                      <a:cubicBezTo>
                        <a:pt x="5" y="12"/>
                        <a:pt x="5" y="11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0" name="Freeform 92"/>
                <p:cNvSpPr>
                  <a:spLocks/>
                </p:cNvSpPr>
                <p:nvPr/>
              </p:nvSpPr>
              <p:spPr bwMode="auto">
                <a:xfrm>
                  <a:off x="3262" y="2667"/>
                  <a:ext cx="38" cy="53"/>
                </a:xfrm>
                <a:custGeom>
                  <a:avLst/>
                  <a:gdLst>
                    <a:gd name="T0" fmla="*/ 1561 w 15"/>
                    <a:gd name="T1" fmla="*/ 1341 h 20"/>
                    <a:gd name="T2" fmla="*/ 213 w 15"/>
                    <a:gd name="T3" fmla="*/ 1039 h 20"/>
                    <a:gd name="T4" fmla="*/ 828 w 15"/>
                    <a:gd name="T5" fmla="*/ 1677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5" y="10"/>
                      </a:moveTo>
                      <a:cubicBezTo>
                        <a:pt x="13" y="3"/>
                        <a:pt x="5" y="0"/>
                        <a:pt x="2" y="8"/>
                      </a:cubicBezTo>
                      <a:cubicBezTo>
                        <a:pt x="0" y="14"/>
                        <a:pt x="5" y="20"/>
                        <a:pt x="8" y="1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1" name="Freeform 93"/>
                <p:cNvSpPr>
                  <a:spLocks/>
                </p:cNvSpPr>
                <p:nvPr/>
              </p:nvSpPr>
              <p:spPr bwMode="auto">
                <a:xfrm>
                  <a:off x="3345" y="2621"/>
                  <a:ext cx="27" cy="32"/>
                </a:xfrm>
                <a:custGeom>
                  <a:avLst/>
                  <a:gdLst>
                    <a:gd name="T0" fmla="*/ 0 w 11"/>
                    <a:gd name="T1" fmla="*/ 1216 h 12"/>
                    <a:gd name="T2" fmla="*/ 174 w 11"/>
                    <a:gd name="T3" fmla="*/ 1613 h 12"/>
                    <a:gd name="T4" fmla="*/ 71 w 11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0" y="9"/>
                      </a:moveTo>
                      <a:cubicBezTo>
                        <a:pt x="0" y="10"/>
                        <a:pt x="2" y="11"/>
                        <a:pt x="2" y="12"/>
                      </a:cubicBezTo>
                      <a:cubicBezTo>
                        <a:pt x="11" y="10"/>
                        <a:pt x="3" y="0"/>
                        <a:pt x="1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2" name="Freeform 94"/>
                <p:cNvSpPr>
                  <a:spLocks/>
                </p:cNvSpPr>
                <p:nvPr/>
              </p:nvSpPr>
              <p:spPr bwMode="auto">
                <a:xfrm>
                  <a:off x="3400" y="2656"/>
                  <a:ext cx="27" cy="35"/>
                </a:xfrm>
                <a:custGeom>
                  <a:avLst/>
                  <a:gdLst>
                    <a:gd name="T0" fmla="*/ 71 w 11"/>
                    <a:gd name="T1" fmla="*/ 587 h 13"/>
                    <a:gd name="T2" fmla="*/ 174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3" name="Freeform 95"/>
                <p:cNvSpPr>
                  <a:spLocks/>
                </p:cNvSpPr>
                <p:nvPr/>
              </p:nvSpPr>
              <p:spPr bwMode="auto">
                <a:xfrm>
                  <a:off x="3380" y="2608"/>
                  <a:ext cx="27" cy="45"/>
                </a:xfrm>
                <a:custGeom>
                  <a:avLst/>
                  <a:gdLst>
                    <a:gd name="T0" fmla="*/ 71 w 11"/>
                    <a:gd name="T1" fmla="*/ 630 h 17"/>
                    <a:gd name="T2" fmla="*/ 903 w 11"/>
                    <a:gd name="T3" fmla="*/ 1183 h 17"/>
                    <a:gd name="T4" fmla="*/ 174 w 11"/>
                    <a:gd name="T5" fmla="*/ 630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7">
                      <a:moveTo>
                        <a:pt x="1" y="5"/>
                      </a:moveTo>
                      <a:cubicBezTo>
                        <a:pt x="0" y="12"/>
                        <a:pt x="7" y="17"/>
                        <a:pt x="10" y="9"/>
                      </a:cubicBezTo>
                      <a:cubicBezTo>
                        <a:pt x="11" y="3"/>
                        <a:pt x="3" y="0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4" name="Freeform 96"/>
                <p:cNvSpPr>
                  <a:spLocks/>
                </p:cNvSpPr>
                <p:nvPr/>
              </p:nvSpPr>
              <p:spPr bwMode="auto">
                <a:xfrm>
                  <a:off x="3405" y="2619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9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5" name="Freeform 97"/>
                <p:cNvSpPr>
                  <a:spLocks/>
                </p:cNvSpPr>
                <p:nvPr/>
              </p:nvSpPr>
              <p:spPr bwMode="auto">
                <a:xfrm>
                  <a:off x="3455" y="2595"/>
                  <a:ext cx="22" cy="37"/>
                </a:xfrm>
                <a:custGeom>
                  <a:avLst/>
                  <a:gdLst>
                    <a:gd name="T0" fmla="*/ 0 w 9"/>
                    <a:gd name="T1" fmla="*/ 238 h 14"/>
                    <a:gd name="T2" fmla="*/ 790 w 9"/>
                    <a:gd name="T3" fmla="*/ 774 h 14"/>
                    <a:gd name="T4" fmla="*/ 174 w 9"/>
                    <a:gd name="T5" fmla="*/ 39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4">
                      <a:moveTo>
                        <a:pt x="0" y="2"/>
                      </a:moveTo>
                      <a:cubicBezTo>
                        <a:pt x="0" y="7"/>
                        <a:pt x="7" y="14"/>
                        <a:pt x="9" y="6"/>
                      </a:cubicBezTo>
                      <a:cubicBezTo>
                        <a:pt x="9" y="1"/>
                        <a:pt x="4" y="0"/>
                        <a:pt x="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6" name="Freeform 98"/>
                <p:cNvSpPr>
                  <a:spLocks/>
                </p:cNvSpPr>
                <p:nvPr/>
              </p:nvSpPr>
              <p:spPr bwMode="auto">
                <a:xfrm>
                  <a:off x="3415" y="2584"/>
                  <a:ext cx="40" cy="37"/>
                </a:xfrm>
                <a:custGeom>
                  <a:avLst/>
                  <a:gdLst>
                    <a:gd name="T0" fmla="*/ 313 w 16"/>
                    <a:gd name="T1" fmla="*/ 922 h 14"/>
                    <a:gd name="T2" fmla="*/ 783 w 16"/>
                    <a:gd name="T3" fmla="*/ 1810 h 14"/>
                    <a:gd name="T4" fmla="*/ 395 w 16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4">
                      <a:moveTo>
                        <a:pt x="3" y="7"/>
                      </a:moveTo>
                      <a:cubicBezTo>
                        <a:pt x="4" y="10"/>
                        <a:pt x="6" y="12"/>
                        <a:pt x="8" y="14"/>
                      </a:cubicBezTo>
                      <a:cubicBezTo>
                        <a:pt x="16" y="7"/>
                        <a:pt x="0" y="0"/>
                        <a:pt x="4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7" name="Freeform 99"/>
                <p:cNvSpPr>
                  <a:spLocks/>
                </p:cNvSpPr>
                <p:nvPr/>
              </p:nvSpPr>
              <p:spPr bwMode="auto">
                <a:xfrm>
                  <a:off x="3462" y="2792"/>
                  <a:ext cx="23" cy="29"/>
                </a:xfrm>
                <a:custGeom>
                  <a:avLst/>
                  <a:gdLst>
                    <a:gd name="T0" fmla="*/ 634 w 9"/>
                    <a:gd name="T1" fmla="*/ 1265 h 11"/>
                    <a:gd name="T2" fmla="*/ 432 w 9"/>
                    <a:gd name="T3" fmla="*/ 237 h 11"/>
                    <a:gd name="T4" fmla="*/ 432 w 9"/>
                    <a:gd name="T5" fmla="*/ 1389 h 11"/>
                    <a:gd name="T6" fmla="*/ 634 w 9"/>
                    <a:gd name="T7" fmla="*/ 115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6" y="10"/>
                      </a:moveTo>
                      <a:cubicBezTo>
                        <a:pt x="9" y="8"/>
                        <a:pt x="9" y="0"/>
                        <a:pt x="4" y="2"/>
                      </a:cubicBezTo>
                      <a:cubicBezTo>
                        <a:pt x="0" y="4"/>
                        <a:pt x="0" y="10"/>
                        <a:pt x="4" y="11"/>
                      </a:cubicBezTo>
                      <a:cubicBezTo>
                        <a:pt x="5" y="11"/>
                        <a:pt x="5" y="10"/>
                        <a:pt x="6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8" name="Freeform 100"/>
                <p:cNvSpPr>
                  <a:spLocks/>
                </p:cNvSpPr>
                <p:nvPr/>
              </p:nvSpPr>
              <p:spPr bwMode="auto">
                <a:xfrm>
                  <a:off x="3437" y="2723"/>
                  <a:ext cx="38" cy="50"/>
                </a:xfrm>
                <a:custGeom>
                  <a:avLst/>
                  <a:gdLst>
                    <a:gd name="T0" fmla="*/ 1561 w 15"/>
                    <a:gd name="T1" fmla="*/ 1239 h 19"/>
                    <a:gd name="T2" fmla="*/ 213 w 15"/>
                    <a:gd name="T3" fmla="*/ 1005 h 19"/>
                    <a:gd name="T4" fmla="*/ 828 w 15"/>
                    <a:gd name="T5" fmla="*/ 1532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9">
                      <a:moveTo>
                        <a:pt x="15" y="10"/>
                      </a:moveTo>
                      <a:cubicBezTo>
                        <a:pt x="13" y="2"/>
                        <a:pt x="5" y="0"/>
                        <a:pt x="2" y="8"/>
                      </a:cubicBezTo>
                      <a:cubicBezTo>
                        <a:pt x="0" y="13"/>
                        <a:pt x="5" y="19"/>
                        <a:pt x="8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9" name="Freeform 101"/>
                <p:cNvSpPr>
                  <a:spLocks/>
                </p:cNvSpPr>
                <p:nvPr/>
              </p:nvSpPr>
              <p:spPr bwMode="auto">
                <a:xfrm>
                  <a:off x="3207" y="2693"/>
                  <a:ext cx="43" cy="54"/>
                </a:xfrm>
                <a:custGeom>
                  <a:avLst/>
                  <a:gdLst>
                    <a:gd name="T0" fmla="*/ 615 w 17"/>
                    <a:gd name="T1" fmla="*/ 591 h 20"/>
                    <a:gd name="T2" fmla="*/ 1343 w 17"/>
                    <a:gd name="T3" fmla="*/ 2187 h 20"/>
                    <a:gd name="T4" fmla="*/ 1017 w 17"/>
                    <a:gd name="T5" fmla="*/ 59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0">
                      <a:moveTo>
                        <a:pt x="6" y="4"/>
                      </a:moveTo>
                      <a:cubicBezTo>
                        <a:pt x="0" y="6"/>
                        <a:pt x="6" y="20"/>
                        <a:pt x="13" y="15"/>
                      </a:cubicBezTo>
                      <a:cubicBezTo>
                        <a:pt x="17" y="11"/>
                        <a:pt x="16" y="0"/>
                        <a:pt x="10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0" name="Freeform 102"/>
                <p:cNvSpPr>
                  <a:spLocks/>
                </p:cNvSpPr>
                <p:nvPr/>
              </p:nvSpPr>
              <p:spPr bwMode="auto">
                <a:xfrm>
                  <a:off x="3277" y="2627"/>
                  <a:ext cx="15" cy="21"/>
                </a:xfrm>
                <a:custGeom>
                  <a:avLst/>
                  <a:gdLst>
                    <a:gd name="T0" fmla="*/ 313 w 6"/>
                    <a:gd name="T1" fmla="*/ 0 h 8"/>
                    <a:gd name="T2" fmla="*/ 313 w 6"/>
                    <a:gd name="T3" fmla="*/ 992 h 8"/>
                    <a:gd name="T4" fmla="*/ 595 w 6"/>
                    <a:gd name="T5" fmla="*/ 144 h 8"/>
                    <a:gd name="T6" fmla="*/ 208 w 6"/>
                    <a:gd name="T7" fmla="*/ 23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0" y="3"/>
                        <a:pt x="0" y="6"/>
                        <a:pt x="3" y="8"/>
                      </a:cubicBezTo>
                      <a:cubicBezTo>
                        <a:pt x="5" y="6"/>
                        <a:pt x="6" y="4"/>
                        <a:pt x="6" y="1"/>
                      </a:cubicBezTo>
                      <a:cubicBezTo>
                        <a:pt x="3" y="0"/>
                        <a:pt x="4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1" name="Freeform 103"/>
                <p:cNvSpPr>
                  <a:spLocks/>
                </p:cNvSpPr>
                <p:nvPr/>
              </p:nvSpPr>
              <p:spPr bwMode="auto">
                <a:xfrm>
                  <a:off x="3330" y="2664"/>
                  <a:ext cx="42" cy="61"/>
                </a:xfrm>
                <a:custGeom>
                  <a:avLst/>
                  <a:gdLst>
                    <a:gd name="T0" fmla="*/ 378 w 17"/>
                    <a:gd name="T1" fmla="*/ 395 h 23"/>
                    <a:gd name="T2" fmla="*/ 1117 w 17"/>
                    <a:gd name="T3" fmla="*/ 2223 h 23"/>
                    <a:gd name="T4" fmla="*/ 378 w 17"/>
                    <a:gd name="T5" fmla="*/ 395 h 23"/>
                    <a:gd name="T6" fmla="*/ 452 w 17"/>
                    <a:gd name="T7" fmla="*/ 78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23">
                      <a:moveTo>
                        <a:pt x="4" y="3"/>
                      </a:moveTo>
                      <a:cubicBezTo>
                        <a:pt x="0" y="8"/>
                        <a:pt x="5" y="23"/>
                        <a:pt x="12" y="17"/>
                      </a:cubicBezTo>
                      <a:cubicBezTo>
                        <a:pt x="17" y="12"/>
                        <a:pt x="10" y="0"/>
                        <a:pt x="4" y="3"/>
                      </a:cubicBezTo>
                      <a:cubicBezTo>
                        <a:pt x="4" y="4"/>
                        <a:pt x="4" y="5"/>
                        <a:pt x="5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2" name="Freeform 104"/>
                <p:cNvSpPr>
                  <a:spLocks/>
                </p:cNvSpPr>
                <p:nvPr/>
              </p:nvSpPr>
              <p:spPr bwMode="auto">
                <a:xfrm>
                  <a:off x="3377" y="2701"/>
                  <a:ext cx="35" cy="43"/>
                </a:xfrm>
                <a:custGeom>
                  <a:avLst/>
                  <a:gdLst>
                    <a:gd name="T0" fmla="*/ 783 w 14"/>
                    <a:gd name="T1" fmla="*/ 427 h 16"/>
                    <a:gd name="T2" fmla="*/ 708 w 14"/>
                    <a:gd name="T3" fmla="*/ 2094 h 16"/>
                    <a:gd name="T4" fmla="*/ 708 w 14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6">
                      <a:moveTo>
                        <a:pt x="8" y="3"/>
                      </a:moveTo>
                      <a:cubicBezTo>
                        <a:pt x="2" y="4"/>
                        <a:pt x="0" y="16"/>
                        <a:pt x="7" y="15"/>
                      </a:cubicBezTo>
                      <a:cubicBezTo>
                        <a:pt x="14" y="14"/>
                        <a:pt x="12" y="0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3" name="Freeform 105"/>
                <p:cNvSpPr>
                  <a:spLocks/>
                </p:cNvSpPr>
                <p:nvPr/>
              </p:nvSpPr>
              <p:spPr bwMode="auto">
                <a:xfrm>
                  <a:off x="3382" y="2781"/>
                  <a:ext cx="25" cy="32"/>
                </a:xfrm>
                <a:custGeom>
                  <a:avLst/>
                  <a:gdLst>
                    <a:gd name="T0" fmla="*/ 0 w 10"/>
                    <a:gd name="T1" fmla="*/ 661 h 12"/>
                    <a:gd name="T2" fmla="*/ 595 w 10"/>
                    <a:gd name="T3" fmla="*/ 1613 h 12"/>
                    <a:gd name="T4" fmla="*/ 125 w 10"/>
                    <a:gd name="T5" fmla="*/ 248 h 12"/>
                    <a:gd name="T6" fmla="*/ 208 w 10"/>
                    <a:gd name="T7" fmla="*/ 661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2">
                      <a:moveTo>
                        <a:pt x="0" y="5"/>
                      </a:moveTo>
                      <a:cubicBezTo>
                        <a:pt x="1" y="8"/>
                        <a:pt x="3" y="10"/>
                        <a:pt x="6" y="12"/>
                      </a:cubicBezTo>
                      <a:cubicBezTo>
                        <a:pt x="10" y="8"/>
                        <a:pt x="6" y="0"/>
                        <a:pt x="1" y="2"/>
                      </a:cubicBezTo>
                      <a:cubicBezTo>
                        <a:pt x="1" y="4"/>
                        <a:pt x="1" y="5"/>
                        <a:pt x="2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4" name="Freeform 106"/>
                <p:cNvSpPr>
                  <a:spLocks/>
                </p:cNvSpPr>
                <p:nvPr/>
              </p:nvSpPr>
              <p:spPr bwMode="auto">
                <a:xfrm>
                  <a:off x="3455" y="2448"/>
                  <a:ext cx="65" cy="72"/>
                </a:xfrm>
                <a:custGeom>
                  <a:avLst/>
                  <a:gdLst>
                    <a:gd name="T0" fmla="*/ 908 w 26"/>
                    <a:gd name="T1" fmla="*/ 397 h 27"/>
                    <a:gd name="T2" fmla="*/ 1875 w 26"/>
                    <a:gd name="T3" fmla="*/ 2184 h 27"/>
                    <a:gd name="T4" fmla="*/ 595 w 26"/>
                    <a:gd name="T5" fmla="*/ 1459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7">
                      <a:moveTo>
                        <a:pt x="9" y="3"/>
                      </a:moveTo>
                      <a:cubicBezTo>
                        <a:pt x="0" y="13"/>
                        <a:pt x="12" y="27"/>
                        <a:pt x="19" y="16"/>
                      </a:cubicBezTo>
                      <a:cubicBezTo>
                        <a:pt x="26" y="5"/>
                        <a:pt x="4" y="0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5" name="Freeform 107"/>
                <p:cNvSpPr>
                  <a:spLocks/>
                </p:cNvSpPr>
                <p:nvPr/>
              </p:nvSpPr>
              <p:spPr bwMode="auto">
                <a:xfrm>
                  <a:off x="3422" y="2787"/>
                  <a:ext cx="38" cy="58"/>
                </a:xfrm>
                <a:custGeom>
                  <a:avLst/>
                  <a:gdLst>
                    <a:gd name="T0" fmla="*/ 0 w 15"/>
                    <a:gd name="T1" fmla="*/ 527 h 22"/>
                    <a:gd name="T2" fmla="*/ 213 w 15"/>
                    <a:gd name="T3" fmla="*/ 0 h 22"/>
                    <a:gd name="T4" fmla="*/ 540 w 15"/>
                    <a:gd name="T5" fmla="*/ 1007 h 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2">
                      <a:moveTo>
                        <a:pt x="0" y="4"/>
                      </a:moveTo>
                      <a:cubicBezTo>
                        <a:pt x="4" y="22"/>
                        <a:pt x="15" y="0"/>
                        <a:pt x="2" y="0"/>
                      </a:cubicBezTo>
                      <a:cubicBezTo>
                        <a:pt x="0" y="3"/>
                        <a:pt x="2" y="7"/>
                        <a:pt x="5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6" name="Freeform 108"/>
                <p:cNvSpPr>
                  <a:spLocks/>
                </p:cNvSpPr>
                <p:nvPr/>
              </p:nvSpPr>
              <p:spPr bwMode="auto">
                <a:xfrm>
                  <a:off x="3470" y="2669"/>
                  <a:ext cx="27" cy="27"/>
                </a:xfrm>
                <a:custGeom>
                  <a:avLst/>
                  <a:gdLst>
                    <a:gd name="T0" fmla="*/ 71 w 11"/>
                    <a:gd name="T1" fmla="*/ 0 h 10"/>
                    <a:gd name="T2" fmla="*/ 800 w 11"/>
                    <a:gd name="T3" fmla="*/ 1436 h 10"/>
                    <a:gd name="T4" fmla="*/ 621 w 11"/>
                    <a:gd name="T5" fmla="*/ 159 h 10"/>
                    <a:gd name="T6" fmla="*/ 427 w 11"/>
                    <a:gd name="T7" fmla="*/ 429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0" y="4"/>
                        <a:pt x="5" y="9"/>
                        <a:pt x="9" y="10"/>
                      </a:cubicBezTo>
                      <a:cubicBezTo>
                        <a:pt x="11" y="7"/>
                        <a:pt x="11" y="3"/>
                        <a:pt x="7" y="1"/>
                      </a:cubicBezTo>
                      <a:cubicBezTo>
                        <a:pt x="6" y="1"/>
                        <a:pt x="5" y="2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7" name="Freeform 109"/>
                <p:cNvSpPr>
                  <a:spLocks/>
                </p:cNvSpPr>
                <p:nvPr/>
              </p:nvSpPr>
              <p:spPr bwMode="auto">
                <a:xfrm>
                  <a:off x="3392" y="2517"/>
                  <a:ext cx="25" cy="38"/>
                </a:xfrm>
                <a:custGeom>
                  <a:avLst/>
                  <a:gdLst>
                    <a:gd name="T0" fmla="*/ 313 w 10"/>
                    <a:gd name="T1" fmla="*/ 0 h 14"/>
                    <a:gd name="T2" fmla="*/ 708 w 10"/>
                    <a:gd name="T3" fmla="*/ 1297 h 14"/>
                    <a:gd name="T4" fmla="*/ 313 w 10"/>
                    <a:gd name="T5" fmla="*/ 442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cubicBezTo>
                        <a:pt x="0" y="4"/>
                        <a:pt x="3" y="14"/>
                        <a:pt x="7" y="9"/>
                      </a:cubicBezTo>
                      <a:cubicBezTo>
                        <a:pt x="10" y="6"/>
                        <a:pt x="6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8" name="Freeform 110"/>
                <p:cNvSpPr>
                  <a:spLocks/>
                </p:cNvSpPr>
                <p:nvPr/>
              </p:nvSpPr>
              <p:spPr bwMode="auto">
                <a:xfrm>
                  <a:off x="3310" y="2477"/>
                  <a:ext cx="17" cy="32"/>
                </a:xfrm>
                <a:custGeom>
                  <a:avLst/>
                  <a:gdLst>
                    <a:gd name="T0" fmla="*/ 70 w 7"/>
                    <a:gd name="T1" fmla="*/ 248 h 12"/>
                    <a:gd name="T2" fmla="*/ 512 w 7"/>
                    <a:gd name="T3" fmla="*/ 968 h 12"/>
                    <a:gd name="T4" fmla="*/ 170 w 7"/>
                    <a:gd name="T5" fmla="*/ 24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2">
                      <a:moveTo>
                        <a:pt x="1" y="2"/>
                      </a:moveTo>
                      <a:cubicBezTo>
                        <a:pt x="0" y="6"/>
                        <a:pt x="5" y="12"/>
                        <a:pt x="6" y="7"/>
                      </a:cubicBezTo>
                      <a:cubicBezTo>
                        <a:pt x="7" y="3"/>
                        <a:pt x="5" y="0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9" name="Freeform 111"/>
                <p:cNvSpPr>
                  <a:spLocks/>
                </p:cNvSpPr>
                <p:nvPr/>
              </p:nvSpPr>
              <p:spPr bwMode="auto">
                <a:xfrm>
                  <a:off x="3352" y="2488"/>
                  <a:ext cx="30" cy="35"/>
                </a:xfrm>
                <a:custGeom>
                  <a:avLst/>
                  <a:gdLst>
                    <a:gd name="T0" fmla="*/ 520 w 12"/>
                    <a:gd name="T1" fmla="*/ 587 h 13"/>
                    <a:gd name="T2" fmla="*/ 783 w 12"/>
                    <a:gd name="T3" fmla="*/ 1427 h 13"/>
                    <a:gd name="T4" fmla="*/ 395 w 12"/>
                    <a:gd name="T5" fmla="*/ 68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0"/>
                      </a:cubicBezTo>
                      <a:cubicBezTo>
                        <a:pt x="12" y="7"/>
                        <a:pt x="4" y="0"/>
                        <a:pt x="4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0" name="Freeform 112"/>
                <p:cNvSpPr>
                  <a:spLocks/>
                </p:cNvSpPr>
                <p:nvPr/>
              </p:nvSpPr>
              <p:spPr bwMode="auto">
                <a:xfrm>
                  <a:off x="3300" y="2557"/>
                  <a:ext cx="35" cy="46"/>
                </a:xfrm>
                <a:custGeom>
                  <a:avLst/>
                  <a:gdLst>
                    <a:gd name="T0" fmla="*/ 0 w 14"/>
                    <a:gd name="T1" fmla="*/ 438 h 17"/>
                    <a:gd name="T2" fmla="*/ 908 w 14"/>
                    <a:gd name="T3" fmla="*/ 1881 h 17"/>
                    <a:gd name="T4" fmla="*/ 313 w 14"/>
                    <a:gd name="T5" fmla="*/ 75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0" y="3"/>
                      </a:moveTo>
                      <a:cubicBezTo>
                        <a:pt x="0" y="7"/>
                        <a:pt x="4" y="17"/>
                        <a:pt x="9" y="13"/>
                      </a:cubicBezTo>
                      <a:cubicBezTo>
                        <a:pt x="14" y="9"/>
                        <a:pt x="6" y="0"/>
                        <a:pt x="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1" name="Freeform 113"/>
                <p:cNvSpPr>
                  <a:spLocks/>
                </p:cNvSpPr>
                <p:nvPr/>
              </p:nvSpPr>
              <p:spPr bwMode="auto">
                <a:xfrm>
                  <a:off x="3322" y="2573"/>
                  <a:ext cx="45" cy="54"/>
                </a:xfrm>
                <a:custGeom>
                  <a:avLst/>
                  <a:gdLst>
                    <a:gd name="T0" fmla="*/ 520 w 18"/>
                    <a:gd name="T1" fmla="*/ 1158 h 20"/>
                    <a:gd name="T2" fmla="*/ 1375 w 18"/>
                    <a:gd name="T3" fmla="*/ 1690 h 20"/>
                    <a:gd name="T4" fmla="*/ 783 w 18"/>
                    <a:gd name="T5" fmla="*/ 1158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5" y="8"/>
                      </a:moveTo>
                      <a:cubicBezTo>
                        <a:pt x="0" y="14"/>
                        <a:pt x="9" y="20"/>
                        <a:pt x="14" y="12"/>
                      </a:cubicBezTo>
                      <a:cubicBezTo>
                        <a:pt x="18" y="4"/>
                        <a:pt x="8" y="0"/>
                        <a:pt x="8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2" name="Freeform 114"/>
                <p:cNvSpPr>
                  <a:spLocks/>
                </p:cNvSpPr>
                <p:nvPr/>
              </p:nvSpPr>
              <p:spPr bwMode="auto">
                <a:xfrm>
                  <a:off x="3235" y="2621"/>
                  <a:ext cx="42" cy="62"/>
                </a:xfrm>
                <a:custGeom>
                  <a:avLst/>
                  <a:gdLst>
                    <a:gd name="T0" fmla="*/ 74 w 17"/>
                    <a:gd name="T1" fmla="*/ 682 h 23"/>
                    <a:gd name="T2" fmla="*/ 1013 w 17"/>
                    <a:gd name="T3" fmla="*/ 2113 h 23"/>
                    <a:gd name="T4" fmla="*/ 378 w 17"/>
                    <a:gd name="T5" fmla="*/ 1585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3">
                      <a:moveTo>
                        <a:pt x="1" y="5"/>
                      </a:moveTo>
                      <a:cubicBezTo>
                        <a:pt x="0" y="10"/>
                        <a:pt x="5" y="23"/>
                        <a:pt x="11" y="15"/>
                      </a:cubicBezTo>
                      <a:cubicBezTo>
                        <a:pt x="17" y="9"/>
                        <a:pt x="3" y="0"/>
                        <a:pt x="4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3" name="Freeform 115"/>
                <p:cNvSpPr>
                  <a:spLocks/>
                </p:cNvSpPr>
                <p:nvPr/>
              </p:nvSpPr>
              <p:spPr bwMode="auto">
                <a:xfrm>
                  <a:off x="3285" y="2835"/>
                  <a:ext cx="45" cy="42"/>
                </a:xfrm>
                <a:custGeom>
                  <a:avLst/>
                  <a:gdLst>
                    <a:gd name="T0" fmla="*/ 1095 w 18"/>
                    <a:gd name="T1" fmla="*/ 144 h 16"/>
                    <a:gd name="T2" fmla="*/ 708 w 18"/>
                    <a:gd name="T3" fmla="*/ 0 h 16"/>
                    <a:gd name="T4" fmla="*/ 708 w 18"/>
                    <a:gd name="T5" fmla="*/ 1848 h 16"/>
                    <a:gd name="T6" fmla="*/ 1175 w 18"/>
                    <a:gd name="T7" fmla="*/ 144 h 16"/>
                    <a:gd name="T8" fmla="*/ 783 w 18"/>
                    <a:gd name="T9" fmla="*/ 614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3"/>
                        <a:pt x="7" y="15"/>
                      </a:cubicBezTo>
                      <a:cubicBezTo>
                        <a:pt x="13" y="16"/>
                        <a:pt x="18" y="4"/>
                        <a:pt x="12" y="1"/>
                      </a:cubicBezTo>
                      <a:cubicBezTo>
                        <a:pt x="10" y="2"/>
                        <a:pt x="8" y="3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4" name="Freeform 116"/>
                <p:cNvSpPr>
                  <a:spLocks/>
                </p:cNvSpPr>
                <p:nvPr/>
              </p:nvSpPr>
              <p:spPr bwMode="auto">
                <a:xfrm>
                  <a:off x="3547" y="2776"/>
                  <a:ext cx="43" cy="43"/>
                </a:xfrm>
                <a:custGeom>
                  <a:avLst/>
                  <a:gdLst>
                    <a:gd name="T0" fmla="*/ 1151 w 17"/>
                    <a:gd name="T1" fmla="*/ 159 h 16"/>
                    <a:gd name="T2" fmla="*/ 741 w 17"/>
                    <a:gd name="T3" fmla="*/ 0 h 16"/>
                    <a:gd name="T4" fmla="*/ 741 w 17"/>
                    <a:gd name="T5" fmla="*/ 2094 h 16"/>
                    <a:gd name="T6" fmla="*/ 1151 w 17"/>
                    <a:gd name="T7" fmla="*/ 159 h 16"/>
                    <a:gd name="T8" fmla="*/ 741 w 17"/>
                    <a:gd name="T9" fmla="*/ 680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1" y="1"/>
                      </a:moveTo>
                      <a:cubicBezTo>
                        <a:pt x="10" y="1"/>
                        <a:pt x="9" y="0"/>
                        <a:pt x="7" y="0"/>
                      </a:cubicBezTo>
                      <a:cubicBezTo>
                        <a:pt x="5" y="4"/>
                        <a:pt x="0" y="14"/>
                        <a:pt x="7" y="15"/>
                      </a:cubicBezTo>
                      <a:cubicBezTo>
                        <a:pt x="12" y="16"/>
                        <a:pt x="17" y="4"/>
                        <a:pt x="11" y="1"/>
                      </a:cubicBezTo>
                      <a:cubicBezTo>
                        <a:pt x="10" y="2"/>
                        <a:pt x="8" y="3"/>
                        <a:pt x="7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5" name="Freeform 117"/>
                <p:cNvSpPr>
                  <a:spLocks/>
                </p:cNvSpPr>
                <p:nvPr/>
              </p:nvSpPr>
              <p:spPr bwMode="auto">
                <a:xfrm>
                  <a:off x="3585" y="2680"/>
                  <a:ext cx="45" cy="43"/>
                </a:xfrm>
                <a:custGeom>
                  <a:avLst/>
                  <a:gdLst>
                    <a:gd name="T0" fmla="*/ 1175 w 18"/>
                    <a:gd name="T1" fmla="*/ 159 h 16"/>
                    <a:gd name="T2" fmla="*/ 783 w 18"/>
                    <a:gd name="T3" fmla="*/ 0 h 16"/>
                    <a:gd name="T4" fmla="*/ 708 w 18"/>
                    <a:gd name="T5" fmla="*/ 1978 h 16"/>
                    <a:gd name="T6" fmla="*/ 1175 w 18"/>
                    <a:gd name="T7" fmla="*/ 0 h 16"/>
                    <a:gd name="T8" fmla="*/ 783 w 18"/>
                    <a:gd name="T9" fmla="*/ 58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3"/>
                        <a:pt x="0" y="13"/>
                        <a:pt x="7" y="14"/>
                      </a:cubicBezTo>
                      <a:cubicBezTo>
                        <a:pt x="13" y="16"/>
                        <a:pt x="18" y="3"/>
                        <a:pt x="12" y="0"/>
                      </a:cubicBezTo>
                      <a:cubicBezTo>
                        <a:pt x="11" y="1"/>
                        <a:pt x="9" y="3"/>
                        <a:pt x="8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6" name="Freeform 118"/>
                <p:cNvSpPr>
                  <a:spLocks/>
                </p:cNvSpPr>
                <p:nvPr/>
              </p:nvSpPr>
              <p:spPr bwMode="auto">
                <a:xfrm>
                  <a:off x="3070" y="2747"/>
                  <a:ext cx="37" cy="34"/>
                </a:xfrm>
                <a:custGeom>
                  <a:avLst/>
                  <a:gdLst>
                    <a:gd name="T0" fmla="*/ 451 w 15"/>
                    <a:gd name="T1" fmla="*/ 0 h 13"/>
                    <a:gd name="T2" fmla="*/ 1004 w 15"/>
                    <a:gd name="T3" fmla="*/ 1219 h 13"/>
                    <a:gd name="T4" fmla="*/ 809 w 15"/>
                    <a:gd name="T5" fmla="*/ 233 h 13"/>
                    <a:gd name="T6" fmla="*/ 930 w 15"/>
                    <a:gd name="T7" fmla="*/ 60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5" y="0"/>
                      </a:moveTo>
                      <a:cubicBezTo>
                        <a:pt x="0" y="4"/>
                        <a:pt x="6" y="13"/>
                        <a:pt x="11" y="10"/>
                      </a:cubicBezTo>
                      <a:cubicBezTo>
                        <a:pt x="15" y="8"/>
                        <a:pt x="15" y="1"/>
                        <a:pt x="9" y="2"/>
                      </a:cubicBezTo>
                      <a:cubicBezTo>
                        <a:pt x="9" y="3"/>
                        <a:pt x="9" y="4"/>
                        <a:pt x="10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7" name="Freeform 119"/>
                <p:cNvSpPr>
                  <a:spLocks/>
                </p:cNvSpPr>
                <p:nvPr/>
              </p:nvSpPr>
              <p:spPr bwMode="auto">
                <a:xfrm>
                  <a:off x="3517" y="2640"/>
                  <a:ext cx="68" cy="93"/>
                </a:xfrm>
                <a:custGeom>
                  <a:avLst/>
                  <a:gdLst>
                    <a:gd name="T0" fmla="*/ 927 w 27"/>
                    <a:gd name="T1" fmla="*/ 1052 h 35"/>
                    <a:gd name="T2" fmla="*/ 1808 w 27"/>
                    <a:gd name="T3" fmla="*/ 3430 h 35"/>
                    <a:gd name="T4" fmla="*/ 927 w 27"/>
                    <a:gd name="T5" fmla="*/ 1448 h 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7" h="35">
                      <a:moveTo>
                        <a:pt x="9" y="8"/>
                      </a:moveTo>
                      <a:cubicBezTo>
                        <a:pt x="0" y="13"/>
                        <a:pt x="9" y="35"/>
                        <a:pt x="18" y="26"/>
                      </a:cubicBezTo>
                      <a:cubicBezTo>
                        <a:pt x="27" y="17"/>
                        <a:pt x="13" y="0"/>
                        <a:pt x="9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8" name="Freeform 120"/>
                <p:cNvSpPr>
                  <a:spLocks/>
                </p:cNvSpPr>
                <p:nvPr/>
              </p:nvSpPr>
              <p:spPr bwMode="auto">
                <a:xfrm>
                  <a:off x="3520" y="2461"/>
                  <a:ext cx="25" cy="38"/>
                </a:xfrm>
                <a:custGeom>
                  <a:avLst/>
                  <a:gdLst>
                    <a:gd name="T0" fmla="*/ 125 w 10"/>
                    <a:gd name="T1" fmla="*/ 280 h 14"/>
                    <a:gd name="T2" fmla="*/ 783 w 10"/>
                    <a:gd name="T3" fmla="*/ 1200 h 14"/>
                    <a:gd name="T4" fmla="*/ 313 w 10"/>
                    <a:gd name="T5" fmla="*/ 163 h 14"/>
                    <a:gd name="T6" fmla="*/ 395 w 10"/>
                    <a:gd name="T7" fmla="*/ 442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4">
                      <a:moveTo>
                        <a:pt x="1" y="2"/>
                      </a:moveTo>
                      <a:cubicBezTo>
                        <a:pt x="0" y="6"/>
                        <a:pt x="5" y="14"/>
                        <a:pt x="8" y="8"/>
                      </a:cubicBezTo>
                      <a:cubicBezTo>
                        <a:pt x="10" y="4"/>
                        <a:pt x="7" y="0"/>
                        <a:pt x="3" y="1"/>
                      </a:cubicBezTo>
                      <a:cubicBezTo>
                        <a:pt x="3" y="2"/>
                        <a:pt x="4" y="2"/>
                        <a:pt x="4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9" name="Freeform 121"/>
                <p:cNvSpPr>
                  <a:spLocks/>
                </p:cNvSpPr>
                <p:nvPr/>
              </p:nvSpPr>
              <p:spPr bwMode="auto">
                <a:xfrm>
                  <a:off x="3245" y="2899"/>
                  <a:ext cx="32" cy="40"/>
                </a:xfrm>
                <a:custGeom>
                  <a:avLst/>
                  <a:gdLst>
                    <a:gd name="T0" fmla="*/ 448 w 13"/>
                    <a:gd name="T1" fmla="*/ 661 h 15"/>
                    <a:gd name="T2" fmla="*/ 928 w 13"/>
                    <a:gd name="T3" fmla="*/ 819 h 15"/>
                    <a:gd name="T4" fmla="*/ 551 w 13"/>
                    <a:gd name="T5" fmla="*/ 10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5">
                      <a:moveTo>
                        <a:pt x="5" y="5"/>
                      </a:moveTo>
                      <a:cubicBezTo>
                        <a:pt x="2" y="15"/>
                        <a:pt x="13" y="13"/>
                        <a:pt x="10" y="6"/>
                      </a:cubicBezTo>
                      <a:cubicBezTo>
                        <a:pt x="8" y="0"/>
                        <a:pt x="0" y="5"/>
                        <a:pt x="6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0" name="Freeform 122"/>
                <p:cNvSpPr>
                  <a:spLocks/>
                </p:cNvSpPr>
                <p:nvPr/>
              </p:nvSpPr>
              <p:spPr bwMode="auto">
                <a:xfrm>
                  <a:off x="3315" y="2725"/>
                  <a:ext cx="55" cy="38"/>
                </a:xfrm>
                <a:custGeom>
                  <a:avLst/>
                  <a:gdLst>
                    <a:gd name="T0" fmla="*/ 395 w 22"/>
                    <a:gd name="T1" fmla="*/ 1200 h 14"/>
                    <a:gd name="T2" fmla="*/ 1095 w 22"/>
                    <a:gd name="T3" fmla="*/ 2063 h 14"/>
                    <a:gd name="T4" fmla="*/ 708 w 22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4">
                      <a:moveTo>
                        <a:pt x="4" y="8"/>
                      </a:moveTo>
                      <a:cubicBezTo>
                        <a:pt x="6" y="11"/>
                        <a:pt x="8" y="13"/>
                        <a:pt x="11" y="14"/>
                      </a:cubicBezTo>
                      <a:cubicBezTo>
                        <a:pt x="22" y="5"/>
                        <a:pt x="0" y="0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1" name="Freeform 123"/>
                <p:cNvSpPr>
                  <a:spLocks/>
                </p:cNvSpPr>
                <p:nvPr/>
              </p:nvSpPr>
              <p:spPr bwMode="auto">
                <a:xfrm>
                  <a:off x="3267" y="2773"/>
                  <a:ext cx="33" cy="38"/>
                </a:xfrm>
                <a:custGeom>
                  <a:avLst/>
                  <a:gdLst>
                    <a:gd name="T0" fmla="*/ 327 w 13"/>
                    <a:gd name="T1" fmla="*/ 760 h 14"/>
                    <a:gd name="T2" fmla="*/ 1160 w 13"/>
                    <a:gd name="T3" fmla="*/ 1200 h 14"/>
                    <a:gd name="T4" fmla="*/ 619 w 13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3" y="5"/>
                      </a:moveTo>
                      <a:cubicBezTo>
                        <a:pt x="3" y="10"/>
                        <a:pt x="10" y="14"/>
                        <a:pt x="11" y="8"/>
                      </a:cubicBezTo>
                      <a:cubicBezTo>
                        <a:pt x="13" y="0"/>
                        <a:pt x="0" y="2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2" name="Freeform 124"/>
                <p:cNvSpPr>
                  <a:spLocks/>
                </p:cNvSpPr>
                <p:nvPr/>
              </p:nvSpPr>
              <p:spPr bwMode="auto">
                <a:xfrm>
                  <a:off x="3232" y="2891"/>
                  <a:ext cx="15" cy="16"/>
                </a:xfrm>
                <a:custGeom>
                  <a:avLst/>
                  <a:gdLst>
                    <a:gd name="T0" fmla="*/ 0 w 6"/>
                    <a:gd name="T1" fmla="*/ 397 h 6"/>
                    <a:gd name="T2" fmla="*/ 313 w 6"/>
                    <a:gd name="T3" fmla="*/ 819 h 6"/>
                    <a:gd name="T4" fmla="*/ 12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6" y="3"/>
                        <a:pt x="5" y="0"/>
                        <a:pt x="1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3" name="Freeform 125"/>
                <p:cNvSpPr>
                  <a:spLocks/>
                </p:cNvSpPr>
                <p:nvPr/>
              </p:nvSpPr>
              <p:spPr bwMode="auto">
                <a:xfrm>
                  <a:off x="3132" y="2645"/>
                  <a:ext cx="25" cy="30"/>
                </a:xfrm>
                <a:custGeom>
                  <a:avLst/>
                  <a:gdLst>
                    <a:gd name="T0" fmla="*/ 0 w 10"/>
                    <a:gd name="T1" fmla="*/ 892 h 11"/>
                    <a:gd name="T2" fmla="*/ 708 w 10"/>
                    <a:gd name="T3" fmla="*/ 1219 h 11"/>
                    <a:gd name="T4" fmla="*/ 208 w 10"/>
                    <a:gd name="T5" fmla="*/ 44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1" y="9"/>
                        <a:pt x="5" y="11"/>
                        <a:pt x="7" y="8"/>
                      </a:cubicBezTo>
                      <a:cubicBezTo>
                        <a:pt x="10" y="4"/>
                        <a:pt x="5" y="0"/>
                        <a:pt x="2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4" name="Freeform 126"/>
                <p:cNvSpPr>
                  <a:spLocks/>
                </p:cNvSpPr>
                <p:nvPr/>
              </p:nvSpPr>
              <p:spPr bwMode="auto">
                <a:xfrm>
                  <a:off x="3172" y="2704"/>
                  <a:ext cx="13" cy="13"/>
                </a:xfrm>
                <a:custGeom>
                  <a:avLst/>
                  <a:gdLst>
                    <a:gd name="T0" fmla="*/ 0 w 5"/>
                    <a:gd name="T1" fmla="*/ 229 h 5"/>
                    <a:gd name="T2" fmla="*/ 372 w 5"/>
                    <a:gd name="T3" fmla="*/ 595 h 5"/>
                    <a:gd name="T4" fmla="*/ 143 w 5"/>
                    <a:gd name="T5" fmla="*/ 143 h 5"/>
                    <a:gd name="T6" fmla="*/ 143 w 5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5" y="3"/>
                        <a:pt x="4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5" name="Freeform 127"/>
                <p:cNvSpPr>
                  <a:spLocks/>
                </p:cNvSpPr>
                <p:nvPr/>
              </p:nvSpPr>
              <p:spPr bwMode="auto">
                <a:xfrm>
                  <a:off x="3180" y="2728"/>
                  <a:ext cx="30" cy="35"/>
                </a:xfrm>
                <a:custGeom>
                  <a:avLst/>
                  <a:gdLst>
                    <a:gd name="T0" fmla="*/ 395 w 12"/>
                    <a:gd name="T1" fmla="*/ 159 h 13"/>
                    <a:gd name="T2" fmla="*/ 783 w 12"/>
                    <a:gd name="T3" fmla="*/ 1427 h 13"/>
                    <a:gd name="T4" fmla="*/ 520 w 12"/>
                    <a:gd name="T5" fmla="*/ 15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4" y="1"/>
                      </a:moveTo>
                      <a:cubicBezTo>
                        <a:pt x="0" y="4"/>
                        <a:pt x="3" y="13"/>
                        <a:pt x="8" y="10"/>
                      </a:cubicBezTo>
                      <a:cubicBezTo>
                        <a:pt x="12" y="8"/>
                        <a:pt x="10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6" name="Freeform 128"/>
                <p:cNvSpPr>
                  <a:spLocks/>
                </p:cNvSpPr>
                <p:nvPr/>
              </p:nvSpPr>
              <p:spPr bwMode="auto">
                <a:xfrm>
                  <a:off x="3255" y="2728"/>
                  <a:ext cx="35" cy="19"/>
                </a:xfrm>
                <a:custGeom>
                  <a:avLst/>
                  <a:gdLst>
                    <a:gd name="T0" fmla="*/ 520 w 14"/>
                    <a:gd name="T1" fmla="*/ 163 h 7"/>
                    <a:gd name="T2" fmla="*/ 595 w 14"/>
                    <a:gd name="T3" fmla="*/ 0 h 7"/>
                    <a:gd name="T4" fmla="*/ 595 w 14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7">
                      <a:moveTo>
                        <a:pt x="5" y="1"/>
                      </a:moveTo>
                      <a:cubicBezTo>
                        <a:pt x="0" y="7"/>
                        <a:pt x="14" y="4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7" name="Freeform 129"/>
                <p:cNvSpPr>
                  <a:spLocks/>
                </p:cNvSpPr>
                <p:nvPr/>
              </p:nvSpPr>
              <p:spPr bwMode="auto">
                <a:xfrm>
                  <a:off x="3300" y="2680"/>
                  <a:ext cx="37" cy="53"/>
                </a:xfrm>
                <a:custGeom>
                  <a:avLst/>
                  <a:gdLst>
                    <a:gd name="T0" fmla="*/ 183 w 15"/>
                    <a:gd name="T1" fmla="*/ 779 h 20"/>
                    <a:gd name="T2" fmla="*/ 735 w 15"/>
                    <a:gd name="T3" fmla="*/ 1974 h 20"/>
                    <a:gd name="T4" fmla="*/ 257 w 15"/>
                    <a:gd name="T5" fmla="*/ 1039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2" y="6"/>
                      </a:moveTo>
                      <a:cubicBezTo>
                        <a:pt x="0" y="10"/>
                        <a:pt x="2" y="20"/>
                        <a:pt x="8" y="15"/>
                      </a:cubicBezTo>
                      <a:cubicBezTo>
                        <a:pt x="15" y="8"/>
                        <a:pt x="2" y="0"/>
                        <a:pt x="3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8" name="Freeform 130"/>
                <p:cNvSpPr>
                  <a:spLocks/>
                </p:cNvSpPr>
                <p:nvPr/>
              </p:nvSpPr>
              <p:spPr bwMode="auto">
                <a:xfrm>
                  <a:off x="3310" y="2643"/>
                  <a:ext cx="20" cy="24"/>
                </a:xfrm>
                <a:custGeom>
                  <a:avLst/>
                  <a:gdLst>
                    <a:gd name="T0" fmla="*/ 0 w 8"/>
                    <a:gd name="T1" fmla="*/ 397 h 9"/>
                    <a:gd name="T2" fmla="*/ 520 w 8"/>
                    <a:gd name="T3" fmla="*/ 1216 h 9"/>
                    <a:gd name="T4" fmla="*/ 208 w 8"/>
                    <a:gd name="T5" fmla="*/ 54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0" y="3"/>
                      </a:moveTo>
                      <a:cubicBezTo>
                        <a:pt x="1" y="5"/>
                        <a:pt x="2" y="9"/>
                        <a:pt x="5" y="9"/>
                      </a:cubicBezTo>
                      <a:cubicBezTo>
                        <a:pt x="8" y="6"/>
                        <a:pt x="5" y="0"/>
                        <a:pt x="2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9" name="Freeform 131"/>
                <p:cNvSpPr>
                  <a:spLocks/>
                </p:cNvSpPr>
                <p:nvPr/>
              </p:nvSpPr>
              <p:spPr bwMode="auto">
                <a:xfrm>
                  <a:off x="3225" y="259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538 w 9"/>
                    <a:gd name="T3" fmla="*/ 1427 h 13"/>
                    <a:gd name="T4" fmla="*/ 252 w 9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2" y="3"/>
                        <a:pt x="0" y="13"/>
                        <a:pt x="6" y="10"/>
                      </a:cubicBezTo>
                      <a:cubicBezTo>
                        <a:pt x="9" y="8"/>
                        <a:pt x="6" y="2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0" name="Freeform 132"/>
                <p:cNvSpPr>
                  <a:spLocks/>
                </p:cNvSpPr>
                <p:nvPr/>
              </p:nvSpPr>
              <p:spPr bwMode="auto">
                <a:xfrm>
                  <a:off x="3252" y="2603"/>
                  <a:ext cx="25" cy="34"/>
                </a:xfrm>
                <a:custGeom>
                  <a:avLst/>
                  <a:gdLst>
                    <a:gd name="T0" fmla="*/ 313 w 10"/>
                    <a:gd name="T1" fmla="*/ 609 h 13"/>
                    <a:gd name="T2" fmla="*/ 520 w 10"/>
                    <a:gd name="T3" fmla="*/ 1360 h 13"/>
                    <a:gd name="T4" fmla="*/ 313 w 10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3" y="5"/>
                      </a:moveTo>
                      <a:cubicBezTo>
                        <a:pt x="0" y="7"/>
                        <a:pt x="0" y="13"/>
                        <a:pt x="5" y="11"/>
                      </a:cubicBezTo>
                      <a:cubicBezTo>
                        <a:pt x="10" y="8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1" name="Freeform 133"/>
                <p:cNvSpPr>
                  <a:spLocks/>
                </p:cNvSpPr>
                <p:nvPr/>
              </p:nvSpPr>
              <p:spPr bwMode="auto">
                <a:xfrm>
                  <a:off x="3180" y="2613"/>
                  <a:ext cx="20" cy="22"/>
                </a:xfrm>
                <a:custGeom>
                  <a:avLst/>
                  <a:gdLst>
                    <a:gd name="T0" fmla="*/ 783 w 8"/>
                    <a:gd name="T1" fmla="*/ 627 h 8"/>
                    <a:gd name="T2" fmla="*/ 125 w 8"/>
                    <a:gd name="T3" fmla="*/ 627 h 8"/>
                    <a:gd name="T4" fmla="*/ 595 w 8"/>
                    <a:gd name="T5" fmla="*/ 976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cubicBezTo>
                        <a:pt x="7" y="8"/>
                        <a:pt x="0" y="8"/>
                        <a:pt x="1" y="4"/>
                      </a:cubicBezTo>
                      <a:cubicBezTo>
                        <a:pt x="1" y="0"/>
                        <a:pt x="7" y="2"/>
                        <a:pt x="6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2" name="Freeform 134"/>
                <p:cNvSpPr>
                  <a:spLocks/>
                </p:cNvSpPr>
                <p:nvPr/>
              </p:nvSpPr>
              <p:spPr bwMode="auto">
                <a:xfrm>
                  <a:off x="3142" y="2579"/>
                  <a:ext cx="18" cy="16"/>
                </a:xfrm>
                <a:custGeom>
                  <a:avLst/>
                  <a:gdLst>
                    <a:gd name="T0" fmla="*/ 219 w 7"/>
                    <a:gd name="T1" fmla="*/ 149 h 6"/>
                    <a:gd name="T2" fmla="*/ 442 w 7"/>
                    <a:gd name="T3" fmla="*/ 661 h 6"/>
                    <a:gd name="T4" fmla="*/ 357 w 7"/>
                    <a:gd name="T5" fmla="*/ 0 h 6"/>
                    <a:gd name="T6" fmla="*/ 357 w 7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2" y="1"/>
                      </a:moveTo>
                      <a:cubicBezTo>
                        <a:pt x="0" y="3"/>
                        <a:pt x="1" y="6"/>
                        <a:pt x="4" y="5"/>
                      </a:cubicBezTo>
                      <a:cubicBezTo>
                        <a:pt x="7" y="3"/>
                        <a:pt x="5" y="0"/>
                        <a:pt x="3" y="0"/>
                      </a:cubicBezTo>
                      <a:cubicBezTo>
                        <a:pt x="2" y="1"/>
                        <a:pt x="3" y="2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3" name="Freeform 135"/>
                <p:cNvSpPr>
                  <a:spLocks/>
                </p:cNvSpPr>
                <p:nvPr/>
              </p:nvSpPr>
              <p:spPr bwMode="auto">
                <a:xfrm>
                  <a:off x="3167" y="2557"/>
                  <a:ext cx="20" cy="22"/>
                </a:xfrm>
                <a:custGeom>
                  <a:avLst/>
                  <a:gdLst>
                    <a:gd name="T0" fmla="*/ 208 w 8"/>
                    <a:gd name="T1" fmla="*/ 0 h 8"/>
                    <a:gd name="T2" fmla="*/ 783 w 8"/>
                    <a:gd name="T3" fmla="*/ 462 h 8"/>
                    <a:gd name="T4" fmla="*/ 520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5"/>
                        <a:pt x="7" y="8"/>
                        <a:pt x="8" y="3"/>
                      </a:cubicBezTo>
                      <a:cubicBezTo>
                        <a:pt x="7" y="1"/>
                        <a:pt x="6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4" name="Freeform 136"/>
                <p:cNvSpPr>
                  <a:spLocks/>
                </p:cNvSpPr>
                <p:nvPr/>
              </p:nvSpPr>
              <p:spPr bwMode="auto">
                <a:xfrm>
                  <a:off x="3217" y="2509"/>
                  <a:ext cx="23" cy="24"/>
                </a:xfrm>
                <a:custGeom>
                  <a:avLst/>
                  <a:gdLst>
                    <a:gd name="T0" fmla="*/ 432 w 9"/>
                    <a:gd name="T1" fmla="*/ 0 h 9"/>
                    <a:gd name="T2" fmla="*/ 634 w 9"/>
                    <a:gd name="T3" fmla="*/ 819 h 9"/>
                    <a:gd name="T4" fmla="*/ 549 w 9"/>
                    <a:gd name="T5" fmla="*/ 14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0" y="2"/>
                        <a:pt x="1" y="9"/>
                        <a:pt x="6" y="6"/>
                      </a:cubicBezTo>
                      <a:cubicBezTo>
                        <a:pt x="9" y="5"/>
                        <a:pt x="9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5" name="Freeform 137"/>
                <p:cNvSpPr>
                  <a:spLocks/>
                </p:cNvSpPr>
                <p:nvPr/>
              </p:nvSpPr>
              <p:spPr bwMode="auto">
                <a:xfrm>
                  <a:off x="3250" y="2507"/>
                  <a:ext cx="37" cy="21"/>
                </a:xfrm>
                <a:custGeom>
                  <a:avLst/>
                  <a:gdLst>
                    <a:gd name="T0" fmla="*/ 930 w 15"/>
                    <a:gd name="T1" fmla="*/ 759 h 8"/>
                    <a:gd name="T2" fmla="*/ 257 w 15"/>
                    <a:gd name="T3" fmla="*/ 525 h 8"/>
                    <a:gd name="T4" fmla="*/ 809 w 15"/>
                    <a:gd name="T5" fmla="*/ 848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8">
                      <a:moveTo>
                        <a:pt x="10" y="6"/>
                      </a:moveTo>
                      <a:cubicBezTo>
                        <a:pt x="7" y="7"/>
                        <a:pt x="0" y="8"/>
                        <a:pt x="3" y="4"/>
                      </a:cubicBezTo>
                      <a:cubicBezTo>
                        <a:pt x="5" y="0"/>
                        <a:pt x="15" y="3"/>
                        <a:pt x="9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6" name="Freeform 138"/>
                <p:cNvSpPr>
                  <a:spLocks/>
                </p:cNvSpPr>
                <p:nvPr/>
              </p:nvSpPr>
              <p:spPr bwMode="auto">
                <a:xfrm>
                  <a:off x="3325" y="2523"/>
                  <a:ext cx="20" cy="21"/>
                </a:xfrm>
                <a:custGeom>
                  <a:avLst/>
                  <a:gdLst>
                    <a:gd name="T0" fmla="*/ 208 w 8"/>
                    <a:gd name="T1" fmla="*/ 0 h 8"/>
                    <a:gd name="T2" fmla="*/ 520 w 8"/>
                    <a:gd name="T3" fmla="*/ 759 h 8"/>
                    <a:gd name="T4" fmla="*/ 313 w 8"/>
                    <a:gd name="T5" fmla="*/ 0 h 8"/>
                    <a:gd name="T6" fmla="*/ 313 w 8"/>
                    <a:gd name="T7" fmla="*/ 14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0" y="2"/>
                        <a:pt x="1" y="8"/>
                        <a:pt x="5" y="6"/>
                      </a:cubicBezTo>
                      <a:cubicBezTo>
                        <a:pt x="8" y="5"/>
                        <a:pt x="6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7" name="Freeform 139"/>
                <p:cNvSpPr>
                  <a:spLocks/>
                </p:cNvSpPr>
                <p:nvPr/>
              </p:nvSpPr>
              <p:spPr bwMode="auto">
                <a:xfrm>
                  <a:off x="3375" y="2587"/>
                  <a:ext cx="12" cy="18"/>
                </a:xfrm>
                <a:custGeom>
                  <a:avLst/>
                  <a:gdLst>
                    <a:gd name="T0" fmla="*/ 168 w 5"/>
                    <a:gd name="T1" fmla="*/ 0 h 7"/>
                    <a:gd name="T2" fmla="*/ 334 w 5"/>
                    <a:gd name="T3" fmla="*/ 442 h 7"/>
                    <a:gd name="T4" fmla="*/ 168 w 5"/>
                    <a:gd name="T5" fmla="*/ 0 h 7"/>
                    <a:gd name="T6" fmla="*/ 168 w 5"/>
                    <a:gd name="T7" fmla="*/ 1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cubicBezTo>
                        <a:pt x="0" y="2"/>
                        <a:pt x="1" y="7"/>
                        <a:pt x="4" y="4"/>
                      </a:cubicBez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8" name="Freeform 140"/>
                <p:cNvSpPr>
                  <a:spLocks/>
                </p:cNvSpPr>
                <p:nvPr/>
              </p:nvSpPr>
              <p:spPr bwMode="auto">
                <a:xfrm>
                  <a:off x="3422" y="2555"/>
                  <a:ext cx="15" cy="24"/>
                </a:xfrm>
                <a:custGeom>
                  <a:avLst/>
                  <a:gdLst>
                    <a:gd name="T0" fmla="*/ 0 w 6"/>
                    <a:gd name="T1" fmla="*/ 661 h 9"/>
                    <a:gd name="T2" fmla="*/ 520 w 6"/>
                    <a:gd name="T3" fmla="*/ 819 h 9"/>
                    <a:gd name="T4" fmla="*/ 0 w 6"/>
                    <a:gd name="T5" fmla="*/ 661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9">
                      <a:moveTo>
                        <a:pt x="0" y="5"/>
                      </a:moveTo>
                      <a:cubicBezTo>
                        <a:pt x="1" y="8"/>
                        <a:pt x="4" y="9"/>
                        <a:pt x="5" y="6"/>
                      </a:cubicBezTo>
                      <a:cubicBezTo>
                        <a:pt x="6" y="2"/>
                        <a:pt x="0" y="0"/>
                        <a:pt x="0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9" name="Freeform 141"/>
                <p:cNvSpPr>
                  <a:spLocks/>
                </p:cNvSpPr>
                <p:nvPr/>
              </p:nvSpPr>
              <p:spPr bwMode="auto">
                <a:xfrm>
                  <a:off x="3202" y="2787"/>
                  <a:ext cx="18" cy="29"/>
                </a:xfrm>
                <a:custGeom>
                  <a:avLst/>
                  <a:gdLst>
                    <a:gd name="T0" fmla="*/ 139 w 7"/>
                    <a:gd name="T1" fmla="*/ 625 h 11"/>
                    <a:gd name="T2" fmla="*/ 0 w 7"/>
                    <a:gd name="T3" fmla="*/ 625 h 11"/>
                    <a:gd name="T4" fmla="*/ 563 w 7"/>
                    <a:gd name="T5" fmla="*/ 1007 h 11"/>
                    <a:gd name="T6" fmla="*/ 139 w 7"/>
                    <a:gd name="T7" fmla="*/ 38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7"/>
                        <a:pt x="3" y="11"/>
                        <a:pt x="5" y="8"/>
                      </a:cubicBezTo>
                      <a:cubicBezTo>
                        <a:pt x="7" y="5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0" name="Freeform 142"/>
                <p:cNvSpPr>
                  <a:spLocks/>
                </p:cNvSpPr>
                <p:nvPr/>
              </p:nvSpPr>
              <p:spPr bwMode="auto">
                <a:xfrm>
                  <a:off x="3092" y="2763"/>
                  <a:ext cx="45" cy="42"/>
                </a:xfrm>
                <a:custGeom>
                  <a:avLst/>
                  <a:gdLst>
                    <a:gd name="T0" fmla="*/ 395 w 18"/>
                    <a:gd name="T1" fmla="*/ 848 h 16"/>
                    <a:gd name="T2" fmla="*/ 988 w 18"/>
                    <a:gd name="T3" fmla="*/ 1848 h 16"/>
                    <a:gd name="T4" fmla="*/ 595 w 18"/>
                    <a:gd name="T5" fmla="*/ 8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4" y="7"/>
                      </a:moveTo>
                      <a:cubicBezTo>
                        <a:pt x="0" y="11"/>
                        <a:pt x="6" y="16"/>
                        <a:pt x="10" y="15"/>
                      </a:cubicBezTo>
                      <a:cubicBezTo>
                        <a:pt x="18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1" name="Freeform 143"/>
                <p:cNvSpPr>
                  <a:spLocks/>
                </p:cNvSpPr>
                <p:nvPr/>
              </p:nvSpPr>
              <p:spPr bwMode="auto">
                <a:xfrm>
                  <a:off x="3080" y="2811"/>
                  <a:ext cx="25" cy="21"/>
                </a:xfrm>
                <a:custGeom>
                  <a:avLst/>
                  <a:gdLst>
                    <a:gd name="T0" fmla="*/ 208 w 10"/>
                    <a:gd name="T1" fmla="*/ 614 h 8"/>
                    <a:gd name="T2" fmla="*/ 313 w 10"/>
                    <a:gd name="T3" fmla="*/ 992 h 8"/>
                    <a:gd name="T4" fmla="*/ 208 w 10"/>
                    <a:gd name="T5" fmla="*/ 75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2" y="5"/>
                      </a:move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10" y="5"/>
                        <a:pt x="0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2" name="Freeform 144"/>
                <p:cNvSpPr>
                  <a:spLocks/>
                </p:cNvSpPr>
                <p:nvPr/>
              </p:nvSpPr>
              <p:spPr bwMode="auto">
                <a:xfrm>
                  <a:off x="3072" y="2704"/>
                  <a:ext cx="20" cy="27"/>
                </a:xfrm>
                <a:custGeom>
                  <a:avLst/>
                  <a:gdLst>
                    <a:gd name="T0" fmla="*/ 208 w 8"/>
                    <a:gd name="T1" fmla="*/ 751 h 10"/>
                    <a:gd name="T2" fmla="*/ 313 w 8"/>
                    <a:gd name="T3" fmla="*/ 1436 h 10"/>
                    <a:gd name="T4" fmla="*/ 708 w 8"/>
                    <a:gd name="T5" fmla="*/ 429 h 10"/>
                    <a:gd name="T6" fmla="*/ 208 w 8"/>
                    <a:gd name="T7" fmla="*/ 7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2" y="5"/>
                      </a:moveTo>
                      <a:cubicBezTo>
                        <a:pt x="0" y="6"/>
                        <a:pt x="1" y="8"/>
                        <a:pt x="3" y="10"/>
                      </a:cubicBezTo>
                      <a:cubicBezTo>
                        <a:pt x="5" y="10"/>
                        <a:pt x="8" y="5"/>
                        <a:pt x="7" y="3"/>
                      </a:cubicBezTo>
                      <a:cubicBezTo>
                        <a:pt x="5" y="0"/>
                        <a:pt x="1" y="1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3" name="Freeform 145"/>
                <p:cNvSpPr>
                  <a:spLocks/>
                </p:cNvSpPr>
                <p:nvPr/>
              </p:nvSpPr>
              <p:spPr bwMode="auto">
                <a:xfrm>
                  <a:off x="3155" y="2667"/>
                  <a:ext cx="20" cy="32"/>
                </a:xfrm>
                <a:custGeom>
                  <a:avLst/>
                  <a:gdLst>
                    <a:gd name="T0" fmla="*/ 125 w 8"/>
                    <a:gd name="T1" fmla="*/ 819 h 12"/>
                    <a:gd name="T2" fmla="*/ 783 w 8"/>
                    <a:gd name="T3" fmla="*/ 661 h 12"/>
                    <a:gd name="T4" fmla="*/ 208 w 8"/>
                    <a:gd name="T5" fmla="*/ 968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2">
                      <a:moveTo>
                        <a:pt x="1" y="6"/>
                      </a:moveTo>
                      <a:cubicBezTo>
                        <a:pt x="0" y="12"/>
                        <a:pt x="8" y="10"/>
                        <a:pt x="8" y="5"/>
                      </a:cubicBezTo>
                      <a:cubicBezTo>
                        <a:pt x="8" y="0"/>
                        <a:pt x="2" y="3"/>
                        <a:pt x="2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4" name="Freeform 146"/>
                <p:cNvSpPr>
                  <a:spLocks/>
                </p:cNvSpPr>
                <p:nvPr/>
              </p:nvSpPr>
              <p:spPr bwMode="auto">
                <a:xfrm>
                  <a:off x="3122" y="2723"/>
                  <a:ext cx="40" cy="50"/>
                </a:xfrm>
                <a:custGeom>
                  <a:avLst/>
                  <a:gdLst>
                    <a:gd name="T0" fmla="*/ 395 w 16"/>
                    <a:gd name="T1" fmla="*/ 858 h 19"/>
                    <a:gd name="T2" fmla="*/ 908 w 16"/>
                    <a:gd name="T3" fmla="*/ 1766 h 19"/>
                    <a:gd name="T4" fmla="*/ 395 w 16"/>
                    <a:gd name="T5" fmla="*/ 1239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9">
                      <a:moveTo>
                        <a:pt x="4" y="7"/>
                      </a:moveTo>
                      <a:cubicBezTo>
                        <a:pt x="0" y="11"/>
                        <a:pt x="4" y="19"/>
                        <a:pt x="9" y="14"/>
                      </a:cubicBezTo>
                      <a:cubicBezTo>
                        <a:pt x="16" y="9"/>
                        <a:pt x="6" y="0"/>
                        <a:pt x="4" y="1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5" name="Freeform 147"/>
                <p:cNvSpPr>
                  <a:spLocks/>
                </p:cNvSpPr>
                <p:nvPr/>
              </p:nvSpPr>
              <p:spPr bwMode="auto">
                <a:xfrm>
                  <a:off x="3075" y="2896"/>
                  <a:ext cx="32" cy="35"/>
                </a:xfrm>
                <a:custGeom>
                  <a:avLst/>
                  <a:gdLst>
                    <a:gd name="T0" fmla="*/ 448 w 13"/>
                    <a:gd name="T1" fmla="*/ 587 h 13"/>
                    <a:gd name="T2" fmla="*/ 1103 w 13"/>
                    <a:gd name="T3" fmla="*/ 840 h 13"/>
                    <a:gd name="T4" fmla="*/ 377 w 13"/>
                    <a:gd name="T5" fmla="*/ 84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4" y="11"/>
                        <a:pt x="13" y="13"/>
                        <a:pt x="12" y="6"/>
                      </a:cubicBezTo>
                      <a:cubicBezTo>
                        <a:pt x="10" y="0"/>
                        <a:pt x="0" y="1"/>
                        <a:pt x="4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6" name="Freeform 148"/>
                <p:cNvSpPr>
                  <a:spLocks/>
                </p:cNvSpPr>
                <p:nvPr/>
              </p:nvSpPr>
              <p:spPr bwMode="auto">
                <a:xfrm>
                  <a:off x="3130" y="2920"/>
                  <a:ext cx="35" cy="24"/>
                </a:xfrm>
                <a:custGeom>
                  <a:avLst/>
                  <a:gdLst>
                    <a:gd name="T0" fmla="*/ 313 w 14"/>
                    <a:gd name="T1" fmla="*/ 149 h 9"/>
                    <a:gd name="T2" fmla="*/ 988 w 14"/>
                    <a:gd name="T3" fmla="*/ 968 h 9"/>
                    <a:gd name="T4" fmla="*/ 395 w 14"/>
                    <a:gd name="T5" fmla="*/ 0 h 9"/>
                    <a:gd name="T6" fmla="*/ 395 w 14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9">
                      <a:moveTo>
                        <a:pt x="3" y="1"/>
                      </a:moveTo>
                      <a:cubicBezTo>
                        <a:pt x="0" y="4"/>
                        <a:pt x="7" y="9"/>
                        <a:pt x="10" y="7"/>
                      </a:cubicBezTo>
                      <a:cubicBezTo>
                        <a:pt x="14" y="4"/>
                        <a:pt x="7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7" name="Freeform 149"/>
                <p:cNvSpPr>
                  <a:spLocks/>
                </p:cNvSpPr>
                <p:nvPr/>
              </p:nvSpPr>
              <p:spPr bwMode="auto">
                <a:xfrm>
                  <a:off x="3512" y="2723"/>
                  <a:ext cx="15" cy="16"/>
                </a:xfrm>
                <a:custGeom>
                  <a:avLst/>
                  <a:gdLst>
                    <a:gd name="T0" fmla="*/ 125 w 6"/>
                    <a:gd name="T1" fmla="*/ 397 h 6"/>
                    <a:gd name="T2" fmla="*/ 520 w 6"/>
                    <a:gd name="T3" fmla="*/ 819 h 6"/>
                    <a:gd name="T4" fmla="*/ 0 w 6"/>
                    <a:gd name="T5" fmla="*/ 248 h 6"/>
                    <a:gd name="T6" fmla="*/ 208 w 6"/>
                    <a:gd name="T7" fmla="*/ 661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6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6" y="3"/>
                        <a:pt x="3" y="0"/>
                        <a:pt x="0" y="2"/>
                      </a:cubicBezTo>
                      <a:cubicBezTo>
                        <a:pt x="0" y="3"/>
                        <a:pt x="1" y="4"/>
                        <a:pt x="2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8" name="Freeform 150"/>
                <p:cNvSpPr>
                  <a:spLocks/>
                </p:cNvSpPr>
                <p:nvPr/>
              </p:nvSpPr>
              <p:spPr bwMode="auto">
                <a:xfrm>
                  <a:off x="3102" y="2696"/>
                  <a:ext cx="28" cy="32"/>
                </a:xfrm>
                <a:custGeom>
                  <a:avLst/>
                  <a:gdLst>
                    <a:gd name="T0" fmla="*/ 130 w 11"/>
                    <a:gd name="T1" fmla="*/ 819 h 12"/>
                    <a:gd name="T2" fmla="*/ 759 w 11"/>
                    <a:gd name="T3" fmla="*/ 1365 h 12"/>
                    <a:gd name="T4" fmla="*/ 130 w 11"/>
                    <a:gd name="T5" fmla="*/ 248 h 12"/>
                    <a:gd name="T6" fmla="*/ 331 w 11"/>
                    <a:gd name="T7" fmla="*/ 1216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1" y="6"/>
                      </a:moveTo>
                      <a:cubicBezTo>
                        <a:pt x="2" y="9"/>
                        <a:pt x="5" y="12"/>
                        <a:pt x="7" y="10"/>
                      </a:cubicBezTo>
                      <a:cubicBezTo>
                        <a:pt x="11" y="6"/>
                        <a:pt x="5" y="0"/>
                        <a:pt x="1" y="2"/>
                      </a:cubicBezTo>
                      <a:cubicBezTo>
                        <a:pt x="0" y="4"/>
                        <a:pt x="1" y="7"/>
                        <a:pt x="3" y="9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9" name="Freeform 151"/>
                <p:cNvSpPr>
                  <a:spLocks/>
                </p:cNvSpPr>
                <p:nvPr/>
              </p:nvSpPr>
              <p:spPr bwMode="auto">
                <a:xfrm>
                  <a:off x="3545" y="2509"/>
                  <a:ext cx="35" cy="40"/>
                </a:xfrm>
                <a:custGeom>
                  <a:avLst/>
                  <a:gdLst>
                    <a:gd name="T0" fmla="*/ 520 w 14"/>
                    <a:gd name="T1" fmla="*/ 547 h 15"/>
                    <a:gd name="T2" fmla="*/ 988 w 14"/>
                    <a:gd name="T3" fmla="*/ 1365 h 15"/>
                    <a:gd name="T4" fmla="*/ 595 w 14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5" y="4"/>
                      </a:moveTo>
                      <a:cubicBezTo>
                        <a:pt x="0" y="7"/>
                        <a:pt x="6" y="15"/>
                        <a:pt x="10" y="10"/>
                      </a:cubicBezTo>
                      <a:cubicBezTo>
                        <a:pt x="14" y="6"/>
                        <a:pt x="8" y="0"/>
                        <a:pt x="6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0" name="Freeform 152"/>
                <p:cNvSpPr>
                  <a:spLocks/>
                </p:cNvSpPr>
                <p:nvPr/>
              </p:nvSpPr>
              <p:spPr bwMode="auto">
                <a:xfrm>
                  <a:off x="3347" y="2763"/>
                  <a:ext cx="25" cy="26"/>
                </a:xfrm>
                <a:custGeom>
                  <a:avLst/>
                  <a:gdLst>
                    <a:gd name="T0" fmla="*/ 313 w 10"/>
                    <a:gd name="T1" fmla="*/ 143 h 10"/>
                    <a:gd name="T2" fmla="*/ 595 w 10"/>
                    <a:gd name="T3" fmla="*/ 824 h 10"/>
                    <a:gd name="T4" fmla="*/ 313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3" y="1"/>
                      </a:moveTo>
                      <a:cubicBezTo>
                        <a:pt x="0" y="4"/>
                        <a:pt x="3" y="10"/>
                        <a:pt x="6" y="7"/>
                      </a:cubicBezTo>
                      <a:cubicBezTo>
                        <a:pt x="10" y="4"/>
                        <a:pt x="5" y="0"/>
                        <a:pt x="3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1" name="Freeform 153"/>
                <p:cNvSpPr>
                  <a:spLocks/>
                </p:cNvSpPr>
                <p:nvPr/>
              </p:nvSpPr>
              <p:spPr bwMode="auto">
                <a:xfrm>
                  <a:off x="3300" y="2763"/>
                  <a:ext cx="27" cy="29"/>
                </a:xfrm>
                <a:custGeom>
                  <a:avLst/>
                  <a:gdLst>
                    <a:gd name="T0" fmla="*/ 368 w 11"/>
                    <a:gd name="T1" fmla="*/ 382 h 11"/>
                    <a:gd name="T2" fmla="*/ 800 w 11"/>
                    <a:gd name="T3" fmla="*/ 772 h 11"/>
                    <a:gd name="T4" fmla="*/ 427 w 11"/>
                    <a:gd name="T5" fmla="*/ 38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4" y="3"/>
                      </a:moveTo>
                      <a:cubicBezTo>
                        <a:pt x="0" y="6"/>
                        <a:pt x="5" y="11"/>
                        <a:pt x="9" y="6"/>
                      </a:cubicBezTo>
                      <a:cubicBezTo>
                        <a:pt x="11" y="2"/>
                        <a:pt x="7" y="0"/>
                        <a:pt x="5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2" name="Freeform 154"/>
                <p:cNvSpPr>
                  <a:spLocks/>
                </p:cNvSpPr>
                <p:nvPr/>
              </p:nvSpPr>
              <p:spPr bwMode="auto">
                <a:xfrm>
                  <a:off x="3427" y="2669"/>
                  <a:ext cx="33" cy="35"/>
                </a:xfrm>
                <a:custGeom>
                  <a:avLst/>
                  <a:gdLst>
                    <a:gd name="T0" fmla="*/ 541 w 13"/>
                    <a:gd name="T1" fmla="*/ 587 h 13"/>
                    <a:gd name="T2" fmla="*/ 830 w 13"/>
                    <a:gd name="T3" fmla="*/ 1683 h 13"/>
                    <a:gd name="T4" fmla="*/ 541 w 13"/>
                    <a:gd name="T5" fmla="*/ 58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5" y="4"/>
                      </a:moveTo>
                      <a:cubicBezTo>
                        <a:pt x="0" y="5"/>
                        <a:pt x="4" y="13"/>
                        <a:pt x="8" y="12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3" name="Freeform 155"/>
                <p:cNvSpPr>
                  <a:spLocks/>
                </p:cNvSpPr>
                <p:nvPr/>
              </p:nvSpPr>
              <p:spPr bwMode="auto">
                <a:xfrm>
                  <a:off x="3492" y="2584"/>
                  <a:ext cx="28" cy="35"/>
                </a:xfrm>
                <a:custGeom>
                  <a:avLst/>
                  <a:gdLst>
                    <a:gd name="T0" fmla="*/ 130 w 11"/>
                    <a:gd name="T1" fmla="*/ 587 h 13"/>
                    <a:gd name="T2" fmla="*/ 331 w 11"/>
                    <a:gd name="T3" fmla="*/ 1833 h 13"/>
                    <a:gd name="T4" fmla="*/ 0 w 11"/>
                    <a:gd name="T5" fmla="*/ 115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1" y="4"/>
                      </a:moveTo>
                      <a:cubicBezTo>
                        <a:pt x="0" y="7"/>
                        <a:pt x="1" y="11"/>
                        <a:pt x="3" y="13"/>
                      </a:cubicBezTo>
                      <a:cubicBezTo>
                        <a:pt x="11" y="11"/>
                        <a:pt x="1" y="0"/>
                        <a:pt x="0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4" name="Freeform 156"/>
                <p:cNvSpPr>
                  <a:spLocks/>
                </p:cNvSpPr>
                <p:nvPr/>
              </p:nvSpPr>
              <p:spPr bwMode="auto">
                <a:xfrm>
                  <a:off x="3500" y="2547"/>
                  <a:ext cx="27" cy="40"/>
                </a:xfrm>
                <a:custGeom>
                  <a:avLst/>
                  <a:gdLst>
                    <a:gd name="T0" fmla="*/ 174 w 11"/>
                    <a:gd name="T1" fmla="*/ 547 h 15"/>
                    <a:gd name="T2" fmla="*/ 621 w 11"/>
                    <a:gd name="T3" fmla="*/ 1613 h 15"/>
                    <a:gd name="T4" fmla="*/ 253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6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5" name="Freeform 157"/>
                <p:cNvSpPr>
                  <a:spLocks/>
                </p:cNvSpPr>
                <p:nvPr/>
              </p:nvSpPr>
              <p:spPr bwMode="auto">
                <a:xfrm>
                  <a:off x="3457" y="2533"/>
                  <a:ext cx="28" cy="40"/>
                </a:xfrm>
                <a:custGeom>
                  <a:avLst/>
                  <a:gdLst>
                    <a:gd name="T0" fmla="*/ 214 w 11"/>
                    <a:gd name="T1" fmla="*/ 547 h 15"/>
                    <a:gd name="T2" fmla="*/ 759 w 11"/>
                    <a:gd name="T3" fmla="*/ 1613 h 15"/>
                    <a:gd name="T4" fmla="*/ 331 w 11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2" y="4"/>
                      </a:moveTo>
                      <a:cubicBezTo>
                        <a:pt x="0" y="7"/>
                        <a:pt x="3" y="15"/>
                        <a:pt x="7" y="12"/>
                      </a:cubicBezTo>
                      <a:cubicBezTo>
                        <a:pt x="11" y="8"/>
                        <a:pt x="7" y="0"/>
                        <a:pt x="3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6" name="Freeform 158"/>
                <p:cNvSpPr>
                  <a:spLocks/>
                </p:cNvSpPr>
                <p:nvPr/>
              </p:nvSpPr>
              <p:spPr bwMode="auto">
                <a:xfrm>
                  <a:off x="3510" y="2512"/>
                  <a:ext cx="37" cy="37"/>
                </a:xfrm>
                <a:custGeom>
                  <a:avLst/>
                  <a:gdLst>
                    <a:gd name="T0" fmla="*/ 183 w 15"/>
                    <a:gd name="T1" fmla="*/ 922 h 14"/>
                    <a:gd name="T2" fmla="*/ 735 w 15"/>
                    <a:gd name="T3" fmla="*/ 1810 h 14"/>
                    <a:gd name="T4" fmla="*/ 257 w 15"/>
                    <a:gd name="T5" fmla="*/ 127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4">
                      <a:moveTo>
                        <a:pt x="2" y="7"/>
                      </a:moveTo>
                      <a:cubicBezTo>
                        <a:pt x="3" y="10"/>
                        <a:pt x="5" y="12"/>
                        <a:pt x="8" y="14"/>
                      </a:cubicBezTo>
                      <a:cubicBezTo>
                        <a:pt x="15" y="7"/>
                        <a:pt x="0" y="0"/>
                        <a:pt x="3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7" name="Freeform 159"/>
                <p:cNvSpPr>
                  <a:spLocks/>
                </p:cNvSpPr>
                <p:nvPr/>
              </p:nvSpPr>
              <p:spPr bwMode="auto">
                <a:xfrm>
                  <a:off x="3522" y="2597"/>
                  <a:ext cx="33" cy="32"/>
                </a:xfrm>
                <a:custGeom>
                  <a:avLst/>
                  <a:gdLst>
                    <a:gd name="T0" fmla="*/ 541 w 13"/>
                    <a:gd name="T1" fmla="*/ 547 h 12"/>
                    <a:gd name="T2" fmla="*/ 830 w 13"/>
                    <a:gd name="T3" fmla="*/ 1459 h 12"/>
                    <a:gd name="T4" fmla="*/ 541 w 13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5" y="4"/>
                      </a:moveTo>
                      <a:cubicBezTo>
                        <a:pt x="0" y="5"/>
                        <a:pt x="4" y="12"/>
                        <a:pt x="8" y="11"/>
                      </a:cubicBezTo>
                      <a:cubicBezTo>
                        <a:pt x="13" y="10"/>
                        <a:pt x="10" y="0"/>
                        <a:pt x="5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8" name="Freeform 160"/>
                <p:cNvSpPr>
                  <a:spLocks/>
                </p:cNvSpPr>
                <p:nvPr/>
              </p:nvSpPr>
              <p:spPr bwMode="auto">
                <a:xfrm>
                  <a:off x="3465" y="2693"/>
                  <a:ext cx="12" cy="19"/>
                </a:xfrm>
                <a:custGeom>
                  <a:avLst/>
                  <a:gdLst>
                    <a:gd name="T0" fmla="*/ 70 w 5"/>
                    <a:gd name="T1" fmla="*/ 280 h 7"/>
                    <a:gd name="T2" fmla="*/ 70 w 5"/>
                    <a:gd name="T3" fmla="*/ 1040 h 7"/>
                    <a:gd name="T4" fmla="*/ 70 w 5"/>
                    <a:gd name="T5" fmla="*/ 44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7">
                      <a:moveTo>
                        <a:pt x="1" y="2"/>
                      </a:move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5" y="7"/>
                        <a:pt x="3" y="0"/>
                        <a:pt x="1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9" name="Freeform 161"/>
                <p:cNvSpPr>
                  <a:spLocks/>
                </p:cNvSpPr>
                <p:nvPr/>
              </p:nvSpPr>
              <p:spPr bwMode="auto">
                <a:xfrm>
                  <a:off x="3407" y="2755"/>
                  <a:ext cx="25" cy="34"/>
                </a:xfrm>
                <a:custGeom>
                  <a:avLst/>
                  <a:gdLst>
                    <a:gd name="T0" fmla="*/ 208 w 10"/>
                    <a:gd name="T1" fmla="*/ 233 h 13"/>
                    <a:gd name="T2" fmla="*/ 783 w 10"/>
                    <a:gd name="T3" fmla="*/ 986 h 13"/>
                    <a:gd name="T4" fmla="*/ 395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2"/>
                      </a:moveTo>
                      <a:cubicBezTo>
                        <a:pt x="0" y="6"/>
                        <a:pt x="5" y="13"/>
                        <a:pt x="8" y="8"/>
                      </a:cubicBezTo>
                      <a:cubicBezTo>
                        <a:pt x="10" y="5"/>
                        <a:pt x="7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0" name="Freeform 162"/>
                <p:cNvSpPr>
                  <a:spLocks/>
                </p:cNvSpPr>
                <p:nvPr/>
              </p:nvSpPr>
              <p:spPr bwMode="auto">
                <a:xfrm>
                  <a:off x="3405" y="2480"/>
                  <a:ext cx="7" cy="8"/>
                </a:xfrm>
                <a:custGeom>
                  <a:avLst/>
                  <a:gdLst>
                    <a:gd name="T0" fmla="*/ 0 w 3"/>
                    <a:gd name="T1" fmla="*/ 0 h 3"/>
                    <a:gd name="T2" fmla="*/ 65 w 3"/>
                    <a:gd name="T3" fmla="*/ 397 h 3"/>
                    <a:gd name="T4" fmla="*/ 65 w 3"/>
                    <a:gd name="T5" fmla="*/ 0 h 3"/>
                    <a:gd name="T6" fmla="*/ 65 w 3"/>
                    <a:gd name="T7" fmla="*/ 248 h 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3" y="2"/>
                        <a:pt x="3" y="1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1" name="Freeform 163"/>
                <p:cNvSpPr>
                  <a:spLocks/>
                </p:cNvSpPr>
                <p:nvPr/>
              </p:nvSpPr>
              <p:spPr bwMode="auto">
                <a:xfrm>
                  <a:off x="3560" y="2595"/>
                  <a:ext cx="42" cy="40"/>
                </a:xfrm>
                <a:custGeom>
                  <a:avLst/>
                  <a:gdLst>
                    <a:gd name="T0" fmla="*/ 556 w 17"/>
                    <a:gd name="T1" fmla="*/ 0 h 15"/>
                    <a:gd name="T2" fmla="*/ 813 w 17"/>
                    <a:gd name="T3" fmla="*/ 1763 h 15"/>
                    <a:gd name="T4" fmla="*/ 739 w 17"/>
                    <a:gd name="T5" fmla="*/ 0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6" y="0"/>
                      </a:moveTo>
                      <a:cubicBezTo>
                        <a:pt x="0" y="2"/>
                        <a:pt x="3" y="15"/>
                        <a:pt x="9" y="13"/>
                      </a:cubicBezTo>
                      <a:cubicBezTo>
                        <a:pt x="17" y="11"/>
                        <a:pt x="14" y="0"/>
                        <a:pt x="8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2" name="Freeform 164"/>
                <p:cNvSpPr>
                  <a:spLocks/>
                </p:cNvSpPr>
                <p:nvPr/>
              </p:nvSpPr>
              <p:spPr bwMode="auto">
                <a:xfrm>
                  <a:off x="3532" y="2744"/>
                  <a:ext cx="18" cy="27"/>
                </a:xfrm>
                <a:custGeom>
                  <a:avLst/>
                  <a:gdLst>
                    <a:gd name="T0" fmla="*/ 139 w 7"/>
                    <a:gd name="T1" fmla="*/ 429 h 10"/>
                    <a:gd name="T2" fmla="*/ 661 w 7"/>
                    <a:gd name="T3" fmla="*/ 1007 h 10"/>
                    <a:gd name="T4" fmla="*/ 219 w 7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3"/>
                      </a:moveTo>
                      <a:cubicBezTo>
                        <a:pt x="0" y="6"/>
                        <a:pt x="4" y="10"/>
                        <a:pt x="6" y="7"/>
                      </a:cubicBezTo>
                      <a:cubicBezTo>
                        <a:pt x="7" y="4"/>
                        <a:pt x="4" y="0"/>
                        <a:pt x="2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3" name="Freeform 165"/>
                <p:cNvSpPr>
                  <a:spLocks/>
                </p:cNvSpPr>
                <p:nvPr/>
              </p:nvSpPr>
              <p:spPr bwMode="auto">
                <a:xfrm>
                  <a:off x="3482" y="2744"/>
                  <a:ext cx="25" cy="29"/>
                </a:xfrm>
                <a:custGeom>
                  <a:avLst/>
                  <a:gdLst>
                    <a:gd name="T0" fmla="*/ 125 w 10"/>
                    <a:gd name="T1" fmla="*/ 625 h 11"/>
                    <a:gd name="T2" fmla="*/ 595 w 10"/>
                    <a:gd name="T3" fmla="*/ 1155 h 11"/>
                    <a:gd name="T4" fmla="*/ 125 w 10"/>
                    <a:gd name="T5" fmla="*/ 0 h 11"/>
                    <a:gd name="T6" fmla="*/ 125 w 10"/>
                    <a:gd name="T7" fmla="*/ 527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0" y="8"/>
                        <a:pt x="4" y="11"/>
                        <a:pt x="6" y="9"/>
                      </a:cubicBezTo>
                      <a:cubicBezTo>
                        <a:pt x="10" y="6"/>
                        <a:pt x="5" y="0"/>
                        <a:pt x="1" y="0"/>
                      </a:cubicBezTo>
                      <a:cubicBezTo>
                        <a:pt x="1" y="1"/>
                        <a:pt x="0" y="3"/>
                        <a:pt x="1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4" name="Freeform 166"/>
                <p:cNvSpPr>
                  <a:spLocks/>
                </p:cNvSpPr>
                <p:nvPr/>
              </p:nvSpPr>
              <p:spPr bwMode="auto">
                <a:xfrm>
                  <a:off x="3427" y="2499"/>
                  <a:ext cx="30" cy="26"/>
                </a:xfrm>
                <a:custGeom>
                  <a:avLst/>
                  <a:gdLst>
                    <a:gd name="T0" fmla="*/ 395 w 12"/>
                    <a:gd name="T1" fmla="*/ 229 h 10"/>
                    <a:gd name="T2" fmla="*/ 520 w 12"/>
                    <a:gd name="T3" fmla="*/ 1056 h 10"/>
                    <a:gd name="T4" fmla="*/ 313 w 12"/>
                    <a:gd name="T5" fmla="*/ 2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4" y="2"/>
                      </a:moveTo>
                      <a:cubicBezTo>
                        <a:pt x="0" y="4"/>
                        <a:pt x="2" y="9"/>
                        <a:pt x="5" y="9"/>
                      </a:cubicBezTo>
                      <a:cubicBezTo>
                        <a:pt x="12" y="10"/>
                        <a:pt x="8" y="0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5" name="Freeform 167"/>
                <p:cNvSpPr>
                  <a:spLocks/>
                </p:cNvSpPr>
                <p:nvPr/>
              </p:nvSpPr>
              <p:spPr bwMode="auto">
                <a:xfrm>
                  <a:off x="3552" y="2547"/>
                  <a:ext cx="25" cy="42"/>
                </a:xfrm>
                <a:custGeom>
                  <a:avLst/>
                  <a:gdLst>
                    <a:gd name="T0" fmla="*/ 0 w 10"/>
                    <a:gd name="T1" fmla="*/ 759 h 16"/>
                    <a:gd name="T2" fmla="*/ 125 w 10"/>
                    <a:gd name="T3" fmla="*/ 759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6" name="Freeform 168"/>
                <p:cNvSpPr>
                  <a:spLocks/>
                </p:cNvSpPr>
                <p:nvPr/>
              </p:nvSpPr>
              <p:spPr bwMode="auto">
                <a:xfrm>
                  <a:off x="3552" y="2784"/>
                  <a:ext cx="25" cy="43"/>
                </a:xfrm>
                <a:custGeom>
                  <a:avLst/>
                  <a:gdLst>
                    <a:gd name="T0" fmla="*/ 0 w 10"/>
                    <a:gd name="T1" fmla="*/ 839 h 16"/>
                    <a:gd name="T2" fmla="*/ 125 w 10"/>
                    <a:gd name="T3" fmla="*/ 680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6">
                      <a:moveTo>
                        <a:pt x="0" y="6"/>
                      </a:moveTo>
                      <a:cubicBezTo>
                        <a:pt x="3" y="16"/>
                        <a:pt x="10" y="0"/>
                        <a:pt x="1" y="5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7" name="Freeform 169"/>
                <p:cNvSpPr>
                  <a:spLocks/>
                </p:cNvSpPr>
                <p:nvPr/>
              </p:nvSpPr>
              <p:spPr bwMode="auto">
                <a:xfrm>
                  <a:off x="2995" y="2427"/>
                  <a:ext cx="505" cy="490"/>
                </a:xfrm>
                <a:custGeom>
                  <a:avLst/>
                  <a:gdLst>
                    <a:gd name="T0" fmla="*/ 19270 w 202"/>
                    <a:gd name="T1" fmla="*/ 815 h 184"/>
                    <a:gd name="T2" fmla="*/ 12033 w 202"/>
                    <a:gd name="T3" fmla="*/ 3057 h 184"/>
                    <a:gd name="T4" fmla="*/ 3250 w 202"/>
                    <a:gd name="T5" fmla="*/ 7651 h 184"/>
                    <a:gd name="T6" fmla="*/ 3438 w 202"/>
                    <a:gd name="T7" fmla="*/ 24644 h 184"/>
                    <a:gd name="T8" fmla="*/ 4688 w 202"/>
                    <a:gd name="T9" fmla="*/ 10064 h 184"/>
                    <a:gd name="T10" fmla="*/ 13408 w 202"/>
                    <a:gd name="T11" fmla="*/ 5475 h 184"/>
                    <a:gd name="T12" fmla="*/ 19738 w 202"/>
                    <a:gd name="T13" fmla="*/ 964 h 1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2" h="184">
                      <a:moveTo>
                        <a:pt x="197" y="6"/>
                      </a:moveTo>
                      <a:cubicBezTo>
                        <a:pt x="152" y="0"/>
                        <a:pt x="143" y="21"/>
                        <a:pt x="123" y="23"/>
                      </a:cubicBezTo>
                      <a:cubicBezTo>
                        <a:pt x="95" y="27"/>
                        <a:pt x="58" y="18"/>
                        <a:pt x="33" y="57"/>
                      </a:cubicBezTo>
                      <a:cubicBezTo>
                        <a:pt x="11" y="93"/>
                        <a:pt x="0" y="155"/>
                        <a:pt x="35" y="184"/>
                      </a:cubicBezTo>
                      <a:cubicBezTo>
                        <a:pt x="10" y="154"/>
                        <a:pt x="30" y="104"/>
                        <a:pt x="48" y="75"/>
                      </a:cubicBezTo>
                      <a:cubicBezTo>
                        <a:pt x="72" y="36"/>
                        <a:pt x="110" y="45"/>
                        <a:pt x="137" y="41"/>
                      </a:cubicBezTo>
                      <a:cubicBezTo>
                        <a:pt x="157" y="40"/>
                        <a:pt x="157" y="1"/>
                        <a:pt x="202" y="7"/>
                      </a:cubicBezTo>
                    </a:path>
                  </a:pathLst>
                </a:custGeom>
                <a:solidFill>
                  <a:srgbClr val="AF9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8" name="Freeform 170"/>
                <p:cNvSpPr>
                  <a:spLocks/>
                </p:cNvSpPr>
                <p:nvPr/>
              </p:nvSpPr>
              <p:spPr bwMode="auto">
                <a:xfrm>
                  <a:off x="3007" y="2475"/>
                  <a:ext cx="295" cy="389"/>
                </a:xfrm>
                <a:custGeom>
                  <a:avLst/>
                  <a:gdLst>
                    <a:gd name="T0" fmla="*/ 1488 w 118"/>
                    <a:gd name="T1" fmla="*/ 19594 h 146"/>
                    <a:gd name="T2" fmla="*/ 2738 w 118"/>
                    <a:gd name="T3" fmla="*/ 5238 h 146"/>
                    <a:gd name="T4" fmla="*/ 11533 w 118"/>
                    <a:gd name="T5" fmla="*/ 661 h 146"/>
                    <a:gd name="T6" fmla="*/ 6375 w 118"/>
                    <a:gd name="T7" fmla="*/ 2422 h 146"/>
                    <a:gd name="T8" fmla="*/ 1875 w 118"/>
                    <a:gd name="T9" fmla="*/ 9930 h 146"/>
                    <a:gd name="T10" fmla="*/ 1488 w 118"/>
                    <a:gd name="T11" fmla="*/ 19594 h 1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8" h="146">
                      <a:moveTo>
                        <a:pt x="15" y="146"/>
                      </a:moveTo>
                      <a:cubicBezTo>
                        <a:pt x="0" y="114"/>
                        <a:pt x="10" y="68"/>
                        <a:pt x="28" y="39"/>
                      </a:cubicBezTo>
                      <a:cubicBezTo>
                        <a:pt x="53" y="0"/>
                        <a:pt x="90" y="9"/>
                        <a:pt x="118" y="5"/>
                      </a:cubicBezTo>
                      <a:cubicBezTo>
                        <a:pt x="103" y="9"/>
                        <a:pt x="81" y="9"/>
                        <a:pt x="65" y="18"/>
                      </a:cubicBezTo>
                      <a:cubicBezTo>
                        <a:pt x="49" y="27"/>
                        <a:pt x="34" y="29"/>
                        <a:pt x="19" y="74"/>
                      </a:cubicBezTo>
                      <a:cubicBezTo>
                        <a:pt x="4" y="119"/>
                        <a:pt x="13" y="137"/>
                        <a:pt x="15" y="146"/>
                      </a:cubicBezTo>
                    </a:path>
                  </a:pathLst>
                </a:custGeom>
                <a:solidFill>
                  <a:srgbClr val="F6F4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9" name="Freeform 171"/>
                <p:cNvSpPr>
                  <a:spLocks/>
                </p:cNvSpPr>
                <p:nvPr/>
              </p:nvSpPr>
              <p:spPr bwMode="auto">
                <a:xfrm>
                  <a:off x="2867" y="2237"/>
                  <a:ext cx="963" cy="1043"/>
                </a:xfrm>
                <a:custGeom>
                  <a:avLst/>
                  <a:gdLst>
                    <a:gd name="T0" fmla="*/ 8997 w 385"/>
                    <a:gd name="T1" fmla="*/ 5829 h 391"/>
                    <a:gd name="T2" fmla="*/ 3442 w 385"/>
                    <a:gd name="T3" fmla="*/ 14181 h 391"/>
                    <a:gd name="T4" fmla="*/ 783 w 385"/>
                    <a:gd name="T5" fmla="*/ 22130 h 391"/>
                    <a:gd name="T6" fmla="*/ 3910 w 385"/>
                    <a:gd name="T7" fmla="*/ 37164 h 391"/>
                    <a:gd name="T8" fmla="*/ 7434 w 385"/>
                    <a:gd name="T9" fmla="*/ 45270 h 391"/>
                    <a:gd name="T10" fmla="*/ 14082 w 385"/>
                    <a:gd name="T11" fmla="*/ 49312 h 391"/>
                    <a:gd name="T12" fmla="*/ 26809 w 385"/>
                    <a:gd name="T13" fmla="*/ 46487 h 391"/>
                    <a:gd name="T14" fmla="*/ 33190 w 385"/>
                    <a:gd name="T15" fmla="*/ 39591 h 391"/>
                    <a:gd name="T16" fmla="*/ 35536 w 385"/>
                    <a:gd name="T17" fmla="*/ 31487 h 391"/>
                    <a:gd name="T18" fmla="*/ 35744 w 385"/>
                    <a:gd name="T19" fmla="*/ 17270 h 391"/>
                    <a:gd name="T20" fmla="*/ 30926 w 385"/>
                    <a:gd name="T21" fmla="*/ 6623 h 391"/>
                    <a:gd name="T22" fmla="*/ 23600 w 385"/>
                    <a:gd name="T23" fmla="*/ 1459 h 391"/>
                    <a:gd name="T24" fmla="*/ 14790 w 385"/>
                    <a:gd name="T25" fmla="*/ 2676 h 391"/>
                    <a:gd name="T26" fmla="*/ 8997 w 385"/>
                    <a:gd name="T27" fmla="*/ 5829 h 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5" h="391">
                      <a:moveTo>
                        <a:pt x="92" y="43"/>
                      </a:moveTo>
                      <a:cubicBezTo>
                        <a:pt x="61" y="47"/>
                        <a:pt x="49" y="74"/>
                        <a:pt x="35" y="105"/>
                      </a:cubicBezTo>
                      <a:cubicBezTo>
                        <a:pt x="26" y="124"/>
                        <a:pt x="12" y="140"/>
                        <a:pt x="8" y="164"/>
                      </a:cubicBezTo>
                      <a:cubicBezTo>
                        <a:pt x="0" y="226"/>
                        <a:pt x="19" y="243"/>
                        <a:pt x="40" y="275"/>
                      </a:cubicBezTo>
                      <a:cubicBezTo>
                        <a:pt x="53" y="295"/>
                        <a:pt x="59" y="312"/>
                        <a:pt x="76" y="335"/>
                      </a:cubicBezTo>
                      <a:cubicBezTo>
                        <a:pt x="86" y="348"/>
                        <a:pt x="123" y="355"/>
                        <a:pt x="144" y="365"/>
                      </a:cubicBezTo>
                      <a:cubicBezTo>
                        <a:pt x="201" y="391"/>
                        <a:pt x="226" y="371"/>
                        <a:pt x="274" y="344"/>
                      </a:cubicBezTo>
                      <a:cubicBezTo>
                        <a:pt x="305" y="327"/>
                        <a:pt x="326" y="315"/>
                        <a:pt x="339" y="293"/>
                      </a:cubicBezTo>
                      <a:cubicBezTo>
                        <a:pt x="346" y="281"/>
                        <a:pt x="355" y="256"/>
                        <a:pt x="363" y="233"/>
                      </a:cubicBezTo>
                      <a:cubicBezTo>
                        <a:pt x="385" y="171"/>
                        <a:pt x="373" y="164"/>
                        <a:pt x="365" y="128"/>
                      </a:cubicBezTo>
                      <a:cubicBezTo>
                        <a:pt x="356" y="92"/>
                        <a:pt x="356" y="73"/>
                        <a:pt x="316" y="49"/>
                      </a:cubicBezTo>
                      <a:cubicBezTo>
                        <a:pt x="276" y="24"/>
                        <a:pt x="274" y="22"/>
                        <a:pt x="241" y="11"/>
                      </a:cubicBezTo>
                      <a:cubicBezTo>
                        <a:pt x="208" y="0"/>
                        <a:pt x="180" y="13"/>
                        <a:pt x="151" y="20"/>
                      </a:cubicBezTo>
                      <a:cubicBezTo>
                        <a:pt x="121" y="28"/>
                        <a:pt x="113" y="37"/>
                        <a:pt x="92" y="4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0" name="Freeform 172"/>
                <p:cNvSpPr>
                  <a:spLocks/>
                </p:cNvSpPr>
                <p:nvPr/>
              </p:nvSpPr>
              <p:spPr bwMode="auto">
                <a:xfrm>
                  <a:off x="2970" y="2408"/>
                  <a:ext cx="725" cy="627"/>
                </a:xfrm>
                <a:custGeom>
                  <a:avLst/>
                  <a:gdLst>
                    <a:gd name="T0" fmla="*/ 12895 w 290"/>
                    <a:gd name="T1" fmla="*/ 2983 h 235"/>
                    <a:gd name="T2" fmla="*/ 3250 w 290"/>
                    <a:gd name="T3" fmla="*/ 8108 h 235"/>
                    <a:gd name="T4" fmla="*/ 5083 w 290"/>
                    <a:gd name="T5" fmla="*/ 28282 h 235"/>
                    <a:gd name="T6" fmla="*/ 16333 w 290"/>
                    <a:gd name="T7" fmla="*/ 23911 h 235"/>
                    <a:gd name="T8" fmla="*/ 26563 w 290"/>
                    <a:gd name="T9" fmla="*/ 19050 h 235"/>
                    <a:gd name="T10" fmla="*/ 20833 w 290"/>
                    <a:gd name="T11" fmla="*/ 969 h 235"/>
                    <a:gd name="T12" fmla="*/ 12895 w 290"/>
                    <a:gd name="T13" fmla="*/ 2983 h 2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0" h="235">
                      <a:moveTo>
                        <a:pt x="132" y="22"/>
                      </a:moveTo>
                      <a:cubicBezTo>
                        <a:pt x="102" y="26"/>
                        <a:pt x="60" y="17"/>
                        <a:pt x="33" y="60"/>
                      </a:cubicBezTo>
                      <a:cubicBezTo>
                        <a:pt x="6" y="103"/>
                        <a:pt x="0" y="182"/>
                        <a:pt x="52" y="209"/>
                      </a:cubicBezTo>
                      <a:cubicBezTo>
                        <a:pt x="105" y="235"/>
                        <a:pt x="135" y="179"/>
                        <a:pt x="167" y="177"/>
                      </a:cubicBezTo>
                      <a:cubicBezTo>
                        <a:pt x="199" y="175"/>
                        <a:pt x="255" y="203"/>
                        <a:pt x="272" y="141"/>
                      </a:cubicBezTo>
                      <a:cubicBezTo>
                        <a:pt x="290" y="79"/>
                        <a:pt x="263" y="15"/>
                        <a:pt x="213" y="7"/>
                      </a:cubicBezTo>
                      <a:cubicBezTo>
                        <a:pt x="164" y="0"/>
                        <a:pt x="154" y="20"/>
                        <a:pt x="132" y="2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6" name="Group 173"/>
              <p:cNvGrpSpPr>
                <a:grpSpLocks/>
              </p:cNvGrpSpPr>
              <p:nvPr/>
            </p:nvGrpSpPr>
            <p:grpSpPr bwMode="auto">
              <a:xfrm>
                <a:off x="4752" y="1584"/>
                <a:ext cx="456" cy="384"/>
                <a:chOff x="4439" y="1124"/>
                <a:chExt cx="493" cy="386"/>
              </a:xfrm>
            </p:grpSpPr>
            <p:sp>
              <p:nvSpPr>
                <p:cNvPr id="114046" name="Oval 174"/>
                <p:cNvSpPr>
                  <a:spLocks noChangeArrowheads="1"/>
                </p:cNvSpPr>
                <p:nvPr/>
              </p:nvSpPr>
              <p:spPr bwMode="auto">
                <a:xfrm>
                  <a:off x="4869" y="141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7" name="Oval 175"/>
                <p:cNvSpPr>
                  <a:spLocks noChangeArrowheads="1"/>
                </p:cNvSpPr>
                <p:nvPr/>
              </p:nvSpPr>
              <p:spPr bwMode="auto">
                <a:xfrm>
                  <a:off x="4876" y="1427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8" name="Oval 176"/>
                <p:cNvSpPr>
                  <a:spLocks noChangeArrowheads="1"/>
                </p:cNvSpPr>
                <p:nvPr/>
              </p:nvSpPr>
              <p:spPr bwMode="auto">
                <a:xfrm>
                  <a:off x="4854" y="1279"/>
                  <a:ext cx="45" cy="5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9" name="Oval 177"/>
                <p:cNvSpPr>
                  <a:spLocks noChangeArrowheads="1"/>
                </p:cNvSpPr>
                <p:nvPr/>
              </p:nvSpPr>
              <p:spPr bwMode="auto">
                <a:xfrm>
                  <a:off x="4861" y="1291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0" name="Oval 178"/>
                <p:cNvSpPr>
                  <a:spLocks noChangeArrowheads="1"/>
                </p:cNvSpPr>
                <p:nvPr/>
              </p:nvSpPr>
              <p:spPr bwMode="auto">
                <a:xfrm>
                  <a:off x="4563" y="1271"/>
                  <a:ext cx="44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1" name="Oval 179"/>
                <p:cNvSpPr>
                  <a:spLocks noChangeArrowheads="1"/>
                </p:cNvSpPr>
                <p:nvPr/>
              </p:nvSpPr>
              <p:spPr bwMode="auto">
                <a:xfrm>
                  <a:off x="4570" y="1283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2" name="Oval 180"/>
                <p:cNvSpPr>
                  <a:spLocks noChangeArrowheads="1"/>
                </p:cNvSpPr>
                <p:nvPr/>
              </p:nvSpPr>
              <p:spPr bwMode="auto">
                <a:xfrm>
                  <a:off x="4701" y="123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3" name="Oval 181"/>
                <p:cNvSpPr>
                  <a:spLocks noChangeArrowheads="1"/>
                </p:cNvSpPr>
                <p:nvPr/>
              </p:nvSpPr>
              <p:spPr bwMode="auto">
                <a:xfrm>
                  <a:off x="4708" y="1247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4" name="Oval 182"/>
                <p:cNvSpPr>
                  <a:spLocks noChangeArrowheads="1"/>
                </p:cNvSpPr>
                <p:nvPr/>
              </p:nvSpPr>
              <p:spPr bwMode="auto">
                <a:xfrm>
                  <a:off x="4585" y="1435"/>
                  <a:ext cx="45" cy="5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5" name="Oval 183"/>
                <p:cNvSpPr>
                  <a:spLocks noChangeArrowheads="1"/>
                </p:cNvSpPr>
                <p:nvPr/>
              </p:nvSpPr>
              <p:spPr bwMode="auto">
                <a:xfrm>
                  <a:off x="4596" y="1451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6" name="Oval 184"/>
                <p:cNvSpPr>
                  <a:spLocks noChangeArrowheads="1"/>
                </p:cNvSpPr>
                <p:nvPr/>
              </p:nvSpPr>
              <p:spPr bwMode="auto">
                <a:xfrm>
                  <a:off x="4772" y="1279"/>
                  <a:ext cx="48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7" name="Oval 185"/>
                <p:cNvSpPr>
                  <a:spLocks noChangeArrowheads="1"/>
                </p:cNvSpPr>
                <p:nvPr/>
              </p:nvSpPr>
              <p:spPr bwMode="auto">
                <a:xfrm>
                  <a:off x="4783" y="129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8" name="Oval 186"/>
                <p:cNvSpPr>
                  <a:spLocks noChangeArrowheads="1"/>
                </p:cNvSpPr>
                <p:nvPr/>
              </p:nvSpPr>
              <p:spPr bwMode="auto">
                <a:xfrm>
                  <a:off x="4690" y="1148"/>
                  <a:ext cx="37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9" name="Oval 187"/>
                <p:cNvSpPr>
                  <a:spLocks noChangeArrowheads="1"/>
                </p:cNvSpPr>
                <p:nvPr/>
              </p:nvSpPr>
              <p:spPr bwMode="auto">
                <a:xfrm>
                  <a:off x="4697" y="1156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0" name="Oval 188"/>
                <p:cNvSpPr>
                  <a:spLocks noChangeArrowheads="1"/>
                </p:cNvSpPr>
                <p:nvPr/>
              </p:nvSpPr>
              <p:spPr bwMode="auto">
                <a:xfrm>
                  <a:off x="4439" y="1235"/>
                  <a:ext cx="38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1" name="Oval 189"/>
                <p:cNvSpPr>
                  <a:spLocks noChangeArrowheads="1"/>
                </p:cNvSpPr>
                <p:nvPr/>
              </p:nvSpPr>
              <p:spPr bwMode="auto">
                <a:xfrm>
                  <a:off x="4447" y="1243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2" name="Oval 190"/>
                <p:cNvSpPr>
                  <a:spLocks noChangeArrowheads="1"/>
                </p:cNvSpPr>
                <p:nvPr/>
              </p:nvSpPr>
              <p:spPr bwMode="auto">
                <a:xfrm>
                  <a:off x="4514" y="1208"/>
                  <a:ext cx="49" cy="47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3" name="Oval 191"/>
                <p:cNvSpPr>
                  <a:spLocks noChangeArrowheads="1"/>
                </p:cNvSpPr>
                <p:nvPr/>
              </p:nvSpPr>
              <p:spPr bwMode="auto">
                <a:xfrm>
                  <a:off x="4525" y="1219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4" name="Oval 192"/>
                <p:cNvSpPr>
                  <a:spLocks noChangeArrowheads="1"/>
                </p:cNvSpPr>
                <p:nvPr/>
              </p:nvSpPr>
              <p:spPr bwMode="auto">
                <a:xfrm>
                  <a:off x="4469" y="1502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5" name="Oval 193"/>
                <p:cNvSpPr>
                  <a:spLocks noChangeArrowheads="1"/>
                </p:cNvSpPr>
                <p:nvPr/>
              </p:nvSpPr>
              <p:spPr bwMode="auto">
                <a:xfrm>
                  <a:off x="4488" y="1124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6" name="Oval 194"/>
                <p:cNvSpPr>
                  <a:spLocks noChangeArrowheads="1"/>
                </p:cNvSpPr>
                <p:nvPr/>
              </p:nvSpPr>
              <p:spPr bwMode="auto">
                <a:xfrm>
                  <a:off x="4499" y="1136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7" name="Oval 195"/>
                <p:cNvSpPr>
                  <a:spLocks noChangeArrowheads="1"/>
                </p:cNvSpPr>
                <p:nvPr/>
              </p:nvSpPr>
              <p:spPr bwMode="auto">
                <a:xfrm>
                  <a:off x="4503" y="1359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8" name="Oval 196"/>
                <p:cNvSpPr>
                  <a:spLocks noChangeArrowheads="1"/>
                </p:cNvSpPr>
                <p:nvPr/>
              </p:nvSpPr>
              <p:spPr bwMode="auto">
                <a:xfrm>
                  <a:off x="4510" y="137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9" name="Oval 197"/>
                <p:cNvSpPr>
                  <a:spLocks noChangeArrowheads="1"/>
                </p:cNvSpPr>
                <p:nvPr/>
              </p:nvSpPr>
              <p:spPr bwMode="auto">
                <a:xfrm>
                  <a:off x="4686" y="1331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0" name="Oval 198"/>
                <p:cNvSpPr>
                  <a:spLocks noChangeArrowheads="1"/>
                </p:cNvSpPr>
                <p:nvPr/>
              </p:nvSpPr>
              <p:spPr bwMode="auto">
                <a:xfrm>
                  <a:off x="4690" y="1339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1" name="Oval 199"/>
                <p:cNvSpPr>
                  <a:spLocks noChangeArrowheads="1"/>
                </p:cNvSpPr>
                <p:nvPr/>
              </p:nvSpPr>
              <p:spPr bwMode="auto">
                <a:xfrm>
                  <a:off x="4592" y="1164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2" name="Oval 200"/>
                <p:cNvSpPr>
                  <a:spLocks noChangeArrowheads="1"/>
                </p:cNvSpPr>
                <p:nvPr/>
              </p:nvSpPr>
              <p:spPr bwMode="auto">
                <a:xfrm>
                  <a:off x="4600" y="1172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3" name="Oval 201"/>
                <p:cNvSpPr>
                  <a:spLocks noChangeArrowheads="1"/>
                </p:cNvSpPr>
                <p:nvPr/>
              </p:nvSpPr>
              <p:spPr bwMode="auto">
                <a:xfrm>
                  <a:off x="4824" y="1343"/>
                  <a:ext cx="26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4" name="Oval 202"/>
                <p:cNvSpPr>
                  <a:spLocks noChangeArrowheads="1"/>
                </p:cNvSpPr>
                <p:nvPr/>
              </p:nvSpPr>
              <p:spPr bwMode="auto">
                <a:xfrm>
                  <a:off x="4828" y="1351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5" name="Oval 203"/>
                <p:cNvSpPr>
                  <a:spLocks noChangeArrowheads="1"/>
                </p:cNvSpPr>
                <p:nvPr/>
              </p:nvSpPr>
              <p:spPr bwMode="auto">
                <a:xfrm>
                  <a:off x="4757" y="1419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6" name="Oval 204"/>
                <p:cNvSpPr>
                  <a:spLocks noChangeArrowheads="1"/>
                </p:cNvSpPr>
                <p:nvPr/>
              </p:nvSpPr>
              <p:spPr bwMode="auto">
                <a:xfrm>
                  <a:off x="4764" y="1427"/>
                  <a:ext cx="4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7" name="Oval 205"/>
                <p:cNvSpPr>
                  <a:spLocks noChangeArrowheads="1"/>
                </p:cNvSpPr>
                <p:nvPr/>
              </p:nvSpPr>
              <p:spPr bwMode="auto">
                <a:xfrm>
                  <a:off x="4906" y="1399"/>
                  <a:ext cx="26" cy="2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8" name="Oval 206"/>
                <p:cNvSpPr>
                  <a:spLocks noChangeArrowheads="1"/>
                </p:cNvSpPr>
                <p:nvPr/>
              </p:nvSpPr>
              <p:spPr bwMode="auto">
                <a:xfrm>
                  <a:off x="4910" y="1407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9" name="Oval 207"/>
                <p:cNvSpPr>
                  <a:spLocks noChangeArrowheads="1"/>
                </p:cNvSpPr>
                <p:nvPr/>
              </p:nvSpPr>
              <p:spPr bwMode="auto">
                <a:xfrm>
                  <a:off x="4764" y="1204"/>
                  <a:ext cx="30" cy="3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0" name="Oval 208"/>
                <p:cNvSpPr>
                  <a:spLocks noChangeArrowheads="1"/>
                </p:cNvSpPr>
                <p:nvPr/>
              </p:nvSpPr>
              <p:spPr bwMode="auto">
                <a:xfrm>
                  <a:off x="4772" y="1212"/>
                  <a:ext cx="7" cy="7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1" name="Oval 209"/>
                <p:cNvSpPr>
                  <a:spLocks noChangeArrowheads="1"/>
                </p:cNvSpPr>
                <p:nvPr/>
              </p:nvSpPr>
              <p:spPr bwMode="auto">
                <a:xfrm>
                  <a:off x="4637" y="1215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2" name="Oval 210"/>
                <p:cNvSpPr>
                  <a:spLocks noChangeArrowheads="1"/>
                </p:cNvSpPr>
                <p:nvPr/>
              </p:nvSpPr>
              <p:spPr bwMode="auto">
                <a:xfrm>
                  <a:off x="4645" y="1223"/>
                  <a:ext cx="3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3" name="Oval 211"/>
                <p:cNvSpPr>
                  <a:spLocks noChangeArrowheads="1"/>
                </p:cNvSpPr>
                <p:nvPr/>
              </p:nvSpPr>
              <p:spPr bwMode="auto">
                <a:xfrm>
                  <a:off x="4600" y="1327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4" name="Oval 212"/>
                <p:cNvSpPr>
                  <a:spLocks noChangeArrowheads="1"/>
                </p:cNvSpPr>
                <p:nvPr/>
              </p:nvSpPr>
              <p:spPr bwMode="auto">
                <a:xfrm>
                  <a:off x="4607" y="1335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7" name="Group 213"/>
              <p:cNvGrpSpPr>
                <a:grpSpLocks/>
              </p:cNvGrpSpPr>
              <p:nvPr/>
            </p:nvGrpSpPr>
            <p:grpSpPr bwMode="auto">
              <a:xfrm>
                <a:off x="4848" y="1968"/>
                <a:ext cx="453" cy="385"/>
                <a:chOff x="4439" y="1124"/>
                <a:chExt cx="493" cy="386"/>
              </a:xfrm>
            </p:grpSpPr>
            <p:sp>
              <p:nvSpPr>
                <p:cNvPr id="114007" name="Oval 214"/>
                <p:cNvSpPr>
                  <a:spLocks noChangeArrowheads="1"/>
                </p:cNvSpPr>
                <p:nvPr/>
              </p:nvSpPr>
              <p:spPr bwMode="auto">
                <a:xfrm>
                  <a:off x="4869" y="141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08" name="Oval 215"/>
                <p:cNvSpPr>
                  <a:spLocks noChangeArrowheads="1"/>
                </p:cNvSpPr>
                <p:nvPr/>
              </p:nvSpPr>
              <p:spPr bwMode="auto">
                <a:xfrm>
                  <a:off x="4876" y="1427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09" name="Oval 216"/>
                <p:cNvSpPr>
                  <a:spLocks noChangeArrowheads="1"/>
                </p:cNvSpPr>
                <p:nvPr/>
              </p:nvSpPr>
              <p:spPr bwMode="auto">
                <a:xfrm>
                  <a:off x="4854" y="1279"/>
                  <a:ext cx="45" cy="5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0" name="Oval 217"/>
                <p:cNvSpPr>
                  <a:spLocks noChangeArrowheads="1"/>
                </p:cNvSpPr>
                <p:nvPr/>
              </p:nvSpPr>
              <p:spPr bwMode="auto">
                <a:xfrm>
                  <a:off x="4861" y="1291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1" name="Oval 218"/>
                <p:cNvSpPr>
                  <a:spLocks noChangeArrowheads="1"/>
                </p:cNvSpPr>
                <p:nvPr/>
              </p:nvSpPr>
              <p:spPr bwMode="auto">
                <a:xfrm>
                  <a:off x="4563" y="1271"/>
                  <a:ext cx="44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2" name="Oval 219"/>
                <p:cNvSpPr>
                  <a:spLocks noChangeArrowheads="1"/>
                </p:cNvSpPr>
                <p:nvPr/>
              </p:nvSpPr>
              <p:spPr bwMode="auto">
                <a:xfrm>
                  <a:off x="4570" y="1283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3" name="Oval 220"/>
                <p:cNvSpPr>
                  <a:spLocks noChangeArrowheads="1"/>
                </p:cNvSpPr>
                <p:nvPr/>
              </p:nvSpPr>
              <p:spPr bwMode="auto">
                <a:xfrm>
                  <a:off x="4701" y="123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4" name="Oval 221"/>
                <p:cNvSpPr>
                  <a:spLocks noChangeArrowheads="1"/>
                </p:cNvSpPr>
                <p:nvPr/>
              </p:nvSpPr>
              <p:spPr bwMode="auto">
                <a:xfrm>
                  <a:off x="4708" y="1247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5" name="Oval 222"/>
                <p:cNvSpPr>
                  <a:spLocks noChangeArrowheads="1"/>
                </p:cNvSpPr>
                <p:nvPr/>
              </p:nvSpPr>
              <p:spPr bwMode="auto">
                <a:xfrm>
                  <a:off x="4585" y="1435"/>
                  <a:ext cx="45" cy="5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6" name="Oval 223"/>
                <p:cNvSpPr>
                  <a:spLocks noChangeArrowheads="1"/>
                </p:cNvSpPr>
                <p:nvPr/>
              </p:nvSpPr>
              <p:spPr bwMode="auto">
                <a:xfrm>
                  <a:off x="4596" y="1451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7" name="Oval 224"/>
                <p:cNvSpPr>
                  <a:spLocks noChangeArrowheads="1"/>
                </p:cNvSpPr>
                <p:nvPr/>
              </p:nvSpPr>
              <p:spPr bwMode="auto">
                <a:xfrm>
                  <a:off x="4772" y="1279"/>
                  <a:ext cx="48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8" name="Oval 225"/>
                <p:cNvSpPr>
                  <a:spLocks noChangeArrowheads="1"/>
                </p:cNvSpPr>
                <p:nvPr/>
              </p:nvSpPr>
              <p:spPr bwMode="auto">
                <a:xfrm>
                  <a:off x="4783" y="129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9" name="Oval 226"/>
                <p:cNvSpPr>
                  <a:spLocks noChangeArrowheads="1"/>
                </p:cNvSpPr>
                <p:nvPr/>
              </p:nvSpPr>
              <p:spPr bwMode="auto">
                <a:xfrm>
                  <a:off x="4690" y="1148"/>
                  <a:ext cx="37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0" name="Oval 227"/>
                <p:cNvSpPr>
                  <a:spLocks noChangeArrowheads="1"/>
                </p:cNvSpPr>
                <p:nvPr/>
              </p:nvSpPr>
              <p:spPr bwMode="auto">
                <a:xfrm>
                  <a:off x="4697" y="1156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1" name="Oval 228"/>
                <p:cNvSpPr>
                  <a:spLocks noChangeArrowheads="1"/>
                </p:cNvSpPr>
                <p:nvPr/>
              </p:nvSpPr>
              <p:spPr bwMode="auto">
                <a:xfrm>
                  <a:off x="4439" y="1235"/>
                  <a:ext cx="38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2" name="Oval 229"/>
                <p:cNvSpPr>
                  <a:spLocks noChangeArrowheads="1"/>
                </p:cNvSpPr>
                <p:nvPr/>
              </p:nvSpPr>
              <p:spPr bwMode="auto">
                <a:xfrm>
                  <a:off x="4447" y="1243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3" name="Oval 230"/>
                <p:cNvSpPr>
                  <a:spLocks noChangeArrowheads="1"/>
                </p:cNvSpPr>
                <p:nvPr/>
              </p:nvSpPr>
              <p:spPr bwMode="auto">
                <a:xfrm>
                  <a:off x="4514" y="1208"/>
                  <a:ext cx="49" cy="47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4" name="Oval 231"/>
                <p:cNvSpPr>
                  <a:spLocks noChangeArrowheads="1"/>
                </p:cNvSpPr>
                <p:nvPr/>
              </p:nvSpPr>
              <p:spPr bwMode="auto">
                <a:xfrm>
                  <a:off x="4525" y="1219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5" name="Oval 232"/>
                <p:cNvSpPr>
                  <a:spLocks noChangeArrowheads="1"/>
                </p:cNvSpPr>
                <p:nvPr/>
              </p:nvSpPr>
              <p:spPr bwMode="auto">
                <a:xfrm>
                  <a:off x="4469" y="1502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6" name="Oval 233"/>
                <p:cNvSpPr>
                  <a:spLocks noChangeArrowheads="1"/>
                </p:cNvSpPr>
                <p:nvPr/>
              </p:nvSpPr>
              <p:spPr bwMode="auto">
                <a:xfrm>
                  <a:off x="4488" y="1124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7" name="Oval 234"/>
                <p:cNvSpPr>
                  <a:spLocks noChangeArrowheads="1"/>
                </p:cNvSpPr>
                <p:nvPr/>
              </p:nvSpPr>
              <p:spPr bwMode="auto">
                <a:xfrm>
                  <a:off x="4499" y="1136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8" name="Oval 235"/>
                <p:cNvSpPr>
                  <a:spLocks noChangeArrowheads="1"/>
                </p:cNvSpPr>
                <p:nvPr/>
              </p:nvSpPr>
              <p:spPr bwMode="auto">
                <a:xfrm>
                  <a:off x="4503" y="1359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9" name="Oval 236"/>
                <p:cNvSpPr>
                  <a:spLocks noChangeArrowheads="1"/>
                </p:cNvSpPr>
                <p:nvPr/>
              </p:nvSpPr>
              <p:spPr bwMode="auto">
                <a:xfrm>
                  <a:off x="4510" y="137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0" name="Oval 237"/>
                <p:cNvSpPr>
                  <a:spLocks noChangeArrowheads="1"/>
                </p:cNvSpPr>
                <p:nvPr/>
              </p:nvSpPr>
              <p:spPr bwMode="auto">
                <a:xfrm>
                  <a:off x="4686" y="1331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1" name="Oval 238"/>
                <p:cNvSpPr>
                  <a:spLocks noChangeArrowheads="1"/>
                </p:cNvSpPr>
                <p:nvPr/>
              </p:nvSpPr>
              <p:spPr bwMode="auto">
                <a:xfrm>
                  <a:off x="4690" y="1339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2" name="Oval 239"/>
                <p:cNvSpPr>
                  <a:spLocks noChangeArrowheads="1"/>
                </p:cNvSpPr>
                <p:nvPr/>
              </p:nvSpPr>
              <p:spPr bwMode="auto">
                <a:xfrm>
                  <a:off x="4592" y="1164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3" name="Oval 240"/>
                <p:cNvSpPr>
                  <a:spLocks noChangeArrowheads="1"/>
                </p:cNvSpPr>
                <p:nvPr/>
              </p:nvSpPr>
              <p:spPr bwMode="auto">
                <a:xfrm>
                  <a:off x="4600" y="1172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4" name="Oval 241"/>
                <p:cNvSpPr>
                  <a:spLocks noChangeArrowheads="1"/>
                </p:cNvSpPr>
                <p:nvPr/>
              </p:nvSpPr>
              <p:spPr bwMode="auto">
                <a:xfrm>
                  <a:off x="4824" y="1343"/>
                  <a:ext cx="26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5" name="Oval 242"/>
                <p:cNvSpPr>
                  <a:spLocks noChangeArrowheads="1"/>
                </p:cNvSpPr>
                <p:nvPr/>
              </p:nvSpPr>
              <p:spPr bwMode="auto">
                <a:xfrm>
                  <a:off x="4828" y="1351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6" name="Oval 243"/>
                <p:cNvSpPr>
                  <a:spLocks noChangeArrowheads="1"/>
                </p:cNvSpPr>
                <p:nvPr/>
              </p:nvSpPr>
              <p:spPr bwMode="auto">
                <a:xfrm>
                  <a:off x="4757" y="1419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7" name="Oval 244"/>
                <p:cNvSpPr>
                  <a:spLocks noChangeArrowheads="1"/>
                </p:cNvSpPr>
                <p:nvPr/>
              </p:nvSpPr>
              <p:spPr bwMode="auto">
                <a:xfrm>
                  <a:off x="4764" y="1427"/>
                  <a:ext cx="4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8" name="Oval 245"/>
                <p:cNvSpPr>
                  <a:spLocks noChangeArrowheads="1"/>
                </p:cNvSpPr>
                <p:nvPr/>
              </p:nvSpPr>
              <p:spPr bwMode="auto">
                <a:xfrm>
                  <a:off x="4906" y="1399"/>
                  <a:ext cx="26" cy="2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9" name="Oval 246"/>
                <p:cNvSpPr>
                  <a:spLocks noChangeArrowheads="1"/>
                </p:cNvSpPr>
                <p:nvPr/>
              </p:nvSpPr>
              <p:spPr bwMode="auto">
                <a:xfrm>
                  <a:off x="4910" y="1407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0" name="Oval 247"/>
                <p:cNvSpPr>
                  <a:spLocks noChangeArrowheads="1"/>
                </p:cNvSpPr>
                <p:nvPr/>
              </p:nvSpPr>
              <p:spPr bwMode="auto">
                <a:xfrm>
                  <a:off x="4764" y="1204"/>
                  <a:ext cx="30" cy="3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1" name="Oval 248"/>
                <p:cNvSpPr>
                  <a:spLocks noChangeArrowheads="1"/>
                </p:cNvSpPr>
                <p:nvPr/>
              </p:nvSpPr>
              <p:spPr bwMode="auto">
                <a:xfrm>
                  <a:off x="4772" y="1212"/>
                  <a:ext cx="7" cy="7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2" name="Oval 249"/>
                <p:cNvSpPr>
                  <a:spLocks noChangeArrowheads="1"/>
                </p:cNvSpPr>
                <p:nvPr/>
              </p:nvSpPr>
              <p:spPr bwMode="auto">
                <a:xfrm>
                  <a:off x="4637" y="1215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3" name="Oval 250"/>
                <p:cNvSpPr>
                  <a:spLocks noChangeArrowheads="1"/>
                </p:cNvSpPr>
                <p:nvPr/>
              </p:nvSpPr>
              <p:spPr bwMode="auto">
                <a:xfrm>
                  <a:off x="4645" y="1223"/>
                  <a:ext cx="3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4" name="Oval 251"/>
                <p:cNvSpPr>
                  <a:spLocks noChangeArrowheads="1"/>
                </p:cNvSpPr>
                <p:nvPr/>
              </p:nvSpPr>
              <p:spPr bwMode="auto">
                <a:xfrm>
                  <a:off x="4600" y="1327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5" name="Oval 252"/>
                <p:cNvSpPr>
                  <a:spLocks noChangeArrowheads="1"/>
                </p:cNvSpPr>
                <p:nvPr/>
              </p:nvSpPr>
              <p:spPr bwMode="auto">
                <a:xfrm>
                  <a:off x="4607" y="1335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08" name="Group 253"/>
              <p:cNvGrpSpPr>
                <a:grpSpLocks/>
              </p:cNvGrpSpPr>
              <p:nvPr/>
            </p:nvGrpSpPr>
            <p:grpSpPr bwMode="auto">
              <a:xfrm rot="7068378">
                <a:off x="4131" y="1882"/>
                <a:ext cx="371" cy="390"/>
                <a:chOff x="4439" y="1124"/>
                <a:chExt cx="493" cy="386"/>
              </a:xfrm>
            </p:grpSpPr>
            <p:sp>
              <p:nvSpPr>
                <p:cNvPr id="113968" name="Oval 254"/>
                <p:cNvSpPr>
                  <a:spLocks noChangeArrowheads="1"/>
                </p:cNvSpPr>
                <p:nvPr/>
              </p:nvSpPr>
              <p:spPr bwMode="auto">
                <a:xfrm>
                  <a:off x="4869" y="141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69" name="Oval 255"/>
                <p:cNvSpPr>
                  <a:spLocks noChangeArrowheads="1"/>
                </p:cNvSpPr>
                <p:nvPr/>
              </p:nvSpPr>
              <p:spPr bwMode="auto">
                <a:xfrm>
                  <a:off x="4876" y="1427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0" name="Oval 256"/>
                <p:cNvSpPr>
                  <a:spLocks noChangeArrowheads="1"/>
                </p:cNvSpPr>
                <p:nvPr/>
              </p:nvSpPr>
              <p:spPr bwMode="auto">
                <a:xfrm>
                  <a:off x="4854" y="1279"/>
                  <a:ext cx="45" cy="5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1" name="Oval 257"/>
                <p:cNvSpPr>
                  <a:spLocks noChangeArrowheads="1"/>
                </p:cNvSpPr>
                <p:nvPr/>
              </p:nvSpPr>
              <p:spPr bwMode="auto">
                <a:xfrm>
                  <a:off x="4861" y="1291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2" name="Oval 258"/>
                <p:cNvSpPr>
                  <a:spLocks noChangeArrowheads="1"/>
                </p:cNvSpPr>
                <p:nvPr/>
              </p:nvSpPr>
              <p:spPr bwMode="auto">
                <a:xfrm>
                  <a:off x="4563" y="1271"/>
                  <a:ext cx="44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3" name="Oval 259"/>
                <p:cNvSpPr>
                  <a:spLocks noChangeArrowheads="1"/>
                </p:cNvSpPr>
                <p:nvPr/>
              </p:nvSpPr>
              <p:spPr bwMode="auto">
                <a:xfrm>
                  <a:off x="4570" y="1283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4" name="Oval 260"/>
                <p:cNvSpPr>
                  <a:spLocks noChangeArrowheads="1"/>
                </p:cNvSpPr>
                <p:nvPr/>
              </p:nvSpPr>
              <p:spPr bwMode="auto">
                <a:xfrm>
                  <a:off x="4701" y="123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5" name="Oval 261"/>
                <p:cNvSpPr>
                  <a:spLocks noChangeArrowheads="1"/>
                </p:cNvSpPr>
                <p:nvPr/>
              </p:nvSpPr>
              <p:spPr bwMode="auto">
                <a:xfrm>
                  <a:off x="4708" y="1247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6" name="Oval 262"/>
                <p:cNvSpPr>
                  <a:spLocks noChangeArrowheads="1"/>
                </p:cNvSpPr>
                <p:nvPr/>
              </p:nvSpPr>
              <p:spPr bwMode="auto">
                <a:xfrm>
                  <a:off x="4585" y="1435"/>
                  <a:ext cx="45" cy="5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7" name="Oval 263"/>
                <p:cNvSpPr>
                  <a:spLocks noChangeArrowheads="1"/>
                </p:cNvSpPr>
                <p:nvPr/>
              </p:nvSpPr>
              <p:spPr bwMode="auto">
                <a:xfrm>
                  <a:off x="4596" y="1451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8" name="Oval 264"/>
                <p:cNvSpPr>
                  <a:spLocks noChangeArrowheads="1"/>
                </p:cNvSpPr>
                <p:nvPr/>
              </p:nvSpPr>
              <p:spPr bwMode="auto">
                <a:xfrm>
                  <a:off x="4772" y="1279"/>
                  <a:ext cx="48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79" name="Oval 265"/>
                <p:cNvSpPr>
                  <a:spLocks noChangeArrowheads="1"/>
                </p:cNvSpPr>
                <p:nvPr/>
              </p:nvSpPr>
              <p:spPr bwMode="auto">
                <a:xfrm>
                  <a:off x="4783" y="129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0" name="Oval 266"/>
                <p:cNvSpPr>
                  <a:spLocks noChangeArrowheads="1"/>
                </p:cNvSpPr>
                <p:nvPr/>
              </p:nvSpPr>
              <p:spPr bwMode="auto">
                <a:xfrm>
                  <a:off x="4690" y="1148"/>
                  <a:ext cx="37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1" name="Oval 267"/>
                <p:cNvSpPr>
                  <a:spLocks noChangeArrowheads="1"/>
                </p:cNvSpPr>
                <p:nvPr/>
              </p:nvSpPr>
              <p:spPr bwMode="auto">
                <a:xfrm>
                  <a:off x="4697" y="1156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2" name="Oval 268"/>
                <p:cNvSpPr>
                  <a:spLocks noChangeArrowheads="1"/>
                </p:cNvSpPr>
                <p:nvPr/>
              </p:nvSpPr>
              <p:spPr bwMode="auto">
                <a:xfrm>
                  <a:off x="4439" y="1235"/>
                  <a:ext cx="38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3" name="Oval 269"/>
                <p:cNvSpPr>
                  <a:spLocks noChangeArrowheads="1"/>
                </p:cNvSpPr>
                <p:nvPr/>
              </p:nvSpPr>
              <p:spPr bwMode="auto">
                <a:xfrm>
                  <a:off x="4447" y="1243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4" name="Oval 270"/>
                <p:cNvSpPr>
                  <a:spLocks noChangeArrowheads="1"/>
                </p:cNvSpPr>
                <p:nvPr/>
              </p:nvSpPr>
              <p:spPr bwMode="auto">
                <a:xfrm>
                  <a:off x="4514" y="1208"/>
                  <a:ext cx="49" cy="47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5" name="Oval 271"/>
                <p:cNvSpPr>
                  <a:spLocks noChangeArrowheads="1"/>
                </p:cNvSpPr>
                <p:nvPr/>
              </p:nvSpPr>
              <p:spPr bwMode="auto">
                <a:xfrm>
                  <a:off x="4525" y="1219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6" name="Oval 272"/>
                <p:cNvSpPr>
                  <a:spLocks noChangeArrowheads="1"/>
                </p:cNvSpPr>
                <p:nvPr/>
              </p:nvSpPr>
              <p:spPr bwMode="auto">
                <a:xfrm>
                  <a:off x="4469" y="1502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7" name="Oval 273"/>
                <p:cNvSpPr>
                  <a:spLocks noChangeArrowheads="1"/>
                </p:cNvSpPr>
                <p:nvPr/>
              </p:nvSpPr>
              <p:spPr bwMode="auto">
                <a:xfrm>
                  <a:off x="4488" y="1124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8" name="Oval 274"/>
                <p:cNvSpPr>
                  <a:spLocks noChangeArrowheads="1"/>
                </p:cNvSpPr>
                <p:nvPr/>
              </p:nvSpPr>
              <p:spPr bwMode="auto">
                <a:xfrm>
                  <a:off x="4499" y="1136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89" name="Oval 275"/>
                <p:cNvSpPr>
                  <a:spLocks noChangeArrowheads="1"/>
                </p:cNvSpPr>
                <p:nvPr/>
              </p:nvSpPr>
              <p:spPr bwMode="auto">
                <a:xfrm>
                  <a:off x="4503" y="1359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0" name="Oval 276"/>
                <p:cNvSpPr>
                  <a:spLocks noChangeArrowheads="1"/>
                </p:cNvSpPr>
                <p:nvPr/>
              </p:nvSpPr>
              <p:spPr bwMode="auto">
                <a:xfrm>
                  <a:off x="4510" y="137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1" name="Oval 277"/>
                <p:cNvSpPr>
                  <a:spLocks noChangeArrowheads="1"/>
                </p:cNvSpPr>
                <p:nvPr/>
              </p:nvSpPr>
              <p:spPr bwMode="auto">
                <a:xfrm>
                  <a:off x="4686" y="1331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2" name="Oval 278"/>
                <p:cNvSpPr>
                  <a:spLocks noChangeArrowheads="1"/>
                </p:cNvSpPr>
                <p:nvPr/>
              </p:nvSpPr>
              <p:spPr bwMode="auto">
                <a:xfrm>
                  <a:off x="4690" y="1339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3" name="Oval 279"/>
                <p:cNvSpPr>
                  <a:spLocks noChangeArrowheads="1"/>
                </p:cNvSpPr>
                <p:nvPr/>
              </p:nvSpPr>
              <p:spPr bwMode="auto">
                <a:xfrm>
                  <a:off x="4592" y="1164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4" name="Oval 280"/>
                <p:cNvSpPr>
                  <a:spLocks noChangeArrowheads="1"/>
                </p:cNvSpPr>
                <p:nvPr/>
              </p:nvSpPr>
              <p:spPr bwMode="auto">
                <a:xfrm>
                  <a:off x="4600" y="1172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5" name="Oval 281"/>
                <p:cNvSpPr>
                  <a:spLocks noChangeArrowheads="1"/>
                </p:cNvSpPr>
                <p:nvPr/>
              </p:nvSpPr>
              <p:spPr bwMode="auto">
                <a:xfrm>
                  <a:off x="4824" y="1343"/>
                  <a:ext cx="26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6" name="Oval 282"/>
                <p:cNvSpPr>
                  <a:spLocks noChangeArrowheads="1"/>
                </p:cNvSpPr>
                <p:nvPr/>
              </p:nvSpPr>
              <p:spPr bwMode="auto">
                <a:xfrm>
                  <a:off x="4828" y="1351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7" name="Oval 283"/>
                <p:cNvSpPr>
                  <a:spLocks noChangeArrowheads="1"/>
                </p:cNvSpPr>
                <p:nvPr/>
              </p:nvSpPr>
              <p:spPr bwMode="auto">
                <a:xfrm>
                  <a:off x="4757" y="1419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8" name="Oval 284"/>
                <p:cNvSpPr>
                  <a:spLocks noChangeArrowheads="1"/>
                </p:cNvSpPr>
                <p:nvPr/>
              </p:nvSpPr>
              <p:spPr bwMode="auto">
                <a:xfrm>
                  <a:off x="4764" y="1427"/>
                  <a:ext cx="4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999" name="Oval 285"/>
                <p:cNvSpPr>
                  <a:spLocks noChangeArrowheads="1"/>
                </p:cNvSpPr>
                <p:nvPr/>
              </p:nvSpPr>
              <p:spPr bwMode="auto">
                <a:xfrm>
                  <a:off x="4906" y="1399"/>
                  <a:ext cx="26" cy="2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0" name="Oval 286"/>
                <p:cNvSpPr>
                  <a:spLocks noChangeArrowheads="1"/>
                </p:cNvSpPr>
                <p:nvPr/>
              </p:nvSpPr>
              <p:spPr bwMode="auto">
                <a:xfrm>
                  <a:off x="4910" y="1407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1" name="Oval 287"/>
                <p:cNvSpPr>
                  <a:spLocks noChangeArrowheads="1"/>
                </p:cNvSpPr>
                <p:nvPr/>
              </p:nvSpPr>
              <p:spPr bwMode="auto">
                <a:xfrm>
                  <a:off x="4764" y="1204"/>
                  <a:ext cx="30" cy="3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2" name="Oval 288"/>
                <p:cNvSpPr>
                  <a:spLocks noChangeArrowheads="1"/>
                </p:cNvSpPr>
                <p:nvPr/>
              </p:nvSpPr>
              <p:spPr bwMode="auto">
                <a:xfrm>
                  <a:off x="4772" y="1212"/>
                  <a:ext cx="7" cy="7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3" name="Oval 289"/>
                <p:cNvSpPr>
                  <a:spLocks noChangeArrowheads="1"/>
                </p:cNvSpPr>
                <p:nvPr/>
              </p:nvSpPr>
              <p:spPr bwMode="auto">
                <a:xfrm>
                  <a:off x="4637" y="1215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4" name="Oval 290"/>
                <p:cNvSpPr>
                  <a:spLocks noChangeArrowheads="1"/>
                </p:cNvSpPr>
                <p:nvPr/>
              </p:nvSpPr>
              <p:spPr bwMode="auto">
                <a:xfrm>
                  <a:off x="4645" y="1223"/>
                  <a:ext cx="3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5" name="Oval 291"/>
                <p:cNvSpPr>
                  <a:spLocks noChangeArrowheads="1"/>
                </p:cNvSpPr>
                <p:nvPr/>
              </p:nvSpPr>
              <p:spPr bwMode="auto">
                <a:xfrm>
                  <a:off x="4600" y="1327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4006" name="Oval 292"/>
                <p:cNvSpPr>
                  <a:spLocks noChangeArrowheads="1"/>
                </p:cNvSpPr>
                <p:nvPr/>
              </p:nvSpPr>
              <p:spPr bwMode="auto">
                <a:xfrm>
                  <a:off x="4607" y="1335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</p:grpSp>
          <p:grpSp>
            <p:nvGrpSpPr>
              <p:cNvPr id="75809" name="Group 293"/>
              <p:cNvGrpSpPr>
                <a:grpSpLocks/>
              </p:cNvGrpSpPr>
              <p:nvPr/>
            </p:nvGrpSpPr>
            <p:grpSpPr bwMode="auto">
              <a:xfrm>
                <a:off x="4664" y="2497"/>
                <a:ext cx="222" cy="272"/>
                <a:chOff x="629" y="3097"/>
                <a:chExt cx="222" cy="272"/>
              </a:xfrm>
            </p:grpSpPr>
            <p:sp>
              <p:nvSpPr>
                <p:cNvPr id="113952" name="Freeform 294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3" name="Freeform 295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4" name="Freeform 296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5" name="Freeform 297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6" name="Freeform 298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7" name="Freeform 299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8" name="Freeform 300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9" name="Freeform 301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0" name="Freeform 302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1" name="Freeform 303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2" name="Freeform 304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3" name="Freeform 305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4" name="Freeform 306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5" name="Freeform 307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6" name="Freeform 308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7" name="Freeform 309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0" name="Group 310"/>
              <p:cNvGrpSpPr>
                <a:grpSpLocks/>
              </p:cNvGrpSpPr>
              <p:nvPr/>
            </p:nvGrpSpPr>
            <p:grpSpPr bwMode="auto">
              <a:xfrm>
                <a:off x="4826" y="2593"/>
                <a:ext cx="222" cy="272"/>
                <a:chOff x="629" y="3097"/>
                <a:chExt cx="222" cy="272"/>
              </a:xfrm>
            </p:grpSpPr>
            <p:sp>
              <p:nvSpPr>
                <p:cNvPr id="113936" name="Freeform 311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7" name="Freeform 312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8" name="Freeform 313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9" name="Freeform 314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0" name="Freeform 315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1" name="Freeform 316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2" name="Freeform 317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3" name="Freeform 318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4" name="Freeform 319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5" name="Freeform 320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6" name="Freeform 321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7" name="Freeform 322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8" name="Freeform 323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9" name="Freeform 324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0" name="Freeform 325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1" name="Freeform 326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1" name="Group 327"/>
              <p:cNvGrpSpPr>
                <a:grpSpLocks/>
              </p:cNvGrpSpPr>
              <p:nvPr/>
            </p:nvGrpSpPr>
            <p:grpSpPr bwMode="auto">
              <a:xfrm rot="1110688">
                <a:off x="5000" y="2353"/>
                <a:ext cx="222" cy="272"/>
                <a:chOff x="629" y="3097"/>
                <a:chExt cx="222" cy="272"/>
              </a:xfrm>
            </p:grpSpPr>
            <p:sp>
              <p:nvSpPr>
                <p:cNvPr id="113920" name="Freeform 328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1" name="Freeform 329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2" name="Freeform 330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3" name="Freeform 331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4" name="Freeform 332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5" name="Freeform 333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6" name="Freeform 334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7" name="Freeform 335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8" name="Freeform 336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9" name="Freeform 337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0" name="Freeform 338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1" name="Freeform 339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2" name="Freeform 340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3" name="Freeform 341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4" name="Freeform 342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5" name="Freeform 343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2" name="Group 344"/>
              <p:cNvGrpSpPr>
                <a:grpSpLocks/>
              </p:cNvGrpSpPr>
              <p:nvPr/>
            </p:nvGrpSpPr>
            <p:grpSpPr bwMode="auto">
              <a:xfrm rot="4342050">
                <a:off x="4641" y="2664"/>
                <a:ext cx="222" cy="272"/>
                <a:chOff x="629" y="3097"/>
                <a:chExt cx="222" cy="272"/>
              </a:xfrm>
            </p:grpSpPr>
            <p:sp>
              <p:nvSpPr>
                <p:cNvPr id="113904" name="Freeform 345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5" name="Freeform 346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6" name="Freeform 347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7" name="Freeform 348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8" name="Freeform 349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9" name="Freeform 350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0" name="Freeform 351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1" name="Freeform 352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2" name="Freeform 353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3" name="Freeform 354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4" name="Freeform 355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5" name="Freeform 356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6" name="Freeform 357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7" name="Freeform 358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8" name="Freeform 359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9" name="Freeform 360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3" name="Group 361"/>
              <p:cNvGrpSpPr>
                <a:grpSpLocks/>
              </p:cNvGrpSpPr>
              <p:nvPr/>
            </p:nvGrpSpPr>
            <p:grpSpPr bwMode="auto">
              <a:xfrm rot="4482523">
                <a:off x="4881" y="2424"/>
                <a:ext cx="222" cy="272"/>
                <a:chOff x="629" y="3097"/>
                <a:chExt cx="222" cy="272"/>
              </a:xfrm>
            </p:grpSpPr>
            <p:sp>
              <p:nvSpPr>
                <p:cNvPr id="113888" name="Freeform 362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9" name="Freeform 363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0" name="Freeform 364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1" name="Freeform 365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2" name="Freeform 366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3" name="Freeform 367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4" name="Freeform 368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5" name="Freeform 369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6" name="Freeform 370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7" name="Freeform 371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8" name="Freeform 372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9" name="Freeform 373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0" name="Freeform 374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1" name="Freeform 375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2" name="Freeform 376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3" name="Freeform 377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4" name="Group 378"/>
              <p:cNvGrpSpPr>
                <a:grpSpLocks/>
              </p:cNvGrpSpPr>
              <p:nvPr/>
            </p:nvGrpSpPr>
            <p:grpSpPr bwMode="auto">
              <a:xfrm rot="2076628">
                <a:off x="5000" y="2545"/>
                <a:ext cx="222" cy="272"/>
                <a:chOff x="629" y="3097"/>
                <a:chExt cx="222" cy="272"/>
              </a:xfrm>
            </p:grpSpPr>
            <p:sp>
              <p:nvSpPr>
                <p:cNvPr id="113872" name="Freeform 379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3" name="Freeform 380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4" name="Freeform 381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5" name="Freeform 382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6" name="Freeform 383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7" name="Freeform 384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8" name="Freeform 385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9" name="Freeform 386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0" name="Freeform 387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1" name="Freeform 388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2" name="Freeform 389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3" name="Freeform 390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4" name="Freeform 391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5" name="Freeform 392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6" name="Freeform 393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7" name="Freeform 394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5" name="Group 395"/>
              <p:cNvGrpSpPr>
                <a:grpSpLocks/>
              </p:cNvGrpSpPr>
              <p:nvPr/>
            </p:nvGrpSpPr>
            <p:grpSpPr bwMode="auto">
              <a:xfrm rot="2752824">
                <a:off x="4737" y="2328"/>
                <a:ext cx="222" cy="272"/>
                <a:chOff x="629" y="3097"/>
                <a:chExt cx="222" cy="272"/>
              </a:xfrm>
            </p:grpSpPr>
            <p:sp>
              <p:nvSpPr>
                <p:cNvPr id="113856" name="Freeform 396"/>
                <p:cNvSpPr>
                  <a:spLocks/>
                </p:cNvSpPr>
                <p:nvPr/>
              </p:nvSpPr>
              <p:spPr bwMode="auto">
                <a:xfrm flipV="1">
                  <a:off x="642" y="3097"/>
                  <a:ext cx="93" cy="123"/>
                </a:xfrm>
                <a:custGeom>
                  <a:avLst/>
                  <a:gdLst>
                    <a:gd name="T0" fmla="*/ 0 w 93"/>
                    <a:gd name="T1" fmla="*/ 130 h 120"/>
                    <a:gd name="T2" fmla="*/ 5 w 93"/>
                    <a:gd name="T3" fmla="*/ 97 h 120"/>
                    <a:gd name="T4" fmla="*/ 14 w 93"/>
                    <a:gd name="T5" fmla="*/ 77 h 120"/>
                    <a:gd name="T6" fmla="*/ 40 w 93"/>
                    <a:gd name="T7" fmla="*/ 34 h 120"/>
                    <a:gd name="T8" fmla="*/ 54 w 93"/>
                    <a:gd name="T9" fmla="*/ 29 h 120"/>
                    <a:gd name="T10" fmla="*/ 67 w 93"/>
                    <a:gd name="T11" fmla="*/ 10 h 120"/>
                    <a:gd name="T12" fmla="*/ 80 w 93"/>
                    <a:gd name="T13" fmla="*/ 0 h 120"/>
                    <a:gd name="T14" fmla="*/ 93 w 93"/>
                    <a:gd name="T15" fmla="*/ 10 h 120"/>
                    <a:gd name="T16" fmla="*/ 85 w 93"/>
                    <a:gd name="T17" fmla="*/ 5 h 120"/>
                    <a:gd name="T18" fmla="*/ 76 w 93"/>
                    <a:gd name="T19" fmla="*/ 5 h 120"/>
                    <a:gd name="T20" fmla="*/ 62 w 93"/>
                    <a:gd name="T21" fmla="*/ 29 h 120"/>
                    <a:gd name="T22" fmla="*/ 45 w 93"/>
                    <a:gd name="T23" fmla="*/ 39 h 120"/>
                    <a:gd name="T24" fmla="*/ 27 w 93"/>
                    <a:gd name="T25" fmla="*/ 53 h 120"/>
                    <a:gd name="T26" fmla="*/ 18 w 93"/>
                    <a:gd name="T27" fmla="*/ 77 h 120"/>
                    <a:gd name="T28" fmla="*/ 14 w 93"/>
                    <a:gd name="T29" fmla="*/ 101 h 120"/>
                    <a:gd name="T30" fmla="*/ 5 w 93"/>
                    <a:gd name="T31" fmla="*/ 121 h 120"/>
                    <a:gd name="T32" fmla="*/ 5 w 93"/>
                    <a:gd name="T33" fmla="*/ 135 h 120"/>
                    <a:gd name="T34" fmla="*/ 0 w 93"/>
                    <a:gd name="T35" fmla="*/ 130 h 1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3" h="120">
                      <a:moveTo>
                        <a:pt x="0" y="115"/>
                      </a:moveTo>
                      <a:lnTo>
                        <a:pt x="5" y="87"/>
                      </a:lnTo>
                      <a:lnTo>
                        <a:pt x="14" y="67"/>
                      </a:lnTo>
                      <a:lnTo>
                        <a:pt x="40" y="29"/>
                      </a:lnTo>
                      <a:lnTo>
                        <a:pt x="54" y="24"/>
                      </a:lnTo>
                      <a:lnTo>
                        <a:pt x="67" y="10"/>
                      </a:lnTo>
                      <a:lnTo>
                        <a:pt x="80" y="0"/>
                      </a:lnTo>
                      <a:lnTo>
                        <a:pt x="93" y="10"/>
                      </a:lnTo>
                      <a:lnTo>
                        <a:pt x="85" y="5"/>
                      </a:lnTo>
                      <a:lnTo>
                        <a:pt x="76" y="5"/>
                      </a:lnTo>
                      <a:lnTo>
                        <a:pt x="62" y="24"/>
                      </a:lnTo>
                      <a:lnTo>
                        <a:pt x="45" y="34"/>
                      </a:lnTo>
                      <a:lnTo>
                        <a:pt x="27" y="48"/>
                      </a:lnTo>
                      <a:lnTo>
                        <a:pt x="18" y="67"/>
                      </a:lnTo>
                      <a:lnTo>
                        <a:pt x="14" y="91"/>
                      </a:lnTo>
                      <a:lnTo>
                        <a:pt x="5" y="106"/>
                      </a:lnTo>
                      <a:lnTo>
                        <a:pt x="5" y="12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7" name="Freeform 397"/>
                <p:cNvSpPr>
                  <a:spLocks/>
                </p:cNvSpPr>
                <p:nvPr/>
              </p:nvSpPr>
              <p:spPr bwMode="auto">
                <a:xfrm flipV="1">
                  <a:off x="682" y="3102"/>
                  <a:ext cx="67" cy="59"/>
                </a:xfrm>
                <a:custGeom>
                  <a:avLst/>
                  <a:gdLst>
                    <a:gd name="T0" fmla="*/ 0 w 67"/>
                    <a:gd name="T1" fmla="*/ 67 h 57"/>
                    <a:gd name="T2" fmla="*/ 5 w 67"/>
                    <a:gd name="T3" fmla="*/ 58 h 57"/>
                    <a:gd name="T4" fmla="*/ 5 w 67"/>
                    <a:gd name="T5" fmla="*/ 34 h 57"/>
                    <a:gd name="T6" fmla="*/ 9 w 67"/>
                    <a:gd name="T7" fmla="*/ 24 h 57"/>
                    <a:gd name="T8" fmla="*/ 14 w 67"/>
                    <a:gd name="T9" fmla="*/ 9 h 57"/>
                    <a:gd name="T10" fmla="*/ 40 w 67"/>
                    <a:gd name="T11" fmla="*/ 5 h 57"/>
                    <a:gd name="T12" fmla="*/ 53 w 67"/>
                    <a:gd name="T13" fmla="*/ 0 h 57"/>
                    <a:gd name="T14" fmla="*/ 67 w 67"/>
                    <a:gd name="T15" fmla="*/ 5 h 57"/>
                    <a:gd name="T16" fmla="*/ 49 w 67"/>
                    <a:gd name="T17" fmla="*/ 5 h 57"/>
                    <a:gd name="T18" fmla="*/ 40 w 67"/>
                    <a:gd name="T19" fmla="*/ 9 h 57"/>
                    <a:gd name="T20" fmla="*/ 36 w 67"/>
                    <a:gd name="T21" fmla="*/ 14 h 57"/>
                    <a:gd name="T22" fmla="*/ 27 w 67"/>
                    <a:gd name="T23" fmla="*/ 14 h 57"/>
                    <a:gd name="T24" fmla="*/ 18 w 67"/>
                    <a:gd name="T25" fmla="*/ 29 h 57"/>
                    <a:gd name="T26" fmla="*/ 14 w 67"/>
                    <a:gd name="T27" fmla="*/ 34 h 57"/>
                    <a:gd name="T28" fmla="*/ 9 w 67"/>
                    <a:gd name="T29" fmla="*/ 43 h 57"/>
                    <a:gd name="T30" fmla="*/ 9 w 67"/>
                    <a:gd name="T31" fmla="*/ 58 h 57"/>
                    <a:gd name="T32" fmla="*/ 0 w 67"/>
                    <a:gd name="T33" fmla="*/ 63 h 57"/>
                    <a:gd name="T34" fmla="*/ 0 w 67"/>
                    <a:gd name="T35" fmla="*/ 67 h 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7" h="57">
                      <a:moveTo>
                        <a:pt x="0" y="57"/>
                      </a:moveTo>
                      <a:lnTo>
                        <a:pt x="5" y="48"/>
                      </a:lnTo>
                      <a:lnTo>
                        <a:pt x="5" y="29"/>
                      </a:lnTo>
                      <a:lnTo>
                        <a:pt x="9" y="19"/>
                      </a:lnTo>
                      <a:lnTo>
                        <a:pt x="14" y="9"/>
                      </a:lnTo>
                      <a:lnTo>
                        <a:pt x="40" y="5"/>
                      </a:lnTo>
                      <a:lnTo>
                        <a:pt x="53" y="0"/>
                      </a:lnTo>
                      <a:lnTo>
                        <a:pt x="67" y="5"/>
                      </a:lnTo>
                      <a:lnTo>
                        <a:pt x="49" y="5"/>
                      </a:lnTo>
                      <a:lnTo>
                        <a:pt x="40" y="9"/>
                      </a:lnTo>
                      <a:lnTo>
                        <a:pt x="36" y="14"/>
                      </a:lnTo>
                      <a:lnTo>
                        <a:pt x="27" y="14"/>
                      </a:lnTo>
                      <a:lnTo>
                        <a:pt x="18" y="24"/>
                      </a:lnTo>
                      <a:lnTo>
                        <a:pt x="14" y="29"/>
                      </a:lnTo>
                      <a:lnTo>
                        <a:pt x="9" y="38"/>
                      </a:lnTo>
                      <a:lnTo>
                        <a:pt x="9" y="48"/>
                      </a:lnTo>
                      <a:lnTo>
                        <a:pt x="0" y="53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8" name="Freeform 398"/>
                <p:cNvSpPr>
                  <a:spLocks/>
                </p:cNvSpPr>
                <p:nvPr/>
              </p:nvSpPr>
              <p:spPr bwMode="auto">
                <a:xfrm flipV="1">
                  <a:off x="682" y="3141"/>
                  <a:ext cx="14" cy="14"/>
                </a:xfrm>
                <a:custGeom>
                  <a:avLst/>
                  <a:gdLst>
                    <a:gd name="T0" fmla="*/ 0 w 14"/>
                    <a:gd name="T1" fmla="*/ 4 h 14"/>
                    <a:gd name="T2" fmla="*/ 9 w 14"/>
                    <a:gd name="T3" fmla="*/ 0 h 14"/>
                    <a:gd name="T4" fmla="*/ 14 w 14"/>
                    <a:gd name="T5" fmla="*/ 4 h 14"/>
                    <a:gd name="T6" fmla="*/ 9 w 14"/>
                    <a:gd name="T7" fmla="*/ 14 h 14"/>
                    <a:gd name="T8" fmla="*/ 0 w 14"/>
                    <a:gd name="T9" fmla="*/ 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14" y="4"/>
                      </a:lnTo>
                      <a:lnTo>
                        <a:pt x="9" y="1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9" name="Freeform 399"/>
                <p:cNvSpPr>
                  <a:spLocks/>
                </p:cNvSpPr>
                <p:nvPr/>
              </p:nvSpPr>
              <p:spPr bwMode="auto">
                <a:xfrm flipV="1">
                  <a:off x="696" y="3155"/>
                  <a:ext cx="8" cy="6"/>
                </a:xfrm>
                <a:custGeom>
                  <a:avLst/>
                  <a:gdLst>
                    <a:gd name="T0" fmla="*/ 0 w 8"/>
                    <a:gd name="T1" fmla="*/ 0 h 5"/>
                    <a:gd name="T2" fmla="*/ 4 w 8"/>
                    <a:gd name="T3" fmla="*/ 0 h 5"/>
                    <a:gd name="T4" fmla="*/ 8 w 8"/>
                    <a:gd name="T5" fmla="*/ 0 h 5"/>
                    <a:gd name="T6" fmla="*/ 4 w 8"/>
                    <a:gd name="T7" fmla="*/ 12 h 5"/>
                    <a:gd name="T8" fmla="*/ 0 w 8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0" name="Freeform 400"/>
                <p:cNvSpPr>
                  <a:spLocks/>
                </p:cNvSpPr>
                <p:nvPr/>
              </p:nvSpPr>
              <p:spPr bwMode="auto">
                <a:xfrm flipV="1">
                  <a:off x="682" y="3136"/>
                  <a:ext cx="5" cy="5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0 h 5"/>
                    <a:gd name="T4" fmla="*/ 5 w 5"/>
                    <a:gd name="T5" fmla="*/ 5 h 5"/>
                    <a:gd name="T6" fmla="*/ 0 w 5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1" name="Freeform 401"/>
                <p:cNvSpPr>
                  <a:spLocks/>
                </p:cNvSpPr>
                <p:nvPr/>
              </p:nvSpPr>
              <p:spPr bwMode="auto">
                <a:xfrm flipV="1">
                  <a:off x="843" y="3106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4 w 8"/>
                    <a:gd name="T3" fmla="*/ 0 h 10"/>
                    <a:gd name="T4" fmla="*/ 8 w 8"/>
                    <a:gd name="T5" fmla="*/ 5 h 10"/>
                    <a:gd name="T6" fmla="*/ 4 w 8"/>
                    <a:gd name="T7" fmla="*/ 10 h 10"/>
                    <a:gd name="T8" fmla="*/ 0 w 8"/>
                    <a:gd name="T9" fmla="*/ 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8" y="5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2" name="Freeform 402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3" name="Freeform 403"/>
                <p:cNvSpPr>
                  <a:spLocks/>
                </p:cNvSpPr>
                <p:nvPr/>
              </p:nvSpPr>
              <p:spPr bwMode="auto">
                <a:xfrm flipV="1">
                  <a:off x="678" y="3151"/>
                  <a:ext cx="134" cy="133"/>
                </a:xfrm>
                <a:custGeom>
                  <a:avLst/>
                  <a:gdLst>
                    <a:gd name="T0" fmla="*/ 0 w 133"/>
                    <a:gd name="T1" fmla="*/ 101 h 129"/>
                    <a:gd name="T2" fmla="*/ 4 w 133"/>
                    <a:gd name="T3" fmla="*/ 135 h 129"/>
                    <a:gd name="T4" fmla="*/ 18 w 133"/>
                    <a:gd name="T5" fmla="*/ 149 h 129"/>
                    <a:gd name="T6" fmla="*/ 31 w 133"/>
                    <a:gd name="T7" fmla="*/ 149 h 129"/>
                    <a:gd name="T8" fmla="*/ 57 w 133"/>
                    <a:gd name="T9" fmla="*/ 135 h 129"/>
                    <a:gd name="T10" fmla="*/ 89 w 133"/>
                    <a:gd name="T11" fmla="*/ 117 h 129"/>
                    <a:gd name="T12" fmla="*/ 111 w 133"/>
                    <a:gd name="T13" fmla="*/ 96 h 129"/>
                    <a:gd name="T14" fmla="*/ 124 w 133"/>
                    <a:gd name="T15" fmla="*/ 67 h 129"/>
                    <a:gd name="T16" fmla="*/ 138 w 133"/>
                    <a:gd name="T17" fmla="*/ 38 h 129"/>
                    <a:gd name="T18" fmla="*/ 129 w 133"/>
                    <a:gd name="T19" fmla="*/ 14 h 129"/>
                    <a:gd name="T20" fmla="*/ 120 w 133"/>
                    <a:gd name="T21" fmla="*/ 0 h 129"/>
                    <a:gd name="T22" fmla="*/ 0 w 133"/>
                    <a:gd name="T23" fmla="*/ 10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129">
                      <a:moveTo>
                        <a:pt x="0" y="86"/>
                      </a:moveTo>
                      <a:lnTo>
                        <a:pt x="4" y="115"/>
                      </a:lnTo>
                      <a:lnTo>
                        <a:pt x="18" y="129"/>
                      </a:lnTo>
                      <a:lnTo>
                        <a:pt x="31" y="129"/>
                      </a:lnTo>
                      <a:lnTo>
                        <a:pt x="57" y="115"/>
                      </a:lnTo>
                      <a:lnTo>
                        <a:pt x="84" y="101"/>
                      </a:lnTo>
                      <a:lnTo>
                        <a:pt x="106" y="81"/>
                      </a:lnTo>
                      <a:lnTo>
                        <a:pt x="119" y="57"/>
                      </a:lnTo>
                      <a:lnTo>
                        <a:pt x="133" y="33"/>
                      </a:lnTo>
                      <a:lnTo>
                        <a:pt x="124" y="14"/>
                      </a:lnTo>
                      <a:lnTo>
                        <a:pt x="115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4" name="Freeform 404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5" name="Freeform 405"/>
                <p:cNvSpPr>
                  <a:spLocks/>
                </p:cNvSpPr>
                <p:nvPr/>
              </p:nvSpPr>
              <p:spPr bwMode="auto">
                <a:xfrm flipV="1">
                  <a:off x="629" y="3097"/>
                  <a:ext cx="222" cy="272"/>
                </a:xfrm>
                <a:custGeom>
                  <a:avLst/>
                  <a:gdLst>
                    <a:gd name="T0" fmla="*/ 40 w 221"/>
                    <a:gd name="T1" fmla="*/ 268 h 264"/>
                    <a:gd name="T2" fmla="*/ 53 w 221"/>
                    <a:gd name="T3" fmla="*/ 278 h 264"/>
                    <a:gd name="T4" fmla="*/ 71 w 221"/>
                    <a:gd name="T5" fmla="*/ 291 h 264"/>
                    <a:gd name="T6" fmla="*/ 93 w 221"/>
                    <a:gd name="T7" fmla="*/ 306 h 264"/>
                    <a:gd name="T8" fmla="*/ 102 w 221"/>
                    <a:gd name="T9" fmla="*/ 301 h 264"/>
                    <a:gd name="T10" fmla="*/ 116 w 221"/>
                    <a:gd name="T11" fmla="*/ 284 h 264"/>
                    <a:gd name="T12" fmla="*/ 129 w 221"/>
                    <a:gd name="T13" fmla="*/ 257 h 264"/>
                    <a:gd name="T14" fmla="*/ 142 w 221"/>
                    <a:gd name="T15" fmla="*/ 234 h 264"/>
                    <a:gd name="T16" fmla="*/ 178 w 221"/>
                    <a:gd name="T17" fmla="*/ 201 h 264"/>
                    <a:gd name="T18" fmla="*/ 204 w 221"/>
                    <a:gd name="T19" fmla="*/ 189 h 264"/>
                    <a:gd name="T20" fmla="*/ 218 w 221"/>
                    <a:gd name="T21" fmla="*/ 184 h 264"/>
                    <a:gd name="T22" fmla="*/ 226 w 221"/>
                    <a:gd name="T23" fmla="*/ 167 h 264"/>
                    <a:gd name="T24" fmla="*/ 222 w 221"/>
                    <a:gd name="T25" fmla="*/ 140 h 264"/>
                    <a:gd name="T26" fmla="*/ 226 w 221"/>
                    <a:gd name="T27" fmla="*/ 89 h 264"/>
                    <a:gd name="T28" fmla="*/ 218 w 221"/>
                    <a:gd name="T29" fmla="*/ 56 h 264"/>
                    <a:gd name="T30" fmla="*/ 200 w 221"/>
                    <a:gd name="T31" fmla="*/ 39 h 264"/>
                    <a:gd name="T32" fmla="*/ 173 w 221"/>
                    <a:gd name="T33" fmla="*/ 34 h 264"/>
                    <a:gd name="T34" fmla="*/ 156 w 221"/>
                    <a:gd name="T35" fmla="*/ 24 h 264"/>
                    <a:gd name="T36" fmla="*/ 129 w 221"/>
                    <a:gd name="T37" fmla="*/ 0 h 264"/>
                    <a:gd name="T38" fmla="*/ 98 w 221"/>
                    <a:gd name="T39" fmla="*/ 0 h 264"/>
                    <a:gd name="T40" fmla="*/ 80 w 221"/>
                    <a:gd name="T41" fmla="*/ 24 h 264"/>
                    <a:gd name="T42" fmla="*/ 67 w 221"/>
                    <a:gd name="T43" fmla="*/ 48 h 264"/>
                    <a:gd name="T44" fmla="*/ 53 w 221"/>
                    <a:gd name="T45" fmla="*/ 73 h 264"/>
                    <a:gd name="T46" fmla="*/ 31 w 221"/>
                    <a:gd name="T47" fmla="*/ 89 h 264"/>
                    <a:gd name="T48" fmla="*/ 13 w 221"/>
                    <a:gd name="T49" fmla="*/ 106 h 264"/>
                    <a:gd name="T50" fmla="*/ 5 w 221"/>
                    <a:gd name="T51" fmla="*/ 111 h 264"/>
                    <a:gd name="T52" fmla="*/ 0 w 221"/>
                    <a:gd name="T53" fmla="*/ 129 h 264"/>
                    <a:gd name="T54" fmla="*/ 5 w 221"/>
                    <a:gd name="T55" fmla="*/ 167 h 264"/>
                    <a:gd name="T56" fmla="*/ 9 w 221"/>
                    <a:gd name="T57" fmla="*/ 189 h 264"/>
                    <a:gd name="T58" fmla="*/ 9 w 221"/>
                    <a:gd name="T59" fmla="*/ 207 h 264"/>
                    <a:gd name="T60" fmla="*/ 9 w 221"/>
                    <a:gd name="T61" fmla="*/ 234 h 264"/>
                    <a:gd name="T62" fmla="*/ 13 w 221"/>
                    <a:gd name="T63" fmla="*/ 245 h 264"/>
                    <a:gd name="T64" fmla="*/ 22 w 221"/>
                    <a:gd name="T65" fmla="*/ 251 h 264"/>
                    <a:gd name="T66" fmla="*/ 40 w 221"/>
                    <a:gd name="T67" fmla="*/ 268 h 264"/>
                    <a:gd name="T68" fmla="*/ 40 w 221"/>
                    <a:gd name="T69" fmla="*/ 268 h 2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21" h="264">
                      <a:moveTo>
                        <a:pt x="40" y="231"/>
                      </a:moveTo>
                      <a:lnTo>
                        <a:pt x="53" y="240"/>
                      </a:lnTo>
                      <a:lnTo>
                        <a:pt x="71" y="250"/>
                      </a:lnTo>
                      <a:lnTo>
                        <a:pt x="93" y="264"/>
                      </a:lnTo>
                      <a:lnTo>
                        <a:pt x="102" y="259"/>
                      </a:lnTo>
                      <a:lnTo>
                        <a:pt x="111" y="245"/>
                      </a:lnTo>
                      <a:lnTo>
                        <a:pt x="124" y="221"/>
                      </a:lnTo>
                      <a:lnTo>
                        <a:pt x="137" y="202"/>
                      </a:lnTo>
                      <a:lnTo>
                        <a:pt x="173" y="173"/>
                      </a:lnTo>
                      <a:lnTo>
                        <a:pt x="199" y="163"/>
                      </a:lnTo>
                      <a:lnTo>
                        <a:pt x="213" y="159"/>
                      </a:lnTo>
                      <a:lnTo>
                        <a:pt x="221" y="144"/>
                      </a:lnTo>
                      <a:lnTo>
                        <a:pt x="217" y="120"/>
                      </a:lnTo>
                      <a:lnTo>
                        <a:pt x="221" y="77"/>
                      </a:lnTo>
                      <a:lnTo>
                        <a:pt x="213" y="48"/>
                      </a:lnTo>
                      <a:lnTo>
                        <a:pt x="195" y="34"/>
                      </a:lnTo>
                      <a:lnTo>
                        <a:pt x="168" y="29"/>
                      </a:lnTo>
                      <a:lnTo>
                        <a:pt x="151" y="19"/>
                      </a:lnTo>
                      <a:lnTo>
                        <a:pt x="124" y="0"/>
                      </a:lnTo>
                      <a:lnTo>
                        <a:pt x="98" y="0"/>
                      </a:lnTo>
                      <a:lnTo>
                        <a:pt x="80" y="19"/>
                      </a:lnTo>
                      <a:lnTo>
                        <a:pt x="67" y="43"/>
                      </a:lnTo>
                      <a:lnTo>
                        <a:pt x="53" y="63"/>
                      </a:lnTo>
                      <a:lnTo>
                        <a:pt x="31" y="77"/>
                      </a:lnTo>
                      <a:lnTo>
                        <a:pt x="13" y="91"/>
                      </a:lnTo>
                      <a:lnTo>
                        <a:pt x="5" y="96"/>
                      </a:lnTo>
                      <a:lnTo>
                        <a:pt x="0" y="111"/>
                      </a:lnTo>
                      <a:lnTo>
                        <a:pt x="5" y="144"/>
                      </a:lnTo>
                      <a:lnTo>
                        <a:pt x="9" y="163"/>
                      </a:lnTo>
                      <a:lnTo>
                        <a:pt x="9" y="178"/>
                      </a:lnTo>
                      <a:lnTo>
                        <a:pt x="9" y="202"/>
                      </a:lnTo>
                      <a:lnTo>
                        <a:pt x="13" y="211"/>
                      </a:lnTo>
                      <a:lnTo>
                        <a:pt x="22" y="216"/>
                      </a:lnTo>
                      <a:lnTo>
                        <a:pt x="40" y="231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6" name="Freeform 406"/>
                <p:cNvSpPr>
                  <a:spLocks/>
                </p:cNvSpPr>
                <p:nvPr/>
              </p:nvSpPr>
              <p:spPr bwMode="auto">
                <a:xfrm flipV="1">
                  <a:off x="673" y="3171"/>
                  <a:ext cx="130" cy="148"/>
                </a:xfrm>
                <a:custGeom>
                  <a:avLst/>
                  <a:gdLst>
                    <a:gd name="T0" fmla="*/ 23 w 129"/>
                    <a:gd name="T1" fmla="*/ 48 h 144"/>
                    <a:gd name="T2" fmla="*/ 0 w 129"/>
                    <a:gd name="T3" fmla="*/ 77 h 144"/>
                    <a:gd name="T4" fmla="*/ 0 w 129"/>
                    <a:gd name="T5" fmla="*/ 100 h 144"/>
                    <a:gd name="T6" fmla="*/ 0 w 129"/>
                    <a:gd name="T7" fmla="*/ 116 h 144"/>
                    <a:gd name="T8" fmla="*/ 0 w 129"/>
                    <a:gd name="T9" fmla="*/ 138 h 144"/>
                    <a:gd name="T10" fmla="*/ 9 w 129"/>
                    <a:gd name="T11" fmla="*/ 155 h 144"/>
                    <a:gd name="T12" fmla="*/ 27 w 129"/>
                    <a:gd name="T13" fmla="*/ 164 h 144"/>
                    <a:gd name="T14" fmla="*/ 45 w 129"/>
                    <a:gd name="T15" fmla="*/ 155 h 144"/>
                    <a:gd name="T16" fmla="*/ 58 w 129"/>
                    <a:gd name="T17" fmla="*/ 131 h 144"/>
                    <a:gd name="T18" fmla="*/ 89 w 129"/>
                    <a:gd name="T19" fmla="*/ 126 h 144"/>
                    <a:gd name="T20" fmla="*/ 112 w 129"/>
                    <a:gd name="T21" fmla="*/ 116 h 144"/>
                    <a:gd name="T22" fmla="*/ 120 w 129"/>
                    <a:gd name="T23" fmla="*/ 92 h 144"/>
                    <a:gd name="T24" fmla="*/ 129 w 129"/>
                    <a:gd name="T25" fmla="*/ 82 h 144"/>
                    <a:gd name="T26" fmla="*/ 134 w 129"/>
                    <a:gd name="T27" fmla="*/ 73 h 144"/>
                    <a:gd name="T28" fmla="*/ 129 w 129"/>
                    <a:gd name="T29" fmla="*/ 48 h 144"/>
                    <a:gd name="T30" fmla="*/ 120 w 129"/>
                    <a:gd name="T31" fmla="*/ 29 h 144"/>
                    <a:gd name="T32" fmla="*/ 98 w 129"/>
                    <a:gd name="T33" fmla="*/ 10 h 144"/>
                    <a:gd name="T34" fmla="*/ 72 w 129"/>
                    <a:gd name="T35" fmla="*/ 0 h 144"/>
                    <a:gd name="T36" fmla="*/ 58 w 129"/>
                    <a:gd name="T37" fmla="*/ 5 h 144"/>
                    <a:gd name="T38" fmla="*/ 54 w 129"/>
                    <a:gd name="T39" fmla="*/ 15 h 144"/>
                    <a:gd name="T40" fmla="*/ 45 w 129"/>
                    <a:gd name="T41" fmla="*/ 34 h 144"/>
                    <a:gd name="T42" fmla="*/ 23 w 129"/>
                    <a:gd name="T43" fmla="*/ 48 h 144"/>
                    <a:gd name="T44" fmla="*/ 23 w 129"/>
                    <a:gd name="T45" fmla="*/ 48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9" h="144">
                      <a:moveTo>
                        <a:pt x="23" y="43"/>
                      </a:moveTo>
                      <a:lnTo>
                        <a:pt x="0" y="67"/>
                      </a:lnTo>
                      <a:lnTo>
                        <a:pt x="0" y="87"/>
                      </a:lnTo>
                      <a:lnTo>
                        <a:pt x="0" y="101"/>
                      </a:lnTo>
                      <a:lnTo>
                        <a:pt x="0" y="120"/>
                      </a:lnTo>
                      <a:lnTo>
                        <a:pt x="9" y="135"/>
                      </a:lnTo>
                      <a:lnTo>
                        <a:pt x="27" y="144"/>
                      </a:lnTo>
                      <a:lnTo>
                        <a:pt x="45" y="135"/>
                      </a:lnTo>
                      <a:lnTo>
                        <a:pt x="58" y="115"/>
                      </a:lnTo>
                      <a:lnTo>
                        <a:pt x="84" y="111"/>
                      </a:lnTo>
                      <a:lnTo>
                        <a:pt x="107" y="101"/>
                      </a:lnTo>
                      <a:lnTo>
                        <a:pt x="115" y="82"/>
                      </a:lnTo>
                      <a:lnTo>
                        <a:pt x="124" y="72"/>
                      </a:lnTo>
                      <a:lnTo>
                        <a:pt x="129" y="63"/>
                      </a:lnTo>
                      <a:lnTo>
                        <a:pt x="124" y="43"/>
                      </a:lnTo>
                      <a:lnTo>
                        <a:pt x="115" y="24"/>
                      </a:lnTo>
                      <a:lnTo>
                        <a:pt x="93" y="10"/>
                      </a:lnTo>
                      <a:lnTo>
                        <a:pt x="67" y="0"/>
                      </a:lnTo>
                      <a:lnTo>
                        <a:pt x="58" y="5"/>
                      </a:lnTo>
                      <a:lnTo>
                        <a:pt x="54" y="15"/>
                      </a:lnTo>
                      <a:lnTo>
                        <a:pt x="45" y="29"/>
                      </a:lnTo>
                      <a:lnTo>
                        <a:pt x="23" y="43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7" name="Freeform 407"/>
                <p:cNvSpPr>
                  <a:spLocks/>
                </p:cNvSpPr>
                <p:nvPr/>
              </p:nvSpPr>
              <p:spPr bwMode="auto">
                <a:xfrm flipV="1">
                  <a:off x="634" y="3171"/>
                  <a:ext cx="186" cy="193"/>
                </a:xfrm>
                <a:custGeom>
                  <a:avLst/>
                  <a:gdLst>
                    <a:gd name="T0" fmla="*/ 8 w 185"/>
                    <a:gd name="T1" fmla="*/ 219 h 187"/>
                    <a:gd name="T2" fmla="*/ 13 w 185"/>
                    <a:gd name="T3" fmla="*/ 197 h 187"/>
                    <a:gd name="T4" fmla="*/ 8 w 185"/>
                    <a:gd name="T5" fmla="*/ 174 h 187"/>
                    <a:gd name="T6" fmla="*/ 0 w 185"/>
                    <a:gd name="T7" fmla="*/ 124 h 187"/>
                    <a:gd name="T8" fmla="*/ 4 w 185"/>
                    <a:gd name="T9" fmla="*/ 111 h 187"/>
                    <a:gd name="T10" fmla="*/ 17 w 185"/>
                    <a:gd name="T11" fmla="*/ 101 h 187"/>
                    <a:gd name="T12" fmla="*/ 39 w 185"/>
                    <a:gd name="T13" fmla="*/ 84 h 187"/>
                    <a:gd name="T14" fmla="*/ 62 w 185"/>
                    <a:gd name="T15" fmla="*/ 63 h 187"/>
                    <a:gd name="T16" fmla="*/ 75 w 185"/>
                    <a:gd name="T17" fmla="*/ 34 h 187"/>
                    <a:gd name="T18" fmla="*/ 98 w 185"/>
                    <a:gd name="T19" fmla="*/ 5 h 187"/>
                    <a:gd name="T20" fmla="*/ 106 w 185"/>
                    <a:gd name="T21" fmla="*/ 0 h 187"/>
                    <a:gd name="T22" fmla="*/ 120 w 185"/>
                    <a:gd name="T23" fmla="*/ 0 h 187"/>
                    <a:gd name="T24" fmla="*/ 137 w 185"/>
                    <a:gd name="T25" fmla="*/ 14 h 187"/>
                    <a:gd name="T26" fmla="*/ 151 w 185"/>
                    <a:gd name="T27" fmla="*/ 29 h 187"/>
                    <a:gd name="T28" fmla="*/ 173 w 185"/>
                    <a:gd name="T29" fmla="*/ 34 h 187"/>
                    <a:gd name="T30" fmla="*/ 190 w 185"/>
                    <a:gd name="T31" fmla="*/ 49 h 187"/>
                    <a:gd name="T32" fmla="*/ 168 w 185"/>
                    <a:gd name="T33" fmla="*/ 43 h 187"/>
                    <a:gd name="T34" fmla="*/ 159 w 185"/>
                    <a:gd name="T35" fmla="*/ 58 h 187"/>
                    <a:gd name="T36" fmla="*/ 151 w 185"/>
                    <a:gd name="T37" fmla="*/ 49 h 187"/>
                    <a:gd name="T38" fmla="*/ 133 w 185"/>
                    <a:gd name="T39" fmla="*/ 34 h 187"/>
                    <a:gd name="T40" fmla="*/ 115 w 185"/>
                    <a:gd name="T41" fmla="*/ 34 h 187"/>
                    <a:gd name="T42" fmla="*/ 102 w 185"/>
                    <a:gd name="T43" fmla="*/ 43 h 187"/>
                    <a:gd name="T44" fmla="*/ 84 w 185"/>
                    <a:gd name="T45" fmla="*/ 63 h 187"/>
                    <a:gd name="T46" fmla="*/ 70 w 185"/>
                    <a:gd name="T47" fmla="*/ 68 h 187"/>
                    <a:gd name="T48" fmla="*/ 66 w 185"/>
                    <a:gd name="T49" fmla="*/ 91 h 187"/>
                    <a:gd name="T50" fmla="*/ 48 w 185"/>
                    <a:gd name="T51" fmla="*/ 97 h 187"/>
                    <a:gd name="T52" fmla="*/ 31 w 185"/>
                    <a:gd name="T53" fmla="*/ 106 h 187"/>
                    <a:gd name="T54" fmla="*/ 26 w 185"/>
                    <a:gd name="T55" fmla="*/ 130 h 187"/>
                    <a:gd name="T56" fmla="*/ 22 w 185"/>
                    <a:gd name="T57" fmla="*/ 146 h 187"/>
                    <a:gd name="T58" fmla="*/ 17 w 185"/>
                    <a:gd name="T59" fmla="*/ 152 h 187"/>
                    <a:gd name="T60" fmla="*/ 17 w 185"/>
                    <a:gd name="T61" fmla="*/ 174 h 187"/>
                    <a:gd name="T62" fmla="*/ 22 w 185"/>
                    <a:gd name="T63" fmla="*/ 197 h 187"/>
                    <a:gd name="T64" fmla="*/ 13 w 185"/>
                    <a:gd name="T65" fmla="*/ 219 h 187"/>
                    <a:gd name="T66" fmla="*/ 8 w 185"/>
                    <a:gd name="T67" fmla="*/ 219 h 1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85" h="187">
                      <a:moveTo>
                        <a:pt x="8" y="187"/>
                      </a:moveTo>
                      <a:lnTo>
                        <a:pt x="13" y="168"/>
                      </a:lnTo>
                      <a:lnTo>
                        <a:pt x="8" y="149"/>
                      </a:lnTo>
                      <a:lnTo>
                        <a:pt x="0" y="106"/>
                      </a:lnTo>
                      <a:lnTo>
                        <a:pt x="4" y="96"/>
                      </a:lnTo>
                      <a:lnTo>
                        <a:pt x="17" y="86"/>
                      </a:lnTo>
                      <a:lnTo>
                        <a:pt x="39" y="72"/>
                      </a:lnTo>
                      <a:lnTo>
                        <a:pt x="62" y="53"/>
                      </a:lnTo>
                      <a:lnTo>
                        <a:pt x="75" y="29"/>
                      </a:lnTo>
                      <a:lnTo>
                        <a:pt x="93" y="5"/>
                      </a:lnTo>
                      <a:lnTo>
                        <a:pt x="101" y="0"/>
                      </a:lnTo>
                      <a:lnTo>
                        <a:pt x="115" y="0"/>
                      </a:lnTo>
                      <a:lnTo>
                        <a:pt x="132" y="14"/>
                      </a:lnTo>
                      <a:lnTo>
                        <a:pt x="146" y="24"/>
                      </a:lnTo>
                      <a:lnTo>
                        <a:pt x="168" y="29"/>
                      </a:lnTo>
                      <a:lnTo>
                        <a:pt x="185" y="43"/>
                      </a:lnTo>
                      <a:lnTo>
                        <a:pt x="163" y="38"/>
                      </a:lnTo>
                      <a:lnTo>
                        <a:pt x="154" y="48"/>
                      </a:lnTo>
                      <a:lnTo>
                        <a:pt x="146" y="43"/>
                      </a:lnTo>
                      <a:lnTo>
                        <a:pt x="128" y="29"/>
                      </a:lnTo>
                      <a:lnTo>
                        <a:pt x="110" y="29"/>
                      </a:lnTo>
                      <a:lnTo>
                        <a:pt x="97" y="38"/>
                      </a:lnTo>
                      <a:lnTo>
                        <a:pt x="84" y="53"/>
                      </a:lnTo>
                      <a:lnTo>
                        <a:pt x="70" y="58"/>
                      </a:lnTo>
                      <a:lnTo>
                        <a:pt x="66" y="77"/>
                      </a:lnTo>
                      <a:lnTo>
                        <a:pt x="48" y="82"/>
                      </a:lnTo>
                      <a:lnTo>
                        <a:pt x="31" y="91"/>
                      </a:lnTo>
                      <a:lnTo>
                        <a:pt x="26" y="110"/>
                      </a:lnTo>
                      <a:lnTo>
                        <a:pt x="22" y="125"/>
                      </a:lnTo>
                      <a:lnTo>
                        <a:pt x="17" y="130"/>
                      </a:lnTo>
                      <a:lnTo>
                        <a:pt x="17" y="149"/>
                      </a:lnTo>
                      <a:lnTo>
                        <a:pt x="22" y="168"/>
                      </a:lnTo>
                      <a:lnTo>
                        <a:pt x="13" y="187"/>
                      </a:lnTo>
                      <a:lnTo>
                        <a:pt x="8" y="187"/>
                      </a:lnTo>
                      <a:close/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8" name="Freeform 408"/>
                <p:cNvSpPr>
                  <a:spLocks/>
                </p:cNvSpPr>
                <p:nvPr/>
              </p:nvSpPr>
              <p:spPr bwMode="auto">
                <a:xfrm flipV="1">
                  <a:off x="665" y="3111"/>
                  <a:ext cx="178" cy="189"/>
                </a:xfrm>
                <a:custGeom>
                  <a:avLst/>
                  <a:gdLst>
                    <a:gd name="T0" fmla="*/ 0 w 177"/>
                    <a:gd name="T1" fmla="*/ 181 h 183"/>
                    <a:gd name="T2" fmla="*/ 13 w 177"/>
                    <a:gd name="T3" fmla="*/ 187 h 183"/>
                    <a:gd name="T4" fmla="*/ 17 w 177"/>
                    <a:gd name="T5" fmla="*/ 198 h 183"/>
                    <a:gd name="T6" fmla="*/ 31 w 177"/>
                    <a:gd name="T7" fmla="*/ 203 h 183"/>
                    <a:gd name="T8" fmla="*/ 44 w 177"/>
                    <a:gd name="T9" fmla="*/ 209 h 183"/>
                    <a:gd name="T10" fmla="*/ 57 w 177"/>
                    <a:gd name="T11" fmla="*/ 215 h 183"/>
                    <a:gd name="T12" fmla="*/ 66 w 177"/>
                    <a:gd name="T13" fmla="*/ 203 h 183"/>
                    <a:gd name="T14" fmla="*/ 79 w 177"/>
                    <a:gd name="T15" fmla="*/ 169 h 183"/>
                    <a:gd name="T16" fmla="*/ 111 w 177"/>
                    <a:gd name="T17" fmla="*/ 136 h 183"/>
                    <a:gd name="T18" fmla="*/ 146 w 177"/>
                    <a:gd name="T19" fmla="*/ 119 h 183"/>
                    <a:gd name="T20" fmla="*/ 168 w 177"/>
                    <a:gd name="T21" fmla="*/ 107 h 183"/>
                    <a:gd name="T22" fmla="*/ 177 w 177"/>
                    <a:gd name="T23" fmla="*/ 97 h 183"/>
                    <a:gd name="T24" fmla="*/ 182 w 177"/>
                    <a:gd name="T25" fmla="*/ 78 h 183"/>
                    <a:gd name="T26" fmla="*/ 182 w 177"/>
                    <a:gd name="T27" fmla="*/ 68 h 183"/>
                    <a:gd name="T28" fmla="*/ 182 w 177"/>
                    <a:gd name="T29" fmla="*/ 39 h 183"/>
                    <a:gd name="T30" fmla="*/ 182 w 177"/>
                    <a:gd name="T31" fmla="*/ 15 h 183"/>
                    <a:gd name="T32" fmla="*/ 173 w 177"/>
                    <a:gd name="T33" fmla="*/ 0 h 183"/>
                    <a:gd name="T34" fmla="*/ 177 w 177"/>
                    <a:gd name="T35" fmla="*/ 29 h 183"/>
                    <a:gd name="T36" fmla="*/ 173 w 177"/>
                    <a:gd name="T37" fmla="*/ 58 h 183"/>
                    <a:gd name="T38" fmla="*/ 159 w 177"/>
                    <a:gd name="T39" fmla="*/ 73 h 183"/>
                    <a:gd name="T40" fmla="*/ 142 w 177"/>
                    <a:gd name="T41" fmla="*/ 84 h 183"/>
                    <a:gd name="T42" fmla="*/ 124 w 177"/>
                    <a:gd name="T43" fmla="*/ 112 h 183"/>
                    <a:gd name="T44" fmla="*/ 102 w 177"/>
                    <a:gd name="T45" fmla="*/ 125 h 183"/>
                    <a:gd name="T46" fmla="*/ 79 w 177"/>
                    <a:gd name="T47" fmla="*/ 136 h 183"/>
                    <a:gd name="T48" fmla="*/ 70 w 177"/>
                    <a:gd name="T49" fmla="*/ 153 h 183"/>
                    <a:gd name="T50" fmla="*/ 66 w 177"/>
                    <a:gd name="T51" fmla="*/ 169 h 183"/>
                    <a:gd name="T52" fmla="*/ 53 w 177"/>
                    <a:gd name="T53" fmla="*/ 181 h 183"/>
                    <a:gd name="T54" fmla="*/ 39 w 177"/>
                    <a:gd name="T55" fmla="*/ 187 h 183"/>
                    <a:gd name="T56" fmla="*/ 22 w 177"/>
                    <a:gd name="T57" fmla="*/ 181 h 183"/>
                    <a:gd name="T58" fmla="*/ 13 w 177"/>
                    <a:gd name="T59" fmla="*/ 187 h 183"/>
                    <a:gd name="T60" fmla="*/ 0 w 177"/>
                    <a:gd name="T61" fmla="*/ 181 h 18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77" h="183">
                      <a:moveTo>
                        <a:pt x="0" y="154"/>
                      </a:moveTo>
                      <a:lnTo>
                        <a:pt x="13" y="159"/>
                      </a:lnTo>
                      <a:lnTo>
                        <a:pt x="17" y="168"/>
                      </a:lnTo>
                      <a:lnTo>
                        <a:pt x="31" y="173"/>
                      </a:lnTo>
                      <a:lnTo>
                        <a:pt x="44" y="178"/>
                      </a:lnTo>
                      <a:lnTo>
                        <a:pt x="57" y="183"/>
                      </a:lnTo>
                      <a:lnTo>
                        <a:pt x="66" y="173"/>
                      </a:lnTo>
                      <a:lnTo>
                        <a:pt x="79" y="144"/>
                      </a:lnTo>
                      <a:lnTo>
                        <a:pt x="106" y="116"/>
                      </a:lnTo>
                      <a:lnTo>
                        <a:pt x="141" y="101"/>
                      </a:lnTo>
                      <a:lnTo>
                        <a:pt x="163" y="92"/>
                      </a:lnTo>
                      <a:lnTo>
                        <a:pt x="172" y="82"/>
                      </a:lnTo>
                      <a:lnTo>
                        <a:pt x="177" y="68"/>
                      </a:lnTo>
                      <a:lnTo>
                        <a:pt x="177" y="58"/>
                      </a:lnTo>
                      <a:lnTo>
                        <a:pt x="177" y="34"/>
                      </a:lnTo>
                      <a:lnTo>
                        <a:pt x="177" y="15"/>
                      </a:lnTo>
                      <a:lnTo>
                        <a:pt x="168" y="0"/>
                      </a:lnTo>
                      <a:lnTo>
                        <a:pt x="172" y="24"/>
                      </a:lnTo>
                      <a:lnTo>
                        <a:pt x="168" y="48"/>
                      </a:lnTo>
                      <a:lnTo>
                        <a:pt x="154" y="63"/>
                      </a:lnTo>
                      <a:lnTo>
                        <a:pt x="137" y="72"/>
                      </a:lnTo>
                      <a:lnTo>
                        <a:pt x="119" y="96"/>
                      </a:lnTo>
                      <a:lnTo>
                        <a:pt x="97" y="106"/>
                      </a:lnTo>
                      <a:lnTo>
                        <a:pt x="79" y="116"/>
                      </a:lnTo>
                      <a:lnTo>
                        <a:pt x="70" y="130"/>
                      </a:lnTo>
                      <a:lnTo>
                        <a:pt x="66" y="144"/>
                      </a:lnTo>
                      <a:lnTo>
                        <a:pt x="53" y="154"/>
                      </a:lnTo>
                      <a:lnTo>
                        <a:pt x="39" y="159"/>
                      </a:lnTo>
                      <a:lnTo>
                        <a:pt x="22" y="154"/>
                      </a:lnTo>
                      <a:lnTo>
                        <a:pt x="13" y="159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9" name="Freeform 409"/>
                <p:cNvSpPr>
                  <a:spLocks/>
                </p:cNvSpPr>
                <p:nvPr/>
              </p:nvSpPr>
              <p:spPr bwMode="auto">
                <a:xfrm flipV="1">
                  <a:off x="700" y="3111"/>
                  <a:ext cx="98" cy="85"/>
                </a:xfrm>
                <a:custGeom>
                  <a:avLst/>
                  <a:gdLst>
                    <a:gd name="T0" fmla="*/ 0 w 97"/>
                    <a:gd name="T1" fmla="*/ 87 h 82"/>
                    <a:gd name="T2" fmla="*/ 13 w 97"/>
                    <a:gd name="T3" fmla="*/ 97 h 82"/>
                    <a:gd name="T4" fmla="*/ 27 w 97"/>
                    <a:gd name="T5" fmla="*/ 97 h 82"/>
                    <a:gd name="T6" fmla="*/ 40 w 97"/>
                    <a:gd name="T7" fmla="*/ 81 h 82"/>
                    <a:gd name="T8" fmla="*/ 54 w 97"/>
                    <a:gd name="T9" fmla="*/ 58 h 82"/>
                    <a:gd name="T10" fmla="*/ 71 w 97"/>
                    <a:gd name="T11" fmla="*/ 24 h 82"/>
                    <a:gd name="T12" fmla="*/ 102 w 97"/>
                    <a:gd name="T13" fmla="*/ 0 h 82"/>
                    <a:gd name="T14" fmla="*/ 67 w 97"/>
                    <a:gd name="T15" fmla="*/ 20 h 82"/>
                    <a:gd name="T16" fmla="*/ 40 w 97"/>
                    <a:gd name="T17" fmla="*/ 53 h 82"/>
                    <a:gd name="T18" fmla="*/ 27 w 97"/>
                    <a:gd name="T19" fmla="*/ 68 h 82"/>
                    <a:gd name="T20" fmla="*/ 22 w 97"/>
                    <a:gd name="T21" fmla="*/ 87 h 82"/>
                    <a:gd name="T22" fmla="*/ 13 w 97"/>
                    <a:gd name="T23" fmla="*/ 92 h 82"/>
                    <a:gd name="T24" fmla="*/ 4 w 97"/>
                    <a:gd name="T25" fmla="*/ 92 h 82"/>
                    <a:gd name="T26" fmla="*/ 0 w 97"/>
                    <a:gd name="T27" fmla="*/ 87 h 8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7" h="82">
                      <a:moveTo>
                        <a:pt x="0" y="72"/>
                      </a:moveTo>
                      <a:lnTo>
                        <a:pt x="13" y="82"/>
                      </a:lnTo>
                      <a:lnTo>
                        <a:pt x="27" y="82"/>
                      </a:lnTo>
                      <a:lnTo>
                        <a:pt x="40" y="67"/>
                      </a:lnTo>
                      <a:lnTo>
                        <a:pt x="49" y="48"/>
                      </a:lnTo>
                      <a:lnTo>
                        <a:pt x="66" y="19"/>
                      </a:lnTo>
                      <a:lnTo>
                        <a:pt x="97" y="0"/>
                      </a:lnTo>
                      <a:lnTo>
                        <a:pt x="62" y="15"/>
                      </a:lnTo>
                      <a:lnTo>
                        <a:pt x="40" y="43"/>
                      </a:lnTo>
                      <a:lnTo>
                        <a:pt x="27" y="58"/>
                      </a:lnTo>
                      <a:lnTo>
                        <a:pt x="22" y="72"/>
                      </a:lnTo>
                      <a:lnTo>
                        <a:pt x="13" y="77"/>
                      </a:lnTo>
                      <a:lnTo>
                        <a:pt x="4" y="7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0" name="Freeform 410"/>
                <p:cNvSpPr>
                  <a:spLocks/>
                </p:cNvSpPr>
                <p:nvPr/>
              </p:nvSpPr>
              <p:spPr bwMode="auto">
                <a:xfrm flipV="1">
                  <a:off x="682" y="3191"/>
                  <a:ext cx="106" cy="118"/>
                </a:xfrm>
                <a:custGeom>
                  <a:avLst/>
                  <a:gdLst>
                    <a:gd name="T0" fmla="*/ 0 w 106"/>
                    <a:gd name="T1" fmla="*/ 125 h 115"/>
                    <a:gd name="T2" fmla="*/ 0 w 106"/>
                    <a:gd name="T3" fmla="*/ 96 h 115"/>
                    <a:gd name="T4" fmla="*/ 0 w 106"/>
                    <a:gd name="T5" fmla="*/ 72 h 115"/>
                    <a:gd name="T6" fmla="*/ 14 w 106"/>
                    <a:gd name="T7" fmla="*/ 48 h 115"/>
                    <a:gd name="T8" fmla="*/ 31 w 106"/>
                    <a:gd name="T9" fmla="*/ 38 h 115"/>
                    <a:gd name="T10" fmla="*/ 49 w 106"/>
                    <a:gd name="T11" fmla="*/ 19 h 115"/>
                    <a:gd name="T12" fmla="*/ 53 w 106"/>
                    <a:gd name="T13" fmla="*/ 5 h 115"/>
                    <a:gd name="T14" fmla="*/ 67 w 106"/>
                    <a:gd name="T15" fmla="*/ 0 h 115"/>
                    <a:gd name="T16" fmla="*/ 89 w 106"/>
                    <a:gd name="T17" fmla="*/ 9 h 115"/>
                    <a:gd name="T18" fmla="*/ 102 w 106"/>
                    <a:gd name="T19" fmla="*/ 29 h 115"/>
                    <a:gd name="T20" fmla="*/ 106 w 106"/>
                    <a:gd name="T21" fmla="*/ 43 h 115"/>
                    <a:gd name="T22" fmla="*/ 98 w 106"/>
                    <a:gd name="T23" fmla="*/ 29 h 115"/>
                    <a:gd name="T24" fmla="*/ 80 w 106"/>
                    <a:gd name="T25" fmla="*/ 14 h 115"/>
                    <a:gd name="T26" fmla="*/ 71 w 106"/>
                    <a:gd name="T27" fmla="*/ 29 h 115"/>
                    <a:gd name="T28" fmla="*/ 71 w 106"/>
                    <a:gd name="T29" fmla="*/ 48 h 115"/>
                    <a:gd name="T30" fmla="*/ 58 w 106"/>
                    <a:gd name="T31" fmla="*/ 48 h 115"/>
                    <a:gd name="T32" fmla="*/ 45 w 106"/>
                    <a:gd name="T33" fmla="*/ 48 h 115"/>
                    <a:gd name="T34" fmla="*/ 40 w 106"/>
                    <a:gd name="T35" fmla="*/ 58 h 115"/>
                    <a:gd name="T36" fmla="*/ 40 w 106"/>
                    <a:gd name="T37" fmla="*/ 77 h 115"/>
                    <a:gd name="T38" fmla="*/ 18 w 106"/>
                    <a:gd name="T39" fmla="*/ 77 h 115"/>
                    <a:gd name="T40" fmla="*/ 9 w 106"/>
                    <a:gd name="T41" fmla="*/ 77 h 115"/>
                    <a:gd name="T42" fmla="*/ 9 w 106"/>
                    <a:gd name="T43" fmla="*/ 87 h 115"/>
                    <a:gd name="T44" fmla="*/ 9 w 106"/>
                    <a:gd name="T45" fmla="*/ 96 h 115"/>
                    <a:gd name="T46" fmla="*/ 9 w 106"/>
                    <a:gd name="T47" fmla="*/ 111 h 115"/>
                    <a:gd name="T48" fmla="*/ 0 w 106"/>
                    <a:gd name="T49" fmla="*/ 130 h 115"/>
                    <a:gd name="T50" fmla="*/ 0 w 106"/>
                    <a:gd name="T51" fmla="*/ 125 h 1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6" h="115">
                      <a:moveTo>
                        <a:pt x="0" y="110"/>
                      </a:moveTo>
                      <a:lnTo>
                        <a:pt x="0" y="86"/>
                      </a:lnTo>
                      <a:lnTo>
                        <a:pt x="0" y="62"/>
                      </a:lnTo>
                      <a:lnTo>
                        <a:pt x="14" y="43"/>
                      </a:lnTo>
                      <a:lnTo>
                        <a:pt x="31" y="33"/>
                      </a:lnTo>
                      <a:lnTo>
                        <a:pt x="49" y="19"/>
                      </a:lnTo>
                      <a:lnTo>
                        <a:pt x="53" y="5"/>
                      </a:lnTo>
                      <a:lnTo>
                        <a:pt x="67" y="0"/>
                      </a:lnTo>
                      <a:lnTo>
                        <a:pt x="89" y="9"/>
                      </a:lnTo>
                      <a:lnTo>
                        <a:pt x="102" y="24"/>
                      </a:lnTo>
                      <a:lnTo>
                        <a:pt x="106" y="38"/>
                      </a:lnTo>
                      <a:lnTo>
                        <a:pt x="98" y="24"/>
                      </a:lnTo>
                      <a:lnTo>
                        <a:pt x="80" y="14"/>
                      </a:lnTo>
                      <a:lnTo>
                        <a:pt x="71" y="24"/>
                      </a:lnTo>
                      <a:lnTo>
                        <a:pt x="71" y="43"/>
                      </a:lnTo>
                      <a:lnTo>
                        <a:pt x="58" y="43"/>
                      </a:lnTo>
                      <a:lnTo>
                        <a:pt x="45" y="43"/>
                      </a:lnTo>
                      <a:lnTo>
                        <a:pt x="40" y="53"/>
                      </a:lnTo>
                      <a:lnTo>
                        <a:pt x="40" y="67"/>
                      </a:lnTo>
                      <a:lnTo>
                        <a:pt x="18" y="67"/>
                      </a:lnTo>
                      <a:lnTo>
                        <a:pt x="9" y="67"/>
                      </a:lnTo>
                      <a:lnTo>
                        <a:pt x="9" y="77"/>
                      </a:lnTo>
                      <a:lnTo>
                        <a:pt x="9" y="86"/>
                      </a:lnTo>
                      <a:lnTo>
                        <a:pt x="9" y="96"/>
                      </a:lnTo>
                      <a:lnTo>
                        <a:pt x="0" y="115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1" name="Freeform 411"/>
                <p:cNvSpPr>
                  <a:spLocks/>
                </p:cNvSpPr>
                <p:nvPr/>
              </p:nvSpPr>
              <p:spPr bwMode="auto">
                <a:xfrm flipV="1">
                  <a:off x="700" y="3180"/>
                  <a:ext cx="93" cy="74"/>
                </a:xfrm>
                <a:custGeom>
                  <a:avLst/>
                  <a:gdLst>
                    <a:gd name="T0" fmla="*/ 0 w 93"/>
                    <a:gd name="T1" fmla="*/ 82 h 72"/>
                    <a:gd name="T2" fmla="*/ 4 w 93"/>
                    <a:gd name="T3" fmla="*/ 82 h 72"/>
                    <a:gd name="T4" fmla="*/ 13 w 93"/>
                    <a:gd name="T5" fmla="*/ 72 h 72"/>
                    <a:gd name="T6" fmla="*/ 22 w 93"/>
                    <a:gd name="T7" fmla="*/ 48 h 72"/>
                    <a:gd name="T8" fmla="*/ 53 w 93"/>
                    <a:gd name="T9" fmla="*/ 43 h 72"/>
                    <a:gd name="T10" fmla="*/ 66 w 93"/>
                    <a:gd name="T11" fmla="*/ 38 h 72"/>
                    <a:gd name="T12" fmla="*/ 75 w 93"/>
                    <a:gd name="T13" fmla="*/ 29 h 72"/>
                    <a:gd name="T14" fmla="*/ 88 w 93"/>
                    <a:gd name="T15" fmla="*/ 14 h 72"/>
                    <a:gd name="T16" fmla="*/ 93 w 93"/>
                    <a:gd name="T17" fmla="*/ 0 h 72"/>
                    <a:gd name="T18" fmla="*/ 88 w 93"/>
                    <a:gd name="T19" fmla="*/ 4 h 72"/>
                    <a:gd name="T20" fmla="*/ 75 w 93"/>
                    <a:gd name="T21" fmla="*/ 4 h 72"/>
                    <a:gd name="T22" fmla="*/ 66 w 93"/>
                    <a:gd name="T23" fmla="*/ 4 h 72"/>
                    <a:gd name="T24" fmla="*/ 62 w 93"/>
                    <a:gd name="T25" fmla="*/ 9 h 72"/>
                    <a:gd name="T26" fmla="*/ 62 w 93"/>
                    <a:gd name="T27" fmla="*/ 29 h 72"/>
                    <a:gd name="T28" fmla="*/ 57 w 93"/>
                    <a:gd name="T29" fmla="*/ 29 h 72"/>
                    <a:gd name="T30" fmla="*/ 49 w 93"/>
                    <a:gd name="T31" fmla="*/ 24 h 72"/>
                    <a:gd name="T32" fmla="*/ 35 w 93"/>
                    <a:gd name="T33" fmla="*/ 33 h 72"/>
                    <a:gd name="T34" fmla="*/ 27 w 93"/>
                    <a:gd name="T35" fmla="*/ 43 h 72"/>
                    <a:gd name="T36" fmla="*/ 13 w 93"/>
                    <a:gd name="T37" fmla="*/ 48 h 72"/>
                    <a:gd name="T38" fmla="*/ 9 w 93"/>
                    <a:gd name="T39" fmla="*/ 77 h 72"/>
                    <a:gd name="T40" fmla="*/ 0 w 93"/>
                    <a:gd name="T41" fmla="*/ 82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3" h="72">
                      <a:moveTo>
                        <a:pt x="0" y="72"/>
                      </a:moveTo>
                      <a:lnTo>
                        <a:pt x="4" y="72"/>
                      </a:lnTo>
                      <a:lnTo>
                        <a:pt x="13" y="62"/>
                      </a:lnTo>
                      <a:lnTo>
                        <a:pt x="22" y="43"/>
                      </a:lnTo>
                      <a:lnTo>
                        <a:pt x="53" y="38"/>
                      </a:lnTo>
                      <a:lnTo>
                        <a:pt x="66" y="33"/>
                      </a:lnTo>
                      <a:lnTo>
                        <a:pt x="75" y="24"/>
                      </a:lnTo>
                      <a:lnTo>
                        <a:pt x="88" y="14"/>
                      </a:lnTo>
                      <a:lnTo>
                        <a:pt x="93" y="0"/>
                      </a:lnTo>
                      <a:lnTo>
                        <a:pt x="88" y="4"/>
                      </a:lnTo>
                      <a:lnTo>
                        <a:pt x="75" y="4"/>
                      </a:lnTo>
                      <a:lnTo>
                        <a:pt x="66" y="4"/>
                      </a:lnTo>
                      <a:lnTo>
                        <a:pt x="62" y="9"/>
                      </a:lnTo>
                      <a:lnTo>
                        <a:pt x="62" y="24"/>
                      </a:lnTo>
                      <a:lnTo>
                        <a:pt x="57" y="24"/>
                      </a:lnTo>
                      <a:lnTo>
                        <a:pt x="49" y="19"/>
                      </a:lnTo>
                      <a:lnTo>
                        <a:pt x="35" y="28"/>
                      </a:lnTo>
                      <a:lnTo>
                        <a:pt x="27" y="38"/>
                      </a:lnTo>
                      <a:lnTo>
                        <a:pt x="13" y="43"/>
                      </a:lnTo>
                      <a:lnTo>
                        <a:pt x="9" y="67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6" name="Group 412"/>
              <p:cNvGrpSpPr>
                <a:grpSpLocks/>
              </p:cNvGrpSpPr>
              <p:nvPr/>
            </p:nvGrpSpPr>
            <p:grpSpPr bwMode="auto">
              <a:xfrm>
                <a:off x="4712" y="2113"/>
                <a:ext cx="240" cy="240"/>
                <a:chOff x="3711" y="1064"/>
                <a:chExt cx="1081" cy="1069"/>
              </a:xfrm>
            </p:grpSpPr>
            <p:sp>
              <p:nvSpPr>
                <p:cNvPr id="113843" name="Freeform 413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4" name="Freeform 414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5" name="Freeform 415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6" name="Freeform 416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7" name="Freeform 417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8" name="Freeform 418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9" name="Freeform 419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0" name="Freeform 420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1" name="Freeform 421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2" name="Freeform 422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3" name="Oval 423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4" name="Oval 424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5" name="Oval 425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7" name="Group 426"/>
              <p:cNvGrpSpPr>
                <a:grpSpLocks/>
              </p:cNvGrpSpPr>
              <p:nvPr/>
            </p:nvGrpSpPr>
            <p:grpSpPr bwMode="auto">
              <a:xfrm>
                <a:off x="4616" y="2233"/>
                <a:ext cx="240" cy="240"/>
                <a:chOff x="3711" y="1064"/>
                <a:chExt cx="1081" cy="1069"/>
              </a:xfrm>
            </p:grpSpPr>
            <p:sp>
              <p:nvSpPr>
                <p:cNvPr id="113830" name="Freeform 427"/>
                <p:cNvSpPr>
                  <a:spLocks/>
                </p:cNvSpPr>
                <p:nvPr/>
              </p:nvSpPr>
              <p:spPr bwMode="auto">
                <a:xfrm>
                  <a:off x="3711" y="1067"/>
                  <a:ext cx="1081" cy="1066"/>
                </a:xfrm>
                <a:custGeom>
                  <a:avLst/>
                  <a:gdLst>
                    <a:gd name="T0" fmla="*/ 11295 w 432"/>
                    <a:gd name="T1" fmla="*/ 5639 h 400"/>
                    <a:gd name="T2" fmla="*/ 1772 w 432"/>
                    <a:gd name="T3" fmla="*/ 31570 h 400"/>
                    <a:gd name="T4" fmla="*/ 23249 w 432"/>
                    <a:gd name="T5" fmla="*/ 52962 h 400"/>
                    <a:gd name="T6" fmla="*/ 38153 w 432"/>
                    <a:gd name="T7" fmla="*/ 43927 h 400"/>
                    <a:gd name="T8" fmla="*/ 42071 w 432"/>
                    <a:gd name="T9" fmla="*/ 23417 h 400"/>
                    <a:gd name="T10" fmla="*/ 18034 w 432"/>
                    <a:gd name="T11" fmla="*/ 2820 h 400"/>
                    <a:gd name="T12" fmla="*/ 11295 w 432"/>
                    <a:gd name="T13" fmla="*/ 5639 h 4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0">
                      <a:moveTo>
                        <a:pt x="115" y="42"/>
                      </a:moveTo>
                      <a:cubicBezTo>
                        <a:pt x="45" y="72"/>
                        <a:pt x="0" y="168"/>
                        <a:pt x="18" y="235"/>
                      </a:cubicBezTo>
                      <a:cubicBezTo>
                        <a:pt x="41" y="322"/>
                        <a:pt x="153" y="386"/>
                        <a:pt x="237" y="394"/>
                      </a:cubicBezTo>
                      <a:cubicBezTo>
                        <a:pt x="302" y="400"/>
                        <a:pt x="351" y="383"/>
                        <a:pt x="389" y="327"/>
                      </a:cubicBezTo>
                      <a:cubicBezTo>
                        <a:pt x="419" y="282"/>
                        <a:pt x="432" y="228"/>
                        <a:pt x="429" y="174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6"/>
                        <a:pt x="139" y="32"/>
                        <a:pt x="115" y="42"/>
                      </a:cubicBezTo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1" name="Freeform 428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2" name="Freeform 429"/>
                <p:cNvSpPr>
                  <a:spLocks/>
                </p:cNvSpPr>
                <p:nvPr/>
              </p:nvSpPr>
              <p:spPr bwMode="auto">
                <a:xfrm>
                  <a:off x="3741" y="1133"/>
                  <a:ext cx="743" cy="918"/>
                </a:xfrm>
                <a:custGeom>
                  <a:avLst/>
                  <a:gdLst>
                    <a:gd name="T0" fmla="*/ 3255 w 297"/>
                    <a:gd name="T1" fmla="*/ 28813 h 344"/>
                    <a:gd name="T2" fmla="*/ 12073 w 297"/>
                    <a:gd name="T3" fmla="*/ 4614 h 344"/>
                    <a:gd name="T4" fmla="*/ 18205 w 297"/>
                    <a:gd name="T5" fmla="*/ 1881 h 344"/>
                    <a:gd name="T6" fmla="*/ 29107 w 297"/>
                    <a:gd name="T7" fmla="*/ 2834 h 344"/>
                    <a:gd name="T8" fmla="*/ 16766 w 297"/>
                    <a:gd name="T9" fmla="*/ 1062 h 344"/>
                    <a:gd name="T10" fmla="*/ 10490 w 297"/>
                    <a:gd name="T11" fmla="*/ 3803 h 344"/>
                    <a:gd name="T12" fmla="*/ 1689 w 297"/>
                    <a:gd name="T13" fmla="*/ 27994 h 344"/>
                    <a:gd name="T14" fmla="*/ 16566 w 297"/>
                    <a:gd name="T15" fmla="*/ 46559 h 344"/>
                    <a:gd name="T16" fmla="*/ 3255 w 297"/>
                    <a:gd name="T17" fmla="*/ 28813 h 3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97" h="344">
                      <a:moveTo>
                        <a:pt x="33" y="213"/>
                      </a:moveTo>
                      <a:cubicBezTo>
                        <a:pt x="16" y="150"/>
                        <a:pt x="57" y="62"/>
                        <a:pt x="123" y="34"/>
                      </a:cubicBezTo>
                      <a:cubicBezTo>
                        <a:pt x="144" y="24"/>
                        <a:pt x="162" y="19"/>
                        <a:pt x="186" y="14"/>
                      </a:cubicBezTo>
                      <a:cubicBezTo>
                        <a:pt x="222" y="7"/>
                        <a:pt x="261" y="9"/>
                        <a:pt x="297" y="21"/>
                      </a:cubicBezTo>
                      <a:cubicBezTo>
                        <a:pt x="257" y="4"/>
                        <a:pt x="212" y="0"/>
                        <a:pt x="171" y="8"/>
                      </a:cubicBezTo>
                      <a:cubicBezTo>
                        <a:pt x="146" y="13"/>
                        <a:pt x="129" y="19"/>
                        <a:pt x="107" y="28"/>
                      </a:cubicBezTo>
                      <a:cubicBezTo>
                        <a:pt x="41" y="56"/>
                        <a:pt x="0" y="145"/>
                        <a:pt x="17" y="207"/>
                      </a:cubicBezTo>
                      <a:cubicBezTo>
                        <a:pt x="34" y="271"/>
                        <a:pt x="102" y="322"/>
                        <a:pt x="169" y="344"/>
                      </a:cubicBezTo>
                      <a:cubicBezTo>
                        <a:pt x="108" y="319"/>
                        <a:pt x="48" y="272"/>
                        <a:pt x="33" y="213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3" name="Freeform 430"/>
                <p:cNvSpPr>
                  <a:spLocks/>
                </p:cNvSpPr>
                <p:nvPr/>
              </p:nvSpPr>
              <p:spPr bwMode="auto">
                <a:xfrm>
                  <a:off x="3982" y="1224"/>
                  <a:ext cx="783" cy="877"/>
                </a:xfrm>
                <a:custGeom>
                  <a:avLst/>
                  <a:gdLst>
                    <a:gd name="T0" fmla="*/ 30357 w 313"/>
                    <a:gd name="T1" fmla="*/ 15909 h 329"/>
                    <a:gd name="T2" fmla="*/ 22905 w 313"/>
                    <a:gd name="T3" fmla="*/ 0 h 329"/>
                    <a:gd name="T4" fmla="*/ 28586 w 313"/>
                    <a:gd name="T5" fmla="*/ 14283 h 329"/>
                    <a:gd name="T6" fmla="*/ 24988 w 313"/>
                    <a:gd name="T7" fmla="*/ 33526 h 329"/>
                    <a:gd name="T8" fmla="*/ 11165 w 313"/>
                    <a:gd name="T9" fmla="*/ 41859 h 329"/>
                    <a:gd name="T10" fmla="*/ 0 w 313"/>
                    <a:gd name="T11" fmla="*/ 36458 h 329"/>
                    <a:gd name="T12" fmla="*/ 12853 w 313"/>
                    <a:gd name="T13" fmla="*/ 43471 h 329"/>
                    <a:gd name="T14" fmla="*/ 26627 w 313"/>
                    <a:gd name="T15" fmla="*/ 34981 h 329"/>
                    <a:gd name="T16" fmla="*/ 30357 w 313"/>
                    <a:gd name="T17" fmla="*/ 1590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13" h="329">
                      <a:moveTo>
                        <a:pt x="310" y="118"/>
                      </a:moveTo>
                      <a:cubicBezTo>
                        <a:pt x="306" y="64"/>
                        <a:pt x="275" y="24"/>
                        <a:pt x="234" y="0"/>
                      </a:cubicBezTo>
                      <a:cubicBezTo>
                        <a:pt x="266" y="25"/>
                        <a:pt x="289" y="60"/>
                        <a:pt x="292" y="106"/>
                      </a:cubicBezTo>
                      <a:cubicBezTo>
                        <a:pt x="295" y="157"/>
                        <a:pt x="283" y="207"/>
                        <a:pt x="255" y="249"/>
                      </a:cubicBezTo>
                      <a:cubicBezTo>
                        <a:pt x="220" y="301"/>
                        <a:pt x="174" y="317"/>
                        <a:pt x="114" y="311"/>
                      </a:cubicBezTo>
                      <a:cubicBezTo>
                        <a:pt x="78" y="308"/>
                        <a:pt x="36" y="294"/>
                        <a:pt x="0" y="271"/>
                      </a:cubicBezTo>
                      <a:cubicBezTo>
                        <a:pt x="40" y="300"/>
                        <a:pt x="89" y="319"/>
                        <a:pt x="131" y="323"/>
                      </a:cubicBezTo>
                      <a:cubicBezTo>
                        <a:pt x="192" y="329"/>
                        <a:pt x="237" y="312"/>
                        <a:pt x="272" y="260"/>
                      </a:cubicBezTo>
                      <a:cubicBezTo>
                        <a:pt x="300" y="218"/>
                        <a:pt x="313" y="168"/>
                        <a:pt x="310" y="11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4" name="Freeform 431"/>
                <p:cNvSpPr>
                  <a:spLocks/>
                </p:cNvSpPr>
                <p:nvPr/>
              </p:nvSpPr>
              <p:spPr bwMode="auto">
                <a:xfrm>
                  <a:off x="3984" y="1309"/>
                  <a:ext cx="681" cy="691"/>
                </a:xfrm>
                <a:custGeom>
                  <a:avLst/>
                  <a:gdLst>
                    <a:gd name="T0" fmla="*/ 0 w 272"/>
                    <a:gd name="T1" fmla="*/ 21474 h 259"/>
                    <a:gd name="T2" fmla="*/ 9822 w 272"/>
                    <a:gd name="T3" fmla="*/ 32984 h 259"/>
                    <a:gd name="T4" fmla="*/ 22127 w 272"/>
                    <a:gd name="T5" fmla="*/ 30559 h 259"/>
                    <a:gd name="T6" fmla="*/ 25850 w 272"/>
                    <a:gd name="T7" fmla="*/ 13788 h 259"/>
                    <a:gd name="T8" fmla="*/ 25663 w 272"/>
                    <a:gd name="T9" fmla="*/ 6320 h 259"/>
                    <a:gd name="T10" fmla="*/ 22315 w 272"/>
                    <a:gd name="T11" fmla="*/ 0 h 259"/>
                    <a:gd name="T12" fmla="*/ 23224 w 272"/>
                    <a:gd name="T13" fmla="*/ 6227 h 259"/>
                    <a:gd name="T14" fmla="*/ 22628 w 272"/>
                    <a:gd name="T15" fmla="*/ 14847 h 259"/>
                    <a:gd name="T16" fmla="*/ 17325 w 272"/>
                    <a:gd name="T17" fmla="*/ 27154 h 259"/>
                    <a:gd name="T18" fmla="*/ 12774 w 272"/>
                    <a:gd name="T19" fmla="*/ 29078 h 259"/>
                    <a:gd name="T20" fmla="*/ 8758 w 272"/>
                    <a:gd name="T21" fmla="*/ 23910 h 259"/>
                    <a:gd name="T22" fmla="*/ 208 w 272"/>
                    <a:gd name="T23" fmla="*/ 21474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59"/>
                      </a:moveTo>
                      <a:cubicBezTo>
                        <a:pt x="47" y="166"/>
                        <a:pt x="53" y="231"/>
                        <a:pt x="100" y="244"/>
                      </a:cubicBezTo>
                      <a:cubicBezTo>
                        <a:pt x="149" y="257"/>
                        <a:pt x="185" y="259"/>
                        <a:pt x="225" y="226"/>
                      </a:cubicBezTo>
                      <a:cubicBezTo>
                        <a:pt x="263" y="194"/>
                        <a:pt x="262" y="146"/>
                        <a:pt x="263" y="102"/>
                      </a:cubicBezTo>
                      <a:cubicBezTo>
                        <a:pt x="263" y="81"/>
                        <a:pt x="272" y="68"/>
                        <a:pt x="261" y="47"/>
                      </a:cubicBezTo>
                      <a:cubicBezTo>
                        <a:pt x="253" y="31"/>
                        <a:pt x="236" y="15"/>
                        <a:pt x="227" y="0"/>
                      </a:cubicBezTo>
                      <a:cubicBezTo>
                        <a:pt x="227" y="15"/>
                        <a:pt x="235" y="30"/>
                        <a:pt x="236" y="46"/>
                      </a:cubicBezTo>
                      <a:cubicBezTo>
                        <a:pt x="238" y="68"/>
                        <a:pt x="235" y="89"/>
                        <a:pt x="230" y="110"/>
                      </a:cubicBezTo>
                      <a:cubicBezTo>
                        <a:pt x="219" y="153"/>
                        <a:pt x="225" y="184"/>
                        <a:pt x="176" y="201"/>
                      </a:cubicBezTo>
                      <a:cubicBezTo>
                        <a:pt x="163" y="205"/>
                        <a:pt x="144" y="217"/>
                        <a:pt x="130" y="215"/>
                      </a:cubicBezTo>
                      <a:cubicBezTo>
                        <a:pt x="111" y="213"/>
                        <a:pt x="103" y="189"/>
                        <a:pt x="89" y="177"/>
                      </a:cubicBezTo>
                      <a:cubicBezTo>
                        <a:pt x="65" y="158"/>
                        <a:pt x="24" y="164"/>
                        <a:pt x="2" y="159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5" name="Freeform 432"/>
                <p:cNvSpPr>
                  <a:spLocks/>
                </p:cNvSpPr>
                <p:nvPr/>
              </p:nvSpPr>
              <p:spPr bwMode="auto">
                <a:xfrm>
                  <a:off x="3851" y="1211"/>
                  <a:ext cx="578" cy="392"/>
                </a:xfrm>
                <a:custGeom>
                  <a:avLst/>
                  <a:gdLst>
                    <a:gd name="T0" fmla="*/ 596 w 231"/>
                    <a:gd name="T1" fmla="*/ 19819 h 147"/>
                    <a:gd name="T2" fmla="*/ 9210 w 231"/>
                    <a:gd name="T3" fmla="*/ 2275 h 147"/>
                    <a:gd name="T4" fmla="*/ 16572 w 231"/>
                    <a:gd name="T5" fmla="*/ 819 h 147"/>
                    <a:gd name="T6" fmla="*/ 22652 w 231"/>
                    <a:gd name="T7" fmla="*/ 2675 h 147"/>
                    <a:gd name="T8" fmla="*/ 7832 w 231"/>
                    <a:gd name="T9" fmla="*/ 6221 h 147"/>
                    <a:gd name="T10" fmla="*/ 988 w 231"/>
                    <a:gd name="T11" fmla="*/ 19264 h 1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1" h="147">
                      <a:moveTo>
                        <a:pt x="6" y="147"/>
                      </a:moveTo>
                      <a:cubicBezTo>
                        <a:pt x="0" y="86"/>
                        <a:pt x="33" y="48"/>
                        <a:pt x="94" y="17"/>
                      </a:cubicBezTo>
                      <a:cubicBezTo>
                        <a:pt x="126" y="0"/>
                        <a:pt x="133" y="5"/>
                        <a:pt x="169" y="6"/>
                      </a:cubicBezTo>
                      <a:cubicBezTo>
                        <a:pt x="195" y="8"/>
                        <a:pt x="210" y="9"/>
                        <a:pt x="231" y="20"/>
                      </a:cubicBezTo>
                      <a:cubicBezTo>
                        <a:pt x="179" y="2"/>
                        <a:pt x="126" y="24"/>
                        <a:pt x="80" y="46"/>
                      </a:cubicBezTo>
                      <a:cubicBezTo>
                        <a:pt x="48" y="62"/>
                        <a:pt x="6" y="98"/>
                        <a:pt x="10" y="143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6" name="Freeform 433"/>
                <p:cNvSpPr>
                  <a:spLocks/>
                </p:cNvSpPr>
                <p:nvPr/>
              </p:nvSpPr>
              <p:spPr bwMode="auto">
                <a:xfrm>
                  <a:off x="4119" y="1691"/>
                  <a:ext cx="523" cy="336"/>
                </a:xfrm>
                <a:custGeom>
                  <a:avLst/>
                  <a:gdLst>
                    <a:gd name="T0" fmla="*/ 11096 w 209"/>
                    <a:gd name="T1" fmla="*/ 12288 h 126"/>
                    <a:gd name="T2" fmla="*/ 20515 w 209"/>
                    <a:gd name="T3" fmla="*/ 0 h 126"/>
                    <a:gd name="T4" fmla="*/ 11483 w 209"/>
                    <a:gd name="T5" fmla="*/ 14165 h 126"/>
                    <a:gd name="T6" fmla="*/ 0 w 209"/>
                    <a:gd name="T7" fmla="*/ 7531 h 126"/>
                    <a:gd name="T8" fmla="*/ 11096 w 209"/>
                    <a:gd name="T9" fmla="*/ 12288 h 1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9" h="126">
                      <a:moveTo>
                        <a:pt x="113" y="91"/>
                      </a:moveTo>
                      <a:cubicBezTo>
                        <a:pt x="181" y="68"/>
                        <a:pt x="204" y="26"/>
                        <a:pt x="209" y="0"/>
                      </a:cubicBezTo>
                      <a:cubicBezTo>
                        <a:pt x="204" y="57"/>
                        <a:pt x="187" y="85"/>
                        <a:pt x="117" y="105"/>
                      </a:cubicBezTo>
                      <a:cubicBezTo>
                        <a:pt x="46" y="126"/>
                        <a:pt x="19" y="91"/>
                        <a:pt x="0" y="56"/>
                      </a:cubicBezTo>
                      <a:cubicBezTo>
                        <a:pt x="24" y="78"/>
                        <a:pt x="61" y="107"/>
                        <a:pt x="113" y="91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7" name="Freeform 434"/>
                <p:cNvSpPr>
                  <a:spLocks/>
                </p:cNvSpPr>
                <p:nvPr/>
              </p:nvSpPr>
              <p:spPr bwMode="auto">
                <a:xfrm>
                  <a:off x="4404" y="1613"/>
                  <a:ext cx="346" cy="470"/>
                </a:xfrm>
                <a:custGeom>
                  <a:avLst/>
                  <a:gdLst>
                    <a:gd name="T0" fmla="*/ 13680 w 138"/>
                    <a:gd name="T1" fmla="*/ 0 h 176"/>
                    <a:gd name="T2" fmla="*/ 0 w 138"/>
                    <a:gd name="T3" fmla="*/ 23898 h 176"/>
                    <a:gd name="T4" fmla="*/ 13680 w 138"/>
                    <a:gd name="T5" fmla="*/ 0 h 1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8" h="176">
                      <a:moveTo>
                        <a:pt x="138" y="0"/>
                      </a:moveTo>
                      <a:cubicBezTo>
                        <a:pt x="136" y="37"/>
                        <a:pt x="115" y="169"/>
                        <a:pt x="0" y="176"/>
                      </a:cubicBezTo>
                      <a:cubicBezTo>
                        <a:pt x="33" y="165"/>
                        <a:pt x="111" y="134"/>
                        <a:pt x="138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8" name="Freeform 435"/>
                <p:cNvSpPr>
                  <a:spLocks/>
                </p:cNvSpPr>
                <p:nvPr/>
              </p:nvSpPr>
              <p:spPr bwMode="auto">
                <a:xfrm>
                  <a:off x="3711" y="1064"/>
                  <a:ext cx="1081" cy="1069"/>
                </a:xfrm>
                <a:custGeom>
                  <a:avLst/>
                  <a:gdLst>
                    <a:gd name="T0" fmla="*/ 11295 w 432"/>
                    <a:gd name="T1" fmla="*/ 5665 h 401"/>
                    <a:gd name="T2" fmla="*/ 1772 w 432"/>
                    <a:gd name="T3" fmla="*/ 31774 h 401"/>
                    <a:gd name="T4" fmla="*/ 23249 w 432"/>
                    <a:gd name="T5" fmla="*/ 53178 h 401"/>
                    <a:gd name="T6" fmla="*/ 38153 w 432"/>
                    <a:gd name="T7" fmla="*/ 44048 h 401"/>
                    <a:gd name="T8" fmla="*/ 42071 w 432"/>
                    <a:gd name="T9" fmla="*/ 23587 h 401"/>
                    <a:gd name="T10" fmla="*/ 18034 w 432"/>
                    <a:gd name="T11" fmla="*/ 2820 h 401"/>
                    <a:gd name="T12" fmla="*/ 11295 w 432"/>
                    <a:gd name="T13" fmla="*/ 5665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2" h="401">
                      <a:moveTo>
                        <a:pt x="115" y="42"/>
                      </a:moveTo>
                      <a:cubicBezTo>
                        <a:pt x="44" y="73"/>
                        <a:pt x="0" y="168"/>
                        <a:pt x="18" y="236"/>
                      </a:cubicBezTo>
                      <a:cubicBezTo>
                        <a:pt x="41" y="323"/>
                        <a:pt x="153" y="387"/>
                        <a:pt x="237" y="395"/>
                      </a:cubicBezTo>
                      <a:cubicBezTo>
                        <a:pt x="302" y="401"/>
                        <a:pt x="351" y="383"/>
                        <a:pt x="389" y="327"/>
                      </a:cubicBezTo>
                      <a:cubicBezTo>
                        <a:pt x="419" y="283"/>
                        <a:pt x="432" y="229"/>
                        <a:pt x="429" y="175"/>
                      </a:cubicBezTo>
                      <a:cubicBezTo>
                        <a:pt x="421" y="55"/>
                        <a:pt x="289" y="0"/>
                        <a:pt x="184" y="21"/>
                      </a:cubicBezTo>
                      <a:cubicBezTo>
                        <a:pt x="158" y="27"/>
                        <a:pt x="139" y="32"/>
                        <a:pt x="115" y="42"/>
                      </a:cubicBezTo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9" name="Freeform 436"/>
                <p:cNvSpPr>
                  <a:spLocks/>
                </p:cNvSpPr>
                <p:nvPr/>
              </p:nvSpPr>
              <p:spPr bwMode="auto">
                <a:xfrm>
                  <a:off x="3816" y="1181"/>
                  <a:ext cx="906" cy="848"/>
                </a:xfrm>
                <a:custGeom>
                  <a:avLst/>
                  <a:gdLst>
                    <a:gd name="T0" fmla="*/ 5694 w 362"/>
                    <a:gd name="T1" fmla="*/ 5667 h 318"/>
                    <a:gd name="T2" fmla="*/ 1096 w 362"/>
                    <a:gd name="T3" fmla="*/ 13747 h 318"/>
                    <a:gd name="T4" fmla="*/ 596 w 362"/>
                    <a:gd name="T5" fmla="*/ 23459 h 318"/>
                    <a:gd name="T6" fmla="*/ 4122 w 362"/>
                    <a:gd name="T7" fmla="*/ 28979 h 318"/>
                    <a:gd name="T8" fmla="*/ 8357 w 362"/>
                    <a:gd name="T9" fmla="*/ 32371 h 318"/>
                    <a:gd name="T10" fmla="*/ 11175 w 362"/>
                    <a:gd name="T11" fmla="*/ 37867 h 318"/>
                    <a:gd name="T12" fmla="*/ 22605 w 362"/>
                    <a:gd name="T13" fmla="*/ 42077 h 318"/>
                    <a:gd name="T14" fmla="*/ 33862 w 362"/>
                    <a:gd name="T15" fmla="*/ 21299 h 318"/>
                    <a:gd name="T16" fmla="*/ 34363 w 362"/>
                    <a:gd name="T17" fmla="*/ 15779 h 318"/>
                    <a:gd name="T18" fmla="*/ 32403 w 362"/>
                    <a:gd name="T19" fmla="*/ 10261 h 318"/>
                    <a:gd name="T20" fmla="*/ 26006 w 362"/>
                    <a:gd name="T21" fmla="*/ 2027 h 318"/>
                    <a:gd name="T22" fmla="*/ 16869 w 362"/>
                    <a:gd name="T23" fmla="*/ 0 h 318"/>
                    <a:gd name="T24" fmla="*/ 13134 w 362"/>
                    <a:gd name="T25" fmla="*/ 397 h 318"/>
                    <a:gd name="T26" fmla="*/ 9733 w 362"/>
                    <a:gd name="T27" fmla="*/ 2027 h 318"/>
                    <a:gd name="T28" fmla="*/ 5694 w 362"/>
                    <a:gd name="T29" fmla="*/ 5667 h 3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2" h="318">
                      <a:moveTo>
                        <a:pt x="58" y="42"/>
                      </a:moveTo>
                      <a:cubicBezTo>
                        <a:pt x="36" y="58"/>
                        <a:pt x="16" y="84"/>
                        <a:pt x="11" y="102"/>
                      </a:cubicBezTo>
                      <a:cubicBezTo>
                        <a:pt x="6" y="121"/>
                        <a:pt x="0" y="154"/>
                        <a:pt x="6" y="174"/>
                      </a:cubicBezTo>
                      <a:cubicBezTo>
                        <a:pt x="11" y="191"/>
                        <a:pt x="27" y="208"/>
                        <a:pt x="42" y="215"/>
                      </a:cubicBezTo>
                      <a:cubicBezTo>
                        <a:pt x="57" y="222"/>
                        <a:pt x="74" y="227"/>
                        <a:pt x="85" y="240"/>
                      </a:cubicBezTo>
                      <a:cubicBezTo>
                        <a:pt x="97" y="252"/>
                        <a:pt x="102" y="268"/>
                        <a:pt x="114" y="281"/>
                      </a:cubicBezTo>
                      <a:cubicBezTo>
                        <a:pt x="145" y="313"/>
                        <a:pt x="188" y="318"/>
                        <a:pt x="230" y="312"/>
                      </a:cubicBezTo>
                      <a:cubicBezTo>
                        <a:pt x="306" y="303"/>
                        <a:pt x="362" y="233"/>
                        <a:pt x="345" y="158"/>
                      </a:cubicBezTo>
                      <a:cubicBezTo>
                        <a:pt x="341" y="141"/>
                        <a:pt x="349" y="133"/>
                        <a:pt x="350" y="117"/>
                      </a:cubicBezTo>
                      <a:cubicBezTo>
                        <a:pt x="352" y="100"/>
                        <a:pt x="340" y="88"/>
                        <a:pt x="330" y="76"/>
                      </a:cubicBezTo>
                      <a:cubicBezTo>
                        <a:pt x="307" y="49"/>
                        <a:pt x="305" y="23"/>
                        <a:pt x="265" y="15"/>
                      </a:cubicBezTo>
                      <a:cubicBezTo>
                        <a:pt x="236" y="10"/>
                        <a:pt x="202" y="1"/>
                        <a:pt x="172" y="0"/>
                      </a:cubicBezTo>
                      <a:cubicBezTo>
                        <a:pt x="159" y="0"/>
                        <a:pt x="147" y="3"/>
                        <a:pt x="134" y="3"/>
                      </a:cubicBezTo>
                      <a:cubicBezTo>
                        <a:pt x="118" y="3"/>
                        <a:pt x="111" y="4"/>
                        <a:pt x="99" y="15"/>
                      </a:cubicBezTo>
                      <a:cubicBezTo>
                        <a:pt x="86" y="25"/>
                        <a:pt x="67" y="36"/>
                        <a:pt x="58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0" name="Oval 437"/>
                <p:cNvSpPr>
                  <a:spLocks noChangeArrowheads="1"/>
                </p:cNvSpPr>
                <p:nvPr/>
              </p:nvSpPr>
              <p:spPr bwMode="auto">
                <a:xfrm>
                  <a:off x="3979" y="1213"/>
                  <a:ext cx="83" cy="9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1" name="Oval 438"/>
                <p:cNvSpPr>
                  <a:spLocks noChangeArrowheads="1"/>
                </p:cNvSpPr>
                <p:nvPr/>
              </p:nvSpPr>
              <p:spPr bwMode="auto">
                <a:xfrm>
                  <a:off x="4062" y="1208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2" name="Oval 439"/>
                <p:cNvSpPr>
                  <a:spLocks noChangeArrowheads="1"/>
                </p:cNvSpPr>
                <p:nvPr/>
              </p:nvSpPr>
              <p:spPr bwMode="auto">
                <a:xfrm>
                  <a:off x="3952" y="127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18" name="Group 440"/>
              <p:cNvGrpSpPr>
                <a:grpSpLocks/>
              </p:cNvGrpSpPr>
              <p:nvPr/>
            </p:nvGrpSpPr>
            <p:grpSpPr bwMode="auto">
              <a:xfrm rot="3739813">
                <a:off x="4280" y="2689"/>
                <a:ext cx="240" cy="144"/>
                <a:chOff x="2016" y="3456"/>
                <a:chExt cx="624" cy="576"/>
              </a:xfrm>
            </p:grpSpPr>
            <p:sp>
              <p:nvSpPr>
                <p:cNvPr id="113816" name="Freeform 44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17" name="Freeform 44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18" name="Freeform 44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19" name="Freeform 44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20" name="Freeform 44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21" name="Freeform 44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22" name="Freeform 44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823" name="Group 44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824" name="Freeform 44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5" name="Freeform 45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6" name="Freeform 45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7" name="Freeform 45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8" name="Freeform 45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9" name="Freeform 45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19" name="Group 455"/>
              <p:cNvGrpSpPr>
                <a:grpSpLocks/>
              </p:cNvGrpSpPr>
              <p:nvPr/>
            </p:nvGrpSpPr>
            <p:grpSpPr bwMode="auto">
              <a:xfrm rot="3739813">
                <a:off x="4232" y="2833"/>
                <a:ext cx="240" cy="144"/>
                <a:chOff x="2016" y="3456"/>
                <a:chExt cx="624" cy="576"/>
              </a:xfrm>
            </p:grpSpPr>
            <p:sp>
              <p:nvSpPr>
                <p:cNvPr id="113802" name="Freeform 45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3" name="Freeform 45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4" name="Freeform 45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5" name="Freeform 45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6" name="Freeform 46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7" name="Freeform 46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8" name="Freeform 46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809" name="Group 46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810" name="Freeform 46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1" name="Freeform 46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2" name="Freeform 46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3" name="Freeform 46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4" name="Freeform 46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5" name="Freeform 46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0" name="Group 470"/>
              <p:cNvGrpSpPr>
                <a:grpSpLocks/>
              </p:cNvGrpSpPr>
              <p:nvPr/>
            </p:nvGrpSpPr>
            <p:grpSpPr bwMode="auto">
              <a:xfrm rot="992069">
                <a:off x="4472" y="2785"/>
                <a:ext cx="240" cy="144"/>
                <a:chOff x="2016" y="3456"/>
                <a:chExt cx="624" cy="576"/>
              </a:xfrm>
            </p:grpSpPr>
            <p:sp>
              <p:nvSpPr>
                <p:cNvPr id="113788" name="Freeform 47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89" name="Freeform 47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90" name="Freeform 47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91" name="Freeform 47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92" name="Freeform 47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93" name="Freeform 47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94" name="Freeform 47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795" name="Group 47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796" name="Freeform 47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7" name="Freeform 48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8" name="Freeform 48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9" name="Freeform 48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0" name="Freeform 48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1" name="Freeform 48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1" name="Group 485"/>
              <p:cNvGrpSpPr>
                <a:grpSpLocks/>
              </p:cNvGrpSpPr>
              <p:nvPr/>
            </p:nvGrpSpPr>
            <p:grpSpPr bwMode="auto">
              <a:xfrm rot="3739813">
                <a:off x="4376" y="2881"/>
                <a:ext cx="240" cy="144"/>
                <a:chOff x="2016" y="3456"/>
                <a:chExt cx="624" cy="576"/>
              </a:xfrm>
            </p:grpSpPr>
            <p:sp>
              <p:nvSpPr>
                <p:cNvPr id="113774" name="Freeform 48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75" name="Freeform 48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76" name="Freeform 48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77" name="Freeform 48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78" name="Freeform 49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79" name="Freeform 49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80" name="Freeform 49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781" name="Group 49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782" name="Freeform 49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3" name="Freeform 49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4" name="Freeform 49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5" name="Freeform 49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6" name="Freeform 49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7" name="Freeform 49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2" name="Group 500"/>
              <p:cNvGrpSpPr>
                <a:grpSpLocks/>
              </p:cNvGrpSpPr>
              <p:nvPr/>
            </p:nvGrpSpPr>
            <p:grpSpPr bwMode="auto">
              <a:xfrm rot="890698">
                <a:off x="4664" y="2929"/>
                <a:ext cx="240" cy="144"/>
                <a:chOff x="2016" y="3456"/>
                <a:chExt cx="624" cy="576"/>
              </a:xfrm>
            </p:grpSpPr>
            <p:sp>
              <p:nvSpPr>
                <p:cNvPr id="113760" name="Freeform 50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1" name="Freeform 50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2" name="Freeform 50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3" name="Freeform 50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4" name="Freeform 50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5" name="Freeform 50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6" name="Freeform 50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767" name="Group 50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768" name="Freeform 50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69" name="Freeform 51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0" name="Freeform 51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1" name="Freeform 51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2" name="Freeform 51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3" name="Freeform 51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3" name="Group 515"/>
              <p:cNvGrpSpPr>
                <a:grpSpLocks/>
              </p:cNvGrpSpPr>
              <p:nvPr/>
            </p:nvGrpSpPr>
            <p:grpSpPr bwMode="auto">
              <a:xfrm rot="3739813">
                <a:off x="4520" y="2929"/>
                <a:ext cx="240" cy="144"/>
                <a:chOff x="2016" y="3456"/>
                <a:chExt cx="624" cy="576"/>
              </a:xfrm>
            </p:grpSpPr>
            <p:sp>
              <p:nvSpPr>
                <p:cNvPr id="113746" name="Freeform 51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47" name="Freeform 51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48" name="Freeform 51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49" name="Freeform 51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50" name="Freeform 52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51" name="Freeform 52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52" name="Freeform 52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753" name="Group 52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754" name="Freeform 52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5" name="Freeform 52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6" name="Freeform 52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7" name="Freeform 52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8" name="Freeform 52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9" name="Freeform 52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4" name="Group 530"/>
              <p:cNvGrpSpPr>
                <a:grpSpLocks/>
              </p:cNvGrpSpPr>
              <p:nvPr/>
            </p:nvGrpSpPr>
            <p:grpSpPr bwMode="auto">
              <a:xfrm rot="-2568069">
                <a:off x="4376" y="2641"/>
                <a:ext cx="240" cy="144"/>
                <a:chOff x="2016" y="3456"/>
                <a:chExt cx="624" cy="576"/>
              </a:xfrm>
            </p:grpSpPr>
            <p:sp>
              <p:nvSpPr>
                <p:cNvPr id="113732" name="Freeform 53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3" name="Freeform 53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4" name="Freeform 53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5" name="Freeform 53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6" name="Freeform 53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7" name="Freeform 53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8" name="Freeform 53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739" name="Group 53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740" name="Freeform 53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1" name="Freeform 54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2" name="Freeform 54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3" name="Freeform 54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4" name="Freeform 54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5" name="Freeform 54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5" name="Group 545"/>
              <p:cNvGrpSpPr>
                <a:grpSpLocks/>
              </p:cNvGrpSpPr>
              <p:nvPr/>
            </p:nvGrpSpPr>
            <p:grpSpPr bwMode="auto">
              <a:xfrm rot="8612810">
                <a:off x="4136" y="2689"/>
                <a:ext cx="240" cy="144"/>
                <a:chOff x="2016" y="3456"/>
                <a:chExt cx="624" cy="576"/>
              </a:xfrm>
            </p:grpSpPr>
            <p:sp>
              <p:nvSpPr>
                <p:cNvPr id="113718" name="Freeform 54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19" name="Freeform 54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0" name="Freeform 54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1" name="Freeform 54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2" name="Freeform 55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3" name="Freeform 55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4" name="Freeform 55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725" name="Group 55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113726" name="Freeform 55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7" name="Freeform 55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8" name="Freeform 55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9" name="Freeform 55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0" name="Freeform 55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1" name="Freeform 55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26" name="Group 560"/>
              <p:cNvGrpSpPr>
                <a:grpSpLocks/>
              </p:cNvGrpSpPr>
              <p:nvPr/>
            </p:nvGrpSpPr>
            <p:grpSpPr bwMode="auto">
              <a:xfrm rot="3710260">
                <a:off x="4483" y="1686"/>
                <a:ext cx="311" cy="416"/>
                <a:chOff x="639" y="1387"/>
                <a:chExt cx="268" cy="385"/>
              </a:xfrm>
            </p:grpSpPr>
            <p:sp>
              <p:nvSpPr>
                <p:cNvPr id="113690" name="Oval 561"/>
                <p:cNvSpPr>
                  <a:spLocks noChangeArrowheads="1"/>
                </p:cNvSpPr>
                <p:nvPr/>
              </p:nvSpPr>
              <p:spPr bwMode="auto">
                <a:xfrm>
                  <a:off x="836" y="1615"/>
                  <a:ext cx="34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1" name="Oval 562"/>
                <p:cNvSpPr>
                  <a:spLocks noChangeArrowheads="1"/>
                </p:cNvSpPr>
                <p:nvPr/>
              </p:nvSpPr>
              <p:spPr bwMode="auto">
                <a:xfrm>
                  <a:off x="844" y="1624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2" name="Oval 563"/>
                <p:cNvSpPr>
                  <a:spLocks noChangeArrowheads="1"/>
                </p:cNvSpPr>
                <p:nvPr/>
              </p:nvSpPr>
              <p:spPr bwMode="auto">
                <a:xfrm>
                  <a:off x="714" y="1503"/>
                  <a:ext cx="30" cy="36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3" name="Oval 564"/>
                <p:cNvSpPr>
                  <a:spLocks noChangeArrowheads="1"/>
                </p:cNvSpPr>
                <p:nvPr/>
              </p:nvSpPr>
              <p:spPr bwMode="auto">
                <a:xfrm>
                  <a:off x="718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4" name="Oval 565"/>
                <p:cNvSpPr>
                  <a:spLocks noChangeArrowheads="1"/>
                </p:cNvSpPr>
                <p:nvPr/>
              </p:nvSpPr>
              <p:spPr bwMode="auto">
                <a:xfrm>
                  <a:off x="697" y="1669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5" name="Oval 566"/>
                <p:cNvSpPr>
                  <a:spLocks noChangeArrowheads="1"/>
                </p:cNvSpPr>
                <p:nvPr/>
              </p:nvSpPr>
              <p:spPr bwMode="auto">
                <a:xfrm>
                  <a:off x="702" y="1678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6" name="Oval 567"/>
                <p:cNvSpPr>
                  <a:spLocks noChangeArrowheads="1"/>
                </p:cNvSpPr>
                <p:nvPr/>
              </p:nvSpPr>
              <p:spPr bwMode="auto">
                <a:xfrm>
                  <a:off x="672" y="1503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7" name="Oval 568"/>
                <p:cNvSpPr>
                  <a:spLocks noChangeArrowheads="1"/>
                </p:cNvSpPr>
                <p:nvPr/>
              </p:nvSpPr>
              <p:spPr bwMode="auto">
                <a:xfrm>
                  <a:off x="676" y="1512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8" name="Oval 569"/>
                <p:cNvSpPr>
                  <a:spLocks noChangeArrowheads="1"/>
                </p:cNvSpPr>
                <p:nvPr/>
              </p:nvSpPr>
              <p:spPr bwMode="auto">
                <a:xfrm>
                  <a:off x="895" y="1763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99" name="Freeform 570"/>
                <p:cNvSpPr>
                  <a:spLocks/>
                </p:cNvSpPr>
                <p:nvPr/>
              </p:nvSpPr>
              <p:spPr bwMode="auto">
                <a:xfrm>
                  <a:off x="891" y="1759"/>
                  <a:ext cx="16" cy="13"/>
                </a:xfrm>
                <a:custGeom>
                  <a:avLst/>
                  <a:gdLst>
                    <a:gd name="T0" fmla="*/ 1024 w 4"/>
                    <a:gd name="T1" fmla="*/ 3172 h 3"/>
                    <a:gd name="T2" fmla="*/ 1024 w 4"/>
                    <a:gd name="T3" fmla="*/ 3172 h 3"/>
                    <a:gd name="T4" fmla="*/ 2048 w 4"/>
                    <a:gd name="T5" fmla="*/ 1391 h 3"/>
                    <a:gd name="T6" fmla="*/ 3072 w 4"/>
                    <a:gd name="T7" fmla="*/ 3172 h 3"/>
                    <a:gd name="T8" fmla="*/ 2048 w 4"/>
                    <a:gd name="T9" fmla="*/ 3172 h 3"/>
                    <a:gd name="T10" fmla="*/ 1024 w 4"/>
                    <a:gd name="T11" fmla="*/ 3172 h 3"/>
                    <a:gd name="T12" fmla="*/ 1024 w 4"/>
                    <a:gd name="T13" fmla="*/ 3172 h 3"/>
                    <a:gd name="T14" fmla="*/ 0 w 4"/>
                    <a:gd name="T15" fmla="*/ 3172 h 3"/>
                    <a:gd name="T16" fmla="*/ 2048 w 4"/>
                    <a:gd name="T17" fmla="*/ 4563 h 3"/>
                    <a:gd name="T18" fmla="*/ 4096 w 4"/>
                    <a:gd name="T19" fmla="*/ 3172 h 3"/>
                    <a:gd name="T20" fmla="*/ 2048 w 4"/>
                    <a:gd name="T21" fmla="*/ 0 h 3"/>
                    <a:gd name="T22" fmla="*/ 0 w 4"/>
                    <a:gd name="T23" fmla="*/ 3172 h 3"/>
                    <a:gd name="T24" fmla="*/ 1024 w 4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0" name="Oval 571"/>
                <p:cNvSpPr>
                  <a:spLocks noChangeArrowheads="1"/>
                </p:cNvSpPr>
                <p:nvPr/>
              </p:nvSpPr>
              <p:spPr bwMode="auto">
                <a:xfrm>
                  <a:off x="681" y="1414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01" name="Oval 572"/>
                <p:cNvSpPr>
                  <a:spLocks noChangeArrowheads="1"/>
                </p:cNvSpPr>
                <p:nvPr/>
              </p:nvSpPr>
              <p:spPr bwMode="auto">
                <a:xfrm>
                  <a:off x="689" y="1423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02" name="Freeform 573"/>
                <p:cNvSpPr>
                  <a:spLocks/>
                </p:cNvSpPr>
                <p:nvPr/>
              </p:nvSpPr>
              <p:spPr bwMode="auto">
                <a:xfrm>
                  <a:off x="685" y="1423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3" name="Oval 574"/>
                <p:cNvSpPr>
                  <a:spLocks noChangeArrowheads="1"/>
                </p:cNvSpPr>
                <p:nvPr/>
              </p:nvSpPr>
              <p:spPr bwMode="auto">
                <a:xfrm>
                  <a:off x="655" y="1642"/>
                  <a:ext cx="38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04" name="Oval 575"/>
                <p:cNvSpPr>
                  <a:spLocks noChangeArrowheads="1"/>
                </p:cNvSpPr>
                <p:nvPr/>
              </p:nvSpPr>
              <p:spPr bwMode="auto">
                <a:xfrm>
                  <a:off x="664" y="1656"/>
                  <a:ext cx="8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05" name="Freeform 576"/>
                <p:cNvSpPr>
                  <a:spLocks/>
                </p:cNvSpPr>
                <p:nvPr/>
              </p:nvSpPr>
              <p:spPr bwMode="auto">
                <a:xfrm>
                  <a:off x="660" y="1651"/>
                  <a:ext cx="12" cy="18"/>
                </a:xfrm>
                <a:custGeom>
                  <a:avLst/>
                  <a:gdLst>
                    <a:gd name="T0" fmla="*/ 1024 w 3"/>
                    <a:gd name="T1" fmla="*/ 3749 h 4"/>
                    <a:gd name="T2" fmla="*/ 1024 w 3"/>
                    <a:gd name="T3" fmla="*/ 3749 h 4"/>
                    <a:gd name="T4" fmla="*/ 2048 w 3"/>
                    <a:gd name="T5" fmla="*/ 2106 h 4"/>
                    <a:gd name="T6" fmla="*/ 2048 w 3"/>
                    <a:gd name="T7" fmla="*/ 3749 h 4"/>
                    <a:gd name="T8" fmla="*/ 2048 w 3"/>
                    <a:gd name="T9" fmla="*/ 5751 h 4"/>
                    <a:gd name="T10" fmla="*/ 1024 w 3"/>
                    <a:gd name="T11" fmla="*/ 3749 h 4"/>
                    <a:gd name="T12" fmla="*/ 1024 w 3"/>
                    <a:gd name="T13" fmla="*/ 3749 h 4"/>
                    <a:gd name="T14" fmla="*/ 0 w 3"/>
                    <a:gd name="T15" fmla="*/ 3749 h 4"/>
                    <a:gd name="T16" fmla="*/ 2048 w 3"/>
                    <a:gd name="T17" fmla="*/ 7394 h 4"/>
                    <a:gd name="T18" fmla="*/ 3072 w 3"/>
                    <a:gd name="T19" fmla="*/ 3749 h 4"/>
                    <a:gd name="T20" fmla="*/ 2048 w 3"/>
                    <a:gd name="T21" fmla="*/ 0 h 4"/>
                    <a:gd name="T22" fmla="*/ 0 w 3"/>
                    <a:gd name="T23" fmla="*/ 3749 h 4"/>
                    <a:gd name="T24" fmla="*/ 1024 w 3"/>
                    <a:gd name="T25" fmla="*/ 3749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6" name="Oval 577"/>
                <p:cNvSpPr>
                  <a:spLocks noChangeArrowheads="1"/>
                </p:cNvSpPr>
                <p:nvPr/>
              </p:nvSpPr>
              <p:spPr bwMode="auto">
                <a:xfrm>
                  <a:off x="639" y="1687"/>
                  <a:ext cx="37" cy="40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07" name="Oval 578"/>
                <p:cNvSpPr>
                  <a:spLocks noChangeArrowheads="1"/>
                </p:cNvSpPr>
                <p:nvPr/>
              </p:nvSpPr>
              <p:spPr bwMode="auto">
                <a:xfrm>
                  <a:off x="647" y="1696"/>
                  <a:ext cx="8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08" name="Freeform 579"/>
                <p:cNvSpPr>
                  <a:spLocks/>
                </p:cNvSpPr>
                <p:nvPr/>
              </p:nvSpPr>
              <p:spPr bwMode="auto">
                <a:xfrm>
                  <a:off x="643" y="1696"/>
                  <a:ext cx="17" cy="13"/>
                </a:xfrm>
                <a:custGeom>
                  <a:avLst/>
                  <a:gdLst>
                    <a:gd name="T0" fmla="*/ 1301 w 4"/>
                    <a:gd name="T1" fmla="*/ 1391 h 3"/>
                    <a:gd name="T2" fmla="*/ 1301 w 4"/>
                    <a:gd name="T3" fmla="*/ 1391 h 3"/>
                    <a:gd name="T4" fmla="*/ 2928 w 4"/>
                    <a:gd name="T5" fmla="*/ 1391 h 3"/>
                    <a:gd name="T6" fmla="*/ 4229 w 4"/>
                    <a:gd name="T7" fmla="*/ 1391 h 3"/>
                    <a:gd name="T8" fmla="*/ 2928 w 4"/>
                    <a:gd name="T9" fmla="*/ 3172 h 3"/>
                    <a:gd name="T10" fmla="*/ 1301 w 4"/>
                    <a:gd name="T11" fmla="*/ 1391 h 3"/>
                    <a:gd name="T12" fmla="*/ 1301 w 4"/>
                    <a:gd name="T13" fmla="*/ 1391 h 3"/>
                    <a:gd name="T14" fmla="*/ 0 w 4"/>
                    <a:gd name="T15" fmla="*/ 1391 h 3"/>
                    <a:gd name="T16" fmla="*/ 2928 w 4"/>
                    <a:gd name="T17" fmla="*/ 4563 h 3"/>
                    <a:gd name="T18" fmla="*/ 5529 w 4"/>
                    <a:gd name="T19" fmla="*/ 1391 h 3"/>
                    <a:gd name="T20" fmla="*/ 2928 w 4"/>
                    <a:gd name="T21" fmla="*/ 0 h 3"/>
                    <a:gd name="T22" fmla="*/ 0 w 4"/>
                    <a:gd name="T23" fmla="*/ 1391 h 3"/>
                    <a:gd name="T24" fmla="*/ 1301 w 4"/>
                    <a:gd name="T25" fmla="*/ 139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9" name="Oval 580"/>
                <p:cNvSpPr>
                  <a:spLocks noChangeArrowheads="1"/>
                </p:cNvSpPr>
                <p:nvPr/>
              </p:nvSpPr>
              <p:spPr bwMode="auto">
                <a:xfrm>
                  <a:off x="756" y="1687"/>
                  <a:ext cx="42" cy="45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0" name="Oval 581"/>
                <p:cNvSpPr>
                  <a:spLocks noChangeArrowheads="1"/>
                </p:cNvSpPr>
                <p:nvPr/>
              </p:nvSpPr>
              <p:spPr bwMode="auto">
                <a:xfrm>
                  <a:off x="765" y="1700"/>
                  <a:ext cx="12" cy="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1" name="Freeform 582"/>
                <p:cNvSpPr>
                  <a:spLocks/>
                </p:cNvSpPr>
                <p:nvPr/>
              </p:nvSpPr>
              <p:spPr bwMode="auto">
                <a:xfrm>
                  <a:off x="765" y="1696"/>
                  <a:ext cx="12" cy="13"/>
                </a:xfrm>
                <a:custGeom>
                  <a:avLst/>
                  <a:gdLst>
                    <a:gd name="T0" fmla="*/ 0 w 3"/>
                    <a:gd name="T1" fmla="*/ 3172 h 3"/>
                    <a:gd name="T2" fmla="*/ 1024 w 3"/>
                    <a:gd name="T3" fmla="*/ 3172 h 3"/>
                    <a:gd name="T4" fmla="*/ 1024 w 3"/>
                    <a:gd name="T5" fmla="*/ 1391 h 3"/>
                    <a:gd name="T6" fmla="*/ 2048 w 3"/>
                    <a:gd name="T7" fmla="*/ 3172 h 3"/>
                    <a:gd name="T8" fmla="*/ 1024 w 3"/>
                    <a:gd name="T9" fmla="*/ 3172 h 3"/>
                    <a:gd name="T10" fmla="*/ 1024 w 3"/>
                    <a:gd name="T11" fmla="*/ 3172 h 3"/>
                    <a:gd name="T12" fmla="*/ 0 w 3"/>
                    <a:gd name="T13" fmla="*/ 3172 h 3"/>
                    <a:gd name="T14" fmla="*/ 0 w 3"/>
                    <a:gd name="T15" fmla="*/ 3172 h 3"/>
                    <a:gd name="T16" fmla="*/ 1024 w 3"/>
                    <a:gd name="T17" fmla="*/ 4563 h 3"/>
                    <a:gd name="T18" fmla="*/ 3072 w 3"/>
                    <a:gd name="T19" fmla="*/ 3172 h 3"/>
                    <a:gd name="T20" fmla="*/ 1024 w 3"/>
                    <a:gd name="T21" fmla="*/ 0 h 3"/>
                    <a:gd name="T22" fmla="*/ 0 w 3"/>
                    <a:gd name="T23" fmla="*/ 3172 h 3"/>
                    <a:gd name="T24" fmla="*/ 0 w 3"/>
                    <a:gd name="T25" fmla="*/ 3172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12" name="Oval 583"/>
                <p:cNvSpPr>
                  <a:spLocks noChangeArrowheads="1"/>
                </p:cNvSpPr>
                <p:nvPr/>
              </p:nvSpPr>
              <p:spPr bwMode="auto">
                <a:xfrm>
                  <a:off x="802" y="151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3" name="Oval 584"/>
                <p:cNvSpPr>
                  <a:spLocks noChangeArrowheads="1"/>
                </p:cNvSpPr>
                <p:nvPr/>
              </p:nvSpPr>
              <p:spPr bwMode="auto">
                <a:xfrm>
                  <a:off x="807" y="152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4" name="Oval 585"/>
                <p:cNvSpPr>
                  <a:spLocks noChangeArrowheads="1"/>
                </p:cNvSpPr>
                <p:nvPr/>
              </p:nvSpPr>
              <p:spPr bwMode="auto">
                <a:xfrm>
                  <a:off x="865" y="1458"/>
                  <a:ext cx="30" cy="32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5" name="Oval 586"/>
                <p:cNvSpPr>
                  <a:spLocks noChangeArrowheads="1"/>
                </p:cNvSpPr>
                <p:nvPr/>
              </p:nvSpPr>
              <p:spPr bwMode="auto">
                <a:xfrm>
                  <a:off x="870" y="146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6" name="Oval 587"/>
                <p:cNvSpPr>
                  <a:spLocks noChangeArrowheads="1"/>
                </p:cNvSpPr>
                <p:nvPr/>
              </p:nvSpPr>
              <p:spPr bwMode="auto">
                <a:xfrm>
                  <a:off x="815" y="1387"/>
                  <a:ext cx="34" cy="31"/>
                </a:xfrm>
                <a:prstGeom prst="ellipse">
                  <a:avLst/>
                </a:prstGeom>
                <a:solidFill>
                  <a:srgbClr val="FB5A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717" name="Oval 588"/>
                <p:cNvSpPr>
                  <a:spLocks noChangeArrowheads="1"/>
                </p:cNvSpPr>
                <p:nvPr/>
              </p:nvSpPr>
              <p:spPr bwMode="auto">
                <a:xfrm>
                  <a:off x="823" y="139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</p:grpSp>
          <p:grpSp>
            <p:nvGrpSpPr>
              <p:cNvPr id="75827" name="Group 589"/>
              <p:cNvGrpSpPr>
                <a:grpSpLocks/>
              </p:cNvGrpSpPr>
              <p:nvPr/>
            </p:nvGrpSpPr>
            <p:grpSpPr bwMode="auto">
              <a:xfrm rot="7068378">
                <a:off x="4280" y="2065"/>
                <a:ext cx="349" cy="288"/>
                <a:chOff x="4439" y="1124"/>
                <a:chExt cx="493" cy="386"/>
              </a:xfrm>
            </p:grpSpPr>
            <p:sp>
              <p:nvSpPr>
                <p:cNvPr id="76787" name="Oval 590"/>
                <p:cNvSpPr>
                  <a:spLocks noChangeArrowheads="1"/>
                </p:cNvSpPr>
                <p:nvPr/>
              </p:nvSpPr>
              <p:spPr bwMode="auto">
                <a:xfrm>
                  <a:off x="4869" y="141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88" name="Oval 591"/>
                <p:cNvSpPr>
                  <a:spLocks noChangeArrowheads="1"/>
                </p:cNvSpPr>
                <p:nvPr/>
              </p:nvSpPr>
              <p:spPr bwMode="auto">
                <a:xfrm>
                  <a:off x="4876" y="1427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89" name="Oval 592"/>
                <p:cNvSpPr>
                  <a:spLocks noChangeArrowheads="1"/>
                </p:cNvSpPr>
                <p:nvPr/>
              </p:nvSpPr>
              <p:spPr bwMode="auto">
                <a:xfrm>
                  <a:off x="4854" y="1279"/>
                  <a:ext cx="45" cy="5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0" name="Oval 593"/>
                <p:cNvSpPr>
                  <a:spLocks noChangeArrowheads="1"/>
                </p:cNvSpPr>
                <p:nvPr/>
              </p:nvSpPr>
              <p:spPr bwMode="auto">
                <a:xfrm>
                  <a:off x="4861" y="1291"/>
                  <a:ext cx="12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1" name="Oval 594"/>
                <p:cNvSpPr>
                  <a:spLocks noChangeArrowheads="1"/>
                </p:cNvSpPr>
                <p:nvPr/>
              </p:nvSpPr>
              <p:spPr bwMode="auto">
                <a:xfrm>
                  <a:off x="4563" y="1271"/>
                  <a:ext cx="44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2" name="Oval 595"/>
                <p:cNvSpPr>
                  <a:spLocks noChangeArrowheads="1"/>
                </p:cNvSpPr>
                <p:nvPr/>
              </p:nvSpPr>
              <p:spPr bwMode="auto">
                <a:xfrm>
                  <a:off x="4570" y="1283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3" name="Oval 596"/>
                <p:cNvSpPr>
                  <a:spLocks noChangeArrowheads="1"/>
                </p:cNvSpPr>
                <p:nvPr/>
              </p:nvSpPr>
              <p:spPr bwMode="auto">
                <a:xfrm>
                  <a:off x="4701" y="1235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4" name="Oval 597"/>
                <p:cNvSpPr>
                  <a:spLocks noChangeArrowheads="1"/>
                </p:cNvSpPr>
                <p:nvPr/>
              </p:nvSpPr>
              <p:spPr bwMode="auto">
                <a:xfrm>
                  <a:off x="4708" y="1247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5" name="Oval 598"/>
                <p:cNvSpPr>
                  <a:spLocks noChangeArrowheads="1"/>
                </p:cNvSpPr>
                <p:nvPr/>
              </p:nvSpPr>
              <p:spPr bwMode="auto">
                <a:xfrm>
                  <a:off x="4585" y="1435"/>
                  <a:ext cx="45" cy="5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6" name="Oval 599"/>
                <p:cNvSpPr>
                  <a:spLocks noChangeArrowheads="1"/>
                </p:cNvSpPr>
                <p:nvPr/>
              </p:nvSpPr>
              <p:spPr bwMode="auto">
                <a:xfrm>
                  <a:off x="4596" y="1451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7" name="Oval 600"/>
                <p:cNvSpPr>
                  <a:spLocks noChangeArrowheads="1"/>
                </p:cNvSpPr>
                <p:nvPr/>
              </p:nvSpPr>
              <p:spPr bwMode="auto">
                <a:xfrm>
                  <a:off x="4772" y="1279"/>
                  <a:ext cx="48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8" name="Oval 601"/>
                <p:cNvSpPr>
                  <a:spLocks noChangeArrowheads="1"/>
                </p:cNvSpPr>
                <p:nvPr/>
              </p:nvSpPr>
              <p:spPr bwMode="auto">
                <a:xfrm>
                  <a:off x="4783" y="129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76799" name="Oval 602"/>
                <p:cNvSpPr>
                  <a:spLocks noChangeArrowheads="1"/>
                </p:cNvSpPr>
                <p:nvPr/>
              </p:nvSpPr>
              <p:spPr bwMode="auto">
                <a:xfrm>
                  <a:off x="4690" y="1148"/>
                  <a:ext cx="37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64" name="Oval 603"/>
                <p:cNvSpPr>
                  <a:spLocks noChangeArrowheads="1"/>
                </p:cNvSpPr>
                <p:nvPr/>
              </p:nvSpPr>
              <p:spPr bwMode="auto">
                <a:xfrm>
                  <a:off x="4697" y="1156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65" name="Oval 604"/>
                <p:cNvSpPr>
                  <a:spLocks noChangeArrowheads="1"/>
                </p:cNvSpPr>
                <p:nvPr/>
              </p:nvSpPr>
              <p:spPr bwMode="auto">
                <a:xfrm>
                  <a:off x="4439" y="1235"/>
                  <a:ext cx="38" cy="40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66" name="Oval 605"/>
                <p:cNvSpPr>
                  <a:spLocks noChangeArrowheads="1"/>
                </p:cNvSpPr>
                <p:nvPr/>
              </p:nvSpPr>
              <p:spPr bwMode="auto">
                <a:xfrm>
                  <a:off x="4447" y="1243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67" name="Oval 606"/>
                <p:cNvSpPr>
                  <a:spLocks noChangeArrowheads="1"/>
                </p:cNvSpPr>
                <p:nvPr/>
              </p:nvSpPr>
              <p:spPr bwMode="auto">
                <a:xfrm>
                  <a:off x="4514" y="1208"/>
                  <a:ext cx="49" cy="47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68" name="Oval 607"/>
                <p:cNvSpPr>
                  <a:spLocks noChangeArrowheads="1"/>
                </p:cNvSpPr>
                <p:nvPr/>
              </p:nvSpPr>
              <p:spPr bwMode="auto">
                <a:xfrm>
                  <a:off x="4525" y="1219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69" name="Oval 608"/>
                <p:cNvSpPr>
                  <a:spLocks noChangeArrowheads="1"/>
                </p:cNvSpPr>
                <p:nvPr/>
              </p:nvSpPr>
              <p:spPr bwMode="auto">
                <a:xfrm>
                  <a:off x="4469" y="1502"/>
                  <a:ext cx="11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0" name="Oval 609"/>
                <p:cNvSpPr>
                  <a:spLocks noChangeArrowheads="1"/>
                </p:cNvSpPr>
                <p:nvPr/>
              </p:nvSpPr>
              <p:spPr bwMode="auto">
                <a:xfrm>
                  <a:off x="4488" y="1124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1" name="Oval 610"/>
                <p:cNvSpPr>
                  <a:spLocks noChangeArrowheads="1"/>
                </p:cNvSpPr>
                <p:nvPr/>
              </p:nvSpPr>
              <p:spPr bwMode="auto">
                <a:xfrm>
                  <a:off x="4499" y="1136"/>
                  <a:ext cx="7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2" name="Oval 611"/>
                <p:cNvSpPr>
                  <a:spLocks noChangeArrowheads="1"/>
                </p:cNvSpPr>
                <p:nvPr/>
              </p:nvSpPr>
              <p:spPr bwMode="auto">
                <a:xfrm>
                  <a:off x="4503" y="1359"/>
                  <a:ext cx="45" cy="4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3" name="Oval 612"/>
                <p:cNvSpPr>
                  <a:spLocks noChangeArrowheads="1"/>
                </p:cNvSpPr>
                <p:nvPr/>
              </p:nvSpPr>
              <p:spPr bwMode="auto">
                <a:xfrm>
                  <a:off x="4510" y="1371"/>
                  <a:ext cx="11" cy="12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4" name="Oval 613"/>
                <p:cNvSpPr>
                  <a:spLocks noChangeArrowheads="1"/>
                </p:cNvSpPr>
                <p:nvPr/>
              </p:nvSpPr>
              <p:spPr bwMode="auto">
                <a:xfrm>
                  <a:off x="4686" y="1331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5" name="Oval 614"/>
                <p:cNvSpPr>
                  <a:spLocks noChangeArrowheads="1"/>
                </p:cNvSpPr>
                <p:nvPr/>
              </p:nvSpPr>
              <p:spPr bwMode="auto">
                <a:xfrm>
                  <a:off x="4690" y="1339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6" name="Oval 615"/>
                <p:cNvSpPr>
                  <a:spLocks noChangeArrowheads="1"/>
                </p:cNvSpPr>
                <p:nvPr/>
              </p:nvSpPr>
              <p:spPr bwMode="auto">
                <a:xfrm>
                  <a:off x="4592" y="1164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7" name="Oval 616"/>
                <p:cNvSpPr>
                  <a:spLocks noChangeArrowheads="1"/>
                </p:cNvSpPr>
                <p:nvPr/>
              </p:nvSpPr>
              <p:spPr bwMode="auto">
                <a:xfrm>
                  <a:off x="4600" y="1172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8" name="Oval 617"/>
                <p:cNvSpPr>
                  <a:spLocks noChangeArrowheads="1"/>
                </p:cNvSpPr>
                <p:nvPr/>
              </p:nvSpPr>
              <p:spPr bwMode="auto">
                <a:xfrm>
                  <a:off x="4824" y="1343"/>
                  <a:ext cx="26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79" name="Oval 618"/>
                <p:cNvSpPr>
                  <a:spLocks noChangeArrowheads="1"/>
                </p:cNvSpPr>
                <p:nvPr/>
              </p:nvSpPr>
              <p:spPr bwMode="auto">
                <a:xfrm>
                  <a:off x="4828" y="1351"/>
                  <a:ext cx="7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0" name="Oval 619"/>
                <p:cNvSpPr>
                  <a:spLocks noChangeArrowheads="1"/>
                </p:cNvSpPr>
                <p:nvPr/>
              </p:nvSpPr>
              <p:spPr bwMode="auto">
                <a:xfrm>
                  <a:off x="4757" y="1419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1" name="Oval 620"/>
                <p:cNvSpPr>
                  <a:spLocks noChangeArrowheads="1"/>
                </p:cNvSpPr>
                <p:nvPr/>
              </p:nvSpPr>
              <p:spPr bwMode="auto">
                <a:xfrm>
                  <a:off x="4764" y="1427"/>
                  <a:ext cx="4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2" name="Oval 621"/>
                <p:cNvSpPr>
                  <a:spLocks noChangeArrowheads="1"/>
                </p:cNvSpPr>
                <p:nvPr/>
              </p:nvSpPr>
              <p:spPr bwMode="auto">
                <a:xfrm>
                  <a:off x="4906" y="1399"/>
                  <a:ext cx="26" cy="28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3" name="Oval 622"/>
                <p:cNvSpPr>
                  <a:spLocks noChangeArrowheads="1"/>
                </p:cNvSpPr>
                <p:nvPr/>
              </p:nvSpPr>
              <p:spPr bwMode="auto">
                <a:xfrm>
                  <a:off x="4910" y="1407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4" name="Oval 623"/>
                <p:cNvSpPr>
                  <a:spLocks noChangeArrowheads="1"/>
                </p:cNvSpPr>
                <p:nvPr/>
              </p:nvSpPr>
              <p:spPr bwMode="auto">
                <a:xfrm>
                  <a:off x="4764" y="1204"/>
                  <a:ext cx="30" cy="31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5" name="Oval 624"/>
                <p:cNvSpPr>
                  <a:spLocks noChangeArrowheads="1"/>
                </p:cNvSpPr>
                <p:nvPr/>
              </p:nvSpPr>
              <p:spPr bwMode="auto">
                <a:xfrm>
                  <a:off x="4772" y="1212"/>
                  <a:ext cx="7" cy="7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6" name="Oval 625"/>
                <p:cNvSpPr>
                  <a:spLocks noChangeArrowheads="1"/>
                </p:cNvSpPr>
                <p:nvPr/>
              </p:nvSpPr>
              <p:spPr bwMode="auto">
                <a:xfrm>
                  <a:off x="4637" y="1215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7" name="Oval 626"/>
                <p:cNvSpPr>
                  <a:spLocks noChangeArrowheads="1"/>
                </p:cNvSpPr>
                <p:nvPr/>
              </p:nvSpPr>
              <p:spPr bwMode="auto">
                <a:xfrm>
                  <a:off x="4645" y="1223"/>
                  <a:ext cx="3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8" name="Oval 627"/>
                <p:cNvSpPr>
                  <a:spLocks noChangeArrowheads="1"/>
                </p:cNvSpPr>
                <p:nvPr/>
              </p:nvSpPr>
              <p:spPr bwMode="auto">
                <a:xfrm>
                  <a:off x="4600" y="1327"/>
                  <a:ext cx="30" cy="32"/>
                </a:xfrm>
                <a:prstGeom prst="ellipse">
                  <a:avLst/>
                </a:prstGeom>
                <a:solidFill>
                  <a:srgbClr val="4BB2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  <p:sp>
              <p:nvSpPr>
                <p:cNvPr id="113689" name="Oval 628"/>
                <p:cNvSpPr>
                  <a:spLocks noChangeArrowheads="1"/>
                </p:cNvSpPr>
                <p:nvPr/>
              </p:nvSpPr>
              <p:spPr bwMode="auto">
                <a:xfrm>
                  <a:off x="4607" y="1335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rot="10800000" vert="eaVert"/>
                <a:lstStyle/>
                <a:p>
                  <a:endParaRPr lang="en-US"/>
                </a:p>
              </p:txBody>
            </p:sp>
          </p:grpSp>
          <p:grpSp>
            <p:nvGrpSpPr>
              <p:cNvPr id="75828" name="Group 629"/>
              <p:cNvGrpSpPr>
                <a:grpSpLocks/>
              </p:cNvGrpSpPr>
              <p:nvPr/>
            </p:nvGrpSpPr>
            <p:grpSpPr bwMode="auto">
              <a:xfrm>
                <a:off x="4088" y="2257"/>
                <a:ext cx="240" cy="192"/>
                <a:chOff x="770" y="1056"/>
                <a:chExt cx="1036" cy="1029"/>
              </a:xfrm>
            </p:grpSpPr>
            <p:sp>
              <p:nvSpPr>
                <p:cNvPr id="76774" name="Freeform 630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5" name="Freeform 631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6" name="Freeform 632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7" name="Freeform 633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8" name="Freeform 634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9" name="Freeform 635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0" name="Freeform 636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1" name="Freeform 637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2" name="Freeform 638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3" name="Freeform 639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4" name="Oval 640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5" name="Oval 641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86" name="Oval 642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29" name="Group 643"/>
              <p:cNvGrpSpPr>
                <a:grpSpLocks/>
              </p:cNvGrpSpPr>
              <p:nvPr/>
            </p:nvGrpSpPr>
            <p:grpSpPr bwMode="auto">
              <a:xfrm>
                <a:off x="4773" y="2778"/>
                <a:ext cx="240" cy="192"/>
                <a:chOff x="770" y="1056"/>
                <a:chExt cx="1036" cy="1029"/>
              </a:xfrm>
            </p:grpSpPr>
            <p:sp>
              <p:nvSpPr>
                <p:cNvPr id="76761" name="Freeform 644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2" name="Freeform 645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3" name="Freeform 646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4" name="Freeform 647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5" name="Freeform 648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6" name="Freeform 649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7" name="Freeform 650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8" name="Freeform 651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9" name="Freeform 652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0" name="Freeform 653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1" name="Oval 654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2" name="Oval 655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73" name="Oval 656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0" name="Group 657"/>
              <p:cNvGrpSpPr>
                <a:grpSpLocks/>
              </p:cNvGrpSpPr>
              <p:nvPr/>
            </p:nvGrpSpPr>
            <p:grpSpPr bwMode="auto">
              <a:xfrm rot="1839152">
                <a:off x="5000" y="2737"/>
                <a:ext cx="240" cy="192"/>
                <a:chOff x="1529" y="2253"/>
                <a:chExt cx="972" cy="1000"/>
              </a:xfrm>
            </p:grpSpPr>
            <p:sp>
              <p:nvSpPr>
                <p:cNvPr id="76649" name="Freeform 658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solidFill>
                  <a:srgbClr val="CED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0" name="Freeform 659"/>
                <p:cNvSpPr>
                  <a:spLocks/>
                </p:cNvSpPr>
                <p:nvPr/>
              </p:nvSpPr>
              <p:spPr bwMode="auto">
                <a:xfrm>
                  <a:off x="1734" y="2637"/>
                  <a:ext cx="640" cy="486"/>
                </a:xfrm>
                <a:custGeom>
                  <a:avLst/>
                  <a:gdLst>
                    <a:gd name="T0" fmla="*/ 208 w 256"/>
                    <a:gd name="T1" fmla="*/ 10719 h 182"/>
                    <a:gd name="T2" fmla="*/ 3050 w 256"/>
                    <a:gd name="T3" fmla="*/ 16017 h 182"/>
                    <a:gd name="T4" fmla="*/ 7625 w 256"/>
                    <a:gd name="T5" fmla="*/ 19176 h 182"/>
                    <a:gd name="T6" fmla="*/ 12500 w 256"/>
                    <a:gd name="T7" fmla="*/ 21307 h 182"/>
                    <a:gd name="T8" fmla="*/ 16800 w 256"/>
                    <a:gd name="T9" fmla="*/ 24052 h 182"/>
                    <a:gd name="T10" fmla="*/ 21875 w 256"/>
                    <a:gd name="T11" fmla="*/ 22676 h 182"/>
                    <a:gd name="T12" fmla="*/ 24425 w 256"/>
                    <a:gd name="T13" fmla="*/ 16679 h 182"/>
                    <a:gd name="T14" fmla="*/ 24033 w 256"/>
                    <a:gd name="T15" fmla="*/ 8700 h 182"/>
                    <a:gd name="T16" fmla="*/ 17113 w 256"/>
                    <a:gd name="T17" fmla="*/ 0 h 1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6" h="182">
                      <a:moveTo>
                        <a:pt x="2" y="79"/>
                      </a:moveTo>
                      <a:cubicBezTo>
                        <a:pt x="0" y="95"/>
                        <a:pt x="20" y="109"/>
                        <a:pt x="31" y="118"/>
                      </a:cubicBezTo>
                      <a:cubicBezTo>
                        <a:pt x="46" y="129"/>
                        <a:pt x="61" y="135"/>
                        <a:pt x="78" y="141"/>
                      </a:cubicBezTo>
                      <a:cubicBezTo>
                        <a:pt x="95" y="147"/>
                        <a:pt x="111" y="149"/>
                        <a:pt x="128" y="157"/>
                      </a:cubicBezTo>
                      <a:cubicBezTo>
                        <a:pt x="142" y="164"/>
                        <a:pt x="157" y="173"/>
                        <a:pt x="172" y="177"/>
                      </a:cubicBezTo>
                      <a:cubicBezTo>
                        <a:pt x="190" y="182"/>
                        <a:pt x="209" y="176"/>
                        <a:pt x="224" y="167"/>
                      </a:cubicBezTo>
                      <a:cubicBezTo>
                        <a:pt x="238" y="158"/>
                        <a:pt x="246" y="139"/>
                        <a:pt x="250" y="123"/>
                      </a:cubicBezTo>
                      <a:cubicBezTo>
                        <a:pt x="254" y="103"/>
                        <a:pt x="256" y="83"/>
                        <a:pt x="246" y="64"/>
                      </a:cubicBezTo>
                      <a:cubicBezTo>
                        <a:pt x="230" y="35"/>
                        <a:pt x="204" y="16"/>
                        <a:pt x="175" y="0"/>
                      </a:cubicBezTo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1" name="Freeform 660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775" cy="784"/>
                </a:xfrm>
                <a:custGeom>
                  <a:avLst/>
                  <a:gdLst>
                    <a:gd name="T0" fmla="*/ 28833 w 310"/>
                    <a:gd name="T1" fmla="*/ 7032 h 294"/>
                    <a:gd name="T2" fmla="*/ 25708 w 310"/>
                    <a:gd name="T3" fmla="*/ 4189 h 294"/>
                    <a:gd name="T4" fmla="*/ 22270 w 310"/>
                    <a:gd name="T5" fmla="*/ 2027 h 294"/>
                    <a:gd name="T6" fmla="*/ 18750 w 310"/>
                    <a:gd name="T7" fmla="*/ 547 h 294"/>
                    <a:gd name="T8" fmla="*/ 13283 w 310"/>
                    <a:gd name="T9" fmla="*/ 547 h 294"/>
                    <a:gd name="T10" fmla="*/ 8520 w 310"/>
                    <a:gd name="T11" fmla="*/ 3789 h 294"/>
                    <a:gd name="T12" fmla="*/ 4500 w 310"/>
                    <a:gd name="T13" fmla="*/ 5256 h 294"/>
                    <a:gd name="T14" fmla="*/ 1875 w 310"/>
                    <a:gd name="T15" fmla="*/ 11981 h 294"/>
                    <a:gd name="T16" fmla="*/ 595 w 310"/>
                    <a:gd name="T17" fmla="*/ 20877 h 294"/>
                    <a:gd name="T18" fmla="*/ 1375 w 310"/>
                    <a:gd name="T19" fmla="*/ 24520 h 294"/>
                    <a:gd name="T20" fmla="*/ 2550 w 310"/>
                    <a:gd name="T21" fmla="*/ 27912 h 294"/>
                    <a:gd name="T22" fmla="*/ 3720 w 310"/>
                    <a:gd name="T23" fmla="*/ 31155 h 294"/>
                    <a:gd name="T24" fmla="*/ 5783 w 310"/>
                    <a:gd name="T25" fmla="*/ 38592 h 294"/>
                    <a:gd name="T26" fmla="*/ 6958 w 310"/>
                    <a:gd name="T27" fmla="*/ 39651 h 294"/>
                    <a:gd name="T28" fmla="*/ 4895 w 310"/>
                    <a:gd name="T29" fmla="*/ 30741 h 294"/>
                    <a:gd name="T30" fmla="*/ 3720 w 310"/>
                    <a:gd name="T31" fmla="*/ 27363 h 294"/>
                    <a:gd name="T32" fmla="*/ 2863 w 310"/>
                    <a:gd name="T33" fmla="*/ 23723 h 294"/>
                    <a:gd name="T34" fmla="*/ 4113 w 310"/>
                    <a:gd name="T35" fmla="*/ 14813 h 294"/>
                    <a:gd name="T36" fmla="*/ 10675 w 310"/>
                    <a:gd name="T37" fmla="*/ 7432 h 294"/>
                    <a:gd name="T38" fmla="*/ 15550 w 310"/>
                    <a:gd name="T39" fmla="*/ 3392 h 294"/>
                    <a:gd name="T40" fmla="*/ 21095 w 310"/>
                    <a:gd name="T41" fmla="*/ 3392 h 294"/>
                    <a:gd name="T42" fmla="*/ 24613 w 310"/>
                    <a:gd name="T43" fmla="*/ 4856 h 294"/>
                    <a:gd name="T44" fmla="*/ 30283 w 310"/>
                    <a:gd name="T45" fmla="*/ 9160 h 294"/>
                    <a:gd name="T46" fmla="*/ 28833 w 310"/>
                    <a:gd name="T47" fmla="*/ 7032 h 29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10" h="294">
                      <a:moveTo>
                        <a:pt x="295" y="52"/>
                      </a:moveTo>
                      <a:cubicBezTo>
                        <a:pt x="282" y="45"/>
                        <a:pt x="274" y="42"/>
                        <a:pt x="263" y="31"/>
                      </a:cubicBezTo>
                      <a:cubicBezTo>
                        <a:pt x="257" y="25"/>
                        <a:pt x="234" y="21"/>
                        <a:pt x="228" y="15"/>
                      </a:cubicBezTo>
                      <a:cubicBezTo>
                        <a:pt x="219" y="7"/>
                        <a:pt x="205" y="5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8" y="164"/>
                        <a:pt x="8" y="176"/>
                        <a:pt x="14" y="182"/>
                      </a:cubicBezTo>
                      <a:cubicBezTo>
                        <a:pt x="22" y="190"/>
                        <a:pt x="22" y="193"/>
                        <a:pt x="26" y="207"/>
                      </a:cubicBezTo>
                      <a:cubicBezTo>
                        <a:pt x="29" y="217"/>
                        <a:pt x="37" y="222"/>
                        <a:pt x="38" y="231"/>
                      </a:cubicBezTo>
                      <a:cubicBezTo>
                        <a:pt x="38" y="253"/>
                        <a:pt x="41" y="272"/>
                        <a:pt x="59" y="286"/>
                      </a:cubicBezTo>
                      <a:cubicBezTo>
                        <a:pt x="63" y="289"/>
                        <a:pt x="67" y="291"/>
                        <a:pt x="71" y="294"/>
                      </a:cubicBezTo>
                      <a:cubicBezTo>
                        <a:pt x="35" y="258"/>
                        <a:pt x="52" y="238"/>
                        <a:pt x="50" y="228"/>
                      </a:cubicBezTo>
                      <a:cubicBezTo>
                        <a:pt x="46" y="214"/>
                        <a:pt x="46" y="211"/>
                        <a:pt x="38" y="203"/>
                      </a:cubicBezTo>
                      <a:cubicBezTo>
                        <a:pt x="32" y="196"/>
                        <a:pt x="31" y="185"/>
                        <a:pt x="29" y="176"/>
                      </a:cubicBezTo>
                      <a:cubicBezTo>
                        <a:pt x="24" y="147"/>
                        <a:pt x="32" y="139"/>
                        <a:pt x="42" y="110"/>
                      </a:cubicBezTo>
                      <a:cubicBezTo>
                        <a:pt x="48" y="94"/>
                        <a:pt x="67" y="60"/>
                        <a:pt x="109" y="55"/>
                      </a:cubicBezTo>
                      <a:cubicBezTo>
                        <a:pt x="131" y="51"/>
                        <a:pt x="138" y="31"/>
                        <a:pt x="159" y="25"/>
                      </a:cubicBezTo>
                      <a:cubicBezTo>
                        <a:pt x="174" y="20"/>
                        <a:pt x="201" y="24"/>
                        <a:pt x="216" y="25"/>
                      </a:cubicBezTo>
                      <a:cubicBezTo>
                        <a:pt x="228" y="26"/>
                        <a:pt x="242" y="27"/>
                        <a:pt x="252" y="36"/>
                      </a:cubicBezTo>
                      <a:cubicBezTo>
                        <a:pt x="258" y="42"/>
                        <a:pt x="295" y="52"/>
                        <a:pt x="310" y="68"/>
                      </a:cubicBezTo>
                      <a:cubicBezTo>
                        <a:pt x="307" y="62"/>
                        <a:pt x="302" y="56"/>
                        <a:pt x="295" y="52"/>
                      </a:cubicBezTo>
                      <a:close/>
                    </a:path>
                  </a:pathLst>
                </a:custGeom>
                <a:solidFill>
                  <a:srgbClr val="F0F5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2" name="Freeform 661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solidFill>
                  <a:srgbClr val="AB8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3" name="Freeform 662"/>
                <p:cNvSpPr>
                  <a:spLocks/>
                </p:cNvSpPr>
                <p:nvPr/>
              </p:nvSpPr>
              <p:spPr bwMode="auto">
                <a:xfrm>
                  <a:off x="1761" y="2571"/>
                  <a:ext cx="573" cy="469"/>
                </a:xfrm>
                <a:custGeom>
                  <a:avLst/>
                  <a:gdLst>
                    <a:gd name="T0" fmla="*/ 15476 w 229"/>
                    <a:gd name="T1" fmla="*/ 0 h 176"/>
                    <a:gd name="T2" fmla="*/ 18626 w 229"/>
                    <a:gd name="T3" fmla="*/ 14118 h 176"/>
                    <a:gd name="T4" fmla="*/ 13642 w 229"/>
                    <a:gd name="T5" fmla="*/ 17446 h 176"/>
                    <a:gd name="T6" fmla="*/ 5873 w 229"/>
                    <a:gd name="T7" fmla="*/ 17995 h 176"/>
                    <a:gd name="T8" fmla="*/ 0 w 229"/>
                    <a:gd name="T9" fmla="*/ 15027 h 176"/>
                    <a:gd name="T10" fmla="*/ 7569 w 229"/>
                    <a:gd name="T11" fmla="*/ 19775 h 176"/>
                    <a:gd name="T12" fmla="*/ 16384 w 229"/>
                    <a:gd name="T13" fmla="*/ 22688 h 176"/>
                    <a:gd name="T14" fmla="*/ 20773 w 229"/>
                    <a:gd name="T15" fmla="*/ 16788 h 176"/>
                    <a:gd name="T16" fmla="*/ 15476 w 229"/>
                    <a:gd name="T17" fmla="*/ 0 h 1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29" h="176">
                      <a:moveTo>
                        <a:pt x="158" y="0"/>
                      </a:moveTo>
                      <a:cubicBezTo>
                        <a:pt x="200" y="42"/>
                        <a:pt x="203" y="77"/>
                        <a:pt x="190" y="105"/>
                      </a:cubicBezTo>
                      <a:cubicBezTo>
                        <a:pt x="182" y="123"/>
                        <a:pt x="163" y="122"/>
                        <a:pt x="139" y="130"/>
                      </a:cubicBezTo>
                      <a:cubicBezTo>
                        <a:pt x="118" y="138"/>
                        <a:pt x="102" y="146"/>
                        <a:pt x="60" y="134"/>
                      </a:cubicBezTo>
                      <a:cubicBezTo>
                        <a:pt x="39" y="127"/>
                        <a:pt x="20" y="130"/>
                        <a:pt x="0" y="112"/>
                      </a:cubicBezTo>
                      <a:cubicBezTo>
                        <a:pt x="16" y="134"/>
                        <a:pt x="43" y="137"/>
                        <a:pt x="77" y="147"/>
                      </a:cubicBezTo>
                      <a:cubicBezTo>
                        <a:pt x="119" y="159"/>
                        <a:pt x="146" y="176"/>
                        <a:pt x="167" y="169"/>
                      </a:cubicBezTo>
                      <a:cubicBezTo>
                        <a:pt x="191" y="160"/>
                        <a:pt x="204" y="144"/>
                        <a:pt x="212" y="125"/>
                      </a:cubicBezTo>
                      <a:cubicBezTo>
                        <a:pt x="229" y="90"/>
                        <a:pt x="202" y="33"/>
                        <a:pt x="158" y="0"/>
                      </a:cubicBezTo>
                      <a:close/>
                    </a:path>
                  </a:pathLst>
                </a:custGeom>
                <a:solidFill>
                  <a:srgbClr val="8F67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4" name="Freeform 663"/>
                <p:cNvSpPr>
                  <a:spLocks/>
                </p:cNvSpPr>
                <p:nvPr/>
              </p:nvSpPr>
              <p:spPr bwMode="auto">
                <a:xfrm>
                  <a:off x="1954" y="2717"/>
                  <a:ext cx="360" cy="323"/>
                </a:xfrm>
                <a:custGeom>
                  <a:avLst/>
                  <a:gdLst>
                    <a:gd name="T0" fmla="*/ 3645 w 144"/>
                    <a:gd name="T1" fmla="*/ 13561 h 121"/>
                    <a:gd name="T2" fmla="*/ 0 w 144"/>
                    <a:gd name="T3" fmla="*/ 12498 h 121"/>
                    <a:gd name="T4" fmla="*/ 8800 w 144"/>
                    <a:gd name="T5" fmla="*/ 15448 h 121"/>
                    <a:gd name="T6" fmla="*/ 13208 w 144"/>
                    <a:gd name="T7" fmla="*/ 9492 h 121"/>
                    <a:gd name="T8" fmla="*/ 12425 w 144"/>
                    <a:gd name="T9" fmla="*/ 0 h 121"/>
                    <a:gd name="T10" fmla="*/ 12425 w 144"/>
                    <a:gd name="T11" fmla="*/ 9242 h 121"/>
                    <a:gd name="T12" fmla="*/ 10675 w 144"/>
                    <a:gd name="T13" fmla="*/ 12341 h 121"/>
                    <a:gd name="T14" fmla="*/ 7158 w 144"/>
                    <a:gd name="T15" fmla="*/ 13718 h 121"/>
                    <a:gd name="T16" fmla="*/ 3645 w 144"/>
                    <a:gd name="T17" fmla="*/ 13561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4" h="121">
                      <a:moveTo>
                        <a:pt x="37" y="100"/>
                      </a:moveTo>
                      <a:cubicBezTo>
                        <a:pt x="23" y="96"/>
                        <a:pt x="9" y="91"/>
                        <a:pt x="0" y="92"/>
                      </a:cubicBezTo>
                      <a:cubicBezTo>
                        <a:pt x="42" y="104"/>
                        <a:pt x="69" y="121"/>
                        <a:pt x="90" y="114"/>
                      </a:cubicBezTo>
                      <a:cubicBezTo>
                        <a:pt x="114" y="105"/>
                        <a:pt x="127" y="89"/>
                        <a:pt x="135" y="70"/>
                      </a:cubicBezTo>
                      <a:cubicBezTo>
                        <a:pt x="144" y="51"/>
                        <a:pt x="140" y="25"/>
                        <a:pt x="127" y="0"/>
                      </a:cubicBezTo>
                      <a:cubicBezTo>
                        <a:pt x="133" y="15"/>
                        <a:pt x="141" y="41"/>
                        <a:pt x="127" y="68"/>
                      </a:cubicBezTo>
                      <a:cubicBezTo>
                        <a:pt x="122" y="77"/>
                        <a:pt x="116" y="85"/>
                        <a:pt x="109" y="91"/>
                      </a:cubicBezTo>
                      <a:cubicBezTo>
                        <a:pt x="97" y="102"/>
                        <a:pt x="85" y="102"/>
                        <a:pt x="73" y="101"/>
                      </a:cubicBezTo>
                      <a:cubicBezTo>
                        <a:pt x="64" y="101"/>
                        <a:pt x="50" y="104"/>
                        <a:pt x="37" y="100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5" name="Freeform 664"/>
                <p:cNvSpPr>
                  <a:spLocks/>
                </p:cNvSpPr>
                <p:nvPr/>
              </p:nvSpPr>
              <p:spPr bwMode="auto">
                <a:xfrm>
                  <a:off x="1956" y="2555"/>
                  <a:ext cx="20" cy="34"/>
                </a:xfrm>
                <a:custGeom>
                  <a:avLst/>
                  <a:gdLst>
                    <a:gd name="T0" fmla="*/ 0 w 8"/>
                    <a:gd name="T1" fmla="*/ 753 h 13"/>
                    <a:gd name="T2" fmla="*/ 0 w 8"/>
                    <a:gd name="T3" fmla="*/ 1219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6"/>
                      </a:moveTo>
                      <a:cubicBezTo>
                        <a:pt x="0" y="7"/>
                        <a:pt x="0" y="9"/>
                        <a:pt x="0" y="10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6" name="Freeform 665"/>
                <p:cNvSpPr>
                  <a:spLocks/>
                </p:cNvSpPr>
                <p:nvPr/>
              </p:nvSpPr>
              <p:spPr bwMode="auto">
                <a:xfrm>
                  <a:off x="1906" y="2616"/>
                  <a:ext cx="50" cy="56"/>
                </a:xfrm>
                <a:custGeom>
                  <a:avLst/>
                  <a:gdLst>
                    <a:gd name="T0" fmla="*/ 1175 w 20"/>
                    <a:gd name="T1" fmla="*/ 968 h 21"/>
                    <a:gd name="T2" fmla="*/ 783 w 20"/>
                    <a:gd name="T3" fmla="*/ 2675 h 21"/>
                    <a:gd name="T4" fmla="*/ 708 w 20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1">
                      <a:moveTo>
                        <a:pt x="12" y="7"/>
                      </a:moveTo>
                      <a:cubicBezTo>
                        <a:pt x="5" y="0"/>
                        <a:pt x="0" y="21"/>
                        <a:pt x="8" y="20"/>
                      </a:cubicBezTo>
                      <a:cubicBezTo>
                        <a:pt x="20" y="20"/>
                        <a:pt x="13" y="1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7" name="Freeform 666"/>
                <p:cNvSpPr>
                  <a:spLocks/>
                </p:cNvSpPr>
                <p:nvPr/>
              </p:nvSpPr>
              <p:spPr bwMode="auto">
                <a:xfrm>
                  <a:off x="1976" y="2616"/>
                  <a:ext cx="20" cy="40"/>
                </a:xfrm>
                <a:custGeom>
                  <a:avLst/>
                  <a:gdLst>
                    <a:gd name="T0" fmla="*/ 395 w 8"/>
                    <a:gd name="T1" fmla="*/ 54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4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8" name="Freeform 667"/>
                <p:cNvSpPr>
                  <a:spLocks/>
                </p:cNvSpPr>
                <p:nvPr/>
              </p:nvSpPr>
              <p:spPr bwMode="auto">
                <a:xfrm>
                  <a:off x="1986" y="2571"/>
                  <a:ext cx="38" cy="40"/>
                </a:xfrm>
                <a:custGeom>
                  <a:avLst/>
                  <a:gdLst>
                    <a:gd name="T0" fmla="*/ 540 w 15"/>
                    <a:gd name="T1" fmla="*/ 248 h 15"/>
                    <a:gd name="T2" fmla="*/ 1026 w 15"/>
                    <a:gd name="T3" fmla="*/ 1365 h 15"/>
                    <a:gd name="T4" fmla="*/ 616 w 15"/>
                    <a:gd name="T5" fmla="*/ 39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5">
                      <a:moveTo>
                        <a:pt x="5" y="2"/>
                      </a:moveTo>
                      <a:cubicBezTo>
                        <a:pt x="0" y="7"/>
                        <a:pt x="3" y="15"/>
                        <a:pt x="10" y="10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59" name="Freeform 668"/>
                <p:cNvSpPr>
                  <a:spLocks/>
                </p:cNvSpPr>
                <p:nvPr/>
              </p:nvSpPr>
              <p:spPr bwMode="auto">
                <a:xfrm>
                  <a:off x="2016" y="2624"/>
                  <a:ext cx="30" cy="27"/>
                </a:xfrm>
                <a:custGeom>
                  <a:avLst/>
                  <a:gdLst>
                    <a:gd name="T0" fmla="*/ 595 w 12"/>
                    <a:gd name="T1" fmla="*/ 159 h 10"/>
                    <a:gd name="T2" fmla="*/ 520 w 12"/>
                    <a:gd name="T3" fmla="*/ 1436 h 10"/>
                    <a:gd name="T4" fmla="*/ 520 w 12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3" y="2"/>
                        <a:pt x="0" y="10"/>
                        <a:pt x="5" y="10"/>
                      </a:cubicBezTo>
                      <a:cubicBezTo>
                        <a:pt x="10" y="10"/>
                        <a:pt x="12" y="0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0" name="Freeform 669"/>
                <p:cNvSpPr>
                  <a:spLocks/>
                </p:cNvSpPr>
                <p:nvPr/>
              </p:nvSpPr>
              <p:spPr bwMode="auto">
                <a:xfrm>
                  <a:off x="2074" y="2595"/>
                  <a:ext cx="25" cy="34"/>
                </a:xfrm>
                <a:custGeom>
                  <a:avLst/>
                  <a:gdLst>
                    <a:gd name="T0" fmla="*/ 208 w 10"/>
                    <a:gd name="T1" fmla="*/ 0 h 13"/>
                    <a:gd name="T2" fmla="*/ 708 w 10"/>
                    <a:gd name="T3" fmla="*/ 986 h 13"/>
                    <a:gd name="T4" fmla="*/ 313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0"/>
                      </a:moveTo>
                      <a:cubicBezTo>
                        <a:pt x="0" y="3"/>
                        <a:pt x="1" y="13"/>
                        <a:pt x="7" y="8"/>
                      </a:cubicBezTo>
                      <a:cubicBezTo>
                        <a:pt x="10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1" name="Freeform 670"/>
                <p:cNvSpPr>
                  <a:spLocks/>
                </p:cNvSpPr>
                <p:nvPr/>
              </p:nvSpPr>
              <p:spPr bwMode="auto">
                <a:xfrm>
                  <a:off x="2039" y="2571"/>
                  <a:ext cx="27" cy="40"/>
                </a:xfrm>
                <a:custGeom>
                  <a:avLst/>
                  <a:gdLst>
                    <a:gd name="T0" fmla="*/ 71 w 11"/>
                    <a:gd name="T1" fmla="*/ 968 h 15"/>
                    <a:gd name="T2" fmla="*/ 71 w 11"/>
                    <a:gd name="T3" fmla="*/ 2027 h 15"/>
                    <a:gd name="T4" fmla="*/ 0 w 11"/>
                    <a:gd name="T5" fmla="*/ 1216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7"/>
                      </a:moveTo>
                      <a:cubicBezTo>
                        <a:pt x="0" y="9"/>
                        <a:pt x="0" y="12"/>
                        <a:pt x="1" y="15"/>
                      </a:cubicBezTo>
                      <a:cubicBezTo>
                        <a:pt x="11" y="15"/>
                        <a:pt x="3" y="0"/>
                        <a:pt x="0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2" name="Freeform 671"/>
                <p:cNvSpPr>
                  <a:spLocks/>
                </p:cNvSpPr>
                <p:nvPr/>
              </p:nvSpPr>
              <p:spPr bwMode="auto">
                <a:xfrm>
                  <a:off x="1899" y="2560"/>
                  <a:ext cx="45" cy="53"/>
                </a:xfrm>
                <a:custGeom>
                  <a:avLst/>
                  <a:gdLst>
                    <a:gd name="T0" fmla="*/ 1375 w 18"/>
                    <a:gd name="T1" fmla="*/ 633 h 20"/>
                    <a:gd name="T2" fmla="*/ 783 w 18"/>
                    <a:gd name="T3" fmla="*/ 2213 h 20"/>
                    <a:gd name="T4" fmla="*/ 783 w 18"/>
                    <a:gd name="T5" fmla="*/ 633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14" y="5"/>
                      </a:moveTo>
                      <a:cubicBezTo>
                        <a:pt x="8" y="4"/>
                        <a:pt x="0" y="15"/>
                        <a:pt x="8" y="17"/>
                      </a:cubicBezTo>
                      <a:cubicBezTo>
                        <a:pt x="17" y="20"/>
                        <a:pt x="18" y="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3" name="Freeform 672"/>
                <p:cNvSpPr>
                  <a:spLocks/>
                </p:cNvSpPr>
                <p:nvPr/>
              </p:nvSpPr>
              <p:spPr bwMode="auto">
                <a:xfrm>
                  <a:off x="1939" y="2600"/>
                  <a:ext cx="20" cy="16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661 h 6"/>
                    <a:gd name="T4" fmla="*/ 313 w 8"/>
                    <a:gd name="T5" fmla="*/ 0 h 6"/>
                    <a:gd name="T6" fmla="*/ 208 w 8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0" y="0"/>
                      </a:move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5" y="6"/>
                        <a:pt x="8" y="2"/>
                        <a:pt x="3" y="0"/>
                      </a:cubicBezTo>
                      <a:cubicBezTo>
                        <a:pt x="3" y="0"/>
                        <a:pt x="2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4" name="Freeform 673"/>
                <p:cNvSpPr>
                  <a:spLocks/>
                </p:cNvSpPr>
                <p:nvPr/>
              </p:nvSpPr>
              <p:spPr bwMode="auto">
                <a:xfrm>
                  <a:off x="1984" y="2533"/>
                  <a:ext cx="35" cy="32"/>
                </a:xfrm>
                <a:custGeom>
                  <a:avLst/>
                  <a:gdLst>
                    <a:gd name="T0" fmla="*/ 783 w 14"/>
                    <a:gd name="T1" fmla="*/ 397 h 12"/>
                    <a:gd name="T2" fmla="*/ 1300 w 14"/>
                    <a:gd name="T3" fmla="*/ 968 h 12"/>
                    <a:gd name="T4" fmla="*/ 520 w 14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2">
                      <a:moveTo>
                        <a:pt x="8" y="3"/>
                      </a:moveTo>
                      <a:cubicBezTo>
                        <a:pt x="0" y="7"/>
                        <a:pt x="11" y="12"/>
                        <a:pt x="13" y="7"/>
                      </a:cubicBezTo>
                      <a:cubicBezTo>
                        <a:pt x="14" y="1"/>
                        <a:pt x="8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5" name="Freeform 674"/>
                <p:cNvSpPr>
                  <a:spLocks/>
                </p:cNvSpPr>
                <p:nvPr/>
              </p:nvSpPr>
              <p:spPr bwMode="auto">
                <a:xfrm>
                  <a:off x="1829" y="2563"/>
                  <a:ext cx="50" cy="40"/>
                </a:xfrm>
                <a:custGeom>
                  <a:avLst/>
                  <a:gdLst>
                    <a:gd name="T0" fmla="*/ 1375 w 20"/>
                    <a:gd name="T1" fmla="*/ 0 h 15"/>
                    <a:gd name="T2" fmla="*/ 988 w 20"/>
                    <a:gd name="T3" fmla="*/ 1877 h 15"/>
                    <a:gd name="T4" fmla="*/ 1300 w 20"/>
                    <a:gd name="T5" fmla="*/ 54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4" y="0"/>
                      </a:moveTo>
                      <a:cubicBezTo>
                        <a:pt x="7" y="0"/>
                        <a:pt x="0" y="14"/>
                        <a:pt x="10" y="14"/>
                      </a:cubicBezTo>
                      <a:cubicBezTo>
                        <a:pt x="18" y="15"/>
                        <a:pt x="20" y="3"/>
                        <a:pt x="13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6" name="Freeform 675"/>
                <p:cNvSpPr>
                  <a:spLocks/>
                </p:cNvSpPr>
                <p:nvPr/>
              </p:nvSpPr>
              <p:spPr bwMode="auto">
                <a:xfrm>
                  <a:off x="1849" y="2635"/>
                  <a:ext cx="27" cy="24"/>
                </a:xfrm>
                <a:custGeom>
                  <a:avLst/>
                  <a:gdLst>
                    <a:gd name="T0" fmla="*/ 547 w 11"/>
                    <a:gd name="T1" fmla="*/ 0 h 9"/>
                    <a:gd name="T2" fmla="*/ 427 w 11"/>
                    <a:gd name="T3" fmla="*/ 1216 h 9"/>
                    <a:gd name="T4" fmla="*/ 800 w 11"/>
                    <a:gd name="T5" fmla="*/ 0 h 9"/>
                    <a:gd name="T6" fmla="*/ 547 w 11"/>
                    <a:gd name="T7" fmla="*/ 24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cubicBezTo>
                        <a:pt x="2" y="1"/>
                        <a:pt x="0" y="9"/>
                        <a:pt x="5" y="9"/>
                      </a:cubicBezTo>
                      <a:cubicBezTo>
                        <a:pt x="10" y="9"/>
                        <a:pt x="11" y="3"/>
                        <a:pt x="9" y="0"/>
                      </a:cubicBezTo>
                      <a:cubicBezTo>
                        <a:pt x="8" y="0"/>
                        <a:pt x="7" y="1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7" name="Freeform 676"/>
                <p:cNvSpPr>
                  <a:spLocks/>
                </p:cNvSpPr>
                <p:nvPr/>
              </p:nvSpPr>
              <p:spPr bwMode="auto">
                <a:xfrm>
                  <a:off x="1839" y="2688"/>
                  <a:ext cx="40" cy="48"/>
                </a:xfrm>
                <a:custGeom>
                  <a:avLst/>
                  <a:gdLst>
                    <a:gd name="T0" fmla="*/ 125 w 16"/>
                    <a:gd name="T1" fmla="*/ 661 h 18"/>
                    <a:gd name="T2" fmla="*/ 1175 w 16"/>
                    <a:gd name="T3" fmla="*/ 1613 h 18"/>
                    <a:gd name="T4" fmla="*/ 908 w 16"/>
                    <a:gd name="T5" fmla="*/ 661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1" y="5"/>
                      </a:moveTo>
                      <a:cubicBezTo>
                        <a:pt x="0" y="12"/>
                        <a:pt x="7" y="18"/>
                        <a:pt x="12" y="12"/>
                      </a:cubicBezTo>
                      <a:cubicBezTo>
                        <a:pt x="16" y="8"/>
                        <a:pt x="14" y="0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8" name="Freeform 677"/>
                <p:cNvSpPr>
                  <a:spLocks/>
                </p:cNvSpPr>
                <p:nvPr/>
              </p:nvSpPr>
              <p:spPr bwMode="auto">
                <a:xfrm>
                  <a:off x="1829" y="2805"/>
                  <a:ext cx="27" cy="32"/>
                </a:xfrm>
                <a:custGeom>
                  <a:avLst/>
                  <a:gdLst>
                    <a:gd name="T0" fmla="*/ 903 w 11"/>
                    <a:gd name="T1" fmla="*/ 1216 h 12"/>
                    <a:gd name="T2" fmla="*/ 977 w 11"/>
                    <a:gd name="T3" fmla="*/ 661 h 12"/>
                    <a:gd name="T4" fmla="*/ 621 w 11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10" y="8"/>
                        <a:pt x="11" y="6"/>
                        <a:pt x="11" y="5"/>
                      </a:cubicBezTo>
                      <a:cubicBezTo>
                        <a:pt x="4" y="0"/>
                        <a:pt x="0" y="12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69" name="Freeform 678"/>
                <p:cNvSpPr>
                  <a:spLocks/>
                </p:cNvSpPr>
                <p:nvPr/>
              </p:nvSpPr>
              <p:spPr bwMode="auto">
                <a:xfrm>
                  <a:off x="1879" y="2736"/>
                  <a:ext cx="50" cy="61"/>
                </a:xfrm>
                <a:custGeom>
                  <a:avLst/>
                  <a:gdLst>
                    <a:gd name="T0" fmla="*/ 395 w 20"/>
                    <a:gd name="T1" fmla="*/ 1830 h 23"/>
                    <a:gd name="T2" fmla="*/ 1095 w 20"/>
                    <a:gd name="T3" fmla="*/ 239 h 23"/>
                    <a:gd name="T4" fmla="*/ 783 w 20"/>
                    <a:gd name="T5" fmla="*/ 2069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3">
                      <a:moveTo>
                        <a:pt x="4" y="14"/>
                      </a:moveTo>
                      <a:cubicBezTo>
                        <a:pt x="9" y="23"/>
                        <a:pt x="20" y="4"/>
                        <a:pt x="11" y="2"/>
                      </a:cubicBezTo>
                      <a:cubicBezTo>
                        <a:pt x="0" y="0"/>
                        <a:pt x="1" y="20"/>
                        <a:pt x="8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0" name="Freeform 679"/>
                <p:cNvSpPr>
                  <a:spLocks/>
                </p:cNvSpPr>
                <p:nvPr/>
              </p:nvSpPr>
              <p:spPr bwMode="auto">
                <a:xfrm>
                  <a:off x="1829" y="2733"/>
                  <a:ext cx="25" cy="40"/>
                </a:xfrm>
                <a:custGeom>
                  <a:avLst/>
                  <a:gdLst>
                    <a:gd name="T0" fmla="*/ 395 w 10"/>
                    <a:gd name="T1" fmla="*/ 1613 h 15"/>
                    <a:gd name="T2" fmla="*/ 988 w 10"/>
                    <a:gd name="T3" fmla="*/ 819 h 15"/>
                    <a:gd name="T4" fmla="*/ 708 w 10"/>
                    <a:gd name="T5" fmla="*/ 14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4" y="12"/>
                      </a:moveTo>
                      <a:cubicBezTo>
                        <a:pt x="7" y="11"/>
                        <a:pt x="9" y="9"/>
                        <a:pt x="10" y="6"/>
                      </a:cubicBezTo>
                      <a:cubicBezTo>
                        <a:pt x="3" y="0"/>
                        <a:pt x="0" y="15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1" name="Freeform 680"/>
                <p:cNvSpPr>
                  <a:spLocks/>
                </p:cNvSpPr>
                <p:nvPr/>
              </p:nvSpPr>
              <p:spPr bwMode="auto">
                <a:xfrm>
                  <a:off x="1794" y="2779"/>
                  <a:ext cx="35" cy="34"/>
                </a:xfrm>
                <a:custGeom>
                  <a:avLst/>
                  <a:gdLst>
                    <a:gd name="T0" fmla="*/ 783 w 14"/>
                    <a:gd name="T1" fmla="*/ 1449 h 13"/>
                    <a:gd name="T2" fmla="*/ 595 w 14"/>
                    <a:gd name="T3" fmla="*/ 233 h 13"/>
                    <a:gd name="T4" fmla="*/ 783 w 14"/>
                    <a:gd name="T5" fmla="*/ 136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3">
                      <a:moveTo>
                        <a:pt x="8" y="12"/>
                      </a:moveTo>
                      <a:cubicBezTo>
                        <a:pt x="14" y="9"/>
                        <a:pt x="14" y="0"/>
                        <a:pt x="6" y="2"/>
                      </a:cubicBezTo>
                      <a:cubicBezTo>
                        <a:pt x="0" y="5"/>
                        <a:pt x="2" y="13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2" name="Freeform 681"/>
                <p:cNvSpPr>
                  <a:spLocks/>
                </p:cNvSpPr>
                <p:nvPr/>
              </p:nvSpPr>
              <p:spPr bwMode="auto">
                <a:xfrm>
                  <a:off x="1781" y="2725"/>
                  <a:ext cx="35" cy="27"/>
                </a:xfrm>
                <a:custGeom>
                  <a:avLst/>
                  <a:gdLst>
                    <a:gd name="T0" fmla="*/ 595 w 14"/>
                    <a:gd name="T1" fmla="*/ 1436 h 10"/>
                    <a:gd name="T2" fmla="*/ 908 w 14"/>
                    <a:gd name="T3" fmla="*/ 278 h 10"/>
                    <a:gd name="T4" fmla="*/ 708 w 14"/>
                    <a:gd name="T5" fmla="*/ 1283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0">
                      <a:moveTo>
                        <a:pt x="6" y="10"/>
                      </a:moveTo>
                      <a:cubicBezTo>
                        <a:pt x="9" y="10"/>
                        <a:pt x="14" y="3"/>
                        <a:pt x="9" y="2"/>
                      </a:cubicBezTo>
                      <a:cubicBezTo>
                        <a:pt x="4" y="0"/>
                        <a:pt x="0" y="9"/>
                        <a:pt x="7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3" name="Freeform 682"/>
                <p:cNvSpPr>
                  <a:spLocks/>
                </p:cNvSpPr>
                <p:nvPr/>
              </p:nvSpPr>
              <p:spPr bwMode="auto">
                <a:xfrm>
                  <a:off x="1746" y="2728"/>
                  <a:ext cx="30" cy="32"/>
                </a:xfrm>
                <a:custGeom>
                  <a:avLst/>
                  <a:gdLst>
                    <a:gd name="T0" fmla="*/ 595 w 12"/>
                    <a:gd name="T1" fmla="*/ 1613 h 12"/>
                    <a:gd name="T2" fmla="*/ 395 w 12"/>
                    <a:gd name="T3" fmla="*/ 397 h 12"/>
                    <a:gd name="T4" fmla="*/ 595 w 12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2">
                      <a:moveTo>
                        <a:pt x="6" y="12"/>
                      </a:moveTo>
                      <a:cubicBezTo>
                        <a:pt x="10" y="10"/>
                        <a:pt x="12" y="0"/>
                        <a:pt x="4" y="3"/>
                      </a:cubicBezTo>
                      <a:cubicBezTo>
                        <a:pt x="0" y="5"/>
                        <a:pt x="2" y="10"/>
                        <a:pt x="6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4" name="Freeform 683"/>
                <p:cNvSpPr>
                  <a:spLocks/>
                </p:cNvSpPr>
                <p:nvPr/>
              </p:nvSpPr>
              <p:spPr bwMode="auto">
                <a:xfrm>
                  <a:off x="1759" y="2757"/>
                  <a:ext cx="25" cy="46"/>
                </a:xfrm>
                <a:custGeom>
                  <a:avLst/>
                  <a:gdLst>
                    <a:gd name="T0" fmla="*/ 708 w 10"/>
                    <a:gd name="T1" fmla="*/ 1605 h 17"/>
                    <a:gd name="T2" fmla="*/ 988 w 10"/>
                    <a:gd name="T3" fmla="*/ 279 h 17"/>
                    <a:gd name="T4" fmla="*/ 908 w 10"/>
                    <a:gd name="T5" fmla="*/ 118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7">
                      <a:moveTo>
                        <a:pt x="7" y="11"/>
                      </a:moveTo>
                      <a:cubicBezTo>
                        <a:pt x="9" y="8"/>
                        <a:pt x="10" y="5"/>
                        <a:pt x="10" y="2"/>
                      </a:cubicBezTo>
                      <a:cubicBezTo>
                        <a:pt x="0" y="0"/>
                        <a:pt x="3" y="17"/>
                        <a:pt x="9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5" name="Freeform 684"/>
                <p:cNvSpPr>
                  <a:spLocks/>
                </p:cNvSpPr>
                <p:nvPr/>
              </p:nvSpPr>
              <p:spPr bwMode="auto">
                <a:xfrm>
                  <a:off x="1864" y="2808"/>
                  <a:ext cx="52" cy="51"/>
                </a:xfrm>
                <a:custGeom>
                  <a:avLst/>
                  <a:gdLst>
                    <a:gd name="T0" fmla="*/ 453 w 21"/>
                    <a:gd name="T1" fmla="*/ 1973 h 19"/>
                    <a:gd name="T2" fmla="*/ 1399 w 21"/>
                    <a:gd name="T3" fmla="*/ 676 h 19"/>
                    <a:gd name="T4" fmla="*/ 1018 w 21"/>
                    <a:gd name="T5" fmla="*/ 2225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9">
                      <a:moveTo>
                        <a:pt x="5" y="14"/>
                      </a:moveTo>
                      <a:cubicBezTo>
                        <a:pt x="11" y="18"/>
                        <a:pt x="21" y="9"/>
                        <a:pt x="15" y="5"/>
                      </a:cubicBezTo>
                      <a:cubicBezTo>
                        <a:pt x="7" y="0"/>
                        <a:pt x="0" y="19"/>
                        <a:pt x="11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6" name="Freeform 685"/>
                <p:cNvSpPr>
                  <a:spLocks/>
                </p:cNvSpPr>
                <p:nvPr/>
              </p:nvSpPr>
              <p:spPr bwMode="auto">
                <a:xfrm>
                  <a:off x="1859" y="2787"/>
                  <a:ext cx="22" cy="18"/>
                </a:xfrm>
                <a:custGeom>
                  <a:avLst/>
                  <a:gdLst>
                    <a:gd name="T0" fmla="*/ 616 w 9"/>
                    <a:gd name="T1" fmla="*/ 779 h 7"/>
                    <a:gd name="T2" fmla="*/ 790 w 9"/>
                    <a:gd name="T3" fmla="*/ 219 h 7"/>
                    <a:gd name="T4" fmla="*/ 352 w 9"/>
                    <a:gd name="T5" fmla="*/ 661 h 7"/>
                    <a:gd name="T6" fmla="*/ 538 w 9"/>
                    <a:gd name="T7" fmla="*/ 44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7">
                      <a:moveTo>
                        <a:pt x="7" y="7"/>
                      </a:moveTo>
                      <a:cubicBezTo>
                        <a:pt x="8" y="6"/>
                        <a:pt x="9" y="4"/>
                        <a:pt x="9" y="2"/>
                      </a:cubicBezTo>
                      <a:cubicBezTo>
                        <a:pt x="5" y="0"/>
                        <a:pt x="0" y="3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7" name="Freeform 686"/>
                <p:cNvSpPr>
                  <a:spLocks/>
                </p:cNvSpPr>
                <p:nvPr/>
              </p:nvSpPr>
              <p:spPr bwMode="auto">
                <a:xfrm>
                  <a:off x="1784" y="2816"/>
                  <a:ext cx="37" cy="32"/>
                </a:xfrm>
                <a:custGeom>
                  <a:avLst/>
                  <a:gdLst>
                    <a:gd name="T0" fmla="*/ 553 w 15"/>
                    <a:gd name="T1" fmla="*/ 1365 h 12"/>
                    <a:gd name="T2" fmla="*/ 257 w 15"/>
                    <a:gd name="T3" fmla="*/ 661 h 12"/>
                    <a:gd name="T4" fmla="*/ 809 w 15"/>
                    <a:gd name="T5" fmla="*/ 1216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6" y="10"/>
                      </a:moveTo>
                      <a:cubicBezTo>
                        <a:pt x="15" y="8"/>
                        <a:pt x="6" y="0"/>
                        <a:pt x="3" y="5"/>
                      </a:cubicBezTo>
                      <a:cubicBezTo>
                        <a:pt x="0" y="10"/>
                        <a:pt x="6" y="12"/>
                        <a:pt x="9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8" name="Freeform 687"/>
                <p:cNvSpPr>
                  <a:spLocks/>
                </p:cNvSpPr>
                <p:nvPr/>
              </p:nvSpPr>
              <p:spPr bwMode="auto">
                <a:xfrm>
                  <a:off x="1926" y="2821"/>
                  <a:ext cx="58" cy="48"/>
                </a:xfrm>
                <a:custGeom>
                  <a:avLst/>
                  <a:gdLst>
                    <a:gd name="T0" fmla="*/ 527 w 23"/>
                    <a:gd name="T1" fmla="*/ 2184 h 18"/>
                    <a:gd name="T2" fmla="*/ 1412 w 23"/>
                    <a:gd name="T3" fmla="*/ 397 h 18"/>
                    <a:gd name="T4" fmla="*/ 719 w 23"/>
                    <a:gd name="T5" fmla="*/ 1613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8">
                      <a:moveTo>
                        <a:pt x="5" y="16"/>
                      </a:moveTo>
                      <a:cubicBezTo>
                        <a:pt x="12" y="18"/>
                        <a:pt x="23" y="7"/>
                        <a:pt x="14" y="3"/>
                      </a:cubicBezTo>
                      <a:cubicBezTo>
                        <a:pt x="6" y="0"/>
                        <a:pt x="0" y="12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79" name="Freeform 688"/>
                <p:cNvSpPr>
                  <a:spLocks/>
                </p:cNvSpPr>
                <p:nvPr/>
              </p:nvSpPr>
              <p:spPr bwMode="auto">
                <a:xfrm>
                  <a:off x="1949" y="2771"/>
                  <a:ext cx="30" cy="24"/>
                </a:xfrm>
                <a:custGeom>
                  <a:avLst/>
                  <a:gdLst>
                    <a:gd name="T0" fmla="*/ 395 w 12"/>
                    <a:gd name="T1" fmla="*/ 1216 h 9"/>
                    <a:gd name="T2" fmla="*/ 708 w 12"/>
                    <a:gd name="T3" fmla="*/ 149 h 9"/>
                    <a:gd name="T4" fmla="*/ 125 w 12"/>
                    <a:gd name="T5" fmla="*/ 1059 h 9"/>
                    <a:gd name="T6" fmla="*/ 395 w 12"/>
                    <a:gd name="T7" fmla="*/ 96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9">
                      <a:moveTo>
                        <a:pt x="4" y="9"/>
                      </a:moveTo>
                      <a:cubicBezTo>
                        <a:pt x="8" y="9"/>
                        <a:pt x="12" y="2"/>
                        <a:pt x="7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8"/>
                        <a:pt x="3" y="8"/>
                        <a:pt x="4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0" name="Freeform 689"/>
                <p:cNvSpPr>
                  <a:spLocks/>
                </p:cNvSpPr>
                <p:nvPr/>
              </p:nvSpPr>
              <p:spPr bwMode="auto">
                <a:xfrm>
                  <a:off x="1964" y="2701"/>
                  <a:ext cx="42" cy="38"/>
                </a:xfrm>
                <a:custGeom>
                  <a:avLst/>
                  <a:gdLst>
                    <a:gd name="T0" fmla="*/ 1191 w 17"/>
                    <a:gd name="T1" fmla="*/ 1900 h 14"/>
                    <a:gd name="T2" fmla="*/ 452 w 17"/>
                    <a:gd name="T3" fmla="*/ 597 h 14"/>
                    <a:gd name="T4" fmla="*/ 556 w 17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4">
                      <a:moveTo>
                        <a:pt x="13" y="13"/>
                      </a:moveTo>
                      <a:cubicBezTo>
                        <a:pt x="17" y="7"/>
                        <a:pt x="12" y="0"/>
                        <a:pt x="5" y="4"/>
                      </a:cubicBezTo>
                      <a:cubicBezTo>
                        <a:pt x="0" y="7"/>
                        <a:pt x="0" y="14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1" name="Freeform 690"/>
                <p:cNvSpPr>
                  <a:spLocks/>
                </p:cNvSpPr>
                <p:nvPr/>
              </p:nvSpPr>
              <p:spPr bwMode="auto">
                <a:xfrm>
                  <a:off x="2061" y="2715"/>
                  <a:ext cx="20" cy="34"/>
                </a:xfrm>
                <a:custGeom>
                  <a:avLst/>
                  <a:gdLst>
                    <a:gd name="T0" fmla="*/ 0 w 8"/>
                    <a:gd name="T1" fmla="*/ 609 h 13"/>
                    <a:gd name="T2" fmla="*/ 0 w 8"/>
                    <a:gd name="T3" fmla="*/ 1130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5"/>
                      </a:move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2" name="Freeform 691"/>
                <p:cNvSpPr>
                  <a:spLocks/>
                </p:cNvSpPr>
                <p:nvPr/>
              </p:nvSpPr>
              <p:spPr bwMode="auto">
                <a:xfrm>
                  <a:off x="2081" y="2776"/>
                  <a:ext cx="20" cy="40"/>
                </a:xfrm>
                <a:custGeom>
                  <a:avLst/>
                  <a:gdLst>
                    <a:gd name="T0" fmla="*/ 395 w 8"/>
                    <a:gd name="T1" fmla="*/ 397 h 15"/>
                    <a:gd name="T2" fmla="*/ 0 w 8"/>
                    <a:gd name="T3" fmla="*/ 1459 h 15"/>
                    <a:gd name="T4" fmla="*/ 125 w 8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3"/>
                      </a:moveTo>
                      <a:cubicBezTo>
                        <a:pt x="2" y="5"/>
                        <a:pt x="0" y="8"/>
                        <a:pt x="0" y="11"/>
                      </a:cubicBezTo>
                      <a:cubicBezTo>
                        <a:pt x="8" y="15"/>
                        <a:pt x="7" y="0"/>
                        <a:pt x="1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3" name="Freeform 692"/>
                <p:cNvSpPr>
                  <a:spLocks/>
                </p:cNvSpPr>
                <p:nvPr/>
              </p:nvSpPr>
              <p:spPr bwMode="auto">
                <a:xfrm>
                  <a:off x="2091" y="2728"/>
                  <a:ext cx="38" cy="43"/>
                </a:xfrm>
                <a:custGeom>
                  <a:avLst/>
                  <a:gdLst>
                    <a:gd name="T0" fmla="*/ 540 w 15"/>
                    <a:gd name="T1" fmla="*/ 427 h 16"/>
                    <a:gd name="T2" fmla="*/ 1026 w 15"/>
                    <a:gd name="T3" fmla="*/ 1575 h 16"/>
                    <a:gd name="T4" fmla="*/ 616 w 15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6">
                      <a:moveTo>
                        <a:pt x="5" y="3"/>
                      </a:moveTo>
                      <a:cubicBezTo>
                        <a:pt x="0" y="7"/>
                        <a:pt x="3" y="16"/>
                        <a:pt x="10" y="11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4" name="Freeform 693"/>
                <p:cNvSpPr>
                  <a:spLocks/>
                </p:cNvSpPr>
                <p:nvPr/>
              </p:nvSpPr>
              <p:spPr bwMode="auto">
                <a:xfrm>
                  <a:off x="2106" y="2760"/>
                  <a:ext cx="30" cy="24"/>
                </a:xfrm>
                <a:custGeom>
                  <a:avLst/>
                  <a:gdLst>
                    <a:gd name="T0" fmla="*/ 595 w 12"/>
                    <a:gd name="T1" fmla="*/ 0 h 9"/>
                    <a:gd name="T2" fmla="*/ 520 w 12"/>
                    <a:gd name="T3" fmla="*/ 1216 h 9"/>
                    <a:gd name="T4" fmla="*/ 520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2" y="0"/>
                        <a:pt x="5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5" name="Freeform 694"/>
                <p:cNvSpPr>
                  <a:spLocks/>
                </p:cNvSpPr>
                <p:nvPr/>
              </p:nvSpPr>
              <p:spPr bwMode="auto">
                <a:xfrm>
                  <a:off x="2166" y="2768"/>
                  <a:ext cx="28" cy="37"/>
                </a:xfrm>
                <a:custGeom>
                  <a:avLst/>
                  <a:gdLst>
                    <a:gd name="T0" fmla="*/ 331 w 11"/>
                    <a:gd name="T1" fmla="*/ 0 h 14"/>
                    <a:gd name="T2" fmla="*/ 759 w 11"/>
                    <a:gd name="T3" fmla="*/ 1033 h 14"/>
                    <a:gd name="T4" fmla="*/ 331 w 11"/>
                    <a:gd name="T5" fmla="*/ 238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3" y="0"/>
                      </a:moveTo>
                      <a:cubicBezTo>
                        <a:pt x="0" y="4"/>
                        <a:pt x="1" y="14"/>
                        <a:pt x="7" y="8"/>
                      </a:cubicBezTo>
                      <a:cubicBezTo>
                        <a:pt x="11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6" name="Freeform 695"/>
                <p:cNvSpPr>
                  <a:spLocks/>
                </p:cNvSpPr>
                <p:nvPr/>
              </p:nvSpPr>
              <p:spPr bwMode="auto">
                <a:xfrm>
                  <a:off x="2144" y="2728"/>
                  <a:ext cx="27" cy="43"/>
                </a:xfrm>
                <a:custGeom>
                  <a:avLst/>
                  <a:gdLst>
                    <a:gd name="T0" fmla="*/ 71 w 11"/>
                    <a:gd name="T1" fmla="*/ 989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7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3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7" name="Freeform 696"/>
                <p:cNvSpPr>
                  <a:spLocks/>
                </p:cNvSpPr>
                <p:nvPr/>
              </p:nvSpPr>
              <p:spPr bwMode="auto">
                <a:xfrm>
                  <a:off x="2054" y="2928"/>
                  <a:ext cx="30" cy="27"/>
                </a:xfrm>
                <a:custGeom>
                  <a:avLst/>
                  <a:gdLst>
                    <a:gd name="T0" fmla="*/ 395 w 12"/>
                    <a:gd name="T1" fmla="*/ 1283 h 10"/>
                    <a:gd name="T2" fmla="*/ 708 w 12"/>
                    <a:gd name="T3" fmla="*/ 159 h 10"/>
                    <a:gd name="T4" fmla="*/ 125 w 12"/>
                    <a:gd name="T5" fmla="*/ 1283 h 10"/>
                    <a:gd name="T6" fmla="*/ 395 w 12"/>
                    <a:gd name="T7" fmla="*/ 11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0">
                      <a:moveTo>
                        <a:pt x="4" y="9"/>
                      </a:moveTo>
                      <a:cubicBezTo>
                        <a:pt x="8" y="10"/>
                        <a:pt x="12" y="3"/>
                        <a:pt x="7" y="1"/>
                      </a:cubicBezTo>
                      <a:cubicBezTo>
                        <a:pt x="3" y="0"/>
                        <a:pt x="0" y="5"/>
                        <a:pt x="1" y="9"/>
                      </a:cubicBezTo>
                      <a:cubicBezTo>
                        <a:pt x="2" y="9"/>
                        <a:pt x="3" y="9"/>
                        <a:pt x="4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8" name="Freeform 697"/>
                <p:cNvSpPr>
                  <a:spLocks/>
                </p:cNvSpPr>
                <p:nvPr/>
              </p:nvSpPr>
              <p:spPr bwMode="auto">
                <a:xfrm>
                  <a:off x="2066" y="2859"/>
                  <a:ext cx="43" cy="40"/>
                </a:xfrm>
                <a:custGeom>
                  <a:avLst/>
                  <a:gdLst>
                    <a:gd name="T0" fmla="*/ 1439 w 17"/>
                    <a:gd name="T1" fmla="*/ 1877 h 15"/>
                    <a:gd name="T2" fmla="*/ 615 w 17"/>
                    <a:gd name="T3" fmla="*/ 547 h 15"/>
                    <a:gd name="T4" fmla="*/ 741 w 17"/>
                    <a:gd name="T5" fmla="*/ 1613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4" y="14"/>
                      </a:moveTo>
                      <a:cubicBezTo>
                        <a:pt x="17" y="7"/>
                        <a:pt x="13" y="0"/>
                        <a:pt x="6" y="4"/>
                      </a:cubicBezTo>
                      <a:cubicBezTo>
                        <a:pt x="0" y="7"/>
                        <a:pt x="1" y="15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89" name="Freeform 698"/>
                <p:cNvSpPr>
                  <a:spLocks/>
                </p:cNvSpPr>
                <p:nvPr/>
              </p:nvSpPr>
              <p:spPr bwMode="auto">
                <a:xfrm>
                  <a:off x="1906" y="2685"/>
                  <a:ext cx="50" cy="40"/>
                </a:xfrm>
                <a:custGeom>
                  <a:avLst/>
                  <a:gdLst>
                    <a:gd name="T0" fmla="*/ 988 w 20"/>
                    <a:gd name="T1" fmla="*/ 397 h 15"/>
                    <a:gd name="T2" fmla="*/ 908 w 20"/>
                    <a:gd name="T3" fmla="*/ 2027 h 15"/>
                    <a:gd name="T4" fmla="*/ 1300 w 20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0" y="3"/>
                      </a:moveTo>
                      <a:cubicBezTo>
                        <a:pt x="4" y="0"/>
                        <a:pt x="0" y="15"/>
                        <a:pt x="9" y="15"/>
                      </a:cubicBezTo>
                      <a:cubicBezTo>
                        <a:pt x="14" y="15"/>
                        <a:pt x="20" y="6"/>
                        <a:pt x="1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0" name="Freeform 699"/>
                <p:cNvSpPr>
                  <a:spLocks/>
                </p:cNvSpPr>
                <p:nvPr/>
              </p:nvSpPr>
              <p:spPr bwMode="auto">
                <a:xfrm>
                  <a:off x="2011" y="2675"/>
                  <a:ext cx="18" cy="16"/>
                </a:xfrm>
                <a:custGeom>
                  <a:avLst/>
                  <a:gdLst>
                    <a:gd name="T0" fmla="*/ 563 w 7"/>
                    <a:gd name="T1" fmla="*/ 0 h 6"/>
                    <a:gd name="T2" fmla="*/ 139 w 7"/>
                    <a:gd name="T3" fmla="*/ 819 h 6"/>
                    <a:gd name="T4" fmla="*/ 779 w 7"/>
                    <a:gd name="T5" fmla="*/ 248 h 6"/>
                    <a:gd name="T6" fmla="*/ 442 w 7"/>
                    <a:gd name="T7" fmla="*/ 149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cubicBezTo>
                        <a:pt x="2" y="0"/>
                        <a:pt x="0" y="2"/>
                        <a:pt x="1" y="6"/>
                      </a:cubicBezTo>
                      <a:cubicBezTo>
                        <a:pt x="3" y="6"/>
                        <a:pt x="6" y="5"/>
                        <a:pt x="7" y="2"/>
                      </a:cubicBezTo>
                      <a:cubicBezTo>
                        <a:pt x="6" y="0"/>
                        <a:pt x="5" y="1"/>
                        <a:pt x="4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1" name="Freeform 700"/>
                <p:cNvSpPr>
                  <a:spLocks/>
                </p:cNvSpPr>
                <p:nvPr/>
              </p:nvSpPr>
              <p:spPr bwMode="auto">
                <a:xfrm>
                  <a:off x="2011" y="2747"/>
                  <a:ext cx="48" cy="42"/>
                </a:xfrm>
                <a:custGeom>
                  <a:avLst/>
                  <a:gdLst>
                    <a:gd name="T0" fmla="*/ 1341 w 19"/>
                    <a:gd name="T1" fmla="*/ 0 h 16"/>
                    <a:gd name="T2" fmla="*/ 1016 w 19"/>
                    <a:gd name="T3" fmla="*/ 1848 h 16"/>
                    <a:gd name="T4" fmla="*/ 1225 w 19"/>
                    <a:gd name="T5" fmla="*/ 0 h 16"/>
                    <a:gd name="T6" fmla="*/ 1142 w 19"/>
                    <a:gd name="T7" fmla="*/ 378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3" y="0"/>
                      </a:moveTo>
                      <a:cubicBezTo>
                        <a:pt x="5" y="1"/>
                        <a:pt x="0" y="16"/>
                        <a:pt x="10" y="15"/>
                      </a:cubicBezTo>
                      <a:cubicBezTo>
                        <a:pt x="16" y="15"/>
                        <a:pt x="19" y="1"/>
                        <a:pt x="12" y="0"/>
                      </a:cubicBezTo>
                      <a:cubicBezTo>
                        <a:pt x="11" y="1"/>
                        <a:pt x="11" y="2"/>
                        <a:pt x="11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2" name="Freeform 701"/>
                <p:cNvSpPr>
                  <a:spLocks/>
                </p:cNvSpPr>
                <p:nvPr/>
              </p:nvSpPr>
              <p:spPr bwMode="auto">
                <a:xfrm>
                  <a:off x="2029" y="2805"/>
                  <a:ext cx="47" cy="43"/>
                </a:xfrm>
                <a:custGeom>
                  <a:avLst/>
                  <a:gdLst>
                    <a:gd name="T0" fmla="*/ 1395 w 19"/>
                    <a:gd name="T1" fmla="*/ 427 h 16"/>
                    <a:gd name="T2" fmla="*/ 564 w 19"/>
                    <a:gd name="T3" fmla="*/ 1669 h 16"/>
                    <a:gd name="T4" fmla="*/ 1192 w 19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15" y="3"/>
                      </a:moveTo>
                      <a:cubicBezTo>
                        <a:pt x="10" y="0"/>
                        <a:pt x="0" y="8"/>
                        <a:pt x="6" y="12"/>
                      </a:cubicBezTo>
                      <a:cubicBezTo>
                        <a:pt x="13" y="16"/>
                        <a:pt x="19" y="4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3" name="Freeform 702"/>
                <p:cNvSpPr>
                  <a:spLocks/>
                </p:cNvSpPr>
                <p:nvPr/>
              </p:nvSpPr>
              <p:spPr bwMode="auto">
                <a:xfrm>
                  <a:off x="1999" y="2867"/>
                  <a:ext cx="22" cy="26"/>
                </a:xfrm>
                <a:custGeom>
                  <a:avLst/>
                  <a:gdLst>
                    <a:gd name="T0" fmla="*/ 71 w 9"/>
                    <a:gd name="T1" fmla="*/ 143 h 10"/>
                    <a:gd name="T2" fmla="*/ 174 w 9"/>
                    <a:gd name="T3" fmla="*/ 1196 h 10"/>
                    <a:gd name="T4" fmla="*/ 352 w 9"/>
                    <a:gd name="T5" fmla="*/ 0 h 10"/>
                    <a:gd name="T6" fmla="*/ 252 w 9"/>
                    <a:gd name="T7" fmla="*/ 37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1" y="1"/>
                      </a:moveTo>
                      <a:cubicBezTo>
                        <a:pt x="0" y="4"/>
                        <a:pt x="0" y="7"/>
                        <a:pt x="2" y="10"/>
                      </a:cubicBezTo>
                      <a:cubicBezTo>
                        <a:pt x="8" y="10"/>
                        <a:pt x="9" y="2"/>
                        <a:pt x="4" y="0"/>
                      </a:cubicBezTo>
                      <a:cubicBezTo>
                        <a:pt x="3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4" name="Freeform 703"/>
                <p:cNvSpPr>
                  <a:spLocks/>
                </p:cNvSpPr>
                <p:nvPr/>
              </p:nvSpPr>
              <p:spPr bwMode="auto">
                <a:xfrm>
                  <a:off x="1956" y="2888"/>
                  <a:ext cx="63" cy="69"/>
                </a:xfrm>
                <a:custGeom>
                  <a:avLst/>
                  <a:gdLst>
                    <a:gd name="T0" fmla="*/ 1220 w 25"/>
                    <a:gd name="T1" fmla="*/ 656 h 26"/>
                    <a:gd name="T2" fmla="*/ 1220 w 25"/>
                    <a:gd name="T3" fmla="*/ 2879 h 26"/>
                    <a:gd name="T4" fmla="*/ 527 w 25"/>
                    <a:gd name="T5" fmla="*/ 1346 h 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6">
                      <a:moveTo>
                        <a:pt x="12" y="5"/>
                      </a:moveTo>
                      <a:cubicBezTo>
                        <a:pt x="0" y="8"/>
                        <a:pt x="0" y="26"/>
                        <a:pt x="12" y="22"/>
                      </a:cubicBezTo>
                      <a:cubicBezTo>
                        <a:pt x="25" y="18"/>
                        <a:pt x="11" y="0"/>
                        <a:pt x="5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5" name="Freeform 704"/>
                <p:cNvSpPr>
                  <a:spLocks/>
                </p:cNvSpPr>
                <p:nvPr/>
              </p:nvSpPr>
              <p:spPr bwMode="auto">
                <a:xfrm>
                  <a:off x="2014" y="2896"/>
                  <a:ext cx="55" cy="48"/>
                </a:xfrm>
                <a:custGeom>
                  <a:avLst/>
                  <a:gdLst>
                    <a:gd name="T0" fmla="*/ 783 w 22"/>
                    <a:gd name="T1" fmla="*/ 149 h 18"/>
                    <a:gd name="T2" fmla="*/ 1095 w 22"/>
                    <a:gd name="T3" fmla="*/ 0 h 18"/>
                    <a:gd name="T4" fmla="*/ 908 w 2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8">
                      <a:moveTo>
                        <a:pt x="8" y="1"/>
                      </a:moveTo>
                      <a:cubicBezTo>
                        <a:pt x="0" y="18"/>
                        <a:pt x="22" y="8"/>
                        <a:pt x="11" y="0"/>
                      </a:cubicBezTo>
                      <a:cubicBezTo>
                        <a:pt x="8" y="1"/>
                        <a:pt x="7" y="4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6" name="Freeform 705"/>
                <p:cNvSpPr>
                  <a:spLocks/>
                </p:cNvSpPr>
                <p:nvPr/>
              </p:nvSpPr>
              <p:spPr bwMode="auto">
                <a:xfrm>
                  <a:off x="2139" y="283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252 w 9"/>
                    <a:gd name="T3" fmla="*/ 1833 h 13"/>
                    <a:gd name="T4" fmla="*/ 616 w 9"/>
                    <a:gd name="T5" fmla="*/ 681 h 13"/>
                    <a:gd name="T6" fmla="*/ 352 w 9"/>
                    <a:gd name="T7" fmla="*/ 84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0" y="3"/>
                        <a:pt x="0" y="10"/>
                        <a:pt x="3" y="13"/>
                      </a:cubicBezTo>
                      <a:cubicBezTo>
                        <a:pt x="7" y="12"/>
                        <a:pt x="9" y="9"/>
                        <a:pt x="7" y="5"/>
                      </a:cubicBezTo>
                      <a:cubicBezTo>
                        <a:pt x="6" y="5"/>
                        <a:pt x="5" y="5"/>
                        <a:pt x="4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7" name="Freeform 706"/>
                <p:cNvSpPr>
                  <a:spLocks/>
                </p:cNvSpPr>
                <p:nvPr/>
              </p:nvSpPr>
              <p:spPr bwMode="auto">
                <a:xfrm>
                  <a:off x="2159" y="2667"/>
                  <a:ext cx="25" cy="29"/>
                </a:xfrm>
                <a:custGeom>
                  <a:avLst/>
                  <a:gdLst>
                    <a:gd name="T0" fmla="*/ 783 w 10"/>
                    <a:gd name="T1" fmla="*/ 0 h 11"/>
                    <a:gd name="T2" fmla="*/ 595 w 10"/>
                    <a:gd name="T3" fmla="*/ 1265 h 11"/>
                    <a:gd name="T4" fmla="*/ 595 w 10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3" y="1"/>
                        <a:pt x="0" y="11"/>
                        <a:pt x="6" y="10"/>
                      </a:cubicBezTo>
                      <a:cubicBezTo>
                        <a:pt x="10" y="9"/>
                        <a:pt x="9" y="3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8" name="Freeform 707"/>
                <p:cNvSpPr>
                  <a:spLocks/>
                </p:cNvSpPr>
                <p:nvPr/>
              </p:nvSpPr>
              <p:spPr bwMode="auto">
                <a:xfrm>
                  <a:off x="2121" y="2581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007 h 10"/>
                    <a:gd name="T4" fmla="*/ 549 w 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1" y="10"/>
                        <a:pt x="5" y="7"/>
                      </a:cubicBezTo>
                      <a:cubicBezTo>
                        <a:pt x="8" y="4"/>
                        <a:pt x="9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99" name="Freeform 708"/>
                <p:cNvSpPr>
                  <a:spLocks/>
                </p:cNvSpPr>
                <p:nvPr/>
              </p:nvSpPr>
              <p:spPr bwMode="auto">
                <a:xfrm>
                  <a:off x="2146" y="2619"/>
                  <a:ext cx="25" cy="26"/>
                </a:xfrm>
                <a:custGeom>
                  <a:avLst/>
                  <a:gdLst>
                    <a:gd name="T0" fmla="*/ 708 w 10"/>
                    <a:gd name="T1" fmla="*/ 460 h 10"/>
                    <a:gd name="T2" fmla="*/ 520 w 10"/>
                    <a:gd name="T3" fmla="*/ 1196 h 10"/>
                    <a:gd name="T4" fmla="*/ 520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7" y="4"/>
                      </a:moveTo>
                      <a:cubicBezTo>
                        <a:pt x="2" y="1"/>
                        <a:pt x="0" y="10"/>
                        <a:pt x="5" y="10"/>
                      </a:cubicBezTo>
                      <a:cubicBezTo>
                        <a:pt x="10" y="10"/>
                        <a:pt x="9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0" name="Freeform 709"/>
                <p:cNvSpPr>
                  <a:spLocks/>
                </p:cNvSpPr>
                <p:nvPr/>
              </p:nvSpPr>
              <p:spPr bwMode="auto">
                <a:xfrm>
                  <a:off x="2059" y="2637"/>
                  <a:ext cx="32" cy="35"/>
                </a:xfrm>
                <a:custGeom>
                  <a:avLst/>
                  <a:gdLst>
                    <a:gd name="T0" fmla="*/ 551 w 13"/>
                    <a:gd name="T1" fmla="*/ 0 h 13"/>
                    <a:gd name="T2" fmla="*/ 625 w 13"/>
                    <a:gd name="T3" fmla="*/ 1833 h 13"/>
                    <a:gd name="T4" fmla="*/ 625 w 13"/>
                    <a:gd name="T5" fmla="*/ 428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6" y="0"/>
                      </a:moveTo>
                      <a:cubicBezTo>
                        <a:pt x="3" y="3"/>
                        <a:pt x="0" y="13"/>
                        <a:pt x="7" y="13"/>
                      </a:cubicBezTo>
                      <a:cubicBezTo>
                        <a:pt x="13" y="13"/>
                        <a:pt x="12" y="1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1" name="Freeform 710"/>
                <p:cNvSpPr>
                  <a:spLocks/>
                </p:cNvSpPr>
                <p:nvPr/>
              </p:nvSpPr>
              <p:spPr bwMode="auto">
                <a:xfrm>
                  <a:off x="2064" y="2672"/>
                  <a:ext cx="50" cy="43"/>
                </a:xfrm>
                <a:custGeom>
                  <a:avLst/>
                  <a:gdLst>
                    <a:gd name="T0" fmla="*/ 708 w 20"/>
                    <a:gd name="T1" fmla="*/ 586 h 16"/>
                    <a:gd name="T2" fmla="*/ 1175 w 20"/>
                    <a:gd name="T3" fmla="*/ 1828 h 16"/>
                    <a:gd name="T4" fmla="*/ 988 w 20"/>
                    <a:gd name="T5" fmla="*/ 839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6">
                      <a:moveTo>
                        <a:pt x="7" y="4"/>
                      </a:moveTo>
                      <a:cubicBezTo>
                        <a:pt x="0" y="5"/>
                        <a:pt x="4" y="16"/>
                        <a:pt x="12" y="13"/>
                      </a:cubicBezTo>
                      <a:cubicBezTo>
                        <a:pt x="20" y="10"/>
                        <a:pt x="15" y="0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2" name="Freeform 711"/>
                <p:cNvSpPr>
                  <a:spLocks/>
                </p:cNvSpPr>
                <p:nvPr/>
              </p:nvSpPr>
              <p:spPr bwMode="auto">
                <a:xfrm>
                  <a:off x="1964" y="2640"/>
                  <a:ext cx="45" cy="53"/>
                </a:xfrm>
                <a:custGeom>
                  <a:avLst/>
                  <a:gdLst>
                    <a:gd name="T0" fmla="*/ 783 w 18"/>
                    <a:gd name="T1" fmla="*/ 392 h 20"/>
                    <a:gd name="T2" fmla="*/ 988 w 18"/>
                    <a:gd name="T3" fmla="*/ 2366 h 20"/>
                    <a:gd name="T4" fmla="*/ 708 w 18"/>
                    <a:gd name="T5" fmla="*/ 134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8" y="3"/>
                      </a:moveTo>
                      <a:cubicBezTo>
                        <a:pt x="4" y="7"/>
                        <a:pt x="0" y="20"/>
                        <a:pt x="10" y="18"/>
                      </a:cubicBezTo>
                      <a:cubicBezTo>
                        <a:pt x="18" y="16"/>
                        <a:pt x="13" y="0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3" name="Freeform 712"/>
                <p:cNvSpPr>
                  <a:spLocks/>
                </p:cNvSpPr>
                <p:nvPr/>
              </p:nvSpPr>
              <p:spPr bwMode="auto">
                <a:xfrm>
                  <a:off x="1881" y="2851"/>
                  <a:ext cx="50" cy="40"/>
                </a:xfrm>
                <a:custGeom>
                  <a:avLst/>
                  <a:gdLst>
                    <a:gd name="T0" fmla="*/ 1688 w 20"/>
                    <a:gd name="T1" fmla="*/ 397 h 15"/>
                    <a:gd name="T2" fmla="*/ 1375 w 20"/>
                    <a:gd name="T3" fmla="*/ 0 h 15"/>
                    <a:gd name="T4" fmla="*/ 520 w 20"/>
                    <a:gd name="T5" fmla="*/ 1459 h 15"/>
                    <a:gd name="T6" fmla="*/ 1688 w 20"/>
                    <a:gd name="T7" fmla="*/ 397 h 15"/>
                    <a:gd name="T8" fmla="*/ 1175 w 20"/>
                    <a:gd name="T9" fmla="*/ 39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17" y="3"/>
                      </a:moveTo>
                      <a:cubicBezTo>
                        <a:pt x="16" y="2"/>
                        <a:pt x="15" y="1"/>
                        <a:pt x="14" y="0"/>
                      </a:cubicBezTo>
                      <a:cubicBezTo>
                        <a:pt x="10" y="1"/>
                        <a:pt x="0" y="5"/>
                        <a:pt x="5" y="11"/>
                      </a:cubicBezTo>
                      <a:cubicBezTo>
                        <a:pt x="9" y="15"/>
                        <a:pt x="20" y="9"/>
                        <a:pt x="17" y="3"/>
                      </a:cubicBezTo>
                      <a:cubicBezTo>
                        <a:pt x="16" y="2"/>
                        <a:pt x="13" y="2"/>
                        <a:pt x="1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4" name="Freeform 713"/>
                <p:cNvSpPr>
                  <a:spLocks/>
                </p:cNvSpPr>
                <p:nvPr/>
              </p:nvSpPr>
              <p:spPr bwMode="auto">
                <a:xfrm>
                  <a:off x="1776" y="2632"/>
                  <a:ext cx="38" cy="35"/>
                </a:xfrm>
                <a:custGeom>
                  <a:avLst/>
                  <a:gdLst>
                    <a:gd name="T0" fmla="*/ 828 w 15"/>
                    <a:gd name="T1" fmla="*/ 0 h 13"/>
                    <a:gd name="T2" fmla="*/ 616 w 15"/>
                    <a:gd name="T3" fmla="*/ 1683 h 13"/>
                    <a:gd name="T4" fmla="*/ 1155 w 15"/>
                    <a:gd name="T5" fmla="*/ 587 h 13"/>
                    <a:gd name="T6" fmla="*/ 942 w 15"/>
                    <a:gd name="T7" fmla="*/ 993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2" y="1"/>
                        <a:pt x="0" y="11"/>
                        <a:pt x="6" y="12"/>
                      </a:cubicBezTo>
                      <a:cubicBezTo>
                        <a:pt x="11" y="13"/>
                        <a:pt x="15" y="7"/>
                        <a:pt x="11" y="4"/>
                      </a:cubicBezTo>
                      <a:cubicBezTo>
                        <a:pt x="10" y="5"/>
                        <a:pt x="9" y="6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5" name="Freeform 714"/>
                <p:cNvSpPr>
                  <a:spLocks/>
                </p:cNvSpPr>
                <p:nvPr/>
              </p:nvSpPr>
              <p:spPr bwMode="auto">
                <a:xfrm>
                  <a:off x="2161" y="2861"/>
                  <a:ext cx="63" cy="67"/>
                </a:xfrm>
                <a:custGeom>
                  <a:avLst/>
                  <a:gdLst>
                    <a:gd name="T0" fmla="*/ 1726 w 25"/>
                    <a:gd name="T1" fmla="*/ 560 h 25"/>
                    <a:gd name="T2" fmla="*/ 1328 w 25"/>
                    <a:gd name="T3" fmla="*/ 3310 h 25"/>
                    <a:gd name="T4" fmla="*/ 1620 w 25"/>
                    <a:gd name="T5" fmla="*/ 82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5">
                      <a:moveTo>
                        <a:pt x="17" y="4"/>
                      </a:moveTo>
                      <a:cubicBezTo>
                        <a:pt x="7" y="2"/>
                        <a:pt x="0" y="25"/>
                        <a:pt x="13" y="24"/>
                      </a:cubicBezTo>
                      <a:cubicBezTo>
                        <a:pt x="25" y="22"/>
                        <a:pt x="25" y="0"/>
                        <a:pt x="16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6" name="Freeform 715"/>
                <p:cNvSpPr>
                  <a:spLocks/>
                </p:cNvSpPr>
                <p:nvPr/>
              </p:nvSpPr>
              <p:spPr bwMode="auto">
                <a:xfrm>
                  <a:off x="2006" y="2941"/>
                  <a:ext cx="28" cy="32"/>
                </a:xfrm>
                <a:custGeom>
                  <a:avLst/>
                  <a:gdLst>
                    <a:gd name="T0" fmla="*/ 415 w 11"/>
                    <a:gd name="T1" fmla="*/ 0 h 12"/>
                    <a:gd name="T2" fmla="*/ 629 w 11"/>
                    <a:gd name="T3" fmla="*/ 1216 h 12"/>
                    <a:gd name="T4" fmla="*/ 759 w 11"/>
                    <a:gd name="T5" fmla="*/ 149 h 12"/>
                    <a:gd name="T6" fmla="*/ 629 w 11"/>
                    <a:gd name="T7" fmla="*/ 248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4" y="0"/>
                      </a:moveTo>
                      <a:cubicBezTo>
                        <a:pt x="1" y="3"/>
                        <a:pt x="0" y="12"/>
                        <a:pt x="6" y="9"/>
                      </a:cubicBezTo>
                      <a:cubicBezTo>
                        <a:pt x="10" y="7"/>
                        <a:pt x="11" y="2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7" name="Freeform 716"/>
                <p:cNvSpPr>
                  <a:spLocks/>
                </p:cNvSpPr>
                <p:nvPr/>
              </p:nvSpPr>
              <p:spPr bwMode="auto">
                <a:xfrm>
                  <a:off x="1816" y="2869"/>
                  <a:ext cx="35" cy="38"/>
                </a:xfrm>
                <a:custGeom>
                  <a:avLst/>
                  <a:gdLst>
                    <a:gd name="T0" fmla="*/ 783 w 14"/>
                    <a:gd name="T1" fmla="*/ 442 h 14"/>
                    <a:gd name="T2" fmla="*/ 1175 w 14"/>
                    <a:gd name="T3" fmla="*/ 1200 h 14"/>
                    <a:gd name="T4" fmla="*/ 708 w 14"/>
                    <a:gd name="T5" fmla="*/ 86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8" y="3"/>
                      </a:moveTo>
                      <a:cubicBezTo>
                        <a:pt x="0" y="10"/>
                        <a:pt x="9" y="14"/>
                        <a:pt x="12" y="8"/>
                      </a:cubicBezTo>
                      <a:cubicBezTo>
                        <a:pt x="14" y="2"/>
                        <a:pt x="4" y="0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8" name="Freeform 717"/>
                <p:cNvSpPr>
                  <a:spLocks/>
                </p:cNvSpPr>
                <p:nvPr/>
              </p:nvSpPr>
              <p:spPr bwMode="auto">
                <a:xfrm>
                  <a:off x="1986" y="2773"/>
                  <a:ext cx="40" cy="46"/>
                </a:xfrm>
                <a:custGeom>
                  <a:avLst/>
                  <a:gdLst>
                    <a:gd name="T0" fmla="*/ 0 w 16"/>
                    <a:gd name="T1" fmla="*/ 1185 h 17"/>
                    <a:gd name="T2" fmla="*/ 125 w 16"/>
                    <a:gd name="T3" fmla="*/ 2460 h 17"/>
                    <a:gd name="T4" fmla="*/ 0 w 16"/>
                    <a:gd name="T5" fmla="*/ 1721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7">
                      <a:moveTo>
                        <a:pt x="0" y="8"/>
                      </a:moveTo>
                      <a:cubicBezTo>
                        <a:pt x="0" y="12"/>
                        <a:pt x="0" y="15"/>
                        <a:pt x="1" y="17"/>
                      </a:cubicBezTo>
                      <a:cubicBezTo>
                        <a:pt x="16" y="17"/>
                        <a:pt x="2" y="0"/>
                        <a:pt x="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09" name="Freeform 718"/>
                <p:cNvSpPr>
                  <a:spLocks/>
                </p:cNvSpPr>
                <p:nvPr/>
              </p:nvSpPr>
              <p:spPr bwMode="auto">
                <a:xfrm>
                  <a:off x="1916" y="2779"/>
                  <a:ext cx="35" cy="45"/>
                </a:xfrm>
                <a:custGeom>
                  <a:avLst/>
                  <a:gdLst>
                    <a:gd name="T0" fmla="*/ 313 w 14"/>
                    <a:gd name="T1" fmla="*/ 630 h 17"/>
                    <a:gd name="T2" fmla="*/ 783 w 14"/>
                    <a:gd name="T3" fmla="*/ 1578 h 17"/>
                    <a:gd name="T4" fmla="*/ 20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3" y="5"/>
                      </a:moveTo>
                      <a:cubicBezTo>
                        <a:pt x="0" y="9"/>
                        <a:pt x="3" y="17"/>
                        <a:pt x="8" y="12"/>
                      </a:cubicBezTo>
                      <a:cubicBezTo>
                        <a:pt x="14" y="7"/>
                        <a:pt x="3" y="0"/>
                        <a:pt x="2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0" name="Freeform 719"/>
                <p:cNvSpPr>
                  <a:spLocks/>
                </p:cNvSpPr>
                <p:nvPr/>
              </p:nvSpPr>
              <p:spPr bwMode="auto">
                <a:xfrm>
                  <a:off x="1824" y="2848"/>
                  <a:ext cx="15" cy="16"/>
                </a:xfrm>
                <a:custGeom>
                  <a:avLst/>
                  <a:gdLst>
                    <a:gd name="T0" fmla="*/ 0 w 6"/>
                    <a:gd name="T1" fmla="*/ 149 h 6"/>
                    <a:gd name="T2" fmla="*/ 125 w 6"/>
                    <a:gd name="T3" fmla="*/ 819 h 6"/>
                    <a:gd name="T4" fmla="*/ 39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1"/>
                      </a:move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5" y="5"/>
                        <a:pt x="6" y="2"/>
                        <a:pt x="4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1" name="Freeform 720"/>
                <p:cNvSpPr>
                  <a:spLocks/>
                </p:cNvSpPr>
                <p:nvPr/>
              </p:nvSpPr>
              <p:spPr bwMode="auto">
                <a:xfrm>
                  <a:off x="1884" y="2597"/>
                  <a:ext cx="25" cy="22"/>
                </a:xfrm>
                <a:custGeom>
                  <a:avLst/>
                  <a:gdLst>
                    <a:gd name="T0" fmla="*/ 125 w 10"/>
                    <a:gd name="T1" fmla="*/ 168 h 8"/>
                    <a:gd name="T2" fmla="*/ 520 w 10"/>
                    <a:gd name="T3" fmla="*/ 1081 h 8"/>
                    <a:gd name="T4" fmla="*/ 395 w 10"/>
                    <a:gd name="T5" fmla="*/ 0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1" y="1"/>
                      </a:moveTo>
                      <a:cubicBezTo>
                        <a:pt x="0" y="4"/>
                        <a:pt x="1" y="8"/>
                        <a:pt x="5" y="7"/>
                      </a:cubicBezTo>
                      <a:cubicBezTo>
                        <a:pt x="10" y="6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2" name="Freeform 721"/>
                <p:cNvSpPr>
                  <a:spLocks/>
                </p:cNvSpPr>
                <p:nvPr/>
              </p:nvSpPr>
              <p:spPr bwMode="auto">
                <a:xfrm>
                  <a:off x="1889" y="2661"/>
                  <a:ext cx="10" cy="14"/>
                </a:xfrm>
                <a:custGeom>
                  <a:avLst/>
                  <a:gdLst>
                    <a:gd name="T0" fmla="*/ 0 w 4"/>
                    <a:gd name="T1" fmla="*/ 174 h 5"/>
                    <a:gd name="T2" fmla="*/ 0 w 4"/>
                    <a:gd name="T3" fmla="*/ 854 h 5"/>
                    <a:gd name="T4" fmla="*/ 208 w 4"/>
                    <a:gd name="T5" fmla="*/ 0 h 5"/>
                    <a:gd name="T6" fmla="*/ 125 w 4"/>
                    <a:gd name="T7" fmla="*/ 1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3" y="5"/>
                        <a:pt x="4" y="2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3" name="Freeform 722"/>
                <p:cNvSpPr>
                  <a:spLocks/>
                </p:cNvSpPr>
                <p:nvPr/>
              </p:nvSpPr>
              <p:spPr bwMode="auto">
                <a:xfrm>
                  <a:off x="1871" y="2691"/>
                  <a:ext cx="33" cy="29"/>
                </a:xfrm>
                <a:custGeom>
                  <a:avLst/>
                  <a:gdLst>
                    <a:gd name="T0" fmla="*/ 830 w 13"/>
                    <a:gd name="T1" fmla="*/ 145 h 11"/>
                    <a:gd name="T2" fmla="*/ 541 w 13"/>
                    <a:gd name="T3" fmla="*/ 1265 h 11"/>
                    <a:gd name="T4" fmla="*/ 830 w 13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8" y="1"/>
                      </a:moveTo>
                      <a:cubicBezTo>
                        <a:pt x="2" y="0"/>
                        <a:pt x="0" y="9"/>
                        <a:pt x="5" y="10"/>
                      </a:cubicBezTo>
                      <a:cubicBezTo>
                        <a:pt x="9" y="11"/>
                        <a:pt x="13" y="4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4" name="Freeform 723"/>
                <p:cNvSpPr>
                  <a:spLocks/>
                </p:cNvSpPr>
                <p:nvPr/>
              </p:nvSpPr>
              <p:spPr bwMode="auto">
                <a:xfrm>
                  <a:off x="1931" y="2744"/>
                  <a:ext cx="33" cy="19"/>
                </a:xfrm>
                <a:custGeom>
                  <a:avLst/>
                  <a:gdLst>
                    <a:gd name="T0" fmla="*/ 830 w 13"/>
                    <a:gd name="T1" fmla="*/ 0 h 7"/>
                    <a:gd name="T2" fmla="*/ 947 w 13"/>
                    <a:gd name="T3" fmla="*/ 0 h 7"/>
                    <a:gd name="T4" fmla="*/ 830 w 13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7">
                      <a:moveTo>
                        <a:pt x="8" y="0"/>
                      </a:moveTo>
                      <a:cubicBezTo>
                        <a:pt x="0" y="1"/>
                        <a:pt x="13" y="7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5" name="Freeform 724"/>
                <p:cNvSpPr>
                  <a:spLocks/>
                </p:cNvSpPr>
                <p:nvPr/>
              </p:nvSpPr>
              <p:spPr bwMode="auto">
                <a:xfrm>
                  <a:off x="1979" y="2728"/>
                  <a:ext cx="45" cy="43"/>
                </a:xfrm>
                <a:custGeom>
                  <a:avLst/>
                  <a:gdLst>
                    <a:gd name="T0" fmla="*/ 908 w 18"/>
                    <a:gd name="T1" fmla="*/ 680 h 16"/>
                    <a:gd name="T2" fmla="*/ 783 w 18"/>
                    <a:gd name="T3" fmla="*/ 2255 h 16"/>
                    <a:gd name="T4" fmla="*/ 783 w 18"/>
                    <a:gd name="T5" fmla="*/ 11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9" y="5"/>
                      </a:moveTo>
                      <a:cubicBezTo>
                        <a:pt x="5" y="7"/>
                        <a:pt x="0" y="16"/>
                        <a:pt x="8" y="16"/>
                      </a:cubicBezTo>
                      <a:cubicBezTo>
                        <a:pt x="18" y="15"/>
                        <a:pt x="12" y="0"/>
                        <a:pt x="8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6" name="Freeform 725"/>
                <p:cNvSpPr>
                  <a:spLocks/>
                </p:cNvSpPr>
                <p:nvPr/>
              </p:nvSpPr>
              <p:spPr bwMode="auto">
                <a:xfrm>
                  <a:off x="2024" y="2709"/>
                  <a:ext cx="20" cy="22"/>
                </a:xfrm>
                <a:custGeom>
                  <a:avLst/>
                  <a:gdLst>
                    <a:gd name="T0" fmla="*/ 313 w 8"/>
                    <a:gd name="T1" fmla="*/ 0 h 8"/>
                    <a:gd name="T2" fmla="*/ 313 w 8"/>
                    <a:gd name="T3" fmla="*/ 1271 h 8"/>
                    <a:gd name="T4" fmla="*/ 313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3" y="0"/>
                      </a:moveTo>
                      <a:cubicBezTo>
                        <a:pt x="2" y="2"/>
                        <a:pt x="0" y="6"/>
                        <a:pt x="3" y="8"/>
                      </a:cubicBezTo>
                      <a:cubicBezTo>
                        <a:pt x="8" y="7"/>
                        <a:pt x="8" y="1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7" name="Freeform 726"/>
                <p:cNvSpPr>
                  <a:spLocks/>
                </p:cNvSpPr>
                <p:nvPr/>
              </p:nvSpPr>
              <p:spPr bwMode="auto">
                <a:xfrm>
                  <a:off x="1979" y="2613"/>
                  <a:ext cx="27" cy="27"/>
                </a:xfrm>
                <a:custGeom>
                  <a:avLst/>
                  <a:gdLst>
                    <a:gd name="T0" fmla="*/ 903 w 11"/>
                    <a:gd name="T1" fmla="*/ 0 h 10"/>
                    <a:gd name="T2" fmla="*/ 547 w 11"/>
                    <a:gd name="T3" fmla="*/ 1283 h 10"/>
                    <a:gd name="T4" fmla="*/ 724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0" y="0"/>
                      </a:moveTo>
                      <a:cubicBezTo>
                        <a:pt x="8" y="1"/>
                        <a:pt x="0" y="8"/>
                        <a:pt x="6" y="9"/>
                      </a:cubicBezTo>
                      <a:cubicBezTo>
                        <a:pt x="10" y="10"/>
                        <a:pt x="11" y="3"/>
                        <a:pt x="8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8" name="Freeform 727"/>
                <p:cNvSpPr>
                  <a:spLocks/>
                </p:cNvSpPr>
                <p:nvPr/>
              </p:nvSpPr>
              <p:spPr bwMode="auto">
                <a:xfrm>
                  <a:off x="1994" y="2643"/>
                  <a:ext cx="30" cy="24"/>
                </a:xfrm>
                <a:custGeom>
                  <a:avLst/>
                  <a:gdLst>
                    <a:gd name="T0" fmla="*/ 783 w 12"/>
                    <a:gd name="T1" fmla="*/ 397 h 9"/>
                    <a:gd name="T2" fmla="*/ 520 w 12"/>
                    <a:gd name="T3" fmla="*/ 1059 h 9"/>
                    <a:gd name="T4" fmla="*/ 783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3"/>
                      </a:moveTo>
                      <a:cubicBezTo>
                        <a:pt x="4" y="2"/>
                        <a:pt x="0" y="7"/>
                        <a:pt x="5" y="8"/>
                      </a:cubicBezTo>
                      <a:cubicBezTo>
                        <a:pt x="11" y="9"/>
                        <a:pt x="12" y="0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19" name="Freeform 728"/>
                <p:cNvSpPr>
                  <a:spLocks/>
                </p:cNvSpPr>
                <p:nvPr/>
              </p:nvSpPr>
              <p:spPr bwMode="auto">
                <a:xfrm>
                  <a:off x="1939" y="2597"/>
                  <a:ext cx="22" cy="27"/>
                </a:xfrm>
                <a:custGeom>
                  <a:avLst/>
                  <a:gdLst>
                    <a:gd name="T0" fmla="*/ 790 w 9"/>
                    <a:gd name="T1" fmla="*/ 1007 h 10"/>
                    <a:gd name="T2" fmla="*/ 252 w 9"/>
                    <a:gd name="T3" fmla="*/ 278 h 10"/>
                    <a:gd name="T4" fmla="*/ 538 w 9"/>
                    <a:gd name="T5" fmla="*/ 1007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9" y="7"/>
                      </a:moveTo>
                      <a:cubicBezTo>
                        <a:pt x="6" y="10"/>
                        <a:pt x="0" y="5"/>
                        <a:pt x="3" y="2"/>
                      </a:cubicBezTo>
                      <a:cubicBezTo>
                        <a:pt x="6" y="0"/>
                        <a:pt x="9" y="5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0" name="Freeform 729"/>
                <p:cNvSpPr>
                  <a:spLocks/>
                </p:cNvSpPr>
                <p:nvPr/>
              </p:nvSpPr>
              <p:spPr bwMode="auto">
                <a:xfrm>
                  <a:off x="1934" y="2547"/>
                  <a:ext cx="17" cy="13"/>
                </a:xfrm>
                <a:custGeom>
                  <a:avLst/>
                  <a:gdLst>
                    <a:gd name="T0" fmla="*/ 342 w 7"/>
                    <a:gd name="T1" fmla="*/ 143 h 5"/>
                    <a:gd name="T2" fmla="*/ 342 w 7"/>
                    <a:gd name="T3" fmla="*/ 460 h 5"/>
                    <a:gd name="T4" fmla="*/ 413 w 7"/>
                    <a:gd name="T5" fmla="*/ 0 h 5"/>
                    <a:gd name="T6" fmla="*/ 413 w 7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5">
                      <a:moveTo>
                        <a:pt x="4" y="1"/>
                      </a:moveTo>
                      <a:cubicBezTo>
                        <a:pt x="2" y="0"/>
                        <a:pt x="0" y="4"/>
                        <a:pt x="4" y="4"/>
                      </a:cubicBezTo>
                      <a:cubicBezTo>
                        <a:pt x="7" y="5"/>
                        <a:pt x="7" y="2"/>
                        <a:pt x="5" y="0"/>
                      </a:cubicBezTo>
                      <a:cubicBezTo>
                        <a:pt x="5" y="0"/>
                        <a:pt x="5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1" name="Freeform 730"/>
                <p:cNvSpPr>
                  <a:spLocks/>
                </p:cNvSpPr>
                <p:nvPr/>
              </p:nvSpPr>
              <p:spPr bwMode="auto">
                <a:xfrm>
                  <a:off x="1966" y="2544"/>
                  <a:ext cx="20" cy="27"/>
                </a:xfrm>
                <a:custGeom>
                  <a:avLst/>
                  <a:gdLst>
                    <a:gd name="T0" fmla="*/ 520 w 8"/>
                    <a:gd name="T1" fmla="*/ 0 h 10"/>
                    <a:gd name="T2" fmla="*/ 783 w 8"/>
                    <a:gd name="T3" fmla="*/ 1007 h 10"/>
                    <a:gd name="T4" fmla="*/ 595 w 8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0">
                      <a:moveTo>
                        <a:pt x="5" y="0"/>
                      </a:moveTo>
                      <a:cubicBezTo>
                        <a:pt x="0" y="3"/>
                        <a:pt x="4" y="10"/>
                        <a:pt x="8" y="7"/>
                      </a:cubicBezTo>
                      <a:cubicBezTo>
                        <a:pt x="8" y="5"/>
                        <a:pt x="7" y="4"/>
                        <a:pt x="6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2" name="Freeform 731"/>
                <p:cNvSpPr>
                  <a:spLocks/>
                </p:cNvSpPr>
                <p:nvPr/>
              </p:nvSpPr>
              <p:spPr bwMode="auto">
                <a:xfrm>
                  <a:off x="2029" y="2541"/>
                  <a:ext cx="30" cy="22"/>
                </a:xfrm>
                <a:custGeom>
                  <a:avLst/>
                  <a:gdLst>
                    <a:gd name="T0" fmla="*/ 783 w 12"/>
                    <a:gd name="T1" fmla="*/ 168 h 8"/>
                    <a:gd name="T2" fmla="*/ 595 w 12"/>
                    <a:gd name="T3" fmla="*/ 1081 h 8"/>
                    <a:gd name="T4" fmla="*/ 908 w 12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8">
                      <a:moveTo>
                        <a:pt x="8" y="1"/>
                      </a:moveTo>
                      <a:cubicBezTo>
                        <a:pt x="3" y="0"/>
                        <a:pt x="0" y="6"/>
                        <a:pt x="6" y="7"/>
                      </a:cubicBezTo>
                      <a:cubicBezTo>
                        <a:pt x="9" y="8"/>
                        <a:pt x="12" y="5"/>
                        <a:pt x="9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3" name="Freeform 732"/>
                <p:cNvSpPr>
                  <a:spLocks/>
                </p:cNvSpPr>
                <p:nvPr/>
              </p:nvSpPr>
              <p:spPr bwMode="auto">
                <a:xfrm>
                  <a:off x="2066" y="2552"/>
                  <a:ext cx="35" cy="24"/>
                </a:xfrm>
                <a:custGeom>
                  <a:avLst/>
                  <a:gdLst>
                    <a:gd name="T0" fmla="*/ 783 w 14"/>
                    <a:gd name="T1" fmla="*/ 1059 h 9"/>
                    <a:gd name="T2" fmla="*/ 395 w 14"/>
                    <a:gd name="T3" fmla="*/ 248 h 9"/>
                    <a:gd name="T4" fmla="*/ 708 w 14"/>
                    <a:gd name="T5" fmla="*/ 105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9">
                      <a:moveTo>
                        <a:pt x="8" y="8"/>
                      </a:moveTo>
                      <a:cubicBezTo>
                        <a:pt x="5" y="7"/>
                        <a:pt x="0" y="4"/>
                        <a:pt x="4" y="2"/>
                      </a:cubicBezTo>
                      <a:cubicBezTo>
                        <a:pt x="9" y="0"/>
                        <a:pt x="14" y="9"/>
                        <a:pt x="7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4" name="Freeform 733"/>
                <p:cNvSpPr>
                  <a:spLocks/>
                </p:cNvSpPr>
                <p:nvPr/>
              </p:nvSpPr>
              <p:spPr bwMode="auto">
                <a:xfrm>
                  <a:off x="2109" y="2624"/>
                  <a:ext cx="20" cy="19"/>
                </a:xfrm>
                <a:custGeom>
                  <a:avLst/>
                  <a:gdLst>
                    <a:gd name="T0" fmla="*/ 520 w 8"/>
                    <a:gd name="T1" fmla="*/ 0 h 7"/>
                    <a:gd name="T2" fmla="*/ 313 w 8"/>
                    <a:gd name="T3" fmla="*/ 863 h 7"/>
                    <a:gd name="T4" fmla="*/ 595 w 8"/>
                    <a:gd name="T5" fmla="*/ 163 h 7"/>
                    <a:gd name="T6" fmla="*/ 520 w 8"/>
                    <a:gd name="T7" fmla="*/ 16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cubicBezTo>
                        <a:pt x="2" y="0"/>
                        <a:pt x="0" y="5"/>
                        <a:pt x="3" y="6"/>
                      </a:cubicBezTo>
                      <a:cubicBezTo>
                        <a:pt x="7" y="7"/>
                        <a:pt x="8" y="3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5" name="Freeform 734"/>
                <p:cNvSpPr>
                  <a:spLocks/>
                </p:cNvSpPr>
                <p:nvPr/>
              </p:nvSpPr>
              <p:spPr bwMode="auto">
                <a:xfrm>
                  <a:off x="2111" y="2707"/>
                  <a:ext cx="15" cy="13"/>
                </a:xfrm>
                <a:custGeom>
                  <a:avLst/>
                  <a:gdLst>
                    <a:gd name="T0" fmla="*/ 520 w 6"/>
                    <a:gd name="T1" fmla="*/ 0 h 5"/>
                    <a:gd name="T2" fmla="*/ 313 w 6"/>
                    <a:gd name="T3" fmla="*/ 460 h 5"/>
                    <a:gd name="T4" fmla="*/ 520 w 6"/>
                    <a:gd name="T5" fmla="*/ 0 h 5"/>
                    <a:gd name="T6" fmla="*/ 395 w 6"/>
                    <a:gd name="T7" fmla="*/ 143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cubicBezTo>
                        <a:pt x="2" y="0"/>
                        <a:pt x="0" y="5"/>
                        <a:pt x="3" y="4"/>
                      </a:cubicBezTo>
                      <a:cubicBezTo>
                        <a:pt x="6" y="4"/>
                        <a:pt x="6" y="2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6" name="Freeform 735"/>
                <p:cNvSpPr>
                  <a:spLocks/>
                </p:cNvSpPr>
                <p:nvPr/>
              </p:nvSpPr>
              <p:spPr bwMode="auto">
                <a:xfrm>
                  <a:off x="2166" y="2709"/>
                  <a:ext cx="18" cy="27"/>
                </a:xfrm>
                <a:custGeom>
                  <a:avLst/>
                  <a:gdLst>
                    <a:gd name="T0" fmla="*/ 139 w 7"/>
                    <a:gd name="T1" fmla="*/ 591 h 10"/>
                    <a:gd name="T2" fmla="*/ 442 w 7"/>
                    <a:gd name="T3" fmla="*/ 1158 h 10"/>
                    <a:gd name="T4" fmla="*/ 139 w 7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4"/>
                      </a:moveTo>
                      <a:cubicBezTo>
                        <a:pt x="0" y="7"/>
                        <a:pt x="1" y="10"/>
                        <a:pt x="4" y="8"/>
                      </a:cubicBezTo>
                      <a:cubicBezTo>
                        <a:pt x="7" y="5"/>
                        <a:pt x="3" y="0"/>
                        <a:pt x="1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7" name="Freeform 736"/>
                <p:cNvSpPr>
                  <a:spLocks/>
                </p:cNvSpPr>
                <p:nvPr/>
              </p:nvSpPr>
              <p:spPr bwMode="auto">
                <a:xfrm>
                  <a:off x="1856" y="2749"/>
                  <a:ext cx="18" cy="22"/>
                </a:xfrm>
                <a:custGeom>
                  <a:avLst/>
                  <a:gdLst>
                    <a:gd name="T0" fmla="*/ 219 w 7"/>
                    <a:gd name="T1" fmla="*/ 462 h 8"/>
                    <a:gd name="T2" fmla="*/ 219 w 7"/>
                    <a:gd name="T3" fmla="*/ 355 h 8"/>
                    <a:gd name="T4" fmla="*/ 357 w 7"/>
                    <a:gd name="T5" fmla="*/ 1081 h 8"/>
                    <a:gd name="T6" fmla="*/ 357 w 7"/>
                    <a:gd name="T7" fmla="*/ 168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8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0" y="3"/>
                        <a:pt x="0" y="8"/>
                        <a:pt x="3" y="7"/>
                      </a:cubicBezTo>
                      <a:cubicBezTo>
                        <a:pt x="6" y="7"/>
                        <a:pt x="7" y="0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8" name="Freeform 737"/>
                <p:cNvSpPr>
                  <a:spLocks/>
                </p:cNvSpPr>
                <p:nvPr/>
              </p:nvSpPr>
              <p:spPr bwMode="auto">
                <a:xfrm>
                  <a:off x="1779" y="2675"/>
                  <a:ext cx="42" cy="34"/>
                </a:xfrm>
                <a:custGeom>
                  <a:avLst/>
                  <a:gdLst>
                    <a:gd name="T0" fmla="*/ 452 w 17"/>
                    <a:gd name="T1" fmla="*/ 0 h 13"/>
                    <a:gd name="T2" fmla="*/ 452 w 17"/>
                    <a:gd name="T3" fmla="*/ 1219 h 13"/>
                    <a:gd name="T4" fmla="*/ 635 w 17"/>
                    <a:gd name="T5" fmla="*/ 144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3">
                      <a:moveTo>
                        <a:pt x="5" y="0"/>
                      </a:moveTo>
                      <a:cubicBezTo>
                        <a:pt x="0" y="0"/>
                        <a:pt x="2" y="8"/>
                        <a:pt x="5" y="10"/>
                      </a:cubicBezTo>
                      <a:cubicBezTo>
                        <a:pt x="12" y="13"/>
                        <a:pt x="17" y="0"/>
                        <a:pt x="7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29" name="Freeform 738"/>
                <p:cNvSpPr>
                  <a:spLocks/>
                </p:cNvSpPr>
                <p:nvPr/>
              </p:nvSpPr>
              <p:spPr bwMode="auto">
                <a:xfrm>
                  <a:off x="1749" y="2680"/>
                  <a:ext cx="20" cy="29"/>
                </a:xfrm>
                <a:custGeom>
                  <a:avLst/>
                  <a:gdLst>
                    <a:gd name="T0" fmla="*/ 208 w 8"/>
                    <a:gd name="T1" fmla="*/ 772 h 11"/>
                    <a:gd name="T2" fmla="*/ 125 w 8"/>
                    <a:gd name="T3" fmla="*/ 1155 h 11"/>
                    <a:gd name="T4" fmla="*/ 208 w 8"/>
                    <a:gd name="T5" fmla="*/ 77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1">
                      <a:moveTo>
                        <a:pt x="2" y="6"/>
                      </a:moveTo>
                      <a:cubicBezTo>
                        <a:pt x="1" y="7"/>
                        <a:pt x="0" y="8"/>
                        <a:pt x="1" y="9"/>
                      </a:cubicBezTo>
                      <a:cubicBezTo>
                        <a:pt x="8" y="11"/>
                        <a:pt x="3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0" name="Freeform 739"/>
                <p:cNvSpPr>
                  <a:spLocks/>
                </p:cNvSpPr>
                <p:nvPr/>
              </p:nvSpPr>
              <p:spPr bwMode="auto">
                <a:xfrm>
                  <a:off x="1804" y="2597"/>
                  <a:ext cx="20" cy="24"/>
                </a:xfrm>
                <a:custGeom>
                  <a:avLst/>
                  <a:gdLst>
                    <a:gd name="T0" fmla="*/ 313 w 8"/>
                    <a:gd name="T1" fmla="*/ 397 h 9"/>
                    <a:gd name="T2" fmla="*/ 0 w 8"/>
                    <a:gd name="T3" fmla="*/ 1059 h 9"/>
                    <a:gd name="T4" fmla="*/ 708 w 8"/>
                    <a:gd name="T5" fmla="*/ 661 h 9"/>
                    <a:gd name="T6" fmla="*/ 313 w 8"/>
                    <a:gd name="T7" fmla="*/ 397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9">
                      <a:moveTo>
                        <a:pt x="3" y="3"/>
                      </a:move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2" y="9"/>
                        <a:pt x="7" y="8"/>
                        <a:pt x="7" y="5"/>
                      </a:cubicBezTo>
                      <a:cubicBezTo>
                        <a:pt x="8" y="2"/>
                        <a:pt x="4" y="0"/>
                        <a:pt x="3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1" name="Freeform 740"/>
                <p:cNvSpPr>
                  <a:spLocks/>
                </p:cNvSpPr>
                <p:nvPr/>
              </p:nvSpPr>
              <p:spPr bwMode="auto">
                <a:xfrm>
                  <a:off x="1884" y="2629"/>
                  <a:ext cx="32" cy="24"/>
                </a:xfrm>
                <a:custGeom>
                  <a:avLst/>
                  <a:gdLst>
                    <a:gd name="T0" fmla="*/ 377 w 13"/>
                    <a:gd name="T1" fmla="*/ 248 h 9"/>
                    <a:gd name="T2" fmla="*/ 928 w 13"/>
                    <a:gd name="T3" fmla="*/ 661 h 9"/>
                    <a:gd name="T4" fmla="*/ 377 w 13"/>
                    <a:gd name="T5" fmla="*/ 39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4" y="2"/>
                      </a:moveTo>
                      <a:cubicBezTo>
                        <a:pt x="0" y="6"/>
                        <a:pt x="7" y="9"/>
                        <a:pt x="10" y="5"/>
                      </a:cubicBezTo>
                      <a:cubicBezTo>
                        <a:pt x="13" y="1"/>
                        <a:pt x="7" y="0"/>
                        <a:pt x="4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2" name="Freeform 741"/>
                <p:cNvSpPr>
                  <a:spLocks/>
                </p:cNvSpPr>
                <p:nvPr/>
              </p:nvSpPr>
              <p:spPr bwMode="auto">
                <a:xfrm>
                  <a:off x="1821" y="2651"/>
                  <a:ext cx="38" cy="34"/>
                </a:xfrm>
                <a:custGeom>
                  <a:avLst/>
                  <a:gdLst>
                    <a:gd name="T0" fmla="*/ 750 w 15"/>
                    <a:gd name="T1" fmla="*/ 466 h 13"/>
                    <a:gd name="T2" fmla="*/ 750 w 15"/>
                    <a:gd name="T3" fmla="*/ 1593 h 13"/>
                    <a:gd name="T4" fmla="*/ 616 w 15"/>
                    <a:gd name="T5" fmla="*/ 84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7" y="4"/>
                      </a:moveTo>
                      <a:cubicBezTo>
                        <a:pt x="1" y="5"/>
                        <a:pt x="0" y="13"/>
                        <a:pt x="7" y="13"/>
                      </a:cubicBezTo>
                      <a:cubicBezTo>
                        <a:pt x="15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3" name="Freeform 742"/>
                <p:cNvSpPr>
                  <a:spLocks/>
                </p:cNvSpPr>
                <p:nvPr/>
              </p:nvSpPr>
              <p:spPr bwMode="auto">
                <a:xfrm>
                  <a:off x="1756" y="2797"/>
                  <a:ext cx="30" cy="48"/>
                </a:xfrm>
                <a:custGeom>
                  <a:avLst/>
                  <a:gdLst>
                    <a:gd name="T0" fmla="*/ 520 w 12"/>
                    <a:gd name="T1" fmla="*/ 661 h 18"/>
                    <a:gd name="T2" fmla="*/ 908 w 12"/>
                    <a:gd name="T3" fmla="*/ 1459 h 18"/>
                    <a:gd name="T4" fmla="*/ 313 w 1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8">
                      <a:moveTo>
                        <a:pt x="5" y="5"/>
                      </a:moveTo>
                      <a:cubicBezTo>
                        <a:pt x="0" y="10"/>
                        <a:pt x="6" y="18"/>
                        <a:pt x="9" y="11"/>
                      </a:cubicBezTo>
                      <a:cubicBezTo>
                        <a:pt x="12" y="6"/>
                        <a:pt x="3" y="0"/>
                        <a:pt x="3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4" name="Freeform 743"/>
                <p:cNvSpPr>
                  <a:spLocks/>
                </p:cNvSpPr>
                <p:nvPr/>
              </p:nvSpPr>
              <p:spPr bwMode="auto">
                <a:xfrm>
                  <a:off x="1786" y="2869"/>
                  <a:ext cx="28" cy="24"/>
                </a:xfrm>
                <a:custGeom>
                  <a:avLst/>
                  <a:gdLst>
                    <a:gd name="T0" fmla="*/ 415 w 11"/>
                    <a:gd name="T1" fmla="*/ 0 h 9"/>
                    <a:gd name="T2" fmla="*/ 629 w 11"/>
                    <a:gd name="T3" fmla="*/ 1216 h 9"/>
                    <a:gd name="T4" fmla="*/ 629 w 11"/>
                    <a:gd name="T5" fmla="*/ 0 h 9"/>
                    <a:gd name="T6" fmla="*/ 545 w 11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4" y="0"/>
                      </a:moveTo>
                      <a:cubicBezTo>
                        <a:pt x="0" y="1"/>
                        <a:pt x="2" y="9"/>
                        <a:pt x="6" y="9"/>
                      </a:cubicBezTo>
                      <a:cubicBezTo>
                        <a:pt x="11" y="9"/>
                        <a:pt x="9" y="1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5" name="Freeform 744"/>
                <p:cNvSpPr>
                  <a:spLocks/>
                </p:cNvSpPr>
                <p:nvPr/>
              </p:nvSpPr>
              <p:spPr bwMode="auto">
                <a:xfrm>
                  <a:off x="2141" y="2904"/>
                  <a:ext cx="10" cy="19"/>
                </a:xfrm>
                <a:custGeom>
                  <a:avLst/>
                  <a:gdLst>
                    <a:gd name="T0" fmla="*/ 125 w 4"/>
                    <a:gd name="T1" fmla="*/ 163 h 7"/>
                    <a:gd name="T2" fmla="*/ 313 w 4"/>
                    <a:gd name="T3" fmla="*/ 1040 h 7"/>
                    <a:gd name="T4" fmla="*/ 125 w 4"/>
                    <a:gd name="T5" fmla="*/ 0 h 7"/>
                    <a:gd name="T6" fmla="*/ 0 w 4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1" y="1"/>
                      </a:moveTo>
                      <a:cubicBezTo>
                        <a:pt x="0" y="4"/>
                        <a:pt x="0" y="6"/>
                        <a:pt x="3" y="7"/>
                      </a:cubicBezTo>
                      <a:cubicBezTo>
                        <a:pt x="4" y="5"/>
                        <a:pt x="4" y="0"/>
                        <a:pt x="1" y="0"/>
                      </a:cubicBezTo>
                      <a:cubicBezTo>
                        <a:pt x="0" y="1"/>
                        <a:pt x="0" y="3"/>
                        <a:pt x="0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6" name="Freeform 745"/>
                <p:cNvSpPr>
                  <a:spLocks/>
                </p:cNvSpPr>
                <p:nvPr/>
              </p:nvSpPr>
              <p:spPr bwMode="auto">
                <a:xfrm>
                  <a:off x="1856" y="2864"/>
                  <a:ext cx="23" cy="29"/>
                </a:xfrm>
                <a:custGeom>
                  <a:avLst/>
                  <a:gdLst>
                    <a:gd name="T0" fmla="*/ 130 w 9"/>
                    <a:gd name="T1" fmla="*/ 527 h 11"/>
                    <a:gd name="T2" fmla="*/ 432 w 9"/>
                    <a:gd name="T3" fmla="*/ 1265 h 11"/>
                    <a:gd name="T4" fmla="*/ 432 w 9"/>
                    <a:gd name="T5" fmla="*/ 0 h 11"/>
                    <a:gd name="T6" fmla="*/ 130 w 9"/>
                    <a:gd name="T7" fmla="*/ 86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1" y="4"/>
                      </a:moveTo>
                      <a:cubicBezTo>
                        <a:pt x="0" y="6"/>
                        <a:pt x="1" y="11"/>
                        <a:pt x="4" y="10"/>
                      </a:cubicBezTo>
                      <a:cubicBezTo>
                        <a:pt x="9" y="10"/>
                        <a:pt x="9" y="1"/>
                        <a:pt x="4" y="0"/>
                      </a:cubicBezTo>
                      <a:cubicBezTo>
                        <a:pt x="2" y="1"/>
                        <a:pt x="1" y="4"/>
                        <a:pt x="1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7" name="Freeform 746"/>
                <p:cNvSpPr>
                  <a:spLocks/>
                </p:cNvSpPr>
                <p:nvPr/>
              </p:nvSpPr>
              <p:spPr bwMode="auto">
                <a:xfrm>
                  <a:off x="1931" y="2872"/>
                  <a:ext cx="28" cy="27"/>
                </a:xfrm>
                <a:custGeom>
                  <a:avLst/>
                  <a:gdLst>
                    <a:gd name="T0" fmla="*/ 629 w 11"/>
                    <a:gd name="T1" fmla="*/ 159 h 10"/>
                    <a:gd name="T2" fmla="*/ 629 w 11"/>
                    <a:gd name="T3" fmla="*/ 1283 h 10"/>
                    <a:gd name="T4" fmla="*/ 629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6" y="1"/>
                      </a:moveTo>
                      <a:cubicBezTo>
                        <a:pt x="0" y="0"/>
                        <a:pt x="0" y="10"/>
                        <a:pt x="6" y="9"/>
                      </a:cubicBezTo>
                      <a:cubicBezTo>
                        <a:pt x="11" y="9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8" name="Freeform 747"/>
                <p:cNvSpPr>
                  <a:spLocks/>
                </p:cNvSpPr>
                <p:nvPr/>
              </p:nvSpPr>
              <p:spPr bwMode="auto">
                <a:xfrm>
                  <a:off x="1984" y="2829"/>
                  <a:ext cx="22" cy="19"/>
                </a:xfrm>
                <a:custGeom>
                  <a:avLst/>
                  <a:gdLst>
                    <a:gd name="T0" fmla="*/ 425 w 9"/>
                    <a:gd name="T1" fmla="*/ 0 h 7"/>
                    <a:gd name="T2" fmla="*/ 425 w 9"/>
                    <a:gd name="T3" fmla="*/ 1040 h 7"/>
                    <a:gd name="T4" fmla="*/ 352 w 9"/>
                    <a:gd name="T5" fmla="*/ 280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2" y="1"/>
                        <a:pt x="0" y="7"/>
                        <a:pt x="5" y="7"/>
                      </a:cubicBezTo>
                      <a:cubicBezTo>
                        <a:pt x="9" y="7"/>
                        <a:pt x="8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39" name="Freeform 748"/>
                <p:cNvSpPr>
                  <a:spLocks/>
                </p:cNvSpPr>
                <p:nvPr/>
              </p:nvSpPr>
              <p:spPr bwMode="auto">
                <a:xfrm>
                  <a:off x="1949" y="2803"/>
                  <a:ext cx="27" cy="18"/>
                </a:xfrm>
                <a:custGeom>
                  <a:avLst/>
                  <a:gdLst>
                    <a:gd name="T0" fmla="*/ 427 w 11"/>
                    <a:gd name="T1" fmla="*/ 0 h 7"/>
                    <a:gd name="T2" fmla="*/ 547 w 11"/>
                    <a:gd name="T3" fmla="*/ 661 h 7"/>
                    <a:gd name="T4" fmla="*/ 427 w 11"/>
                    <a:gd name="T5" fmla="*/ 1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7">
                      <a:moveTo>
                        <a:pt x="5" y="0"/>
                      </a:moveTo>
                      <a:cubicBezTo>
                        <a:pt x="0" y="0"/>
                        <a:pt x="1" y="7"/>
                        <a:pt x="6" y="6"/>
                      </a:cubicBezTo>
                      <a:cubicBezTo>
                        <a:pt x="11" y="4"/>
                        <a:pt x="8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0" name="Freeform 749"/>
                <p:cNvSpPr>
                  <a:spLocks/>
                </p:cNvSpPr>
                <p:nvPr/>
              </p:nvSpPr>
              <p:spPr bwMode="auto">
                <a:xfrm>
                  <a:off x="2099" y="2813"/>
                  <a:ext cx="32" cy="32"/>
                </a:xfrm>
                <a:custGeom>
                  <a:avLst/>
                  <a:gdLst>
                    <a:gd name="T0" fmla="*/ 625 w 13"/>
                    <a:gd name="T1" fmla="*/ 248 h 12"/>
                    <a:gd name="T2" fmla="*/ 377 w 13"/>
                    <a:gd name="T3" fmla="*/ 1365 h 12"/>
                    <a:gd name="T4" fmla="*/ 625 w 13"/>
                    <a:gd name="T5" fmla="*/ 39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7" y="2"/>
                      </a:moveTo>
                      <a:cubicBezTo>
                        <a:pt x="2" y="0"/>
                        <a:pt x="0" y="8"/>
                        <a:pt x="4" y="10"/>
                      </a:cubicBezTo>
                      <a:cubicBezTo>
                        <a:pt x="9" y="12"/>
                        <a:pt x="13" y="3"/>
                        <a:pt x="7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1" name="Freeform 750"/>
                <p:cNvSpPr>
                  <a:spLocks/>
                </p:cNvSpPr>
                <p:nvPr/>
              </p:nvSpPr>
              <p:spPr bwMode="auto">
                <a:xfrm>
                  <a:off x="2196" y="2781"/>
                  <a:ext cx="20" cy="40"/>
                </a:xfrm>
                <a:custGeom>
                  <a:avLst/>
                  <a:gdLst>
                    <a:gd name="T0" fmla="*/ 520 w 8"/>
                    <a:gd name="T1" fmla="*/ 39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5" y="3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2" name="Freeform 751"/>
                <p:cNvSpPr>
                  <a:spLocks/>
                </p:cNvSpPr>
                <p:nvPr/>
              </p:nvSpPr>
              <p:spPr bwMode="auto">
                <a:xfrm>
                  <a:off x="2221" y="2765"/>
                  <a:ext cx="33" cy="27"/>
                </a:xfrm>
                <a:custGeom>
                  <a:avLst/>
                  <a:gdLst>
                    <a:gd name="T0" fmla="*/ 754 w 13"/>
                    <a:gd name="T1" fmla="*/ 0 h 10"/>
                    <a:gd name="T2" fmla="*/ 619 w 13"/>
                    <a:gd name="T3" fmla="*/ 1436 h 10"/>
                    <a:gd name="T4" fmla="*/ 619 w 13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7" y="0"/>
                      </a:moveTo>
                      <a:cubicBezTo>
                        <a:pt x="3" y="1"/>
                        <a:pt x="0" y="10"/>
                        <a:pt x="6" y="10"/>
                      </a:cubicBezTo>
                      <a:cubicBezTo>
                        <a:pt x="11" y="10"/>
                        <a:pt x="13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3" name="Freeform 752"/>
                <p:cNvSpPr>
                  <a:spLocks/>
                </p:cNvSpPr>
                <p:nvPr/>
              </p:nvSpPr>
              <p:spPr bwMode="auto">
                <a:xfrm>
                  <a:off x="2196" y="2728"/>
                  <a:ext cx="33" cy="24"/>
                </a:xfrm>
                <a:custGeom>
                  <a:avLst/>
                  <a:gdLst>
                    <a:gd name="T0" fmla="*/ 619 w 13"/>
                    <a:gd name="T1" fmla="*/ 0 h 9"/>
                    <a:gd name="T2" fmla="*/ 541 w 13"/>
                    <a:gd name="T3" fmla="*/ 1216 h 9"/>
                    <a:gd name="T4" fmla="*/ 619 w 13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3" y="0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4" name="Freeform 753"/>
                <p:cNvSpPr>
                  <a:spLocks/>
                </p:cNvSpPr>
                <p:nvPr/>
              </p:nvSpPr>
              <p:spPr bwMode="auto">
                <a:xfrm>
                  <a:off x="2259" y="2733"/>
                  <a:ext cx="27" cy="43"/>
                </a:xfrm>
                <a:custGeom>
                  <a:avLst/>
                  <a:gdLst>
                    <a:gd name="T0" fmla="*/ 71 w 11"/>
                    <a:gd name="T1" fmla="*/ 1148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8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4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5" name="Freeform 754"/>
                <p:cNvSpPr>
                  <a:spLocks/>
                </p:cNvSpPr>
                <p:nvPr/>
              </p:nvSpPr>
              <p:spPr bwMode="auto">
                <a:xfrm>
                  <a:off x="2216" y="2819"/>
                  <a:ext cx="30" cy="34"/>
                </a:xfrm>
                <a:custGeom>
                  <a:avLst/>
                  <a:gdLst>
                    <a:gd name="T0" fmla="*/ 595 w 12"/>
                    <a:gd name="T1" fmla="*/ 377 h 13"/>
                    <a:gd name="T2" fmla="*/ 313 w 12"/>
                    <a:gd name="T3" fmla="*/ 1219 h 13"/>
                    <a:gd name="T4" fmla="*/ 595 w 12"/>
                    <a:gd name="T5" fmla="*/ 37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3"/>
                      </a:moveTo>
                      <a:cubicBezTo>
                        <a:pt x="1" y="0"/>
                        <a:pt x="0" y="9"/>
                        <a:pt x="3" y="10"/>
                      </a:cubicBezTo>
                      <a:cubicBezTo>
                        <a:pt x="8" y="13"/>
                        <a:pt x="12" y="3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6" name="Freeform 755"/>
                <p:cNvSpPr>
                  <a:spLocks/>
                </p:cNvSpPr>
                <p:nvPr/>
              </p:nvSpPr>
              <p:spPr bwMode="auto">
                <a:xfrm>
                  <a:off x="2116" y="2853"/>
                  <a:ext cx="15" cy="16"/>
                </a:xfrm>
                <a:custGeom>
                  <a:avLst/>
                  <a:gdLst>
                    <a:gd name="T0" fmla="*/ 313 w 6"/>
                    <a:gd name="T1" fmla="*/ 0 h 6"/>
                    <a:gd name="T2" fmla="*/ 0 w 6"/>
                    <a:gd name="T3" fmla="*/ 547 h 6"/>
                    <a:gd name="T4" fmla="*/ 313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4" y="6"/>
                        <a:pt x="6" y="0"/>
                        <a:pt x="3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7" name="Freeform 756"/>
                <p:cNvSpPr>
                  <a:spLocks/>
                </p:cNvSpPr>
                <p:nvPr/>
              </p:nvSpPr>
              <p:spPr bwMode="auto">
                <a:xfrm>
                  <a:off x="2036" y="2864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158 h 10"/>
                    <a:gd name="T4" fmla="*/ 549 w 9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0" y="10"/>
                        <a:pt x="5" y="8"/>
                      </a:cubicBezTo>
                      <a:cubicBezTo>
                        <a:pt x="8" y="7"/>
                        <a:pt x="9" y="2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8" name="Freeform 757"/>
                <p:cNvSpPr>
                  <a:spLocks/>
                </p:cNvSpPr>
                <p:nvPr/>
              </p:nvSpPr>
              <p:spPr bwMode="auto">
                <a:xfrm>
                  <a:off x="2201" y="2640"/>
                  <a:ext cx="8" cy="11"/>
                </a:xfrm>
                <a:custGeom>
                  <a:avLst/>
                  <a:gdLst>
                    <a:gd name="T0" fmla="*/ 149 w 3"/>
                    <a:gd name="T1" fmla="*/ 0 h 4"/>
                    <a:gd name="T2" fmla="*/ 0 w 3"/>
                    <a:gd name="T3" fmla="*/ 462 h 4"/>
                    <a:gd name="T4" fmla="*/ 397 w 3"/>
                    <a:gd name="T5" fmla="*/ 168 h 4"/>
                    <a:gd name="T6" fmla="*/ 149 w 3"/>
                    <a:gd name="T7" fmla="*/ 355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3" y="4"/>
                        <a:pt x="3" y="3"/>
                        <a:pt x="3" y="1"/>
                      </a:cubicBezTo>
                      <a:cubicBezTo>
                        <a:pt x="2" y="1"/>
                        <a:pt x="2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49" name="Freeform 758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480" cy="413"/>
                </a:xfrm>
                <a:custGeom>
                  <a:avLst/>
                  <a:gdLst>
                    <a:gd name="T0" fmla="*/ 2738 w 192"/>
                    <a:gd name="T1" fmla="*/ 12092 h 155"/>
                    <a:gd name="T2" fmla="*/ 7625 w 192"/>
                    <a:gd name="T3" fmla="*/ 6206 h 155"/>
                    <a:gd name="T4" fmla="*/ 13095 w 192"/>
                    <a:gd name="T5" fmla="*/ 1604 h 155"/>
                    <a:gd name="T6" fmla="*/ 18750 w 192"/>
                    <a:gd name="T7" fmla="*/ 546 h 155"/>
                    <a:gd name="T8" fmla="*/ 13283 w 192"/>
                    <a:gd name="T9" fmla="*/ 546 h 155"/>
                    <a:gd name="T10" fmla="*/ 8520 w 192"/>
                    <a:gd name="T11" fmla="*/ 3784 h 155"/>
                    <a:gd name="T12" fmla="*/ 4500 w 192"/>
                    <a:gd name="T13" fmla="*/ 5238 h 155"/>
                    <a:gd name="T14" fmla="*/ 1875 w 192"/>
                    <a:gd name="T15" fmla="*/ 11934 h 155"/>
                    <a:gd name="T16" fmla="*/ 595 w 192"/>
                    <a:gd name="T17" fmla="*/ 20810 h 155"/>
                    <a:gd name="T18" fmla="*/ 2738 w 192"/>
                    <a:gd name="T19" fmla="*/ 12092 h 1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2" h="155">
                      <a:moveTo>
                        <a:pt x="28" y="90"/>
                      </a:moveTo>
                      <a:cubicBezTo>
                        <a:pt x="41" y="63"/>
                        <a:pt x="55" y="52"/>
                        <a:pt x="78" y="46"/>
                      </a:cubicBezTo>
                      <a:cubicBezTo>
                        <a:pt x="101" y="40"/>
                        <a:pt x="120" y="24"/>
                        <a:pt x="134" y="12"/>
                      </a:cubicBezTo>
                      <a:cubicBezTo>
                        <a:pt x="148" y="0"/>
                        <a:pt x="167" y="1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7" y="128"/>
                        <a:pt x="15" y="117"/>
                        <a:pt x="28" y="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0" name="Freeform 759"/>
                <p:cNvSpPr>
                  <a:spLocks/>
                </p:cNvSpPr>
                <p:nvPr/>
              </p:nvSpPr>
              <p:spPr bwMode="auto">
                <a:xfrm>
                  <a:off x="1694" y="2448"/>
                  <a:ext cx="442" cy="416"/>
                </a:xfrm>
                <a:custGeom>
                  <a:avLst/>
                  <a:gdLst>
                    <a:gd name="T0" fmla="*/ 2133 w 177"/>
                    <a:gd name="T1" fmla="*/ 19968 h 156"/>
                    <a:gd name="T2" fmla="*/ 1558 w 177"/>
                    <a:gd name="T3" fmla="*/ 11741 h 156"/>
                    <a:gd name="T4" fmla="*/ 6305 w 177"/>
                    <a:gd name="T5" fmla="*/ 6315 h 156"/>
                    <a:gd name="T6" fmla="*/ 14261 w 177"/>
                    <a:gd name="T7" fmla="*/ 3789 h 156"/>
                    <a:gd name="T8" fmla="*/ 16986 w 177"/>
                    <a:gd name="T9" fmla="*/ 5256 h 156"/>
                    <a:gd name="T10" fmla="*/ 17193 w 177"/>
                    <a:gd name="T11" fmla="*/ 5256 h 156"/>
                    <a:gd name="T12" fmla="*/ 13425 w 177"/>
                    <a:gd name="T13" fmla="*/ 2675 h 156"/>
                    <a:gd name="T14" fmla="*/ 574 w 177"/>
                    <a:gd name="T15" fmla="*/ 10261 h 156"/>
                    <a:gd name="T16" fmla="*/ 2525 w 177"/>
                    <a:gd name="T17" fmla="*/ 21027 h 156"/>
                    <a:gd name="T18" fmla="*/ 2133 w 177"/>
                    <a:gd name="T19" fmla="*/ 19968 h 1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77" h="156">
                      <a:moveTo>
                        <a:pt x="22" y="148"/>
                      </a:moveTo>
                      <a:cubicBezTo>
                        <a:pt x="9" y="124"/>
                        <a:pt x="11" y="104"/>
                        <a:pt x="16" y="87"/>
                      </a:cubicBezTo>
                      <a:cubicBezTo>
                        <a:pt x="22" y="68"/>
                        <a:pt x="42" y="59"/>
                        <a:pt x="65" y="47"/>
                      </a:cubicBezTo>
                      <a:cubicBezTo>
                        <a:pt x="88" y="34"/>
                        <a:pt x="113" y="17"/>
                        <a:pt x="147" y="28"/>
                      </a:cubicBezTo>
                      <a:cubicBezTo>
                        <a:pt x="157" y="30"/>
                        <a:pt x="167" y="34"/>
                        <a:pt x="175" y="39"/>
                      </a:cubicBezTo>
                      <a:cubicBezTo>
                        <a:pt x="177" y="39"/>
                        <a:pt x="177" y="39"/>
                        <a:pt x="177" y="39"/>
                      </a:cubicBezTo>
                      <a:cubicBezTo>
                        <a:pt x="165" y="31"/>
                        <a:pt x="152" y="24"/>
                        <a:pt x="138" y="20"/>
                      </a:cubicBezTo>
                      <a:cubicBezTo>
                        <a:pt x="70" y="0"/>
                        <a:pt x="18" y="38"/>
                        <a:pt x="6" y="76"/>
                      </a:cubicBezTo>
                      <a:cubicBezTo>
                        <a:pt x="0" y="97"/>
                        <a:pt x="6" y="128"/>
                        <a:pt x="26" y="156"/>
                      </a:cubicBezTo>
                      <a:cubicBezTo>
                        <a:pt x="23" y="151"/>
                        <a:pt x="24" y="153"/>
                        <a:pt x="22" y="148"/>
                      </a:cubicBezTo>
                      <a:close/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1" name="Freeform 760"/>
                <p:cNvSpPr>
                  <a:spLocks/>
                </p:cNvSpPr>
                <p:nvPr/>
              </p:nvSpPr>
              <p:spPr bwMode="auto">
                <a:xfrm>
                  <a:off x="1709" y="2448"/>
                  <a:ext cx="330" cy="203"/>
                </a:xfrm>
                <a:custGeom>
                  <a:avLst/>
                  <a:gdLst>
                    <a:gd name="T0" fmla="*/ 0 w 132"/>
                    <a:gd name="T1" fmla="*/ 10332 h 76"/>
                    <a:gd name="T2" fmla="*/ 12895 w 132"/>
                    <a:gd name="T3" fmla="*/ 2703 h 76"/>
                    <a:gd name="T4" fmla="*/ 0 w 132"/>
                    <a:gd name="T5" fmla="*/ 10332 h 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2" h="76">
                      <a:moveTo>
                        <a:pt x="0" y="76"/>
                      </a:moveTo>
                      <a:cubicBezTo>
                        <a:pt x="12" y="38"/>
                        <a:pt x="64" y="0"/>
                        <a:pt x="132" y="20"/>
                      </a:cubicBezTo>
                      <a:cubicBezTo>
                        <a:pt x="102" y="12"/>
                        <a:pt x="28" y="25"/>
                        <a:pt x="0" y="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2" name="Freeform 761"/>
                <p:cNvSpPr>
                  <a:spLocks/>
                </p:cNvSpPr>
                <p:nvPr/>
              </p:nvSpPr>
              <p:spPr bwMode="auto">
                <a:xfrm>
                  <a:off x="1719" y="2496"/>
                  <a:ext cx="757" cy="733"/>
                </a:xfrm>
                <a:custGeom>
                  <a:avLst/>
                  <a:gdLst>
                    <a:gd name="T0" fmla="*/ 28056 w 303"/>
                    <a:gd name="T1" fmla="*/ 11701 h 275"/>
                    <a:gd name="T2" fmla="*/ 27277 w 303"/>
                    <a:gd name="T3" fmla="*/ 7005 h 275"/>
                    <a:gd name="T4" fmla="*/ 25198 w 303"/>
                    <a:gd name="T5" fmla="*/ 1762 h 275"/>
                    <a:gd name="T6" fmla="*/ 25323 w 303"/>
                    <a:gd name="T7" fmla="*/ 2820 h 275"/>
                    <a:gd name="T8" fmla="*/ 25591 w 303"/>
                    <a:gd name="T9" fmla="*/ 7674 h 275"/>
                    <a:gd name="T10" fmla="*/ 26103 w 303"/>
                    <a:gd name="T11" fmla="*/ 16702 h 275"/>
                    <a:gd name="T12" fmla="*/ 17733 w 303"/>
                    <a:gd name="T13" fmla="*/ 30280 h 275"/>
                    <a:gd name="T14" fmla="*/ 9439 w 303"/>
                    <a:gd name="T15" fmla="*/ 32404 h 275"/>
                    <a:gd name="T16" fmla="*/ 6111 w 303"/>
                    <a:gd name="T17" fmla="*/ 31908 h 275"/>
                    <a:gd name="T18" fmla="*/ 1042 w 303"/>
                    <a:gd name="T19" fmla="*/ 29733 h 275"/>
                    <a:gd name="T20" fmla="*/ 2996 w 303"/>
                    <a:gd name="T21" fmla="*/ 32007 h 275"/>
                    <a:gd name="T22" fmla="*/ 9619 w 303"/>
                    <a:gd name="T23" fmla="*/ 35125 h 275"/>
                    <a:gd name="T24" fmla="*/ 11772 w 303"/>
                    <a:gd name="T25" fmla="*/ 36431 h 275"/>
                    <a:gd name="T26" fmla="*/ 15000 w 303"/>
                    <a:gd name="T27" fmla="*/ 35944 h 275"/>
                    <a:gd name="T28" fmla="*/ 21708 w 303"/>
                    <a:gd name="T29" fmla="*/ 33521 h 275"/>
                    <a:gd name="T30" fmla="*/ 25591 w 303"/>
                    <a:gd name="T31" fmla="*/ 30941 h 275"/>
                    <a:gd name="T32" fmla="*/ 28519 w 303"/>
                    <a:gd name="T33" fmla="*/ 20695 h 275"/>
                    <a:gd name="T34" fmla="*/ 28056 w 303"/>
                    <a:gd name="T35" fmla="*/ 11701 h 27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03" h="275">
                      <a:moveTo>
                        <a:pt x="288" y="87"/>
                      </a:moveTo>
                      <a:cubicBezTo>
                        <a:pt x="285" y="76"/>
                        <a:pt x="288" y="61"/>
                        <a:pt x="280" y="52"/>
                      </a:cubicBezTo>
                      <a:cubicBezTo>
                        <a:pt x="270" y="38"/>
                        <a:pt x="267" y="27"/>
                        <a:pt x="259" y="13"/>
                      </a:cubicBezTo>
                      <a:cubicBezTo>
                        <a:pt x="250" y="0"/>
                        <a:pt x="257" y="11"/>
                        <a:pt x="260" y="21"/>
                      </a:cubicBezTo>
                      <a:cubicBezTo>
                        <a:pt x="267" y="30"/>
                        <a:pt x="260" y="46"/>
                        <a:pt x="263" y="57"/>
                      </a:cubicBezTo>
                      <a:cubicBezTo>
                        <a:pt x="268" y="76"/>
                        <a:pt x="279" y="101"/>
                        <a:pt x="268" y="124"/>
                      </a:cubicBezTo>
                      <a:cubicBezTo>
                        <a:pt x="228" y="221"/>
                        <a:pt x="196" y="209"/>
                        <a:pt x="182" y="225"/>
                      </a:cubicBezTo>
                      <a:cubicBezTo>
                        <a:pt x="166" y="244"/>
                        <a:pt x="108" y="242"/>
                        <a:pt x="97" y="241"/>
                      </a:cubicBezTo>
                      <a:cubicBezTo>
                        <a:pt x="88" y="240"/>
                        <a:pt x="70" y="238"/>
                        <a:pt x="63" y="237"/>
                      </a:cubicBezTo>
                      <a:cubicBezTo>
                        <a:pt x="47" y="237"/>
                        <a:pt x="21" y="232"/>
                        <a:pt x="11" y="221"/>
                      </a:cubicBezTo>
                      <a:cubicBezTo>
                        <a:pt x="0" y="209"/>
                        <a:pt x="16" y="229"/>
                        <a:pt x="31" y="238"/>
                      </a:cubicBezTo>
                      <a:cubicBezTo>
                        <a:pt x="41" y="250"/>
                        <a:pt x="83" y="260"/>
                        <a:pt x="99" y="261"/>
                      </a:cubicBezTo>
                      <a:cubicBezTo>
                        <a:pt x="106" y="261"/>
                        <a:pt x="113" y="270"/>
                        <a:pt x="121" y="271"/>
                      </a:cubicBezTo>
                      <a:cubicBezTo>
                        <a:pt x="132" y="272"/>
                        <a:pt x="143" y="264"/>
                        <a:pt x="154" y="267"/>
                      </a:cubicBezTo>
                      <a:cubicBezTo>
                        <a:pt x="178" y="275"/>
                        <a:pt x="207" y="268"/>
                        <a:pt x="223" y="249"/>
                      </a:cubicBezTo>
                      <a:cubicBezTo>
                        <a:pt x="237" y="233"/>
                        <a:pt x="244" y="238"/>
                        <a:pt x="263" y="230"/>
                      </a:cubicBezTo>
                      <a:cubicBezTo>
                        <a:pt x="298" y="215"/>
                        <a:pt x="280" y="183"/>
                        <a:pt x="293" y="154"/>
                      </a:cubicBezTo>
                      <a:cubicBezTo>
                        <a:pt x="303" y="131"/>
                        <a:pt x="293" y="106"/>
                        <a:pt x="288" y="87"/>
                      </a:cubicBezTo>
                      <a:close/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3" name="Freeform 762"/>
                <p:cNvSpPr>
                  <a:spLocks/>
                </p:cNvSpPr>
                <p:nvPr/>
              </p:nvSpPr>
              <p:spPr bwMode="auto">
                <a:xfrm>
                  <a:off x="2021" y="2728"/>
                  <a:ext cx="455" cy="501"/>
                </a:xfrm>
                <a:custGeom>
                  <a:avLst/>
                  <a:gdLst>
                    <a:gd name="T0" fmla="*/ 0 w 182"/>
                    <a:gd name="T1" fmla="*/ 24714 h 188"/>
                    <a:gd name="T2" fmla="*/ 3250 w 182"/>
                    <a:gd name="T3" fmla="*/ 24203 h 188"/>
                    <a:gd name="T4" fmla="*/ 9970 w 182"/>
                    <a:gd name="T5" fmla="*/ 21780 h 188"/>
                    <a:gd name="T6" fmla="*/ 13875 w 182"/>
                    <a:gd name="T7" fmla="*/ 19211 h 188"/>
                    <a:gd name="T8" fmla="*/ 16800 w 182"/>
                    <a:gd name="T9" fmla="*/ 9026 h 188"/>
                    <a:gd name="T10" fmla="*/ 16333 w 182"/>
                    <a:gd name="T11" fmla="*/ 0 h 188"/>
                    <a:gd name="T12" fmla="*/ 16333 w 182"/>
                    <a:gd name="T13" fmla="*/ 5788 h 188"/>
                    <a:gd name="T14" fmla="*/ 15158 w 182"/>
                    <a:gd name="T15" fmla="*/ 11696 h 188"/>
                    <a:gd name="T16" fmla="*/ 13020 w 182"/>
                    <a:gd name="T17" fmla="*/ 16632 h 188"/>
                    <a:gd name="T18" fmla="*/ 9500 w 182"/>
                    <a:gd name="T19" fmla="*/ 20019 h 188"/>
                    <a:gd name="T20" fmla="*/ 5595 w 182"/>
                    <a:gd name="T21" fmla="*/ 23110 h 188"/>
                    <a:gd name="T22" fmla="*/ 0 w 182"/>
                    <a:gd name="T23" fmla="*/ 24714 h 18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2" h="188">
                      <a:moveTo>
                        <a:pt x="0" y="184"/>
                      </a:moveTo>
                      <a:cubicBezTo>
                        <a:pt x="11" y="185"/>
                        <a:pt x="22" y="177"/>
                        <a:pt x="33" y="180"/>
                      </a:cubicBezTo>
                      <a:cubicBezTo>
                        <a:pt x="57" y="188"/>
                        <a:pt x="86" y="181"/>
                        <a:pt x="102" y="162"/>
                      </a:cubicBezTo>
                      <a:cubicBezTo>
                        <a:pt x="116" y="146"/>
                        <a:pt x="123" y="151"/>
                        <a:pt x="142" y="143"/>
                      </a:cubicBezTo>
                      <a:cubicBezTo>
                        <a:pt x="177" y="128"/>
                        <a:pt x="159" y="96"/>
                        <a:pt x="172" y="67"/>
                      </a:cubicBezTo>
                      <a:cubicBezTo>
                        <a:pt x="182" y="44"/>
                        <a:pt x="172" y="19"/>
                        <a:pt x="167" y="0"/>
                      </a:cubicBezTo>
                      <a:cubicBezTo>
                        <a:pt x="163" y="16"/>
                        <a:pt x="167" y="28"/>
                        <a:pt x="167" y="43"/>
                      </a:cubicBezTo>
                      <a:cubicBezTo>
                        <a:pt x="167" y="58"/>
                        <a:pt x="157" y="67"/>
                        <a:pt x="155" y="87"/>
                      </a:cubicBezTo>
                      <a:cubicBezTo>
                        <a:pt x="153" y="107"/>
                        <a:pt x="150" y="115"/>
                        <a:pt x="133" y="124"/>
                      </a:cubicBezTo>
                      <a:cubicBezTo>
                        <a:pt x="116" y="133"/>
                        <a:pt x="107" y="134"/>
                        <a:pt x="97" y="149"/>
                      </a:cubicBezTo>
                      <a:cubicBezTo>
                        <a:pt x="87" y="164"/>
                        <a:pt x="71" y="171"/>
                        <a:pt x="57" y="172"/>
                      </a:cubicBezTo>
                      <a:cubicBezTo>
                        <a:pt x="43" y="173"/>
                        <a:pt x="25" y="168"/>
                        <a:pt x="0" y="184"/>
                      </a:cubicBezTo>
                      <a:close/>
                    </a:path>
                  </a:pathLst>
                </a:custGeom>
                <a:solidFill>
                  <a:srgbClr val="72AD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4" name="Freeform 763"/>
                <p:cNvSpPr>
                  <a:spLocks/>
                </p:cNvSpPr>
                <p:nvPr/>
              </p:nvSpPr>
              <p:spPr bwMode="auto">
                <a:xfrm>
                  <a:off x="2241" y="2837"/>
                  <a:ext cx="45" cy="48"/>
                </a:xfrm>
                <a:custGeom>
                  <a:avLst/>
                  <a:gdLst>
                    <a:gd name="T0" fmla="*/ 1095 w 18"/>
                    <a:gd name="T1" fmla="*/ 248 h 18"/>
                    <a:gd name="T2" fmla="*/ 595 w 18"/>
                    <a:gd name="T3" fmla="*/ 1877 h 18"/>
                    <a:gd name="T4" fmla="*/ 1300 w 18"/>
                    <a:gd name="T5" fmla="*/ 39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8">
                      <a:moveTo>
                        <a:pt x="11" y="2"/>
                      </a:moveTo>
                      <a:cubicBezTo>
                        <a:pt x="5" y="0"/>
                        <a:pt x="0" y="11"/>
                        <a:pt x="6" y="14"/>
                      </a:cubicBezTo>
                      <a:cubicBezTo>
                        <a:pt x="13" y="18"/>
                        <a:pt x="18" y="8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5" name="Freeform 764"/>
                <p:cNvSpPr>
                  <a:spLocks/>
                </p:cNvSpPr>
                <p:nvPr/>
              </p:nvSpPr>
              <p:spPr bwMode="auto">
                <a:xfrm>
                  <a:off x="2139" y="2936"/>
                  <a:ext cx="17" cy="24"/>
                </a:xfrm>
                <a:custGeom>
                  <a:avLst/>
                  <a:gdLst>
                    <a:gd name="T0" fmla="*/ 243 w 7"/>
                    <a:gd name="T1" fmla="*/ 149 h 9"/>
                    <a:gd name="T2" fmla="*/ 413 w 7"/>
                    <a:gd name="T3" fmla="*/ 968 h 9"/>
                    <a:gd name="T4" fmla="*/ 413 w 7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9">
                      <a:moveTo>
                        <a:pt x="3" y="1"/>
                      </a:moveTo>
                      <a:cubicBezTo>
                        <a:pt x="0" y="3"/>
                        <a:pt x="1" y="9"/>
                        <a:pt x="5" y="7"/>
                      </a:cubicBezTo>
                      <a:cubicBezTo>
                        <a:pt x="7" y="6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6" name="Freeform 765"/>
                <p:cNvSpPr>
                  <a:spLocks/>
                </p:cNvSpPr>
                <p:nvPr/>
              </p:nvSpPr>
              <p:spPr bwMode="auto">
                <a:xfrm>
                  <a:off x="2099" y="2901"/>
                  <a:ext cx="22" cy="27"/>
                </a:xfrm>
                <a:custGeom>
                  <a:avLst/>
                  <a:gdLst>
                    <a:gd name="T0" fmla="*/ 174 w 9"/>
                    <a:gd name="T1" fmla="*/ 429 h 10"/>
                    <a:gd name="T2" fmla="*/ 352 w 9"/>
                    <a:gd name="T3" fmla="*/ 1436 h 10"/>
                    <a:gd name="T4" fmla="*/ 538 w 9"/>
                    <a:gd name="T5" fmla="*/ 0 h 10"/>
                    <a:gd name="T6" fmla="*/ 252 w 9"/>
                    <a:gd name="T7" fmla="*/ 27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2" y="3"/>
                      </a:moveTo>
                      <a:cubicBezTo>
                        <a:pt x="0" y="5"/>
                        <a:pt x="1" y="10"/>
                        <a:pt x="4" y="10"/>
                      </a:cubicBezTo>
                      <a:cubicBezTo>
                        <a:pt x="9" y="9"/>
                        <a:pt x="8" y="2"/>
                        <a:pt x="6" y="0"/>
                      </a:cubicBezTo>
                      <a:cubicBezTo>
                        <a:pt x="4" y="0"/>
                        <a:pt x="3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7" name="Freeform 766"/>
                <p:cNvSpPr>
                  <a:spLocks/>
                </p:cNvSpPr>
                <p:nvPr/>
              </p:nvSpPr>
              <p:spPr bwMode="auto">
                <a:xfrm>
                  <a:off x="2201" y="2677"/>
                  <a:ext cx="28" cy="32"/>
                </a:xfrm>
                <a:custGeom>
                  <a:avLst/>
                  <a:gdLst>
                    <a:gd name="T0" fmla="*/ 545 w 11"/>
                    <a:gd name="T1" fmla="*/ 149 h 12"/>
                    <a:gd name="T2" fmla="*/ 331 w 11"/>
                    <a:gd name="T3" fmla="*/ 1059 h 12"/>
                    <a:gd name="T4" fmla="*/ 545 w 11"/>
                    <a:gd name="T5" fmla="*/ 149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1" y="0"/>
                        <a:pt x="0" y="5"/>
                        <a:pt x="3" y="8"/>
                      </a:cubicBezTo>
                      <a:cubicBezTo>
                        <a:pt x="7" y="12"/>
                        <a:pt x="11" y="2"/>
                        <a:pt x="5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8" name="Freeform 767"/>
                <p:cNvSpPr>
                  <a:spLocks/>
                </p:cNvSpPr>
                <p:nvPr/>
              </p:nvSpPr>
              <p:spPr bwMode="auto">
                <a:xfrm>
                  <a:off x="1906" y="2907"/>
                  <a:ext cx="38" cy="24"/>
                </a:xfrm>
                <a:custGeom>
                  <a:avLst/>
                  <a:gdLst>
                    <a:gd name="T0" fmla="*/ 405 w 15"/>
                    <a:gd name="T1" fmla="*/ 0 h 9"/>
                    <a:gd name="T2" fmla="*/ 540 w 15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5" h="9">
                      <a:moveTo>
                        <a:pt x="4" y="0"/>
                      </a:moveTo>
                      <a:cubicBezTo>
                        <a:pt x="0" y="9"/>
                        <a:pt x="15" y="1"/>
                        <a:pt x="5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59" name="Freeform 768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60" name="Freeform 769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1" name="Group 770"/>
              <p:cNvGrpSpPr>
                <a:grpSpLocks/>
              </p:cNvGrpSpPr>
              <p:nvPr/>
            </p:nvGrpSpPr>
            <p:grpSpPr bwMode="auto">
              <a:xfrm>
                <a:off x="4997" y="2916"/>
                <a:ext cx="240" cy="192"/>
                <a:chOff x="1529" y="2253"/>
                <a:chExt cx="972" cy="1000"/>
              </a:xfrm>
            </p:grpSpPr>
            <p:sp>
              <p:nvSpPr>
                <p:cNvPr id="76537" name="Freeform 771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solidFill>
                  <a:srgbClr val="CED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8" name="Freeform 772"/>
                <p:cNvSpPr>
                  <a:spLocks/>
                </p:cNvSpPr>
                <p:nvPr/>
              </p:nvSpPr>
              <p:spPr bwMode="auto">
                <a:xfrm>
                  <a:off x="1734" y="2637"/>
                  <a:ext cx="640" cy="486"/>
                </a:xfrm>
                <a:custGeom>
                  <a:avLst/>
                  <a:gdLst>
                    <a:gd name="T0" fmla="*/ 208 w 256"/>
                    <a:gd name="T1" fmla="*/ 10719 h 182"/>
                    <a:gd name="T2" fmla="*/ 3050 w 256"/>
                    <a:gd name="T3" fmla="*/ 16017 h 182"/>
                    <a:gd name="T4" fmla="*/ 7625 w 256"/>
                    <a:gd name="T5" fmla="*/ 19176 h 182"/>
                    <a:gd name="T6" fmla="*/ 12500 w 256"/>
                    <a:gd name="T7" fmla="*/ 21307 h 182"/>
                    <a:gd name="T8" fmla="*/ 16800 w 256"/>
                    <a:gd name="T9" fmla="*/ 24052 h 182"/>
                    <a:gd name="T10" fmla="*/ 21875 w 256"/>
                    <a:gd name="T11" fmla="*/ 22676 h 182"/>
                    <a:gd name="T12" fmla="*/ 24425 w 256"/>
                    <a:gd name="T13" fmla="*/ 16679 h 182"/>
                    <a:gd name="T14" fmla="*/ 24033 w 256"/>
                    <a:gd name="T15" fmla="*/ 8700 h 182"/>
                    <a:gd name="T16" fmla="*/ 17113 w 256"/>
                    <a:gd name="T17" fmla="*/ 0 h 1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6" h="182">
                      <a:moveTo>
                        <a:pt x="2" y="79"/>
                      </a:moveTo>
                      <a:cubicBezTo>
                        <a:pt x="0" y="95"/>
                        <a:pt x="20" y="109"/>
                        <a:pt x="31" y="118"/>
                      </a:cubicBezTo>
                      <a:cubicBezTo>
                        <a:pt x="46" y="129"/>
                        <a:pt x="61" y="135"/>
                        <a:pt x="78" y="141"/>
                      </a:cubicBezTo>
                      <a:cubicBezTo>
                        <a:pt x="95" y="147"/>
                        <a:pt x="111" y="149"/>
                        <a:pt x="128" y="157"/>
                      </a:cubicBezTo>
                      <a:cubicBezTo>
                        <a:pt x="142" y="164"/>
                        <a:pt x="157" y="173"/>
                        <a:pt x="172" y="177"/>
                      </a:cubicBezTo>
                      <a:cubicBezTo>
                        <a:pt x="190" y="182"/>
                        <a:pt x="209" y="176"/>
                        <a:pt x="224" y="167"/>
                      </a:cubicBezTo>
                      <a:cubicBezTo>
                        <a:pt x="238" y="158"/>
                        <a:pt x="246" y="139"/>
                        <a:pt x="250" y="123"/>
                      </a:cubicBezTo>
                      <a:cubicBezTo>
                        <a:pt x="254" y="103"/>
                        <a:pt x="256" y="83"/>
                        <a:pt x="246" y="64"/>
                      </a:cubicBezTo>
                      <a:cubicBezTo>
                        <a:pt x="230" y="35"/>
                        <a:pt x="204" y="16"/>
                        <a:pt x="175" y="0"/>
                      </a:cubicBezTo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9" name="Freeform 773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775" cy="784"/>
                </a:xfrm>
                <a:custGeom>
                  <a:avLst/>
                  <a:gdLst>
                    <a:gd name="T0" fmla="*/ 28833 w 310"/>
                    <a:gd name="T1" fmla="*/ 7032 h 294"/>
                    <a:gd name="T2" fmla="*/ 25708 w 310"/>
                    <a:gd name="T3" fmla="*/ 4189 h 294"/>
                    <a:gd name="T4" fmla="*/ 22270 w 310"/>
                    <a:gd name="T5" fmla="*/ 2027 h 294"/>
                    <a:gd name="T6" fmla="*/ 18750 w 310"/>
                    <a:gd name="T7" fmla="*/ 547 h 294"/>
                    <a:gd name="T8" fmla="*/ 13283 w 310"/>
                    <a:gd name="T9" fmla="*/ 547 h 294"/>
                    <a:gd name="T10" fmla="*/ 8520 w 310"/>
                    <a:gd name="T11" fmla="*/ 3789 h 294"/>
                    <a:gd name="T12" fmla="*/ 4500 w 310"/>
                    <a:gd name="T13" fmla="*/ 5256 h 294"/>
                    <a:gd name="T14" fmla="*/ 1875 w 310"/>
                    <a:gd name="T15" fmla="*/ 11981 h 294"/>
                    <a:gd name="T16" fmla="*/ 595 w 310"/>
                    <a:gd name="T17" fmla="*/ 20877 h 294"/>
                    <a:gd name="T18" fmla="*/ 1375 w 310"/>
                    <a:gd name="T19" fmla="*/ 24520 h 294"/>
                    <a:gd name="T20" fmla="*/ 2550 w 310"/>
                    <a:gd name="T21" fmla="*/ 27912 h 294"/>
                    <a:gd name="T22" fmla="*/ 3720 w 310"/>
                    <a:gd name="T23" fmla="*/ 31155 h 294"/>
                    <a:gd name="T24" fmla="*/ 5783 w 310"/>
                    <a:gd name="T25" fmla="*/ 38592 h 294"/>
                    <a:gd name="T26" fmla="*/ 6958 w 310"/>
                    <a:gd name="T27" fmla="*/ 39651 h 294"/>
                    <a:gd name="T28" fmla="*/ 4895 w 310"/>
                    <a:gd name="T29" fmla="*/ 30741 h 294"/>
                    <a:gd name="T30" fmla="*/ 3720 w 310"/>
                    <a:gd name="T31" fmla="*/ 27363 h 294"/>
                    <a:gd name="T32" fmla="*/ 2863 w 310"/>
                    <a:gd name="T33" fmla="*/ 23723 h 294"/>
                    <a:gd name="T34" fmla="*/ 4113 w 310"/>
                    <a:gd name="T35" fmla="*/ 14813 h 294"/>
                    <a:gd name="T36" fmla="*/ 10675 w 310"/>
                    <a:gd name="T37" fmla="*/ 7432 h 294"/>
                    <a:gd name="T38" fmla="*/ 15550 w 310"/>
                    <a:gd name="T39" fmla="*/ 3392 h 294"/>
                    <a:gd name="T40" fmla="*/ 21095 w 310"/>
                    <a:gd name="T41" fmla="*/ 3392 h 294"/>
                    <a:gd name="T42" fmla="*/ 24613 w 310"/>
                    <a:gd name="T43" fmla="*/ 4856 h 294"/>
                    <a:gd name="T44" fmla="*/ 30283 w 310"/>
                    <a:gd name="T45" fmla="*/ 9160 h 294"/>
                    <a:gd name="T46" fmla="*/ 28833 w 310"/>
                    <a:gd name="T47" fmla="*/ 7032 h 29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10" h="294">
                      <a:moveTo>
                        <a:pt x="295" y="52"/>
                      </a:moveTo>
                      <a:cubicBezTo>
                        <a:pt x="282" y="45"/>
                        <a:pt x="274" y="42"/>
                        <a:pt x="263" y="31"/>
                      </a:cubicBezTo>
                      <a:cubicBezTo>
                        <a:pt x="257" y="25"/>
                        <a:pt x="234" y="21"/>
                        <a:pt x="228" y="15"/>
                      </a:cubicBezTo>
                      <a:cubicBezTo>
                        <a:pt x="219" y="7"/>
                        <a:pt x="205" y="5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8" y="164"/>
                        <a:pt x="8" y="176"/>
                        <a:pt x="14" y="182"/>
                      </a:cubicBezTo>
                      <a:cubicBezTo>
                        <a:pt x="22" y="190"/>
                        <a:pt x="22" y="193"/>
                        <a:pt x="26" y="207"/>
                      </a:cubicBezTo>
                      <a:cubicBezTo>
                        <a:pt x="29" y="217"/>
                        <a:pt x="37" y="222"/>
                        <a:pt x="38" y="231"/>
                      </a:cubicBezTo>
                      <a:cubicBezTo>
                        <a:pt x="38" y="253"/>
                        <a:pt x="41" y="272"/>
                        <a:pt x="59" y="286"/>
                      </a:cubicBezTo>
                      <a:cubicBezTo>
                        <a:pt x="63" y="289"/>
                        <a:pt x="67" y="291"/>
                        <a:pt x="71" y="294"/>
                      </a:cubicBezTo>
                      <a:cubicBezTo>
                        <a:pt x="35" y="258"/>
                        <a:pt x="52" y="238"/>
                        <a:pt x="50" y="228"/>
                      </a:cubicBezTo>
                      <a:cubicBezTo>
                        <a:pt x="46" y="214"/>
                        <a:pt x="46" y="211"/>
                        <a:pt x="38" y="203"/>
                      </a:cubicBezTo>
                      <a:cubicBezTo>
                        <a:pt x="32" y="196"/>
                        <a:pt x="31" y="185"/>
                        <a:pt x="29" y="176"/>
                      </a:cubicBezTo>
                      <a:cubicBezTo>
                        <a:pt x="24" y="147"/>
                        <a:pt x="32" y="139"/>
                        <a:pt x="42" y="110"/>
                      </a:cubicBezTo>
                      <a:cubicBezTo>
                        <a:pt x="48" y="94"/>
                        <a:pt x="67" y="60"/>
                        <a:pt x="109" y="55"/>
                      </a:cubicBezTo>
                      <a:cubicBezTo>
                        <a:pt x="131" y="51"/>
                        <a:pt x="138" y="31"/>
                        <a:pt x="159" y="25"/>
                      </a:cubicBezTo>
                      <a:cubicBezTo>
                        <a:pt x="174" y="20"/>
                        <a:pt x="201" y="24"/>
                        <a:pt x="216" y="25"/>
                      </a:cubicBezTo>
                      <a:cubicBezTo>
                        <a:pt x="228" y="26"/>
                        <a:pt x="242" y="27"/>
                        <a:pt x="252" y="36"/>
                      </a:cubicBezTo>
                      <a:cubicBezTo>
                        <a:pt x="258" y="42"/>
                        <a:pt x="295" y="52"/>
                        <a:pt x="310" y="68"/>
                      </a:cubicBezTo>
                      <a:cubicBezTo>
                        <a:pt x="307" y="62"/>
                        <a:pt x="302" y="56"/>
                        <a:pt x="295" y="52"/>
                      </a:cubicBezTo>
                      <a:close/>
                    </a:path>
                  </a:pathLst>
                </a:custGeom>
                <a:solidFill>
                  <a:srgbClr val="F0F5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0" name="Freeform 774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solidFill>
                  <a:srgbClr val="AB8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1" name="Freeform 775"/>
                <p:cNvSpPr>
                  <a:spLocks/>
                </p:cNvSpPr>
                <p:nvPr/>
              </p:nvSpPr>
              <p:spPr bwMode="auto">
                <a:xfrm>
                  <a:off x="1761" y="2571"/>
                  <a:ext cx="573" cy="469"/>
                </a:xfrm>
                <a:custGeom>
                  <a:avLst/>
                  <a:gdLst>
                    <a:gd name="T0" fmla="*/ 15476 w 229"/>
                    <a:gd name="T1" fmla="*/ 0 h 176"/>
                    <a:gd name="T2" fmla="*/ 18626 w 229"/>
                    <a:gd name="T3" fmla="*/ 14118 h 176"/>
                    <a:gd name="T4" fmla="*/ 13642 w 229"/>
                    <a:gd name="T5" fmla="*/ 17446 h 176"/>
                    <a:gd name="T6" fmla="*/ 5873 w 229"/>
                    <a:gd name="T7" fmla="*/ 17995 h 176"/>
                    <a:gd name="T8" fmla="*/ 0 w 229"/>
                    <a:gd name="T9" fmla="*/ 15027 h 176"/>
                    <a:gd name="T10" fmla="*/ 7569 w 229"/>
                    <a:gd name="T11" fmla="*/ 19775 h 176"/>
                    <a:gd name="T12" fmla="*/ 16384 w 229"/>
                    <a:gd name="T13" fmla="*/ 22688 h 176"/>
                    <a:gd name="T14" fmla="*/ 20773 w 229"/>
                    <a:gd name="T15" fmla="*/ 16788 h 176"/>
                    <a:gd name="T16" fmla="*/ 15476 w 229"/>
                    <a:gd name="T17" fmla="*/ 0 h 1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29" h="176">
                      <a:moveTo>
                        <a:pt x="158" y="0"/>
                      </a:moveTo>
                      <a:cubicBezTo>
                        <a:pt x="200" y="42"/>
                        <a:pt x="203" y="77"/>
                        <a:pt x="190" y="105"/>
                      </a:cubicBezTo>
                      <a:cubicBezTo>
                        <a:pt x="182" y="123"/>
                        <a:pt x="163" y="122"/>
                        <a:pt x="139" y="130"/>
                      </a:cubicBezTo>
                      <a:cubicBezTo>
                        <a:pt x="118" y="138"/>
                        <a:pt x="102" y="146"/>
                        <a:pt x="60" y="134"/>
                      </a:cubicBezTo>
                      <a:cubicBezTo>
                        <a:pt x="39" y="127"/>
                        <a:pt x="20" y="130"/>
                        <a:pt x="0" y="112"/>
                      </a:cubicBezTo>
                      <a:cubicBezTo>
                        <a:pt x="16" y="134"/>
                        <a:pt x="43" y="137"/>
                        <a:pt x="77" y="147"/>
                      </a:cubicBezTo>
                      <a:cubicBezTo>
                        <a:pt x="119" y="159"/>
                        <a:pt x="146" y="176"/>
                        <a:pt x="167" y="169"/>
                      </a:cubicBezTo>
                      <a:cubicBezTo>
                        <a:pt x="191" y="160"/>
                        <a:pt x="204" y="144"/>
                        <a:pt x="212" y="125"/>
                      </a:cubicBezTo>
                      <a:cubicBezTo>
                        <a:pt x="229" y="90"/>
                        <a:pt x="202" y="33"/>
                        <a:pt x="158" y="0"/>
                      </a:cubicBezTo>
                      <a:close/>
                    </a:path>
                  </a:pathLst>
                </a:custGeom>
                <a:solidFill>
                  <a:srgbClr val="8F67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2" name="Freeform 776"/>
                <p:cNvSpPr>
                  <a:spLocks/>
                </p:cNvSpPr>
                <p:nvPr/>
              </p:nvSpPr>
              <p:spPr bwMode="auto">
                <a:xfrm>
                  <a:off x="1954" y="2717"/>
                  <a:ext cx="360" cy="323"/>
                </a:xfrm>
                <a:custGeom>
                  <a:avLst/>
                  <a:gdLst>
                    <a:gd name="T0" fmla="*/ 3645 w 144"/>
                    <a:gd name="T1" fmla="*/ 13561 h 121"/>
                    <a:gd name="T2" fmla="*/ 0 w 144"/>
                    <a:gd name="T3" fmla="*/ 12498 h 121"/>
                    <a:gd name="T4" fmla="*/ 8800 w 144"/>
                    <a:gd name="T5" fmla="*/ 15448 h 121"/>
                    <a:gd name="T6" fmla="*/ 13208 w 144"/>
                    <a:gd name="T7" fmla="*/ 9492 h 121"/>
                    <a:gd name="T8" fmla="*/ 12425 w 144"/>
                    <a:gd name="T9" fmla="*/ 0 h 121"/>
                    <a:gd name="T10" fmla="*/ 12425 w 144"/>
                    <a:gd name="T11" fmla="*/ 9242 h 121"/>
                    <a:gd name="T12" fmla="*/ 10675 w 144"/>
                    <a:gd name="T13" fmla="*/ 12341 h 121"/>
                    <a:gd name="T14" fmla="*/ 7158 w 144"/>
                    <a:gd name="T15" fmla="*/ 13718 h 121"/>
                    <a:gd name="T16" fmla="*/ 3645 w 144"/>
                    <a:gd name="T17" fmla="*/ 13561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4" h="121">
                      <a:moveTo>
                        <a:pt x="37" y="100"/>
                      </a:moveTo>
                      <a:cubicBezTo>
                        <a:pt x="23" y="96"/>
                        <a:pt x="9" y="91"/>
                        <a:pt x="0" y="92"/>
                      </a:cubicBezTo>
                      <a:cubicBezTo>
                        <a:pt x="42" y="104"/>
                        <a:pt x="69" y="121"/>
                        <a:pt x="90" y="114"/>
                      </a:cubicBezTo>
                      <a:cubicBezTo>
                        <a:pt x="114" y="105"/>
                        <a:pt x="127" y="89"/>
                        <a:pt x="135" y="70"/>
                      </a:cubicBezTo>
                      <a:cubicBezTo>
                        <a:pt x="144" y="51"/>
                        <a:pt x="140" y="25"/>
                        <a:pt x="127" y="0"/>
                      </a:cubicBezTo>
                      <a:cubicBezTo>
                        <a:pt x="133" y="15"/>
                        <a:pt x="141" y="41"/>
                        <a:pt x="127" y="68"/>
                      </a:cubicBezTo>
                      <a:cubicBezTo>
                        <a:pt x="122" y="77"/>
                        <a:pt x="116" y="85"/>
                        <a:pt x="109" y="91"/>
                      </a:cubicBezTo>
                      <a:cubicBezTo>
                        <a:pt x="97" y="102"/>
                        <a:pt x="85" y="102"/>
                        <a:pt x="73" y="101"/>
                      </a:cubicBezTo>
                      <a:cubicBezTo>
                        <a:pt x="64" y="101"/>
                        <a:pt x="50" y="104"/>
                        <a:pt x="37" y="100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3" name="Freeform 777"/>
                <p:cNvSpPr>
                  <a:spLocks/>
                </p:cNvSpPr>
                <p:nvPr/>
              </p:nvSpPr>
              <p:spPr bwMode="auto">
                <a:xfrm>
                  <a:off x="1956" y="2555"/>
                  <a:ext cx="20" cy="34"/>
                </a:xfrm>
                <a:custGeom>
                  <a:avLst/>
                  <a:gdLst>
                    <a:gd name="T0" fmla="*/ 0 w 8"/>
                    <a:gd name="T1" fmla="*/ 753 h 13"/>
                    <a:gd name="T2" fmla="*/ 0 w 8"/>
                    <a:gd name="T3" fmla="*/ 1219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6"/>
                      </a:moveTo>
                      <a:cubicBezTo>
                        <a:pt x="0" y="7"/>
                        <a:pt x="0" y="9"/>
                        <a:pt x="0" y="10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4" name="Freeform 778"/>
                <p:cNvSpPr>
                  <a:spLocks/>
                </p:cNvSpPr>
                <p:nvPr/>
              </p:nvSpPr>
              <p:spPr bwMode="auto">
                <a:xfrm>
                  <a:off x="1906" y="2616"/>
                  <a:ext cx="50" cy="56"/>
                </a:xfrm>
                <a:custGeom>
                  <a:avLst/>
                  <a:gdLst>
                    <a:gd name="T0" fmla="*/ 1175 w 20"/>
                    <a:gd name="T1" fmla="*/ 968 h 21"/>
                    <a:gd name="T2" fmla="*/ 783 w 20"/>
                    <a:gd name="T3" fmla="*/ 2675 h 21"/>
                    <a:gd name="T4" fmla="*/ 708 w 20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1">
                      <a:moveTo>
                        <a:pt x="12" y="7"/>
                      </a:moveTo>
                      <a:cubicBezTo>
                        <a:pt x="5" y="0"/>
                        <a:pt x="0" y="21"/>
                        <a:pt x="8" y="20"/>
                      </a:cubicBezTo>
                      <a:cubicBezTo>
                        <a:pt x="20" y="20"/>
                        <a:pt x="13" y="1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5" name="Freeform 779"/>
                <p:cNvSpPr>
                  <a:spLocks/>
                </p:cNvSpPr>
                <p:nvPr/>
              </p:nvSpPr>
              <p:spPr bwMode="auto">
                <a:xfrm>
                  <a:off x="1976" y="2616"/>
                  <a:ext cx="20" cy="40"/>
                </a:xfrm>
                <a:custGeom>
                  <a:avLst/>
                  <a:gdLst>
                    <a:gd name="T0" fmla="*/ 395 w 8"/>
                    <a:gd name="T1" fmla="*/ 54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4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6" name="Freeform 780"/>
                <p:cNvSpPr>
                  <a:spLocks/>
                </p:cNvSpPr>
                <p:nvPr/>
              </p:nvSpPr>
              <p:spPr bwMode="auto">
                <a:xfrm>
                  <a:off x="1986" y="2571"/>
                  <a:ext cx="38" cy="40"/>
                </a:xfrm>
                <a:custGeom>
                  <a:avLst/>
                  <a:gdLst>
                    <a:gd name="T0" fmla="*/ 540 w 15"/>
                    <a:gd name="T1" fmla="*/ 248 h 15"/>
                    <a:gd name="T2" fmla="*/ 1026 w 15"/>
                    <a:gd name="T3" fmla="*/ 1365 h 15"/>
                    <a:gd name="T4" fmla="*/ 616 w 15"/>
                    <a:gd name="T5" fmla="*/ 39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5">
                      <a:moveTo>
                        <a:pt x="5" y="2"/>
                      </a:moveTo>
                      <a:cubicBezTo>
                        <a:pt x="0" y="7"/>
                        <a:pt x="3" y="15"/>
                        <a:pt x="10" y="10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7" name="Freeform 781"/>
                <p:cNvSpPr>
                  <a:spLocks/>
                </p:cNvSpPr>
                <p:nvPr/>
              </p:nvSpPr>
              <p:spPr bwMode="auto">
                <a:xfrm>
                  <a:off x="2016" y="2624"/>
                  <a:ext cx="30" cy="27"/>
                </a:xfrm>
                <a:custGeom>
                  <a:avLst/>
                  <a:gdLst>
                    <a:gd name="T0" fmla="*/ 595 w 12"/>
                    <a:gd name="T1" fmla="*/ 159 h 10"/>
                    <a:gd name="T2" fmla="*/ 520 w 12"/>
                    <a:gd name="T3" fmla="*/ 1436 h 10"/>
                    <a:gd name="T4" fmla="*/ 520 w 12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3" y="2"/>
                        <a:pt x="0" y="10"/>
                        <a:pt x="5" y="10"/>
                      </a:cubicBezTo>
                      <a:cubicBezTo>
                        <a:pt x="10" y="10"/>
                        <a:pt x="12" y="0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8" name="Freeform 782"/>
                <p:cNvSpPr>
                  <a:spLocks/>
                </p:cNvSpPr>
                <p:nvPr/>
              </p:nvSpPr>
              <p:spPr bwMode="auto">
                <a:xfrm>
                  <a:off x="2074" y="2595"/>
                  <a:ext cx="25" cy="34"/>
                </a:xfrm>
                <a:custGeom>
                  <a:avLst/>
                  <a:gdLst>
                    <a:gd name="T0" fmla="*/ 208 w 10"/>
                    <a:gd name="T1" fmla="*/ 0 h 13"/>
                    <a:gd name="T2" fmla="*/ 708 w 10"/>
                    <a:gd name="T3" fmla="*/ 986 h 13"/>
                    <a:gd name="T4" fmla="*/ 313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0"/>
                      </a:moveTo>
                      <a:cubicBezTo>
                        <a:pt x="0" y="3"/>
                        <a:pt x="1" y="13"/>
                        <a:pt x="7" y="8"/>
                      </a:cubicBezTo>
                      <a:cubicBezTo>
                        <a:pt x="10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49" name="Freeform 783"/>
                <p:cNvSpPr>
                  <a:spLocks/>
                </p:cNvSpPr>
                <p:nvPr/>
              </p:nvSpPr>
              <p:spPr bwMode="auto">
                <a:xfrm>
                  <a:off x="2039" y="2571"/>
                  <a:ext cx="27" cy="40"/>
                </a:xfrm>
                <a:custGeom>
                  <a:avLst/>
                  <a:gdLst>
                    <a:gd name="T0" fmla="*/ 71 w 11"/>
                    <a:gd name="T1" fmla="*/ 968 h 15"/>
                    <a:gd name="T2" fmla="*/ 71 w 11"/>
                    <a:gd name="T3" fmla="*/ 2027 h 15"/>
                    <a:gd name="T4" fmla="*/ 0 w 11"/>
                    <a:gd name="T5" fmla="*/ 1216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7"/>
                      </a:moveTo>
                      <a:cubicBezTo>
                        <a:pt x="0" y="9"/>
                        <a:pt x="0" y="12"/>
                        <a:pt x="1" y="15"/>
                      </a:cubicBezTo>
                      <a:cubicBezTo>
                        <a:pt x="11" y="15"/>
                        <a:pt x="3" y="0"/>
                        <a:pt x="0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0" name="Freeform 784"/>
                <p:cNvSpPr>
                  <a:spLocks/>
                </p:cNvSpPr>
                <p:nvPr/>
              </p:nvSpPr>
              <p:spPr bwMode="auto">
                <a:xfrm>
                  <a:off x="1899" y="2560"/>
                  <a:ext cx="45" cy="53"/>
                </a:xfrm>
                <a:custGeom>
                  <a:avLst/>
                  <a:gdLst>
                    <a:gd name="T0" fmla="*/ 1375 w 18"/>
                    <a:gd name="T1" fmla="*/ 633 h 20"/>
                    <a:gd name="T2" fmla="*/ 783 w 18"/>
                    <a:gd name="T3" fmla="*/ 2213 h 20"/>
                    <a:gd name="T4" fmla="*/ 783 w 18"/>
                    <a:gd name="T5" fmla="*/ 633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14" y="5"/>
                      </a:moveTo>
                      <a:cubicBezTo>
                        <a:pt x="8" y="4"/>
                        <a:pt x="0" y="15"/>
                        <a:pt x="8" y="17"/>
                      </a:cubicBezTo>
                      <a:cubicBezTo>
                        <a:pt x="17" y="20"/>
                        <a:pt x="18" y="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1" name="Freeform 785"/>
                <p:cNvSpPr>
                  <a:spLocks/>
                </p:cNvSpPr>
                <p:nvPr/>
              </p:nvSpPr>
              <p:spPr bwMode="auto">
                <a:xfrm>
                  <a:off x="1939" y="2600"/>
                  <a:ext cx="20" cy="16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661 h 6"/>
                    <a:gd name="T4" fmla="*/ 313 w 8"/>
                    <a:gd name="T5" fmla="*/ 0 h 6"/>
                    <a:gd name="T6" fmla="*/ 208 w 8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0" y="0"/>
                      </a:move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5" y="6"/>
                        <a:pt x="8" y="2"/>
                        <a:pt x="3" y="0"/>
                      </a:cubicBezTo>
                      <a:cubicBezTo>
                        <a:pt x="3" y="0"/>
                        <a:pt x="2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2" name="Freeform 786"/>
                <p:cNvSpPr>
                  <a:spLocks/>
                </p:cNvSpPr>
                <p:nvPr/>
              </p:nvSpPr>
              <p:spPr bwMode="auto">
                <a:xfrm>
                  <a:off x="1984" y="2533"/>
                  <a:ext cx="35" cy="32"/>
                </a:xfrm>
                <a:custGeom>
                  <a:avLst/>
                  <a:gdLst>
                    <a:gd name="T0" fmla="*/ 783 w 14"/>
                    <a:gd name="T1" fmla="*/ 397 h 12"/>
                    <a:gd name="T2" fmla="*/ 1300 w 14"/>
                    <a:gd name="T3" fmla="*/ 968 h 12"/>
                    <a:gd name="T4" fmla="*/ 520 w 14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2">
                      <a:moveTo>
                        <a:pt x="8" y="3"/>
                      </a:moveTo>
                      <a:cubicBezTo>
                        <a:pt x="0" y="7"/>
                        <a:pt x="11" y="12"/>
                        <a:pt x="13" y="7"/>
                      </a:cubicBezTo>
                      <a:cubicBezTo>
                        <a:pt x="14" y="1"/>
                        <a:pt x="8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3" name="Freeform 787"/>
                <p:cNvSpPr>
                  <a:spLocks/>
                </p:cNvSpPr>
                <p:nvPr/>
              </p:nvSpPr>
              <p:spPr bwMode="auto">
                <a:xfrm>
                  <a:off x="1829" y="2563"/>
                  <a:ext cx="50" cy="40"/>
                </a:xfrm>
                <a:custGeom>
                  <a:avLst/>
                  <a:gdLst>
                    <a:gd name="T0" fmla="*/ 1375 w 20"/>
                    <a:gd name="T1" fmla="*/ 0 h 15"/>
                    <a:gd name="T2" fmla="*/ 988 w 20"/>
                    <a:gd name="T3" fmla="*/ 1877 h 15"/>
                    <a:gd name="T4" fmla="*/ 1300 w 20"/>
                    <a:gd name="T5" fmla="*/ 54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4" y="0"/>
                      </a:moveTo>
                      <a:cubicBezTo>
                        <a:pt x="7" y="0"/>
                        <a:pt x="0" y="14"/>
                        <a:pt x="10" y="14"/>
                      </a:cubicBezTo>
                      <a:cubicBezTo>
                        <a:pt x="18" y="15"/>
                        <a:pt x="20" y="3"/>
                        <a:pt x="13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4" name="Freeform 788"/>
                <p:cNvSpPr>
                  <a:spLocks/>
                </p:cNvSpPr>
                <p:nvPr/>
              </p:nvSpPr>
              <p:spPr bwMode="auto">
                <a:xfrm>
                  <a:off x="1849" y="2635"/>
                  <a:ext cx="27" cy="24"/>
                </a:xfrm>
                <a:custGeom>
                  <a:avLst/>
                  <a:gdLst>
                    <a:gd name="T0" fmla="*/ 547 w 11"/>
                    <a:gd name="T1" fmla="*/ 0 h 9"/>
                    <a:gd name="T2" fmla="*/ 427 w 11"/>
                    <a:gd name="T3" fmla="*/ 1216 h 9"/>
                    <a:gd name="T4" fmla="*/ 800 w 11"/>
                    <a:gd name="T5" fmla="*/ 0 h 9"/>
                    <a:gd name="T6" fmla="*/ 547 w 11"/>
                    <a:gd name="T7" fmla="*/ 24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cubicBezTo>
                        <a:pt x="2" y="1"/>
                        <a:pt x="0" y="9"/>
                        <a:pt x="5" y="9"/>
                      </a:cubicBezTo>
                      <a:cubicBezTo>
                        <a:pt x="10" y="9"/>
                        <a:pt x="11" y="3"/>
                        <a:pt x="9" y="0"/>
                      </a:cubicBezTo>
                      <a:cubicBezTo>
                        <a:pt x="8" y="0"/>
                        <a:pt x="7" y="1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5" name="Freeform 789"/>
                <p:cNvSpPr>
                  <a:spLocks/>
                </p:cNvSpPr>
                <p:nvPr/>
              </p:nvSpPr>
              <p:spPr bwMode="auto">
                <a:xfrm>
                  <a:off x="1839" y="2688"/>
                  <a:ext cx="40" cy="48"/>
                </a:xfrm>
                <a:custGeom>
                  <a:avLst/>
                  <a:gdLst>
                    <a:gd name="T0" fmla="*/ 125 w 16"/>
                    <a:gd name="T1" fmla="*/ 661 h 18"/>
                    <a:gd name="T2" fmla="*/ 1175 w 16"/>
                    <a:gd name="T3" fmla="*/ 1613 h 18"/>
                    <a:gd name="T4" fmla="*/ 908 w 16"/>
                    <a:gd name="T5" fmla="*/ 661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1" y="5"/>
                      </a:moveTo>
                      <a:cubicBezTo>
                        <a:pt x="0" y="12"/>
                        <a:pt x="7" y="18"/>
                        <a:pt x="12" y="12"/>
                      </a:cubicBezTo>
                      <a:cubicBezTo>
                        <a:pt x="16" y="8"/>
                        <a:pt x="14" y="0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6" name="Freeform 790"/>
                <p:cNvSpPr>
                  <a:spLocks/>
                </p:cNvSpPr>
                <p:nvPr/>
              </p:nvSpPr>
              <p:spPr bwMode="auto">
                <a:xfrm>
                  <a:off x="1829" y="2805"/>
                  <a:ext cx="27" cy="32"/>
                </a:xfrm>
                <a:custGeom>
                  <a:avLst/>
                  <a:gdLst>
                    <a:gd name="T0" fmla="*/ 903 w 11"/>
                    <a:gd name="T1" fmla="*/ 1216 h 12"/>
                    <a:gd name="T2" fmla="*/ 977 w 11"/>
                    <a:gd name="T3" fmla="*/ 661 h 12"/>
                    <a:gd name="T4" fmla="*/ 621 w 11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10" y="8"/>
                        <a:pt x="11" y="6"/>
                        <a:pt x="11" y="5"/>
                      </a:cubicBezTo>
                      <a:cubicBezTo>
                        <a:pt x="4" y="0"/>
                        <a:pt x="0" y="12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7" name="Freeform 791"/>
                <p:cNvSpPr>
                  <a:spLocks/>
                </p:cNvSpPr>
                <p:nvPr/>
              </p:nvSpPr>
              <p:spPr bwMode="auto">
                <a:xfrm>
                  <a:off x="1879" y="2736"/>
                  <a:ext cx="50" cy="61"/>
                </a:xfrm>
                <a:custGeom>
                  <a:avLst/>
                  <a:gdLst>
                    <a:gd name="T0" fmla="*/ 395 w 20"/>
                    <a:gd name="T1" fmla="*/ 1830 h 23"/>
                    <a:gd name="T2" fmla="*/ 1095 w 20"/>
                    <a:gd name="T3" fmla="*/ 239 h 23"/>
                    <a:gd name="T4" fmla="*/ 783 w 20"/>
                    <a:gd name="T5" fmla="*/ 2069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3">
                      <a:moveTo>
                        <a:pt x="4" y="14"/>
                      </a:moveTo>
                      <a:cubicBezTo>
                        <a:pt x="9" y="23"/>
                        <a:pt x="20" y="4"/>
                        <a:pt x="11" y="2"/>
                      </a:cubicBezTo>
                      <a:cubicBezTo>
                        <a:pt x="0" y="0"/>
                        <a:pt x="1" y="20"/>
                        <a:pt x="8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8" name="Freeform 792"/>
                <p:cNvSpPr>
                  <a:spLocks/>
                </p:cNvSpPr>
                <p:nvPr/>
              </p:nvSpPr>
              <p:spPr bwMode="auto">
                <a:xfrm>
                  <a:off x="1829" y="2733"/>
                  <a:ext cx="25" cy="40"/>
                </a:xfrm>
                <a:custGeom>
                  <a:avLst/>
                  <a:gdLst>
                    <a:gd name="T0" fmla="*/ 395 w 10"/>
                    <a:gd name="T1" fmla="*/ 1613 h 15"/>
                    <a:gd name="T2" fmla="*/ 988 w 10"/>
                    <a:gd name="T3" fmla="*/ 819 h 15"/>
                    <a:gd name="T4" fmla="*/ 708 w 10"/>
                    <a:gd name="T5" fmla="*/ 14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4" y="12"/>
                      </a:moveTo>
                      <a:cubicBezTo>
                        <a:pt x="7" y="11"/>
                        <a:pt x="9" y="9"/>
                        <a:pt x="10" y="6"/>
                      </a:cubicBezTo>
                      <a:cubicBezTo>
                        <a:pt x="3" y="0"/>
                        <a:pt x="0" y="15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59" name="Freeform 793"/>
                <p:cNvSpPr>
                  <a:spLocks/>
                </p:cNvSpPr>
                <p:nvPr/>
              </p:nvSpPr>
              <p:spPr bwMode="auto">
                <a:xfrm>
                  <a:off x="1794" y="2779"/>
                  <a:ext cx="35" cy="34"/>
                </a:xfrm>
                <a:custGeom>
                  <a:avLst/>
                  <a:gdLst>
                    <a:gd name="T0" fmla="*/ 783 w 14"/>
                    <a:gd name="T1" fmla="*/ 1449 h 13"/>
                    <a:gd name="T2" fmla="*/ 595 w 14"/>
                    <a:gd name="T3" fmla="*/ 233 h 13"/>
                    <a:gd name="T4" fmla="*/ 783 w 14"/>
                    <a:gd name="T5" fmla="*/ 136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3">
                      <a:moveTo>
                        <a:pt x="8" y="12"/>
                      </a:moveTo>
                      <a:cubicBezTo>
                        <a:pt x="14" y="9"/>
                        <a:pt x="14" y="0"/>
                        <a:pt x="6" y="2"/>
                      </a:cubicBezTo>
                      <a:cubicBezTo>
                        <a:pt x="0" y="5"/>
                        <a:pt x="2" y="13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0" name="Freeform 794"/>
                <p:cNvSpPr>
                  <a:spLocks/>
                </p:cNvSpPr>
                <p:nvPr/>
              </p:nvSpPr>
              <p:spPr bwMode="auto">
                <a:xfrm>
                  <a:off x="1781" y="2725"/>
                  <a:ext cx="35" cy="27"/>
                </a:xfrm>
                <a:custGeom>
                  <a:avLst/>
                  <a:gdLst>
                    <a:gd name="T0" fmla="*/ 595 w 14"/>
                    <a:gd name="T1" fmla="*/ 1436 h 10"/>
                    <a:gd name="T2" fmla="*/ 908 w 14"/>
                    <a:gd name="T3" fmla="*/ 278 h 10"/>
                    <a:gd name="T4" fmla="*/ 708 w 14"/>
                    <a:gd name="T5" fmla="*/ 1283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0">
                      <a:moveTo>
                        <a:pt x="6" y="10"/>
                      </a:moveTo>
                      <a:cubicBezTo>
                        <a:pt x="9" y="10"/>
                        <a:pt x="14" y="3"/>
                        <a:pt x="9" y="2"/>
                      </a:cubicBezTo>
                      <a:cubicBezTo>
                        <a:pt x="4" y="0"/>
                        <a:pt x="0" y="9"/>
                        <a:pt x="7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1" name="Freeform 795"/>
                <p:cNvSpPr>
                  <a:spLocks/>
                </p:cNvSpPr>
                <p:nvPr/>
              </p:nvSpPr>
              <p:spPr bwMode="auto">
                <a:xfrm>
                  <a:off x="1746" y="2728"/>
                  <a:ext cx="30" cy="32"/>
                </a:xfrm>
                <a:custGeom>
                  <a:avLst/>
                  <a:gdLst>
                    <a:gd name="T0" fmla="*/ 595 w 12"/>
                    <a:gd name="T1" fmla="*/ 1613 h 12"/>
                    <a:gd name="T2" fmla="*/ 395 w 12"/>
                    <a:gd name="T3" fmla="*/ 397 h 12"/>
                    <a:gd name="T4" fmla="*/ 595 w 12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2">
                      <a:moveTo>
                        <a:pt x="6" y="12"/>
                      </a:moveTo>
                      <a:cubicBezTo>
                        <a:pt x="10" y="10"/>
                        <a:pt x="12" y="0"/>
                        <a:pt x="4" y="3"/>
                      </a:cubicBezTo>
                      <a:cubicBezTo>
                        <a:pt x="0" y="5"/>
                        <a:pt x="2" y="10"/>
                        <a:pt x="6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2" name="Freeform 796"/>
                <p:cNvSpPr>
                  <a:spLocks/>
                </p:cNvSpPr>
                <p:nvPr/>
              </p:nvSpPr>
              <p:spPr bwMode="auto">
                <a:xfrm>
                  <a:off x="1759" y="2757"/>
                  <a:ext cx="25" cy="46"/>
                </a:xfrm>
                <a:custGeom>
                  <a:avLst/>
                  <a:gdLst>
                    <a:gd name="T0" fmla="*/ 708 w 10"/>
                    <a:gd name="T1" fmla="*/ 1605 h 17"/>
                    <a:gd name="T2" fmla="*/ 988 w 10"/>
                    <a:gd name="T3" fmla="*/ 279 h 17"/>
                    <a:gd name="T4" fmla="*/ 908 w 10"/>
                    <a:gd name="T5" fmla="*/ 118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7">
                      <a:moveTo>
                        <a:pt x="7" y="11"/>
                      </a:moveTo>
                      <a:cubicBezTo>
                        <a:pt x="9" y="8"/>
                        <a:pt x="10" y="5"/>
                        <a:pt x="10" y="2"/>
                      </a:cubicBezTo>
                      <a:cubicBezTo>
                        <a:pt x="0" y="0"/>
                        <a:pt x="3" y="17"/>
                        <a:pt x="9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3" name="Freeform 797"/>
                <p:cNvSpPr>
                  <a:spLocks/>
                </p:cNvSpPr>
                <p:nvPr/>
              </p:nvSpPr>
              <p:spPr bwMode="auto">
                <a:xfrm>
                  <a:off x="1864" y="2808"/>
                  <a:ext cx="52" cy="51"/>
                </a:xfrm>
                <a:custGeom>
                  <a:avLst/>
                  <a:gdLst>
                    <a:gd name="T0" fmla="*/ 453 w 21"/>
                    <a:gd name="T1" fmla="*/ 1973 h 19"/>
                    <a:gd name="T2" fmla="*/ 1399 w 21"/>
                    <a:gd name="T3" fmla="*/ 676 h 19"/>
                    <a:gd name="T4" fmla="*/ 1018 w 21"/>
                    <a:gd name="T5" fmla="*/ 2225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9">
                      <a:moveTo>
                        <a:pt x="5" y="14"/>
                      </a:moveTo>
                      <a:cubicBezTo>
                        <a:pt x="11" y="18"/>
                        <a:pt x="21" y="9"/>
                        <a:pt x="15" y="5"/>
                      </a:cubicBezTo>
                      <a:cubicBezTo>
                        <a:pt x="7" y="0"/>
                        <a:pt x="0" y="19"/>
                        <a:pt x="11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4" name="Freeform 798"/>
                <p:cNvSpPr>
                  <a:spLocks/>
                </p:cNvSpPr>
                <p:nvPr/>
              </p:nvSpPr>
              <p:spPr bwMode="auto">
                <a:xfrm>
                  <a:off x="1859" y="2787"/>
                  <a:ext cx="22" cy="18"/>
                </a:xfrm>
                <a:custGeom>
                  <a:avLst/>
                  <a:gdLst>
                    <a:gd name="T0" fmla="*/ 616 w 9"/>
                    <a:gd name="T1" fmla="*/ 779 h 7"/>
                    <a:gd name="T2" fmla="*/ 790 w 9"/>
                    <a:gd name="T3" fmla="*/ 219 h 7"/>
                    <a:gd name="T4" fmla="*/ 352 w 9"/>
                    <a:gd name="T5" fmla="*/ 661 h 7"/>
                    <a:gd name="T6" fmla="*/ 538 w 9"/>
                    <a:gd name="T7" fmla="*/ 44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7">
                      <a:moveTo>
                        <a:pt x="7" y="7"/>
                      </a:moveTo>
                      <a:cubicBezTo>
                        <a:pt x="8" y="6"/>
                        <a:pt x="9" y="4"/>
                        <a:pt x="9" y="2"/>
                      </a:cubicBezTo>
                      <a:cubicBezTo>
                        <a:pt x="5" y="0"/>
                        <a:pt x="0" y="3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5" name="Freeform 799"/>
                <p:cNvSpPr>
                  <a:spLocks/>
                </p:cNvSpPr>
                <p:nvPr/>
              </p:nvSpPr>
              <p:spPr bwMode="auto">
                <a:xfrm>
                  <a:off x="1784" y="2816"/>
                  <a:ext cx="37" cy="32"/>
                </a:xfrm>
                <a:custGeom>
                  <a:avLst/>
                  <a:gdLst>
                    <a:gd name="T0" fmla="*/ 553 w 15"/>
                    <a:gd name="T1" fmla="*/ 1365 h 12"/>
                    <a:gd name="T2" fmla="*/ 257 w 15"/>
                    <a:gd name="T3" fmla="*/ 661 h 12"/>
                    <a:gd name="T4" fmla="*/ 809 w 15"/>
                    <a:gd name="T5" fmla="*/ 1216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6" y="10"/>
                      </a:moveTo>
                      <a:cubicBezTo>
                        <a:pt x="15" y="8"/>
                        <a:pt x="6" y="0"/>
                        <a:pt x="3" y="5"/>
                      </a:cubicBezTo>
                      <a:cubicBezTo>
                        <a:pt x="0" y="10"/>
                        <a:pt x="6" y="12"/>
                        <a:pt x="9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6" name="Freeform 800"/>
                <p:cNvSpPr>
                  <a:spLocks/>
                </p:cNvSpPr>
                <p:nvPr/>
              </p:nvSpPr>
              <p:spPr bwMode="auto">
                <a:xfrm>
                  <a:off x="1926" y="2821"/>
                  <a:ext cx="58" cy="48"/>
                </a:xfrm>
                <a:custGeom>
                  <a:avLst/>
                  <a:gdLst>
                    <a:gd name="T0" fmla="*/ 527 w 23"/>
                    <a:gd name="T1" fmla="*/ 2184 h 18"/>
                    <a:gd name="T2" fmla="*/ 1412 w 23"/>
                    <a:gd name="T3" fmla="*/ 397 h 18"/>
                    <a:gd name="T4" fmla="*/ 719 w 23"/>
                    <a:gd name="T5" fmla="*/ 1613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8">
                      <a:moveTo>
                        <a:pt x="5" y="16"/>
                      </a:moveTo>
                      <a:cubicBezTo>
                        <a:pt x="12" y="18"/>
                        <a:pt x="23" y="7"/>
                        <a:pt x="14" y="3"/>
                      </a:cubicBezTo>
                      <a:cubicBezTo>
                        <a:pt x="6" y="0"/>
                        <a:pt x="0" y="12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7" name="Freeform 801"/>
                <p:cNvSpPr>
                  <a:spLocks/>
                </p:cNvSpPr>
                <p:nvPr/>
              </p:nvSpPr>
              <p:spPr bwMode="auto">
                <a:xfrm>
                  <a:off x="1949" y="2771"/>
                  <a:ext cx="30" cy="24"/>
                </a:xfrm>
                <a:custGeom>
                  <a:avLst/>
                  <a:gdLst>
                    <a:gd name="T0" fmla="*/ 395 w 12"/>
                    <a:gd name="T1" fmla="*/ 1216 h 9"/>
                    <a:gd name="T2" fmla="*/ 708 w 12"/>
                    <a:gd name="T3" fmla="*/ 149 h 9"/>
                    <a:gd name="T4" fmla="*/ 125 w 12"/>
                    <a:gd name="T5" fmla="*/ 1059 h 9"/>
                    <a:gd name="T6" fmla="*/ 395 w 12"/>
                    <a:gd name="T7" fmla="*/ 96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9">
                      <a:moveTo>
                        <a:pt x="4" y="9"/>
                      </a:moveTo>
                      <a:cubicBezTo>
                        <a:pt x="8" y="9"/>
                        <a:pt x="12" y="2"/>
                        <a:pt x="7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8"/>
                        <a:pt x="3" y="8"/>
                        <a:pt x="4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8" name="Freeform 802"/>
                <p:cNvSpPr>
                  <a:spLocks/>
                </p:cNvSpPr>
                <p:nvPr/>
              </p:nvSpPr>
              <p:spPr bwMode="auto">
                <a:xfrm>
                  <a:off x="1964" y="2701"/>
                  <a:ext cx="42" cy="38"/>
                </a:xfrm>
                <a:custGeom>
                  <a:avLst/>
                  <a:gdLst>
                    <a:gd name="T0" fmla="*/ 1191 w 17"/>
                    <a:gd name="T1" fmla="*/ 1900 h 14"/>
                    <a:gd name="T2" fmla="*/ 452 w 17"/>
                    <a:gd name="T3" fmla="*/ 597 h 14"/>
                    <a:gd name="T4" fmla="*/ 556 w 17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4">
                      <a:moveTo>
                        <a:pt x="13" y="13"/>
                      </a:moveTo>
                      <a:cubicBezTo>
                        <a:pt x="17" y="7"/>
                        <a:pt x="12" y="0"/>
                        <a:pt x="5" y="4"/>
                      </a:cubicBezTo>
                      <a:cubicBezTo>
                        <a:pt x="0" y="7"/>
                        <a:pt x="0" y="14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69" name="Freeform 803"/>
                <p:cNvSpPr>
                  <a:spLocks/>
                </p:cNvSpPr>
                <p:nvPr/>
              </p:nvSpPr>
              <p:spPr bwMode="auto">
                <a:xfrm>
                  <a:off x="2061" y="2715"/>
                  <a:ext cx="20" cy="34"/>
                </a:xfrm>
                <a:custGeom>
                  <a:avLst/>
                  <a:gdLst>
                    <a:gd name="T0" fmla="*/ 0 w 8"/>
                    <a:gd name="T1" fmla="*/ 609 h 13"/>
                    <a:gd name="T2" fmla="*/ 0 w 8"/>
                    <a:gd name="T3" fmla="*/ 1130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5"/>
                      </a:move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0" name="Freeform 804"/>
                <p:cNvSpPr>
                  <a:spLocks/>
                </p:cNvSpPr>
                <p:nvPr/>
              </p:nvSpPr>
              <p:spPr bwMode="auto">
                <a:xfrm>
                  <a:off x="2081" y="2776"/>
                  <a:ext cx="20" cy="40"/>
                </a:xfrm>
                <a:custGeom>
                  <a:avLst/>
                  <a:gdLst>
                    <a:gd name="T0" fmla="*/ 395 w 8"/>
                    <a:gd name="T1" fmla="*/ 397 h 15"/>
                    <a:gd name="T2" fmla="*/ 0 w 8"/>
                    <a:gd name="T3" fmla="*/ 1459 h 15"/>
                    <a:gd name="T4" fmla="*/ 125 w 8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3"/>
                      </a:moveTo>
                      <a:cubicBezTo>
                        <a:pt x="2" y="5"/>
                        <a:pt x="0" y="8"/>
                        <a:pt x="0" y="11"/>
                      </a:cubicBezTo>
                      <a:cubicBezTo>
                        <a:pt x="8" y="15"/>
                        <a:pt x="7" y="0"/>
                        <a:pt x="1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1" name="Freeform 805"/>
                <p:cNvSpPr>
                  <a:spLocks/>
                </p:cNvSpPr>
                <p:nvPr/>
              </p:nvSpPr>
              <p:spPr bwMode="auto">
                <a:xfrm>
                  <a:off x="2091" y="2728"/>
                  <a:ext cx="38" cy="43"/>
                </a:xfrm>
                <a:custGeom>
                  <a:avLst/>
                  <a:gdLst>
                    <a:gd name="T0" fmla="*/ 540 w 15"/>
                    <a:gd name="T1" fmla="*/ 427 h 16"/>
                    <a:gd name="T2" fmla="*/ 1026 w 15"/>
                    <a:gd name="T3" fmla="*/ 1575 h 16"/>
                    <a:gd name="T4" fmla="*/ 616 w 15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6">
                      <a:moveTo>
                        <a:pt x="5" y="3"/>
                      </a:moveTo>
                      <a:cubicBezTo>
                        <a:pt x="0" y="7"/>
                        <a:pt x="3" y="16"/>
                        <a:pt x="10" y="11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2" name="Freeform 806"/>
                <p:cNvSpPr>
                  <a:spLocks/>
                </p:cNvSpPr>
                <p:nvPr/>
              </p:nvSpPr>
              <p:spPr bwMode="auto">
                <a:xfrm>
                  <a:off x="2106" y="2760"/>
                  <a:ext cx="30" cy="24"/>
                </a:xfrm>
                <a:custGeom>
                  <a:avLst/>
                  <a:gdLst>
                    <a:gd name="T0" fmla="*/ 595 w 12"/>
                    <a:gd name="T1" fmla="*/ 0 h 9"/>
                    <a:gd name="T2" fmla="*/ 520 w 12"/>
                    <a:gd name="T3" fmla="*/ 1216 h 9"/>
                    <a:gd name="T4" fmla="*/ 520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2" y="0"/>
                        <a:pt x="5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3" name="Freeform 807"/>
                <p:cNvSpPr>
                  <a:spLocks/>
                </p:cNvSpPr>
                <p:nvPr/>
              </p:nvSpPr>
              <p:spPr bwMode="auto">
                <a:xfrm>
                  <a:off x="2166" y="2768"/>
                  <a:ext cx="28" cy="37"/>
                </a:xfrm>
                <a:custGeom>
                  <a:avLst/>
                  <a:gdLst>
                    <a:gd name="T0" fmla="*/ 331 w 11"/>
                    <a:gd name="T1" fmla="*/ 0 h 14"/>
                    <a:gd name="T2" fmla="*/ 759 w 11"/>
                    <a:gd name="T3" fmla="*/ 1033 h 14"/>
                    <a:gd name="T4" fmla="*/ 331 w 11"/>
                    <a:gd name="T5" fmla="*/ 238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3" y="0"/>
                      </a:moveTo>
                      <a:cubicBezTo>
                        <a:pt x="0" y="4"/>
                        <a:pt x="1" y="14"/>
                        <a:pt x="7" y="8"/>
                      </a:cubicBezTo>
                      <a:cubicBezTo>
                        <a:pt x="11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4" name="Freeform 808"/>
                <p:cNvSpPr>
                  <a:spLocks/>
                </p:cNvSpPr>
                <p:nvPr/>
              </p:nvSpPr>
              <p:spPr bwMode="auto">
                <a:xfrm>
                  <a:off x="2144" y="2728"/>
                  <a:ext cx="27" cy="43"/>
                </a:xfrm>
                <a:custGeom>
                  <a:avLst/>
                  <a:gdLst>
                    <a:gd name="T0" fmla="*/ 71 w 11"/>
                    <a:gd name="T1" fmla="*/ 989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7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3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5" name="Freeform 809"/>
                <p:cNvSpPr>
                  <a:spLocks/>
                </p:cNvSpPr>
                <p:nvPr/>
              </p:nvSpPr>
              <p:spPr bwMode="auto">
                <a:xfrm>
                  <a:off x="2054" y="2928"/>
                  <a:ext cx="30" cy="27"/>
                </a:xfrm>
                <a:custGeom>
                  <a:avLst/>
                  <a:gdLst>
                    <a:gd name="T0" fmla="*/ 395 w 12"/>
                    <a:gd name="T1" fmla="*/ 1283 h 10"/>
                    <a:gd name="T2" fmla="*/ 708 w 12"/>
                    <a:gd name="T3" fmla="*/ 159 h 10"/>
                    <a:gd name="T4" fmla="*/ 125 w 12"/>
                    <a:gd name="T5" fmla="*/ 1283 h 10"/>
                    <a:gd name="T6" fmla="*/ 395 w 12"/>
                    <a:gd name="T7" fmla="*/ 11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0">
                      <a:moveTo>
                        <a:pt x="4" y="9"/>
                      </a:moveTo>
                      <a:cubicBezTo>
                        <a:pt x="8" y="10"/>
                        <a:pt x="12" y="3"/>
                        <a:pt x="7" y="1"/>
                      </a:cubicBezTo>
                      <a:cubicBezTo>
                        <a:pt x="3" y="0"/>
                        <a:pt x="0" y="5"/>
                        <a:pt x="1" y="9"/>
                      </a:cubicBezTo>
                      <a:cubicBezTo>
                        <a:pt x="2" y="9"/>
                        <a:pt x="3" y="9"/>
                        <a:pt x="4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6" name="Freeform 810"/>
                <p:cNvSpPr>
                  <a:spLocks/>
                </p:cNvSpPr>
                <p:nvPr/>
              </p:nvSpPr>
              <p:spPr bwMode="auto">
                <a:xfrm>
                  <a:off x="2066" y="2859"/>
                  <a:ext cx="43" cy="40"/>
                </a:xfrm>
                <a:custGeom>
                  <a:avLst/>
                  <a:gdLst>
                    <a:gd name="T0" fmla="*/ 1439 w 17"/>
                    <a:gd name="T1" fmla="*/ 1877 h 15"/>
                    <a:gd name="T2" fmla="*/ 615 w 17"/>
                    <a:gd name="T3" fmla="*/ 547 h 15"/>
                    <a:gd name="T4" fmla="*/ 741 w 17"/>
                    <a:gd name="T5" fmla="*/ 1613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4" y="14"/>
                      </a:moveTo>
                      <a:cubicBezTo>
                        <a:pt x="17" y="7"/>
                        <a:pt x="13" y="0"/>
                        <a:pt x="6" y="4"/>
                      </a:cubicBezTo>
                      <a:cubicBezTo>
                        <a:pt x="0" y="7"/>
                        <a:pt x="1" y="15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7" name="Freeform 811"/>
                <p:cNvSpPr>
                  <a:spLocks/>
                </p:cNvSpPr>
                <p:nvPr/>
              </p:nvSpPr>
              <p:spPr bwMode="auto">
                <a:xfrm>
                  <a:off x="1906" y="2685"/>
                  <a:ext cx="50" cy="40"/>
                </a:xfrm>
                <a:custGeom>
                  <a:avLst/>
                  <a:gdLst>
                    <a:gd name="T0" fmla="*/ 988 w 20"/>
                    <a:gd name="T1" fmla="*/ 397 h 15"/>
                    <a:gd name="T2" fmla="*/ 908 w 20"/>
                    <a:gd name="T3" fmla="*/ 2027 h 15"/>
                    <a:gd name="T4" fmla="*/ 1300 w 20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0" y="3"/>
                      </a:moveTo>
                      <a:cubicBezTo>
                        <a:pt x="4" y="0"/>
                        <a:pt x="0" y="15"/>
                        <a:pt x="9" y="15"/>
                      </a:cubicBezTo>
                      <a:cubicBezTo>
                        <a:pt x="14" y="15"/>
                        <a:pt x="20" y="6"/>
                        <a:pt x="1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8" name="Freeform 812"/>
                <p:cNvSpPr>
                  <a:spLocks/>
                </p:cNvSpPr>
                <p:nvPr/>
              </p:nvSpPr>
              <p:spPr bwMode="auto">
                <a:xfrm>
                  <a:off x="2011" y="2675"/>
                  <a:ext cx="18" cy="16"/>
                </a:xfrm>
                <a:custGeom>
                  <a:avLst/>
                  <a:gdLst>
                    <a:gd name="T0" fmla="*/ 563 w 7"/>
                    <a:gd name="T1" fmla="*/ 0 h 6"/>
                    <a:gd name="T2" fmla="*/ 139 w 7"/>
                    <a:gd name="T3" fmla="*/ 819 h 6"/>
                    <a:gd name="T4" fmla="*/ 779 w 7"/>
                    <a:gd name="T5" fmla="*/ 248 h 6"/>
                    <a:gd name="T6" fmla="*/ 442 w 7"/>
                    <a:gd name="T7" fmla="*/ 149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cubicBezTo>
                        <a:pt x="2" y="0"/>
                        <a:pt x="0" y="2"/>
                        <a:pt x="1" y="6"/>
                      </a:cubicBezTo>
                      <a:cubicBezTo>
                        <a:pt x="3" y="6"/>
                        <a:pt x="6" y="5"/>
                        <a:pt x="7" y="2"/>
                      </a:cubicBezTo>
                      <a:cubicBezTo>
                        <a:pt x="6" y="0"/>
                        <a:pt x="5" y="1"/>
                        <a:pt x="4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79" name="Freeform 813"/>
                <p:cNvSpPr>
                  <a:spLocks/>
                </p:cNvSpPr>
                <p:nvPr/>
              </p:nvSpPr>
              <p:spPr bwMode="auto">
                <a:xfrm>
                  <a:off x="2011" y="2747"/>
                  <a:ext cx="48" cy="42"/>
                </a:xfrm>
                <a:custGeom>
                  <a:avLst/>
                  <a:gdLst>
                    <a:gd name="T0" fmla="*/ 1341 w 19"/>
                    <a:gd name="T1" fmla="*/ 0 h 16"/>
                    <a:gd name="T2" fmla="*/ 1016 w 19"/>
                    <a:gd name="T3" fmla="*/ 1848 h 16"/>
                    <a:gd name="T4" fmla="*/ 1225 w 19"/>
                    <a:gd name="T5" fmla="*/ 0 h 16"/>
                    <a:gd name="T6" fmla="*/ 1142 w 19"/>
                    <a:gd name="T7" fmla="*/ 378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3" y="0"/>
                      </a:moveTo>
                      <a:cubicBezTo>
                        <a:pt x="5" y="1"/>
                        <a:pt x="0" y="16"/>
                        <a:pt x="10" y="15"/>
                      </a:cubicBezTo>
                      <a:cubicBezTo>
                        <a:pt x="16" y="15"/>
                        <a:pt x="19" y="1"/>
                        <a:pt x="12" y="0"/>
                      </a:cubicBezTo>
                      <a:cubicBezTo>
                        <a:pt x="11" y="1"/>
                        <a:pt x="11" y="2"/>
                        <a:pt x="11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0" name="Freeform 814"/>
                <p:cNvSpPr>
                  <a:spLocks/>
                </p:cNvSpPr>
                <p:nvPr/>
              </p:nvSpPr>
              <p:spPr bwMode="auto">
                <a:xfrm>
                  <a:off x="2029" y="2805"/>
                  <a:ext cx="47" cy="43"/>
                </a:xfrm>
                <a:custGeom>
                  <a:avLst/>
                  <a:gdLst>
                    <a:gd name="T0" fmla="*/ 1395 w 19"/>
                    <a:gd name="T1" fmla="*/ 427 h 16"/>
                    <a:gd name="T2" fmla="*/ 564 w 19"/>
                    <a:gd name="T3" fmla="*/ 1669 h 16"/>
                    <a:gd name="T4" fmla="*/ 1192 w 19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15" y="3"/>
                      </a:moveTo>
                      <a:cubicBezTo>
                        <a:pt x="10" y="0"/>
                        <a:pt x="0" y="8"/>
                        <a:pt x="6" y="12"/>
                      </a:cubicBezTo>
                      <a:cubicBezTo>
                        <a:pt x="13" y="16"/>
                        <a:pt x="19" y="4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1" name="Freeform 815"/>
                <p:cNvSpPr>
                  <a:spLocks/>
                </p:cNvSpPr>
                <p:nvPr/>
              </p:nvSpPr>
              <p:spPr bwMode="auto">
                <a:xfrm>
                  <a:off x="1999" y="2867"/>
                  <a:ext cx="22" cy="26"/>
                </a:xfrm>
                <a:custGeom>
                  <a:avLst/>
                  <a:gdLst>
                    <a:gd name="T0" fmla="*/ 71 w 9"/>
                    <a:gd name="T1" fmla="*/ 143 h 10"/>
                    <a:gd name="T2" fmla="*/ 174 w 9"/>
                    <a:gd name="T3" fmla="*/ 1196 h 10"/>
                    <a:gd name="T4" fmla="*/ 352 w 9"/>
                    <a:gd name="T5" fmla="*/ 0 h 10"/>
                    <a:gd name="T6" fmla="*/ 252 w 9"/>
                    <a:gd name="T7" fmla="*/ 37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1" y="1"/>
                      </a:moveTo>
                      <a:cubicBezTo>
                        <a:pt x="0" y="4"/>
                        <a:pt x="0" y="7"/>
                        <a:pt x="2" y="10"/>
                      </a:cubicBezTo>
                      <a:cubicBezTo>
                        <a:pt x="8" y="10"/>
                        <a:pt x="9" y="2"/>
                        <a:pt x="4" y="0"/>
                      </a:cubicBezTo>
                      <a:cubicBezTo>
                        <a:pt x="3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2" name="Freeform 816"/>
                <p:cNvSpPr>
                  <a:spLocks/>
                </p:cNvSpPr>
                <p:nvPr/>
              </p:nvSpPr>
              <p:spPr bwMode="auto">
                <a:xfrm>
                  <a:off x="1956" y="2888"/>
                  <a:ext cx="63" cy="69"/>
                </a:xfrm>
                <a:custGeom>
                  <a:avLst/>
                  <a:gdLst>
                    <a:gd name="T0" fmla="*/ 1220 w 25"/>
                    <a:gd name="T1" fmla="*/ 656 h 26"/>
                    <a:gd name="T2" fmla="*/ 1220 w 25"/>
                    <a:gd name="T3" fmla="*/ 2879 h 26"/>
                    <a:gd name="T4" fmla="*/ 527 w 25"/>
                    <a:gd name="T5" fmla="*/ 1346 h 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6">
                      <a:moveTo>
                        <a:pt x="12" y="5"/>
                      </a:moveTo>
                      <a:cubicBezTo>
                        <a:pt x="0" y="8"/>
                        <a:pt x="0" y="26"/>
                        <a:pt x="12" y="22"/>
                      </a:cubicBezTo>
                      <a:cubicBezTo>
                        <a:pt x="25" y="18"/>
                        <a:pt x="11" y="0"/>
                        <a:pt x="5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3" name="Freeform 817"/>
                <p:cNvSpPr>
                  <a:spLocks/>
                </p:cNvSpPr>
                <p:nvPr/>
              </p:nvSpPr>
              <p:spPr bwMode="auto">
                <a:xfrm>
                  <a:off x="2014" y="2896"/>
                  <a:ext cx="55" cy="48"/>
                </a:xfrm>
                <a:custGeom>
                  <a:avLst/>
                  <a:gdLst>
                    <a:gd name="T0" fmla="*/ 783 w 22"/>
                    <a:gd name="T1" fmla="*/ 149 h 18"/>
                    <a:gd name="T2" fmla="*/ 1095 w 22"/>
                    <a:gd name="T3" fmla="*/ 0 h 18"/>
                    <a:gd name="T4" fmla="*/ 908 w 2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8">
                      <a:moveTo>
                        <a:pt x="8" y="1"/>
                      </a:moveTo>
                      <a:cubicBezTo>
                        <a:pt x="0" y="18"/>
                        <a:pt x="22" y="8"/>
                        <a:pt x="11" y="0"/>
                      </a:cubicBezTo>
                      <a:cubicBezTo>
                        <a:pt x="8" y="1"/>
                        <a:pt x="7" y="4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4" name="Freeform 818"/>
                <p:cNvSpPr>
                  <a:spLocks/>
                </p:cNvSpPr>
                <p:nvPr/>
              </p:nvSpPr>
              <p:spPr bwMode="auto">
                <a:xfrm>
                  <a:off x="2139" y="283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252 w 9"/>
                    <a:gd name="T3" fmla="*/ 1833 h 13"/>
                    <a:gd name="T4" fmla="*/ 616 w 9"/>
                    <a:gd name="T5" fmla="*/ 681 h 13"/>
                    <a:gd name="T6" fmla="*/ 352 w 9"/>
                    <a:gd name="T7" fmla="*/ 84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0" y="3"/>
                        <a:pt x="0" y="10"/>
                        <a:pt x="3" y="13"/>
                      </a:cubicBezTo>
                      <a:cubicBezTo>
                        <a:pt x="7" y="12"/>
                        <a:pt x="9" y="9"/>
                        <a:pt x="7" y="5"/>
                      </a:cubicBezTo>
                      <a:cubicBezTo>
                        <a:pt x="6" y="5"/>
                        <a:pt x="5" y="5"/>
                        <a:pt x="4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5" name="Freeform 819"/>
                <p:cNvSpPr>
                  <a:spLocks/>
                </p:cNvSpPr>
                <p:nvPr/>
              </p:nvSpPr>
              <p:spPr bwMode="auto">
                <a:xfrm>
                  <a:off x="2159" y="2667"/>
                  <a:ext cx="25" cy="29"/>
                </a:xfrm>
                <a:custGeom>
                  <a:avLst/>
                  <a:gdLst>
                    <a:gd name="T0" fmla="*/ 783 w 10"/>
                    <a:gd name="T1" fmla="*/ 0 h 11"/>
                    <a:gd name="T2" fmla="*/ 595 w 10"/>
                    <a:gd name="T3" fmla="*/ 1265 h 11"/>
                    <a:gd name="T4" fmla="*/ 595 w 10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3" y="1"/>
                        <a:pt x="0" y="11"/>
                        <a:pt x="6" y="10"/>
                      </a:cubicBezTo>
                      <a:cubicBezTo>
                        <a:pt x="10" y="9"/>
                        <a:pt x="9" y="3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6" name="Freeform 820"/>
                <p:cNvSpPr>
                  <a:spLocks/>
                </p:cNvSpPr>
                <p:nvPr/>
              </p:nvSpPr>
              <p:spPr bwMode="auto">
                <a:xfrm>
                  <a:off x="2121" y="2581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007 h 10"/>
                    <a:gd name="T4" fmla="*/ 549 w 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1" y="10"/>
                        <a:pt x="5" y="7"/>
                      </a:cubicBezTo>
                      <a:cubicBezTo>
                        <a:pt x="8" y="4"/>
                        <a:pt x="9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7" name="Freeform 821"/>
                <p:cNvSpPr>
                  <a:spLocks/>
                </p:cNvSpPr>
                <p:nvPr/>
              </p:nvSpPr>
              <p:spPr bwMode="auto">
                <a:xfrm>
                  <a:off x="2146" y="2619"/>
                  <a:ext cx="25" cy="26"/>
                </a:xfrm>
                <a:custGeom>
                  <a:avLst/>
                  <a:gdLst>
                    <a:gd name="T0" fmla="*/ 708 w 10"/>
                    <a:gd name="T1" fmla="*/ 460 h 10"/>
                    <a:gd name="T2" fmla="*/ 520 w 10"/>
                    <a:gd name="T3" fmla="*/ 1196 h 10"/>
                    <a:gd name="T4" fmla="*/ 520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7" y="4"/>
                      </a:moveTo>
                      <a:cubicBezTo>
                        <a:pt x="2" y="1"/>
                        <a:pt x="0" y="10"/>
                        <a:pt x="5" y="10"/>
                      </a:cubicBezTo>
                      <a:cubicBezTo>
                        <a:pt x="10" y="10"/>
                        <a:pt x="9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8" name="Freeform 822"/>
                <p:cNvSpPr>
                  <a:spLocks/>
                </p:cNvSpPr>
                <p:nvPr/>
              </p:nvSpPr>
              <p:spPr bwMode="auto">
                <a:xfrm>
                  <a:off x="2059" y="2637"/>
                  <a:ext cx="32" cy="35"/>
                </a:xfrm>
                <a:custGeom>
                  <a:avLst/>
                  <a:gdLst>
                    <a:gd name="T0" fmla="*/ 551 w 13"/>
                    <a:gd name="T1" fmla="*/ 0 h 13"/>
                    <a:gd name="T2" fmla="*/ 625 w 13"/>
                    <a:gd name="T3" fmla="*/ 1833 h 13"/>
                    <a:gd name="T4" fmla="*/ 625 w 13"/>
                    <a:gd name="T5" fmla="*/ 428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6" y="0"/>
                      </a:moveTo>
                      <a:cubicBezTo>
                        <a:pt x="3" y="3"/>
                        <a:pt x="0" y="13"/>
                        <a:pt x="7" y="13"/>
                      </a:cubicBezTo>
                      <a:cubicBezTo>
                        <a:pt x="13" y="13"/>
                        <a:pt x="12" y="1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89" name="Freeform 823"/>
                <p:cNvSpPr>
                  <a:spLocks/>
                </p:cNvSpPr>
                <p:nvPr/>
              </p:nvSpPr>
              <p:spPr bwMode="auto">
                <a:xfrm>
                  <a:off x="2064" y="2672"/>
                  <a:ext cx="50" cy="43"/>
                </a:xfrm>
                <a:custGeom>
                  <a:avLst/>
                  <a:gdLst>
                    <a:gd name="T0" fmla="*/ 708 w 20"/>
                    <a:gd name="T1" fmla="*/ 586 h 16"/>
                    <a:gd name="T2" fmla="*/ 1175 w 20"/>
                    <a:gd name="T3" fmla="*/ 1828 h 16"/>
                    <a:gd name="T4" fmla="*/ 988 w 20"/>
                    <a:gd name="T5" fmla="*/ 839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6">
                      <a:moveTo>
                        <a:pt x="7" y="4"/>
                      </a:moveTo>
                      <a:cubicBezTo>
                        <a:pt x="0" y="5"/>
                        <a:pt x="4" y="16"/>
                        <a:pt x="12" y="13"/>
                      </a:cubicBezTo>
                      <a:cubicBezTo>
                        <a:pt x="20" y="10"/>
                        <a:pt x="15" y="0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0" name="Freeform 824"/>
                <p:cNvSpPr>
                  <a:spLocks/>
                </p:cNvSpPr>
                <p:nvPr/>
              </p:nvSpPr>
              <p:spPr bwMode="auto">
                <a:xfrm>
                  <a:off x="1964" y="2640"/>
                  <a:ext cx="45" cy="53"/>
                </a:xfrm>
                <a:custGeom>
                  <a:avLst/>
                  <a:gdLst>
                    <a:gd name="T0" fmla="*/ 783 w 18"/>
                    <a:gd name="T1" fmla="*/ 392 h 20"/>
                    <a:gd name="T2" fmla="*/ 988 w 18"/>
                    <a:gd name="T3" fmla="*/ 2366 h 20"/>
                    <a:gd name="T4" fmla="*/ 708 w 18"/>
                    <a:gd name="T5" fmla="*/ 134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8" y="3"/>
                      </a:moveTo>
                      <a:cubicBezTo>
                        <a:pt x="4" y="7"/>
                        <a:pt x="0" y="20"/>
                        <a:pt x="10" y="18"/>
                      </a:cubicBezTo>
                      <a:cubicBezTo>
                        <a:pt x="18" y="16"/>
                        <a:pt x="13" y="0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1" name="Freeform 825"/>
                <p:cNvSpPr>
                  <a:spLocks/>
                </p:cNvSpPr>
                <p:nvPr/>
              </p:nvSpPr>
              <p:spPr bwMode="auto">
                <a:xfrm>
                  <a:off x="1881" y="2851"/>
                  <a:ext cx="50" cy="40"/>
                </a:xfrm>
                <a:custGeom>
                  <a:avLst/>
                  <a:gdLst>
                    <a:gd name="T0" fmla="*/ 1688 w 20"/>
                    <a:gd name="T1" fmla="*/ 397 h 15"/>
                    <a:gd name="T2" fmla="*/ 1375 w 20"/>
                    <a:gd name="T3" fmla="*/ 0 h 15"/>
                    <a:gd name="T4" fmla="*/ 520 w 20"/>
                    <a:gd name="T5" fmla="*/ 1459 h 15"/>
                    <a:gd name="T6" fmla="*/ 1688 w 20"/>
                    <a:gd name="T7" fmla="*/ 397 h 15"/>
                    <a:gd name="T8" fmla="*/ 1175 w 20"/>
                    <a:gd name="T9" fmla="*/ 39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17" y="3"/>
                      </a:moveTo>
                      <a:cubicBezTo>
                        <a:pt x="16" y="2"/>
                        <a:pt x="15" y="1"/>
                        <a:pt x="14" y="0"/>
                      </a:cubicBezTo>
                      <a:cubicBezTo>
                        <a:pt x="10" y="1"/>
                        <a:pt x="0" y="5"/>
                        <a:pt x="5" y="11"/>
                      </a:cubicBezTo>
                      <a:cubicBezTo>
                        <a:pt x="9" y="15"/>
                        <a:pt x="20" y="9"/>
                        <a:pt x="17" y="3"/>
                      </a:cubicBezTo>
                      <a:cubicBezTo>
                        <a:pt x="16" y="2"/>
                        <a:pt x="13" y="2"/>
                        <a:pt x="1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2" name="Freeform 826"/>
                <p:cNvSpPr>
                  <a:spLocks/>
                </p:cNvSpPr>
                <p:nvPr/>
              </p:nvSpPr>
              <p:spPr bwMode="auto">
                <a:xfrm>
                  <a:off x="1776" y="2632"/>
                  <a:ext cx="38" cy="35"/>
                </a:xfrm>
                <a:custGeom>
                  <a:avLst/>
                  <a:gdLst>
                    <a:gd name="T0" fmla="*/ 828 w 15"/>
                    <a:gd name="T1" fmla="*/ 0 h 13"/>
                    <a:gd name="T2" fmla="*/ 616 w 15"/>
                    <a:gd name="T3" fmla="*/ 1683 h 13"/>
                    <a:gd name="T4" fmla="*/ 1155 w 15"/>
                    <a:gd name="T5" fmla="*/ 587 h 13"/>
                    <a:gd name="T6" fmla="*/ 942 w 15"/>
                    <a:gd name="T7" fmla="*/ 993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2" y="1"/>
                        <a:pt x="0" y="11"/>
                        <a:pt x="6" y="12"/>
                      </a:cubicBezTo>
                      <a:cubicBezTo>
                        <a:pt x="11" y="13"/>
                        <a:pt x="15" y="7"/>
                        <a:pt x="11" y="4"/>
                      </a:cubicBezTo>
                      <a:cubicBezTo>
                        <a:pt x="10" y="5"/>
                        <a:pt x="9" y="6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3" name="Freeform 827"/>
                <p:cNvSpPr>
                  <a:spLocks/>
                </p:cNvSpPr>
                <p:nvPr/>
              </p:nvSpPr>
              <p:spPr bwMode="auto">
                <a:xfrm>
                  <a:off x="2161" y="2861"/>
                  <a:ext cx="63" cy="67"/>
                </a:xfrm>
                <a:custGeom>
                  <a:avLst/>
                  <a:gdLst>
                    <a:gd name="T0" fmla="*/ 1726 w 25"/>
                    <a:gd name="T1" fmla="*/ 560 h 25"/>
                    <a:gd name="T2" fmla="*/ 1328 w 25"/>
                    <a:gd name="T3" fmla="*/ 3310 h 25"/>
                    <a:gd name="T4" fmla="*/ 1620 w 25"/>
                    <a:gd name="T5" fmla="*/ 82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5">
                      <a:moveTo>
                        <a:pt x="17" y="4"/>
                      </a:moveTo>
                      <a:cubicBezTo>
                        <a:pt x="7" y="2"/>
                        <a:pt x="0" y="25"/>
                        <a:pt x="13" y="24"/>
                      </a:cubicBezTo>
                      <a:cubicBezTo>
                        <a:pt x="25" y="22"/>
                        <a:pt x="25" y="0"/>
                        <a:pt x="16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4" name="Freeform 828"/>
                <p:cNvSpPr>
                  <a:spLocks/>
                </p:cNvSpPr>
                <p:nvPr/>
              </p:nvSpPr>
              <p:spPr bwMode="auto">
                <a:xfrm>
                  <a:off x="2006" y="2941"/>
                  <a:ext cx="28" cy="32"/>
                </a:xfrm>
                <a:custGeom>
                  <a:avLst/>
                  <a:gdLst>
                    <a:gd name="T0" fmla="*/ 415 w 11"/>
                    <a:gd name="T1" fmla="*/ 0 h 12"/>
                    <a:gd name="T2" fmla="*/ 629 w 11"/>
                    <a:gd name="T3" fmla="*/ 1216 h 12"/>
                    <a:gd name="T4" fmla="*/ 759 w 11"/>
                    <a:gd name="T5" fmla="*/ 149 h 12"/>
                    <a:gd name="T6" fmla="*/ 629 w 11"/>
                    <a:gd name="T7" fmla="*/ 248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4" y="0"/>
                      </a:moveTo>
                      <a:cubicBezTo>
                        <a:pt x="1" y="3"/>
                        <a:pt x="0" y="12"/>
                        <a:pt x="6" y="9"/>
                      </a:cubicBezTo>
                      <a:cubicBezTo>
                        <a:pt x="10" y="7"/>
                        <a:pt x="11" y="2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5" name="Freeform 829"/>
                <p:cNvSpPr>
                  <a:spLocks/>
                </p:cNvSpPr>
                <p:nvPr/>
              </p:nvSpPr>
              <p:spPr bwMode="auto">
                <a:xfrm>
                  <a:off x="1816" y="2869"/>
                  <a:ext cx="35" cy="38"/>
                </a:xfrm>
                <a:custGeom>
                  <a:avLst/>
                  <a:gdLst>
                    <a:gd name="T0" fmla="*/ 783 w 14"/>
                    <a:gd name="T1" fmla="*/ 442 h 14"/>
                    <a:gd name="T2" fmla="*/ 1175 w 14"/>
                    <a:gd name="T3" fmla="*/ 1200 h 14"/>
                    <a:gd name="T4" fmla="*/ 708 w 14"/>
                    <a:gd name="T5" fmla="*/ 86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8" y="3"/>
                      </a:moveTo>
                      <a:cubicBezTo>
                        <a:pt x="0" y="10"/>
                        <a:pt x="9" y="14"/>
                        <a:pt x="12" y="8"/>
                      </a:cubicBezTo>
                      <a:cubicBezTo>
                        <a:pt x="14" y="2"/>
                        <a:pt x="4" y="0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6" name="Freeform 830"/>
                <p:cNvSpPr>
                  <a:spLocks/>
                </p:cNvSpPr>
                <p:nvPr/>
              </p:nvSpPr>
              <p:spPr bwMode="auto">
                <a:xfrm>
                  <a:off x="1986" y="2773"/>
                  <a:ext cx="40" cy="46"/>
                </a:xfrm>
                <a:custGeom>
                  <a:avLst/>
                  <a:gdLst>
                    <a:gd name="T0" fmla="*/ 0 w 16"/>
                    <a:gd name="T1" fmla="*/ 1185 h 17"/>
                    <a:gd name="T2" fmla="*/ 125 w 16"/>
                    <a:gd name="T3" fmla="*/ 2460 h 17"/>
                    <a:gd name="T4" fmla="*/ 0 w 16"/>
                    <a:gd name="T5" fmla="*/ 1721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7">
                      <a:moveTo>
                        <a:pt x="0" y="8"/>
                      </a:moveTo>
                      <a:cubicBezTo>
                        <a:pt x="0" y="12"/>
                        <a:pt x="0" y="15"/>
                        <a:pt x="1" y="17"/>
                      </a:cubicBezTo>
                      <a:cubicBezTo>
                        <a:pt x="16" y="17"/>
                        <a:pt x="2" y="0"/>
                        <a:pt x="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7" name="Freeform 831"/>
                <p:cNvSpPr>
                  <a:spLocks/>
                </p:cNvSpPr>
                <p:nvPr/>
              </p:nvSpPr>
              <p:spPr bwMode="auto">
                <a:xfrm>
                  <a:off x="1916" y="2779"/>
                  <a:ext cx="35" cy="45"/>
                </a:xfrm>
                <a:custGeom>
                  <a:avLst/>
                  <a:gdLst>
                    <a:gd name="T0" fmla="*/ 313 w 14"/>
                    <a:gd name="T1" fmla="*/ 630 h 17"/>
                    <a:gd name="T2" fmla="*/ 783 w 14"/>
                    <a:gd name="T3" fmla="*/ 1578 h 17"/>
                    <a:gd name="T4" fmla="*/ 20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3" y="5"/>
                      </a:moveTo>
                      <a:cubicBezTo>
                        <a:pt x="0" y="9"/>
                        <a:pt x="3" y="17"/>
                        <a:pt x="8" y="12"/>
                      </a:cubicBezTo>
                      <a:cubicBezTo>
                        <a:pt x="14" y="7"/>
                        <a:pt x="3" y="0"/>
                        <a:pt x="2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8" name="Freeform 832"/>
                <p:cNvSpPr>
                  <a:spLocks/>
                </p:cNvSpPr>
                <p:nvPr/>
              </p:nvSpPr>
              <p:spPr bwMode="auto">
                <a:xfrm>
                  <a:off x="1824" y="2848"/>
                  <a:ext cx="15" cy="16"/>
                </a:xfrm>
                <a:custGeom>
                  <a:avLst/>
                  <a:gdLst>
                    <a:gd name="T0" fmla="*/ 0 w 6"/>
                    <a:gd name="T1" fmla="*/ 149 h 6"/>
                    <a:gd name="T2" fmla="*/ 125 w 6"/>
                    <a:gd name="T3" fmla="*/ 819 h 6"/>
                    <a:gd name="T4" fmla="*/ 39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1"/>
                      </a:move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5" y="5"/>
                        <a:pt x="6" y="2"/>
                        <a:pt x="4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99" name="Freeform 833"/>
                <p:cNvSpPr>
                  <a:spLocks/>
                </p:cNvSpPr>
                <p:nvPr/>
              </p:nvSpPr>
              <p:spPr bwMode="auto">
                <a:xfrm>
                  <a:off x="1884" y="2597"/>
                  <a:ext cx="25" cy="22"/>
                </a:xfrm>
                <a:custGeom>
                  <a:avLst/>
                  <a:gdLst>
                    <a:gd name="T0" fmla="*/ 125 w 10"/>
                    <a:gd name="T1" fmla="*/ 168 h 8"/>
                    <a:gd name="T2" fmla="*/ 520 w 10"/>
                    <a:gd name="T3" fmla="*/ 1081 h 8"/>
                    <a:gd name="T4" fmla="*/ 395 w 10"/>
                    <a:gd name="T5" fmla="*/ 0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1" y="1"/>
                      </a:moveTo>
                      <a:cubicBezTo>
                        <a:pt x="0" y="4"/>
                        <a:pt x="1" y="8"/>
                        <a:pt x="5" y="7"/>
                      </a:cubicBezTo>
                      <a:cubicBezTo>
                        <a:pt x="10" y="6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0" name="Freeform 834"/>
                <p:cNvSpPr>
                  <a:spLocks/>
                </p:cNvSpPr>
                <p:nvPr/>
              </p:nvSpPr>
              <p:spPr bwMode="auto">
                <a:xfrm>
                  <a:off x="1889" y="2661"/>
                  <a:ext cx="10" cy="14"/>
                </a:xfrm>
                <a:custGeom>
                  <a:avLst/>
                  <a:gdLst>
                    <a:gd name="T0" fmla="*/ 0 w 4"/>
                    <a:gd name="T1" fmla="*/ 174 h 5"/>
                    <a:gd name="T2" fmla="*/ 0 w 4"/>
                    <a:gd name="T3" fmla="*/ 854 h 5"/>
                    <a:gd name="T4" fmla="*/ 208 w 4"/>
                    <a:gd name="T5" fmla="*/ 0 h 5"/>
                    <a:gd name="T6" fmla="*/ 125 w 4"/>
                    <a:gd name="T7" fmla="*/ 1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3" y="5"/>
                        <a:pt x="4" y="2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1" name="Freeform 835"/>
                <p:cNvSpPr>
                  <a:spLocks/>
                </p:cNvSpPr>
                <p:nvPr/>
              </p:nvSpPr>
              <p:spPr bwMode="auto">
                <a:xfrm>
                  <a:off x="1871" y="2691"/>
                  <a:ext cx="33" cy="29"/>
                </a:xfrm>
                <a:custGeom>
                  <a:avLst/>
                  <a:gdLst>
                    <a:gd name="T0" fmla="*/ 830 w 13"/>
                    <a:gd name="T1" fmla="*/ 145 h 11"/>
                    <a:gd name="T2" fmla="*/ 541 w 13"/>
                    <a:gd name="T3" fmla="*/ 1265 h 11"/>
                    <a:gd name="T4" fmla="*/ 830 w 13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8" y="1"/>
                      </a:moveTo>
                      <a:cubicBezTo>
                        <a:pt x="2" y="0"/>
                        <a:pt x="0" y="9"/>
                        <a:pt x="5" y="10"/>
                      </a:cubicBezTo>
                      <a:cubicBezTo>
                        <a:pt x="9" y="11"/>
                        <a:pt x="13" y="4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2" name="Freeform 836"/>
                <p:cNvSpPr>
                  <a:spLocks/>
                </p:cNvSpPr>
                <p:nvPr/>
              </p:nvSpPr>
              <p:spPr bwMode="auto">
                <a:xfrm>
                  <a:off x="1931" y="2744"/>
                  <a:ext cx="33" cy="19"/>
                </a:xfrm>
                <a:custGeom>
                  <a:avLst/>
                  <a:gdLst>
                    <a:gd name="T0" fmla="*/ 830 w 13"/>
                    <a:gd name="T1" fmla="*/ 0 h 7"/>
                    <a:gd name="T2" fmla="*/ 947 w 13"/>
                    <a:gd name="T3" fmla="*/ 0 h 7"/>
                    <a:gd name="T4" fmla="*/ 830 w 13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7">
                      <a:moveTo>
                        <a:pt x="8" y="0"/>
                      </a:moveTo>
                      <a:cubicBezTo>
                        <a:pt x="0" y="1"/>
                        <a:pt x="13" y="7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3" name="Freeform 837"/>
                <p:cNvSpPr>
                  <a:spLocks/>
                </p:cNvSpPr>
                <p:nvPr/>
              </p:nvSpPr>
              <p:spPr bwMode="auto">
                <a:xfrm>
                  <a:off x="1979" y="2728"/>
                  <a:ext cx="45" cy="43"/>
                </a:xfrm>
                <a:custGeom>
                  <a:avLst/>
                  <a:gdLst>
                    <a:gd name="T0" fmla="*/ 908 w 18"/>
                    <a:gd name="T1" fmla="*/ 680 h 16"/>
                    <a:gd name="T2" fmla="*/ 783 w 18"/>
                    <a:gd name="T3" fmla="*/ 2255 h 16"/>
                    <a:gd name="T4" fmla="*/ 783 w 18"/>
                    <a:gd name="T5" fmla="*/ 11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9" y="5"/>
                      </a:moveTo>
                      <a:cubicBezTo>
                        <a:pt x="5" y="7"/>
                        <a:pt x="0" y="16"/>
                        <a:pt x="8" y="16"/>
                      </a:cubicBezTo>
                      <a:cubicBezTo>
                        <a:pt x="18" y="15"/>
                        <a:pt x="12" y="0"/>
                        <a:pt x="8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4" name="Freeform 838"/>
                <p:cNvSpPr>
                  <a:spLocks/>
                </p:cNvSpPr>
                <p:nvPr/>
              </p:nvSpPr>
              <p:spPr bwMode="auto">
                <a:xfrm>
                  <a:off x="2024" y="2709"/>
                  <a:ext cx="20" cy="22"/>
                </a:xfrm>
                <a:custGeom>
                  <a:avLst/>
                  <a:gdLst>
                    <a:gd name="T0" fmla="*/ 313 w 8"/>
                    <a:gd name="T1" fmla="*/ 0 h 8"/>
                    <a:gd name="T2" fmla="*/ 313 w 8"/>
                    <a:gd name="T3" fmla="*/ 1271 h 8"/>
                    <a:gd name="T4" fmla="*/ 313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3" y="0"/>
                      </a:moveTo>
                      <a:cubicBezTo>
                        <a:pt x="2" y="2"/>
                        <a:pt x="0" y="6"/>
                        <a:pt x="3" y="8"/>
                      </a:cubicBezTo>
                      <a:cubicBezTo>
                        <a:pt x="8" y="7"/>
                        <a:pt x="8" y="1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5" name="Freeform 839"/>
                <p:cNvSpPr>
                  <a:spLocks/>
                </p:cNvSpPr>
                <p:nvPr/>
              </p:nvSpPr>
              <p:spPr bwMode="auto">
                <a:xfrm>
                  <a:off x="1979" y="2613"/>
                  <a:ext cx="27" cy="27"/>
                </a:xfrm>
                <a:custGeom>
                  <a:avLst/>
                  <a:gdLst>
                    <a:gd name="T0" fmla="*/ 903 w 11"/>
                    <a:gd name="T1" fmla="*/ 0 h 10"/>
                    <a:gd name="T2" fmla="*/ 547 w 11"/>
                    <a:gd name="T3" fmla="*/ 1283 h 10"/>
                    <a:gd name="T4" fmla="*/ 724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0" y="0"/>
                      </a:moveTo>
                      <a:cubicBezTo>
                        <a:pt x="8" y="1"/>
                        <a:pt x="0" y="8"/>
                        <a:pt x="6" y="9"/>
                      </a:cubicBezTo>
                      <a:cubicBezTo>
                        <a:pt x="10" y="10"/>
                        <a:pt x="11" y="3"/>
                        <a:pt x="8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6" name="Freeform 840"/>
                <p:cNvSpPr>
                  <a:spLocks/>
                </p:cNvSpPr>
                <p:nvPr/>
              </p:nvSpPr>
              <p:spPr bwMode="auto">
                <a:xfrm>
                  <a:off x="1994" y="2643"/>
                  <a:ext cx="30" cy="24"/>
                </a:xfrm>
                <a:custGeom>
                  <a:avLst/>
                  <a:gdLst>
                    <a:gd name="T0" fmla="*/ 783 w 12"/>
                    <a:gd name="T1" fmla="*/ 397 h 9"/>
                    <a:gd name="T2" fmla="*/ 520 w 12"/>
                    <a:gd name="T3" fmla="*/ 1059 h 9"/>
                    <a:gd name="T4" fmla="*/ 783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3"/>
                      </a:moveTo>
                      <a:cubicBezTo>
                        <a:pt x="4" y="2"/>
                        <a:pt x="0" y="7"/>
                        <a:pt x="5" y="8"/>
                      </a:cubicBezTo>
                      <a:cubicBezTo>
                        <a:pt x="11" y="9"/>
                        <a:pt x="12" y="0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7" name="Freeform 841"/>
                <p:cNvSpPr>
                  <a:spLocks/>
                </p:cNvSpPr>
                <p:nvPr/>
              </p:nvSpPr>
              <p:spPr bwMode="auto">
                <a:xfrm>
                  <a:off x="1939" y="2597"/>
                  <a:ext cx="22" cy="27"/>
                </a:xfrm>
                <a:custGeom>
                  <a:avLst/>
                  <a:gdLst>
                    <a:gd name="T0" fmla="*/ 790 w 9"/>
                    <a:gd name="T1" fmla="*/ 1007 h 10"/>
                    <a:gd name="T2" fmla="*/ 252 w 9"/>
                    <a:gd name="T3" fmla="*/ 278 h 10"/>
                    <a:gd name="T4" fmla="*/ 538 w 9"/>
                    <a:gd name="T5" fmla="*/ 1007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9" y="7"/>
                      </a:moveTo>
                      <a:cubicBezTo>
                        <a:pt x="6" y="10"/>
                        <a:pt x="0" y="5"/>
                        <a:pt x="3" y="2"/>
                      </a:cubicBezTo>
                      <a:cubicBezTo>
                        <a:pt x="6" y="0"/>
                        <a:pt x="9" y="5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8" name="Freeform 842"/>
                <p:cNvSpPr>
                  <a:spLocks/>
                </p:cNvSpPr>
                <p:nvPr/>
              </p:nvSpPr>
              <p:spPr bwMode="auto">
                <a:xfrm>
                  <a:off x="1934" y="2547"/>
                  <a:ext cx="17" cy="13"/>
                </a:xfrm>
                <a:custGeom>
                  <a:avLst/>
                  <a:gdLst>
                    <a:gd name="T0" fmla="*/ 342 w 7"/>
                    <a:gd name="T1" fmla="*/ 143 h 5"/>
                    <a:gd name="T2" fmla="*/ 342 w 7"/>
                    <a:gd name="T3" fmla="*/ 460 h 5"/>
                    <a:gd name="T4" fmla="*/ 413 w 7"/>
                    <a:gd name="T5" fmla="*/ 0 h 5"/>
                    <a:gd name="T6" fmla="*/ 413 w 7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5">
                      <a:moveTo>
                        <a:pt x="4" y="1"/>
                      </a:moveTo>
                      <a:cubicBezTo>
                        <a:pt x="2" y="0"/>
                        <a:pt x="0" y="4"/>
                        <a:pt x="4" y="4"/>
                      </a:cubicBezTo>
                      <a:cubicBezTo>
                        <a:pt x="7" y="5"/>
                        <a:pt x="7" y="2"/>
                        <a:pt x="5" y="0"/>
                      </a:cubicBezTo>
                      <a:cubicBezTo>
                        <a:pt x="5" y="0"/>
                        <a:pt x="5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09" name="Freeform 843"/>
                <p:cNvSpPr>
                  <a:spLocks/>
                </p:cNvSpPr>
                <p:nvPr/>
              </p:nvSpPr>
              <p:spPr bwMode="auto">
                <a:xfrm>
                  <a:off x="1966" y="2544"/>
                  <a:ext cx="20" cy="27"/>
                </a:xfrm>
                <a:custGeom>
                  <a:avLst/>
                  <a:gdLst>
                    <a:gd name="T0" fmla="*/ 520 w 8"/>
                    <a:gd name="T1" fmla="*/ 0 h 10"/>
                    <a:gd name="T2" fmla="*/ 783 w 8"/>
                    <a:gd name="T3" fmla="*/ 1007 h 10"/>
                    <a:gd name="T4" fmla="*/ 595 w 8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0">
                      <a:moveTo>
                        <a:pt x="5" y="0"/>
                      </a:moveTo>
                      <a:cubicBezTo>
                        <a:pt x="0" y="3"/>
                        <a:pt x="4" y="10"/>
                        <a:pt x="8" y="7"/>
                      </a:cubicBezTo>
                      <a:cubicBezTo>
                        <a:pt x="8" y="5"/>
                        <a:pt x="7" y="4"/>
                        <a:pt x="6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0" name="Freeform 844"/>
                <p:cNvSpPr>
                  <a:spLocks/>
                </p:cNvSpPr>
                <p:nvPr/>
              </p:nvSpPr>
              <p:spPr bwMode="auto">
                <a:xfrm>
                  <a:off x="2029" y="2541"/>
                  <a:ext cx="30" cy="22"/>
                </a:xfrm>
                <a:custGeom>
                  <a:avLst/>
                  <a:gdLst>
                    <a:gd name="T0" fmla="*/ 783 w 12"/>
                    <a:gd name="T1" fmla="*/ 168 h 8"/>
                    <a:gd name="T2" fmla="*/ 595 w 12"/>
                    <a:gd name="T3" fmla="*/ 1081 h 8"/>
                    <a:gd name="T4" fmla="*/ 908 w 12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8">
                      <a:moveTo>
                        <a:pt x="8" y="1"/>
                      </a:moveTo>
                      <a:cubicBezTo>
                        <a:pt x="3" y="0"/>
                        <a:pt x="0" y="6"/>
                        <a:pt x="6" y="7"/>
                      </a:cubicBezTo>
                      <a:cubicBezTo>
                        <a:pt x="9" y="8"/>
                        <a:pt x="12" y="5"/>
                        <a:pt x="9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1" name="Freeform 845"/>
                <p:cNvSpPr>
                  <a:spLocks/>
                </p:cNvSpPr>
                <p:nvPr/>
              </p:nvSpPr>
              <p:spPr bwMode="auto">
                <a:xfrm>
                  <a:off x="2066" y="2552"/>
                  <a:ext cx="35" cy="24"/>
                </a:xfrm>
                <a:custGeom>
                  <a:avLst/>
                  <a:gdLst>
                    <a:gd name="T0" fmla="*/ 783 w 14"/>
                    <a:gd name="T1" fmla="*/ 1059 h 9"/>
                    <a:gd name="T2" fmla="*/ 395 w 14"/>
                    <a:gd name="T3" fmla="*/ 248 h 9"/>
                    <a:gd name="T4" fmla="*/ 708 w 14"/>
                    <a:gd name="T5" fmla="*/ 105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9">
                      <a:moveTo>
                        <a:pt x="8" y="8"/>
                      </a:moveTo>
                      <a:cubicBezTo>
                        <a:pt x="5" y="7"/>
                        <a:pt x="0" y="4"/>
                        <a:pt x="4" y="2"/>
                      </a:cubicBezTo>
                      <a:cubicBezTo>
                        <a:pt x="9" y="0"/>
                        <a:pt x="14" y="9"/>
                        <a:pt x="7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2" name="Freeform 846"/>
                <p:cNvSpPr>
                  <a:spLocks/>
                </p:cNvSpPr>
                <p:nvPr/>
              </p:nvSpPr>
              <p:spPr bwMode="auto">
                <a:xfrm>
                  <a:off x="2109" y="2624"/>
                  <a:ext cx="20" cy="19"/>
                </a:xfrm>
                <a:custGeom>
                  <a:avLst/>
                  <a:gdLst>
                    <a:gd name="T0" fmla="*/ 520 w 8"/>
                    <a:gd name="T1" fmla="*/ 0 h 7"/>
                    <a:gd name="T2" fmla="*/ 313 w 8"/>
                    <a:gd name="T3" fmla="*/ 863 h 7"/>
                    <a:gd name="T4" fmla="*/ 595 w 8"/>
                    <a:gd name="T5" fmla="*/ 163 h 7"/>
                    <a:gd name="T6" fmla="*/ 520 w 8"/>
                    <a:gd name="T7" fmla="*/ 16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cubicBezTo>
                        <a:pt x="2" y="0"/>
                        <a:pt x="0" y="5"/>
                        <a:pt x="3" y="6"/>
                      </a:cubicBezTo>
                      <a:cubicBezTo>
                        <a:pt x="7" y="7"/>
                        <a:pt x="8" y="3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3" name="Freeform 847"/>
                <p:cNvSpPr>
                  <a:spLocks/>
                </p:cNvSpPr>
                <p:nvPr/>
              </p:nvSpPr>
              <p:spPr bwMode="auto">
                <a:xfrm>
                  <a:off x="2111" y="2707"/>
                  <a:ext cx="15" cy="13"/>
                </a:xfrm>
                <a:custGeom>
                  <a:avLst/>
                  <a:gdLst>
                    <a:gd name="T0" fmla="*/ 520 w 6"/>
                    <a:gd name="T1" fmla="*/ 0 h 5"/>
                    <a:gd name="T2" fmla="*/ 313 w 6"/>
                    <a:gd name="T3" fmla="*/ 460 h 5"/>
                    <a:gd name="T4" fmla="*/ 520 w 6"/>
                    <a:gd name="T5" fmla="*/ 0 h 5"/>
                    <a:gd name="T6" fmla="*/ 395 w 6"/>
                    <a:gd name="T7" fmla="*/ 143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cubicBezTo>
                        <a:pt x="2" y="0"/>
                        <a:pt x="0" y="5"/>
                        <a:pt x="3" y="4"/>
                      </a:cubicBezTo>
                      <a:cubicBezTo>
                        <a:pt x="6" y="4"/>
                        <a:pt x="6" y="2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4" name="Freeform 848"/>
                <p:cNvSpPr>
                  <a:spLocks/>
                </p:cNvSpPr>
                <p:nvPr/>
              </p:nvSpPr>
              <p:spPr bwMode="auto">
                <a:xfrm>
                  <a:off x="2166" y="2709"/>
                  <a:ext cx="18" cy="27"/>
                </a:xfrm>
                <a:custGeom>
                  <a:avLst/>
                  <a:gdLst>
                    <a:gd name="T0" fmla="*/ 139 w 7"/>
                    <a:gd name="T1" fmla="*/ 591 h 10"/>
                    <a:gd name="T2" fmla="*/ 442 w 7"/>
                    <a:gd name="T3" fmla="*/ 1158 h 10"/>
                    <a:gd name="T4" fmla="*/ 139 w 7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4"/>
                      </a:moveTo>
                      <a:cubicBezTo>
                        <a:pt x="0" y="7"/>
                        <a:pt x="1" y="10"/>
                        <a:pt x="4" y="8"/>
                      </a:cubicBezTo>
                      <a:cubicBezTo>
                        <a:pt x="7" y="5"/>
                        <a:pt x="3" y="0"/>
                        <a:pt x="1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5" name="Freeform 849"/>
                <p:cNvSpPr>
                  <a:spLocks/>
                </p:cNvSpPr>
                <p:nvPr/>
              </p:nvSpPr>
              <p:spPr bwMode="auto">
                <a:xfrm>
                  <a:off x="1856" y="2749"/>
                  <a:ext cx="18" cy="22"/>
                </a:xfrm>
                <a:custGeom>
                  <a:avLst/>
                  <a:gdLst>
                    <a:gd name="T0" fmla="*/ 219 w 7"/>
                    <a:gd name="T1" fmla="*/ 462 h 8"/>
                    <a:gd name="T2" fmla="*/ 219 w 7"/>
                    <a:gd name="T3" fmla="*/ 355 h 8"/>
                    <a:gd name="T4" fmla="*/ 357 w 7"/>
                    <a:gd name="T5" fmla="*/ 1081 h 8"/>
                    <a:gd name="T6" fmla="*/ 357 w 7"/>
                    <a:gd name="T7" fmla="*/ 168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8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0" y="3"/>
                        <a:pt x="0" y="8"/>
                        <a:pt x="3" y="7"/>
                      </a:cubicBezTo>
                      <a:cubicBezTo>
                        <a:pt x="6" y="7"/>
                        <a:pt x="7" y="0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6" name="Freeform 850"/>
                <p:cNvSpPr>
                  <a:spLocks/>
                </p:cNvSpPr>
                <p:nvPr/>
              </p:nvSpPr>
              <p:spPr bwMode="auto">
                <a:xfrm>
                  <a:off x="1779" y="2675"/>
                  <a:ext cx="42" cy="34"/>
                </a:xfrm>
                <a:custGeom>
                  <a:avLst/>
                  <a:gdLst>
                    <a:gd name="T0" fmla="*/ 452 w 17"/>
                    <a:gd name="T1" fmla="*/ 0 h 13"/>
                    <a:gd name="T2" fmla="*/ 452 w 17"/>
                    <a:gd name="T3" fmla="*/ 1219 h 13"/>
                    <a:gd name="T4" fmla="*/ 635 w 17"/>
                    <a:gd name="T5" fmla="*/ 144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3">
                      <a:moveTo>
                        <a:pt x="5" y="0"/>
                      </a:moveTo>
                      <a:cubicBezTo>
                        <a:pt x="0" y="0"/>
                        <a:pt x="2" y="8"/>
                        <a:pt x="5" y="10"/>
                      </a:cubicBezTo>
                      <a:cubicBezTo>
                        <a:pt x="12" y="13"/>
                        <a:pt x="17" y="0"/>
                        <a:pt x="7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7" name="Freeform 851"/>
                <p:cNvSpPr>
                  <a:spLocks/>
                </p:cNvSpPr>
                <p:nvPr/>
              </p:nvSpPr>
              <p:spPr bwMode="auto">
                <a:xfrm>
                  <a:off x="1749" y="2680"/>
                  <a:ext cx="20" cy="29"/>
                </a:xfrm>
                <a:custGeom>
                  <a:avLst/>
                  <a:gdLst>
                    <a:gd name="T0" fmla="*/ 208 w 8"/>
                    <a:gd name="T1" fmla="*/ 772 h 11"/>
                    <a:gd name="T2" fmla="*/ 125 w 8"/>
                    <a:gd name="T3" fmla="*/ 1155 h 11"/>
                    <a:gd name="T4" fmla="*/ 208 w 8"/>
                    <a:gd name="T5" fmla="*/ 77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1">
                      <a:moveTo>
                        <a:pt x="2" y="6"/>
                      </a:moveTo>
                      <a:cubicBezTo>
                        <a:pt x="1" y="7"/>
                        <a:pt x="0" y="8"/>
                        <a:pt x="1" y="9"/>
                      </a:cubicBezTo>
                      <a:cubicBezTo>
                        <a:pt x="8" y="11"/>
                        <a:pt x="3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8" name="Freeform 852"/>
                <p:cNvSpPr>
                  <a:spLocks/>
                </p:cNvSpPr>
                <p:nvPr/>
              </p:nvSpPr>
              <p:spPr bwMode="auto">
                <a:xfrm>
                  <a:off x="1804" y="2597"/>
                  <a:ext cx="20" cy="24"/>
                </a:xfrm>
                <a:custGeom>
                  <a:avLst/>
                  <a:gdLst>
                    <a:gd name="T0" fmla="*/ 313 w 8"/>
                    <a:gd name="T1" fmla="*/ 397 h 9"/>
                    <a:gd name="T2" fmla="*/ 0 w 8"/>
                    <a:gd name="T3" fmla="*/ 1059 h 9"/>
                    <a:gd name="T4" fmla="*/ 708 w 8"/>
                    <a:gd name="T5" fmla="*/ 661 h 9"/>
                    <a:gd name="T6" fmla="*/ 313 w 8"/>
                    <a:gd name="T7" fmla="*/ 397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9">
                      <a:moveTo>
                        <a:pt x="3" y="3"/>
                      </a:move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2" y="9"/>
                        <a:pt x="7" y="8"/>
                        <a:pt x="7" y="5"/>
                      </a:cubicBezTo>
                      <a:cubicBezTo>
                        <a:pt x="8" y="2"/>
                        <a:pt x="4" y="0"/>
                        <a:pt x="3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19" name="Freeform 853"/>
                <p:cNvSpPr>
                  <a:spLocks/>
                </p:cNvSpPr>
                <p:nvPr/>
              </p:nvSpPr>
              <p:spPr bwMode="auto">
                <a:xfrm>
                  <a:off x="1884" y="2629"/>
                  <a:ext cx="32" cy="24"/>
                </a:xfrm>
                <a:custGeom>
                  <a:avLst/>
                  <a:gdLst>
                    <a:gd name="T0" fmla="*/ 377 w 13"/>
                    <a:gd name="T1" fmla="*/ 248 h 9"/>
                    <a:gd name="T2" fmla="*/ 928 w 13"/>
                    <a:gd name="T3" fmla="*/ 661 h 9"/>
                    <a:gd name="T4" fmla="*/ 377 w 13"/>
                    <a:gd name="T5" fmla="*/ 39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4" y="2"/>
                      </a:moveTo>
                      <a:cubicBezTo>
                        <a:pt x="0" y="6"/>
                        <a:pt x="7" y="9"/>
                        <a:pt x="10" y="5"/>
                      </a:cubicBezTo>
                      <a:cubicBezTo>
                        <a:pt x="13" y="1"/>
                        <a:pt x="7" y="0"/>
                        <a:pt x="4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0" name="Freeform 854"/>
                <p:cNvSpPr>
                  <a:spLocks/>
                </p:cNvSpPr>
                <p:nvPr/>
              </p:nvSpPr>
              <p:spPr bwMode="auto">
                <a:xfrm>
                  <a:off x="1821" y="2651"/>
                  <a:ext cx="38" cy="34"/>
                </a:xfrm>
                <a:custGeom>
                  <a:avLst/>
                  <a:gdLst>
                    <a:gd name="T0" fmla="*/ 750 w 15"/>
                    <a:gd name="T1" fmla="*/ 466 h 13"/>
                    <a:gd name="T2" fmla="*/ 750 w 15"/>
                    <a:gd name="T3" fmla="*/ 1593 h 13"/>
                    <a:gd name="T4" fmla="*/ 616 w 15"/>
                    <a:gd name="T5" fmla="*/ 84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7" y="4"/>
                      </a:moveTo>
                      <a:cubicBezTo>
                        <a:pt x="1" y="5"/>
                        <a:pt x="0" y="13"/>
                        <a:pt x="7" y="13"/>
                      </a:cubicBezTo>
                      <a:cubicBezTo>
                        <a:pt x="15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1" name="Freeform 855"/>
                <p:cNvSpPr>
                  <a:spLocks/>
                </p:cNvSpPr>
                <p:nvPr/>
              </p:nvSpPr>
              <p:spPr bwMode="auto">
                <a:xfrm>
                  <a:off x="1756" y="2797"/>
                  <a:ext cx="30" cy="48"/>
                </a:xfrm>
                <a:custGeom>
                  <a:avLst/>
                  <a:gdLst>
                    <a:gd name="T0" fmla="*/ 520 w 12"/>
                    <a:gd name="T1" fmla="*/ 661 h 18"/>
                    <a:gd name="T2" fmla="*/ 908 w 12"/>
                    <a:gd name="T3" fmla="*/ 1459 h 18"/>
                    <a:gd name="T4" fmla="*/ 313 w 1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8">
                      <a:moveTo>
                        <a:pt x="5" y="5"/>
                      </a:moveTo>
                      <a:cubicBezTo>
                        <a:pt x="0" y="10"/>
                        <a:pt x="6" y="18"/>
                        <a:pt x="9" y="11"/>
                      </a:cubicBezTo>
                      <a:cubicBezTo>
                        <a:pt x="12" y="6"/>
                        <a:pt x="3" y="0"/>
                        <a:pt x="3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2" name="Freeform 856"/>
                <p:cNvSpPr>
                  <a:spLocks/>
                </p:cNvSpPr>
                <p:nvPr/>
              </p:nvSpPr>
              <p:spPr bwMode="auto">
                <a:xfrm>
                  <a:off x="1786" y="2869"/>
                  <a:ext cx="28" cy="24"/>
                </a:xfrm>
                <a:custGeom>
                  <a:avLst/>
                  <a:gdLst>
                    <a:gd name="T0" fmla="*/ 415 w 11"/>
                    <a:gd name="T1" fmla="*/ 0 h 9"/>
                    <a:gd name="T2" fmla="*/ 629 w 11"/>
                    <a:gd name="T3" fmla="*/ 1216 h 9"/>
                    <a:gd name="T4" fmla="*/ 629 w 11"/>
                    <a:gd name="T5" fmla="*/ 0 h 9"/>
                    <a:gd name="T6" fmla="*/ 545 w 11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4" y="0"/>
                      </a:moveTo>
                      <a:cubicBezTo>
                        <a:pt x="0" y="1"/>
                        <a:pt x="2" y="9"/>
                        <a:pt x="6" y="9"/>
                      </a:cubicBezTo>
                      <a:cubicBezTo>
                        <a:pt x="11" y="9"/>
                        <a:pt x="9" y="1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3" name="Freeform 857"/>
                <p:cNvSpPr>
                  <a:spLocks/>
                </p:cNvSpPr>
                <p:nvPr/>
              </p:nvSpPr>
              <p:spPr bwMode="auto">
                <a:xfrm>
                  <a:off x="2141" y="2904"/>
                  <a:ext cx="10" cy="19"/>
                </a:xfrm>
                <a:custGeom>
                  <a:avLst/>
                  <a:gdLst>
                    <a:gd name="T0" fmla="*/ 125 w 4"/>
                    <a:gd name="T1" fmla="*/ 163 h 7"/>
                    <a:gd name="T2" fmla="*/ 313 w 4"/>
                    <a:gd name="T3" fmla="*/ 1040 h 7"/>
                    <a:gd name="T4" fmla="*/ 125 w 4"/>
                    <a:gd name="T5" fmla="*/ 0 h 7"/>
                    <a:gd name="T6" fmla="*/ 0 w 4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1" y="1"/>
                      </a:moveTo>
                      <a:cubicBezTo>
                        <a:pt x="0" y="4"/>
                        <a:pt x="0" y="6"/>
                        <a:pt x="3" y="7"/>
                      </a:cubicBezTo>
                      <a:cubicBezTo>
                        <a:pt x="4" y="5"/>
                        <a:pt x="4" y="0"/>
                        <a:pt x="1" y="0"/>
                      </a:cubicBezTo>
                      <a:cubicBezTo>
                        <a:pt x="0" y="1"/>
                        <a:pt x="0" y="3"/>
                        <a:pt x="0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4" name="Freeform 858"/>
                <p:cNvSpPr>
                  <a:spLocks/>
                </p:cNvSpPr>
                <p:nvPr/>
              </p:nvSpPr>
              <p:spPr bwMode="auto">
                <a:xfrm>
                  <a:off x="1856" y="2864"/>
                  <a:ext cx="23" cy="29"/>
                </a:xfrm>
                <a:custGeom>
                  <a:avLst/>
                  <a:gdLst>
                    <a:gd name="T0" fmla="*/ 130 w 9"/>
                    <a:gd name="T1" fmla="*/ 527 h 11"/>
                    <a:gd name="T2" fmla="*/ 432 w 9"/>
                    <a:gd name="T3" fmla="*/ 1265 h 11"/>
                    <a:gd name="T4" fmla="*/ 432 w 9"/>
                    <a:gd name="T5" fmla="*/ 0 h 11"/>
                    <a:gd name="T6" fmla="*/ 130 w 9"/>
                    <a:gd name="T7" fmla="*/ 86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1" y="4"/>
                      </a:moveTo>
                      <a:cubicBezTo>
                        <a:pt x="0" y="6"/>
                        <a:pt x="1" y="11"/>
                        <a:pt x="4" y="10"/>
                      </a:cubicBezTo>
                      <a:cubicBezTo>
                        <a:pt x="9" y="10"/>
                        <a:pt x="9" y="1"/>
                        <a:pt x="4" y="0"/>
                      </a:cubicBezTo>
                      <a:cubicBezTo>
                        <a:pt x="2" y="1"/>
                        <a:pt x="1" y="4"/>
                        <a:pt x="1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5" name="Freeform 859"/>
                <p:cNvSpPr>
                  <a:spLocks/>
                </p:cNvSpPr>
                <p:nvPr/>
              </p:nvSpPr>
              <p:spPr bwMode="auto">
                <a:xfrm>
                  <a:off x="1931" y="2872"/>
                  <a:ext cx="28" cy="27"/>
                </a:xfrm>
                <a:custGeom>
                  <a:avLst/>
                  <a:gdLst>
                    <a:gd name="T0" fmla="*/ 629 w 11"/>
                    <a:gd name="T1" fmla="*/ 159 h 10"/>
                    <a:gd name="T2" fmla="*/ 629 w 11"/>
                    <a:gd name="T3" fmla="*/ 1283 h 10"/>
                    <a:gd name="T4" fmla="*/ 629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6" y="1"/>
                      </a:moveTo>
                      <a:cubicBezTo>
                        <a:pt x="0" y="0"/>
                        <a:pt x="0" y="10"/>
                        <a:pt x="6" y="9"/>
                      </a:cubicBezTo>
                      <a:cubicBezTo>
                        <a:pt x="11" y="9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6" name="Freeform 860"/>
                <p:cNvSpPr>
                  <a:spLocks/>
                </p:cNvSpPr>
                <p:nvPr/>
              </p:nvSpPr>
              <p:spPr bwMode="auto">
                <a:xfrm>
                  <a:off x="1984" y="2829"/>
                  <a:ext cx="22" cy="19"/>
                </a:xfrm>
                <a:custGeom>
                  <a:avLst/>
                  <a:gdLst>
                    <a:gd name="T0" fmla="*/ 425 w 9"/>
                    <a:gd name="T1" fmla="*/ 0 h 7"/>
                    <a:gd name="T2" fmla="*/ 425 w 9"/>
                    <a:gd name="T3" fmla="*/ 1040 h 7"/>
                    <a:gd name="T4" fmla="*/ 352 w 9"/>
                    <a:gd name="T5" fmla="*/ 280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2" y="1"/>
                        <a:pt x="0" y="7"/>
                        <a:pt x="5" y="7"/>
                      </a:cubicBezTo>
                      <a:cubicBezTo>
                        <a:pt x="9" y="7"/>
                        <a:pt x="8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7" name="Freeform 861"/>
                <p:cNvSpPr>
                  <a:spLocks/>
                </p:cNvSpPr>
                <p:nvPr/>
              </p:nvSpPr>
              <p:spPr bwMode="auto">
                <a:xfrm>
                  <a:off x="1949" y="2803"/>
                  <a:ext cx="27" cy="18"/>
                </a:xfrm>
                <a:custGeom>
                  <a:avLst/>
                  <a:gdLst>
                    <a:gd name="T0" fmla="*/ 427 w 11"/>
                    <a:gd name="T1" fmla="*/ 0 h 7"/>
                    <a:gd name="T2" fmla="*/ 547 w 11"/>
                    <a:gd name="T3" fmla="*/ 661 h 7"/>
                    <a:gd name="T4" fmla="*/ 427 w 11"/>
                    <a:gd name="T5" fmla="*/ 1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7">
                      <a:moveTo>
                        <a:pt x="5" y="0"/>
                      </a:moveTo>
                      <a:cubicBezTo>
                        <a:pt x="0" y="0"/>
                        <a:pt x="1" y="7"/>
                        <a:pt x="6" y="6"/>
                      </a:cubicBezTo>
                      <a:cubicBezTo>
                        <a:pt x="11" y="4"/>
                        <a:pt x="8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8" name="Freeform 862"/>
                <p:cNvSpPr>
                  <a:spLocks/>
                </p:cNvSpPr>
                <p:nvPr/>
              </p:nvSpPr>
              <p:spPr bwMode="auto">
                <a:xfrm>
                  <a:off x="2099" y="2813"/>
                  <a:ext cx="32" cy="32"/>
                </a:xfrm>
                <a:custGeom>
                  <a:avLst/>
                  <a:gdLst>
                    <a:gd name="T0" fmla="*/ 625 w 13"/>
                    <a:gd name="T1" fmla="*/ 248 h 12"/>
                    <a:gd name="T2" fmla="*/ 377 w 13"/>
                    <a:gd name="T3" fmla="*/ 1365 h 12"/>
                    <a:gd name="T4" fmla="*/ 625 w 13"/>
                    <a:gd name="T5" fmla="*/ 39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7" y="2"/>
                      </a:moveTo>
                      <a:cubicBezTo>
                        <a:pt x="2" y="0"/>
                        <a:pt x="0" y="8"/>
                        <a:pt x="4" y="10"/>
                      </a:cubicBezTo>
                      <a:cubicBezTo>
                        <a:pt x="9" y="12"/>
                        <a:pt x="13" y="3"/>
                        <a:pt x="7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29" name="Freeform 863"/>
                <p:cNvSpPr>
                  <a:spLocks/>
                </p:cNvSpPr>
                <p:nvPr/>
              </p:nvSpPr>
              <p:spPr bwMode="auto">
                <a:xfrm>
                  <a:off x="2196" y="2781"/>
                  <a:ext cx="20" cy="40"/>
                </a:xfrm>
                <a:custGeom>
                  <a:avLst/>
                  <a:gdLst>
                    <a:gd name="T0" fmla="*/ 520 w 8"/>
                    <a:gd name="T1" fmla="*/ 39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5" y="3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0" name="Freeform 864"/>
                <p:cNvSpPr>
                  <a:spLocks/>
                </p:cNvSpPr>
                <p:nvPr/>
              </p:nvSpPr>
              <p:spPr bwMode="auto">
                <a:xfrm>
                  <a:off x="2221" y="2765"/>
                  <a:ext cx="33" cy="27"/>
                </a:xfrm>
                <a:custGeom>
                  <a:avLst/>
                  <a:gdLst>
                    <a:gd name="T0" fmla="*/ 754 w 13"/>
                    <a:gd name="T1" fmla="*/ 0 h 10"/>
                    <a:gd name="T2" fmla="*/ 619 w 13"/>
                    <a:gd name="T3" fmla="*/ 1436 h 10"/>
                    <a:gd name="T4" fmla="*/ 619 w 13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7" y="0"/>
                      </a:moveTo>
                      <a:cubicBezTo>
                        <a:pt x="3" y="1"/>
                        <a:pt x="0" y="10"/>
                        <a:pt x="6" y="10"/>
                      </a:cubicBezTo>
                      <a:cubicBezTo>
                        <a:pt x="11" y="10"/>
                        <a:pt x="13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1" name="Freeform 865"/>
                <p:cNvSpPr>
                  <a:spLocks/>
                </p:cNvSpPr>
                <p:nvPr/>
              </p:nvSpPr>
              <p:spPr bwMode="auto">
                <a:xfrm>
                  <a:off x="2196" y="2728"/>
                  <a:ext cx="33" cy="24"/>
                </a:xfrm>
                <a:custGeom>
                  <a:avLst/>
                  <a:gdLst>
                    <a:gd name="T0" fmla="*/ 619 w 13"/>
                    <a:gd name="T1" fmla="*/ 0 h 9"/>
                    <a:gd name="T2" fmla="*/ 541 w 13"/>
                    <a:gd name="T3" fmla="*/ 1216 h 9"/>
                    <a:gd name="T4" fmla="*/ 619 w 13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3" y="0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2" name="Freeform 866"/>
                <p:cNvSpPr>
                  <a:spLocks/>
                </p:cNvSpPr>
                <p:nvPr/>
              </p:nvSpPr>
              <p:spPr bwMode="auto">
                <a:xfrm>
                  <a:off x="2259" y="2733"/>
                  <a:ext cx="27" cy="43"/>
                </a:xfrm>
                <a:custGeom>
                  <a:avLst/>
                  <a:gdLst>
                    <a:gd name="T0" fmla="*/ 71 w 11"/>
                    <a:gd name="T1" fmla="*/ 1148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8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4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3" name="Freeform 867"/>
                <p:cNvSpPr>
                  <a:spLocks/>
                </p:cNvSpPr>
                <p:nvPr/>
              </p:nvSpPr>
              <p:spPr bwMode="auto">
                <a:xfrm>
                  <a:off x="2216" y="2819"/>
                  <a:ext cx="30" cy="34"/>
                </a:xfrm>
                <a:custGeom>
                  <a:avLst/>
                  <a:gdLst>
                    <a:gd name="T0" fmla="*/ 595 w 12"/>
                    <a:gd name="T1" fmla="*/ 377 h 13"/>
                    <a:gd name="T2" fmla="*/ 313 w 12"/>
                    <a:gd name="T3" fmla="*/ 1219 h 13"/>
                    <a:gd name="T4" fmla="*/ 595 w 12"/>
                    <a:gd name="T5" fmla="*/ 37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3"/>
                      </a:moveTo>
                      <a:cubicBezTo>
                        <a:pt x="1" y="0"/>
                        <a:pt x="0" y="9"/>
                        <a:pt x="3" y="10"/>
                      </a:cubicBezTo>
                      <a:cubicBezTo>
                        <a:pt x="8" y="13"/>
                        <a:pt x="12" y="3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4" name="Freeform 868"/>
                <p:cNvSpPr>
                  <a:spLocks/>
                </p:cNvSpPr>
                <p:nvPr/>
              </p:nvSpPr>
              <p:spPr bwMode="auto">
                <a:xfrm>
                  <a:off x="2116" y="2853"/>
                  <a:ext cx="15" cy="16"/>
                </a:xfrm>
                <a:custGeom>
                  <a:avLst/>
                  <a:gdLst>
                    <a:gd name="T0" fmla="*/ 313 w 6"/>
                    <a:gd name="T1" fmla="*/ 0 h 6"/>
                    <a:gd name="T2" fmla="*/ 0 w 6"/>
                    <a:gd name="T3" fmla="*/ 547 h 6"/>
                    <a:gd name="T4" fmla="*/ 313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4" y="6"/>
                        <a:pt x="6" y="0"/>
                        <a:pt x="3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5" name="Freeform 869"/>
                <p:cNvSpPr>
                  <a:spLocks/>
                </p:cNvSpPr>
                <p:nvPr/>
              </p:nvSpPr>
              <p:spPr bwMode="auto">
                <a:xfrm>
                  <a:off x="2036" y="2864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158 h 10"/>
                    <a:gd name="T4" fmla="*/ 549 w 9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0" y="10"/>
                        <a:pt x="5" y="8"/>
                      </a:cubicBezTo>
                      <a:cubicBezTo>
                        <a:pt x="8" y="7"/>
                        <a:pt x="9" y="2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6" name="Freeform 870"/>
                <p:cNvSpPr>
                  <a:spLocks/>
                </p:cNvSpPr>
                <p:nvPr/>
              </p:nvSpPr>
              <p:spPr bwMode="auto">
                <a:xfrm>
                  <a:off x="2201" y="2640"/>
                  <a:ext cx="8" cy="11"/>
                </a:xfrm>
                <a:custGeom>
                  <a:avLst/>
                  <a:gdLst>
                    <a:gd name="T0" fmla="*/ 149 w 3"/>
                    <a:gd name="T1" fmla="*/ 0 h 4"/>
                    <a:gd name="T2" fmla="*/ 0 w 3"/>
                    <a:gd name="T3" fmla="*/ 462 h 4"/>
                    <a:gd name="T4" fmla="*/ 397 w 3"/>
                    <a:gd name="T5" fmla="*/ 168 h 4"/>
                    <a:gd name="T6" fmla="*/ 149 w 3"/>
                    <a:gd name="T7" fmla="*/ 355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3" y="4"/>
                        <a:pt x="3" y="3"/>
                        <a:pt x="3" y="1"/>
                      </a:cubicBezTo>
                      <a:cubicBezTo>
                        <a:pt x="2" y="1"/>
                        <a:pt x="2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7" name="Freeform 871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480" cy="413"/>
                </a:xfrm>
                <a:custGeom>
                  <a:avLst/>
                  <a:gdLst>
                    <a:gd name="T0" fmla="*/ 2738 w 192"/>
                    <a:gd name="T1" fmla="*/ 12092 h 155"/>
                    <a:gd name="T2" fmla="*/ 7625 w 192"/>
                    <a:gd name="T3" fmla="*/ 6206 h 155"/>
                    <a:gd name="T4" fmla="*/ 13095 w 192"/>
                    <a:gd name="T5" fmla="*/ 1604 h 155"/>
                    <a:gd name="T6" fmla="*/ 18750 w 192"/>
                    <a:gd name="T7" fmla="*/ 546 h 155"/>
                    <a:gd name="T8" fmla="*/ 13283 w 192"/>
                    <a:gd name="T9" fmla="*/ 546 h 155"/>
                    <a:gd name="T10" fmla="*/ 8520 w 192"/>
                    <a:gd name="T11" fmla="*/ 3784 h 155"/>
                    <a:gd name="T12" fmla="*/ 4500 w 192"/>
                    <a:gd name="T13" fmla="*/ 5238 h 155"/>
                    <a:gd name="T14" fmla="*/ 1875 w 192"/>
                    <a:gd name="T15" fmla="*/ 11934 h 155"/>
                    <a:gd name="T16" fmla="*/ 595 w 192"/>
                    <a:gd name="T17" fmla="*/ 20810 h 155"/>
                    <a:gd name="T18" fmla="*/ 2738 w 192"/>
                    <a:gd name="T19" fmla="*/ 12092 h 1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2" h="155">
                      <a:moveTo>
                        <a:pt x="28" y="90"/>
                      </a:moveTo>
                      <a:cubicBezTo>
                        <a:pt x="41" y="63"/>
                        <a:pt x="55" y="52"/>
                        <a:pt x="78" y="46"/>
                      </a:cubicBezTo>
                      <a:cubicBezTo>
                        <a:pt x="101" y="40"/>
                        <a:pt x="120" y="24"/>
                        <a:pt x="134" y="12"/>
                      </a:cubicBezTo>
                      <a:cubicBezTo>
                        <a:pt x="148" y="0"/>
                        <a:pt x="167" y="1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7" y="128"/>
                        <a:pt x="15" y="117"/>
                        <a:pt x="28" y="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8" name="Freeform 872"/>
                <p:cNvSpPr>
                  <a:spLocks/>
                </p:cNvSpPr>
                <p:nvPr/>
              </p:nvSpPr>
              <p:spPr bwMode="auto">
                <a:xfrm>
                  <a:off x="1694" y="2448"/>
                  <a:ext cx="442" cy="416"/>
                </a:xfrm>
                <a:custGeom>
                  <a:avLst/>
                  <a:gdLst>
                    <a:gd name="T0" fmla="*/ 2133 w 177"/>
                    <a:gd name="T1" fmla="*/ 19968 h 156"/>
                    <a:gd name="T2" fmla="*/ 1558 w 177"/>
                    <a:gd name="T3" fmla="*/ 11741 h 156"/>
                    <a:gd name="T4" fmla="*/ 6305 w 177"/>
                    <a:gd name="T5" fmla="*/ 6315 h 156"/>
                    <a:gd name="T6" fmla="*/ 14261 w 177"/>
                    <a:gd name="T7" fmla="*/ 3789 h 156"/>
                    <a:gd name="T8" fmla="*/ 16986 w 177"/>
                    <a:gd name="T9" fmla="*/ 5256 h 156"/>
                    <a:gd name="T10" fmla="*/ 17193 w 177"/>
                    <a:gd name="T11" fmla="*/ 5256 h 156"/>
                    <a:gd name="T12" fmla="*/ 13425 w 177"/>
                    <a:gd name="T13" fmla="*/ 2675 h 156"/>
                    <a:gd name="T14" fmla="*/ 574 w 177"/>
                    <a:gd name="T15" fmla="*/ 10261 h 156"/>
                    <a:gd name="T16" fmla="*/ 2525 w 177"/>
                    <a:gd name="T17" fmla="*/ 21027 h 156"/>
                    <a:gd name="T18" fmla="*/ 2133 w 177"/>
                    <a:gd name="T19" fmla="*/ 19968 h 1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77" h="156">
                      <a:moveTo>
                        <a:pt x="22" y="148"/>
                      </a:moveTo>
                      <a:cubicBezTo>
                        <a:pt x="9" y="124"/>
                        <a:pt x="11" y="104"/>
                        <a:pt x="16" y="87"/>
                      </a:cubicBezTo>
                      <a:cubicBezTo>
                        <a:pt x="22" y="68"/>
                        <a:pt x="42" y="59"/>
                        <a:pt x="65" y="47"/>
                      </a:cubicBezTo>
                      <a:cubicBezTo>
                        <a:pt x="88" y="34"/>
                        <a:pt x="113" y="17"/>
                        <a:pt x="147" y="28"/>
                      </a:cubicBezTo>
                      <a:cubicBezTo>
                        <a:pt x="157" y="30"/>
                        <a:pt x="167" y="34"/>
                        <a:pt x="175" y="39"/>
                      </a:cubicBezTo>
                      <a:cubicBezTo>
                        <a:pt x="177" y="39"/>
                        <a:pt x="177" y="39"/>
                        <a:pt x="177" y="39"/>
                      </a:cubicBezTo>
                      <a:cubicBezTo>
                        <a:pt x="165" y="31"/>
                        <a:pt x="152" y="24"/>
                        <a:pt x="138" y="20"/>
                      </a:cubicBezTo>
                      <a:cubicBezTo>
                        <a:pt x="70" y="0"/>
                        <a:pt x="18" y="38"/>
                        <a:pt x="6" y="76"/>
                      </a:cubicBezTo>
                      <a:cubicBezTo>
                        <a:pt x="0" y="97"/>
                        <a:pt x="6" y="128"/>
                        <a:pt x="26" y="156"/>
                      </a:cubicBezTo>
                      <a:cubicBezTo>
                        <a:pt x="23" y="151"/>
                        <a:pt x="24" y="153"/>
                        <a:pt x="22" y="148"/>
                      </a:cubicBezTo>
                      <a:close/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39" name="Freeform 873"/>
                <p:cNvSpPr>
                  <a:spLocks/>
                </p:cNvSpPr>
                <p:nvPr/>
              </p:nvSpPr>
              <p:spPr bwMode="auto">
                <a:xfrm>
                  <a:off x="1709" y="2448"/>
                  <a:ext cx="330" cy="203"/>
                </a:xfrm>
                <a:custGeom>
                  <a:avLst/>
                  <a:gdLst>
                    <a:gd name="T0" fmla="*/ 0 w 132"/>
                    <a:gd name="T1" fmla="*/ 10332 h 76"/>
                    <a:gd name="T2" fmla="*/ 12895 w 132"/>
                    <a:gd name="T3" fmla="*/ 2703 h 76"/>
                    <a:gd name="T4" fmla="*/ 0 w 132"/>
                    <a:gd name="T5" fmla="*/ 10332 h 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2" h="76">
                      <a:moveTo>
                        <a:pt x="0" y="76"/>
                      </a:moveTo>
                      <a:cubicBezTo>
                        <a:pt x="12" y="38"/>
                        <a:pt x="64" y="0"/>
                        <a:pt x="132" y="20"/>
                      </a:cubicBezTo>
                      <a:cubicBezTo>
                        <a:pt x="102" y="12"/>
                        <a:pt x="28" y="25"/>
                        <a:pt x="0" y="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0" name="Freeform 874"/>
                <p:cNvSpPr>
                  <a:spLocks/>
                </p:cNvSpPr>
                <p:nvPr/>
              </p:nvSpPr>
              <p:spPr bwMode="auto">
                <a:xfrm>
                  <a:off x="1719" y="2496"/>
                  <a:ext cx="757" cy="733"/>
                </a:xfrm>
                <a:custGeom>
                  <a:avLst/>
                  <a:gdLst>
                    <a:gd name="T0" fmla="*/ 28056 w 303"/>
                    <a:gd name="T1" fmla="*/ 11701 h 275"/>
                    <a:gd name="T2" fmla="*/ 27277 w 303"/>
                    <a:gd name="T3" fmla="*/ 7005 h 275"/>
                    <a:gd name="T4" fmla="*/ 25198 w 303"/>
                    <a:gd name="T5" fmla="*/ 1762 h 275"/>
                    <a:gd name="T6" fmla="*/ 25323 w 303"/>
                    <a:gd name="T7" fmla="*/ 2820 h 275"/>
                    <a:gd name="T8" fmla="*/ 25591 w 303"/>
                    <a:gd name="T9" fmla="*/ 7674 h 275"/>
                    <a:gd name="T10" fmla="*/ 26103 w 303"/>
                    <a:gd name="T11" fmla="*/ 16702 h 275"/>
                    <a:gd name="T12" fmla="*/ 17733 w 303"/>
                    <a:gd name="T13" fmla="*/ 30280 h 275"/>
                    <a:gd name="T14" fmla="*/ 9439 w 303"/>
                    <a:gd name="T15" fmla="*/ 32404 h 275"/>
                    <a:gd name="T16" fmla="*/ 6111 w 303"/>
                    <a:gd name="T17" fmla="*/ 31908 h 275"/>
                    <a:gd name="T18" fmla="*/ 1042 w 303"/>
                    <a:gd name="T19" fmla="*/ 29733 h 275"/>
                    <a:gd name="T20" fmla="*/ 2996 w 303"/>
                    <a:gd name="T21" fmla="*/ 32007 h 275"/>
                    <a:gd name="T22" fmla="*/ 9619 w 303"/>
                    <a:gd name="T23" fmla="*/ 35125 h 275"/>
                    <a:gd name="T24" fmla="*/ 11772 w 303"/>
                    <a:gd name="T25" fmla="*/ 36431 h 275"/>
                    <a:gd name="T26" fmla="*/ 15000 w 303"/>
                    <a:gd name="T27" fmla="*/ 35944 h 275"/>
                    <a:gd name="T28" fmla="*/ 21708 w 303"/>
                    <a:gd name="T29" fmla="*/ 33521 h 275"/>
                    <a:gd name="T30" fmla="*/ 25591 w 303"/>
                    <a:gd name="T31" fmla="*/ 30941 h 275"/>
                    <a:gd name="T32" fmla="*/ 28519 w 303"/>
                    <a:gd name="T33" fmla="*/ 20695 h 275"/>
                    <a:gd name="T34" fmla="*/ 28056 w 303"/>
                    <a:gd name="T35" fmla="*/ 11701 h 27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03" h="275">
                      <a:moveTo>
                        <a:pt x="288" y="87"/>
                      </a:moveTo>
                      <a:cubicBezTo>
                        <a:pt x="285" y="76"/>
                        <a:pt x="288" y="61"/>
                        <a:pt x="280" y="52"/>
                      </a:cubicBezTo>
                      <a:cubicBezTo>
                        <a:pt x="270" y="38"/>
                        <a:pt x="267" y="27"/>
                        <a:pt x="259" y="13"/>
                      </a:cubicBezTo>
                      <a:cubicBezTo>
                        <a:pt x="250" y="0"/>
                        <a:pt x="257" y="11"/>
                        <a:pt x="260" y="21"/>
                      </a:cubicBezTo>
                      <a:cubicBezTo>
                        <a:pt x="267" y="30"/>
                        <a:pt x="260" y="46"/>
                        <a:pt x="263" y="57"/>
                      </a:cubicBezTo>
                      <a:cubicBezTo>
                        <a:pt x="268" y="76"/>
                        <a:pt x="279" y="101"/>
                        <a:pt x="268" y="124"/>
                      </a:cubicBezTo>
                      <a:cubicBezTo>
                        <a:pt x="228" y="221"/>
                        <a:pt x="196" y="209"/>
                        <a:pt x="182" y="225"/>
                      </a:cubicBezTo>
                      <a:cubicBezTo>
                        <a:pt x="166" y="244"/>
                        <a:pt x="108" y="242"/>
                        <a:pt x="97" y="241"/>
                      </a:cubicBezTo>
                      <a:cubicBezTo>
                        <a:pt x="88" y="240"/>
                        <a:pt x="70" y="238"/>
                        <a:pt x="63" y="237"/>
                      </a:cubicBezTo>
                      <a:cubicBezTo>
                        <a:pt x="47" y="237"/>
                        <a:pt x="21" y="232"/>
                        <a:pt x="11" y="221"/>
                      </a:cubicBezTo>
                      <a:cubicBezTo>
                        <a:pt x="0" y="209"/>
                        <a:pt x="16" y="229"/>
                        <a:pt x="31" y="238"/>
                      </a:cubicBezTo>
                      <a:cubicBezTo>
                        <a:pt x="41" y="250"/>
                        <a:pt x="83" y="260"/>
                        <a:pt x="99" y="261"/>
                      </a:cubicBezTo>
                      <a:cubicBezTo>
                        <a:pt x="106" y="261"/>
                        <a:pt x="113" y="270"/>
                        <a:pt x="121" y="271"/>
                      </a:cubicBezTo>
                      <a:cubicBezTo>
                        <a:pt x="132" y="272"/>
                        <a:pt x="143" y="264"/>
                        <a:pt x="154" y="267"/>
                      </a:cubicBezTo>
                      <a:cubicBezTo>
                        <a:pt x="178" y="275"/>
                        <a:pt x="207" y="268"/>
                        <a:pt x="223" y="249"/>
                      </a:cubicBezTo>
                      <a:cubicBezTo>
                        <a:pt x="237" y="233"/>
                        <a:pt x="244" y="238"/>
                        <a:pt x="263" y="230"/>
                      </a:cubicBezTo>
                      <a:cubicBezTo>
                        <a:pt x="298" y="215"/>
                        <a:pt x="280" y="183"/>
                        <a:pt x="293" y="154"/>
                      </a:cubicBezTo>
                      <a:cubicBezTo>
                        <a:pt x="303" y="131"/>
                        <a:pt x="293" y="106"/>
                        <a:pt x="288" y="87"/>
                      </a:cubicBezTo>
                      <a:close/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1" name="Freeform 875"/>
                <p:cNvSpPr>
                  <a:spLocks/>
                </p:cNvSpPr>
                <p:nvPr/>
              </p:nvSpPr>
              <p:spPr bwMode="auto">
                <a:xfrm>
                  <a:off x="2021" y="2728"/>
                  <a:ext cx="455" cy="501"/>
                </a:xfrm>
                <a:custGeom>
                  <a:avLst/>
                  <a:gdLst>
                    <a:gd name="T0" fmla="*/ 0 w 182"/>
                    <a:gd name="T1" fmla="*/ 24714 h 188"/>
                    <a:gd name="T2" fmla="*/ 3250 w 182"/>
                    <a:gd name="T3" fmla="*/ 24203 h 188"/>
                    <a:gd name="T4" fmla="*/ 9970 w 182"/>
                    <a:gd name="T5" fmla="*/ 21780 h 188"/>
                    <a:gd name="T6" fmla="*/ 13875 w 182"/>
                    <a:gd name="T7" fmla="*/ 19211 h 188"/>
                    <a:gd name="T8" fmla="*/ 16800 w 182"/>
                    <a:gd name="T9" fmla="*/ 9026 h 188"/>
                    <a:gd name="T10" fmla="*/ 16333 w 182"/>
                    <a:gd name="T11" fmla="*/ 0 h 188"/>
                    <a:gd name="T12" fmla="*/ 16333 w 182"/>
                    <a:gd name="T13" fmla="*/ 5788 h 188"/>
                    <a:gd name="T14" fmla="*/ 15158 w 182"/>
                    <a:gd name="T15" fmla="*/ 11696 h 188"/>
                    <a:gd name="T16" fmla="*/ 13020 w 182"/>
                    <a:gd name="T17" fmla="*/ 16632 h 188"/>
                    <a:gd name="T18" fmla="*/ 9500 w 182"/>
                    <a:gd name="T19" fmla="*/ 20019 h 188"/>
                    <a:gd name="T20" fmla="*/ 5595 w 182"/>
                    <a:gd name="T21" fmla="*/ 23110 h 188"/>
                    <a:gd name="T22" fmla="*/ 0 w 182"/>
                    <a:gd name="T23" fmla="*/ 24714 h 18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2" h="188">
                      <a:moveTo>
                        <a:pt x="0" y="184"/>
                      </a:moveTo>
                      <a:cubicBezTo>
                        <a:pt x="11" y="185"/>
                        <a:pt x="22" y="177"/>
                        <a:pt x="33" y="180"/>
                      </a:cubicBezTo>
                      <a:cubicBezTo>
                        <a:pt x="57" y="188"/>
                        <a:pt x="86" y="181"/>
                        <a:pt x="102" y="162"/>
                      </a:cubicBezTo>
                      <a:cubicBezTo>
                        <a:pt x="116" y="146"/>
                        <a:pt x="123" y="151"/>
                        <a:pt x="142" y="143"/>
                      </a:cubicBezTo>
                      <a:cubicBezTo>
                        <a:pt x="177" y="128"/>
                        <a:pt x="159" y="96"/>
                        <a:pt x="172" y="67"/>
                      </a:cubicBezTo>
                      <a:cubicBezTo>
                        <a:pt x="182" y="44"/>
                        <a:pt x="172" y="19"/>
                        <a:pt x="167" y="0"/>
                      </a:cubicBezTo>
                      <a:cubicBezTo>
                        <a:pt x="163" y="16"/>
                        <a:pt x="167" y="28"/>
                        <a:pt x="167" y="43"/>
                      </a:cubicBezTo>
                      <a:cubicBezTo>
                        <a:pt x="167" y="58"/>
                        <a:pt x="157" y="67"/>
                        <a:pt x="155" y="87"/>
                      </a:cubicBezTo>
                      <a:cubicBezTo>
                        <a:pt x="153" y="107"/>
                        <a:pt x="150" y="115"/>
                        <a:pt x="133" y="124"/>
                      </a:cubicBezTo>
                      <a:cubicBezTo>
                        <a:pt x="116" y="133"/>
                        <a:pt x="107" y="134"/>
                        <a:pt x="97" y="149"/>
                      </a:cubicBezTo>
                      <a:cubicBezTo>
                        <a:pt x="87" y="164"/>
                        <a:pt x="71" y="171"/>
                        <a:pt x="57" y="172"/>
                      </a:cubicBezTo>
                      <a:cubicBezTo>
                        <a:pt x="43" y="173"/>
                        <a:pt x="25" y="168"/>
                        <a:pt x="0" y="184"/>
                      </a:cubicBezTo>
                      <a:close/>
                    </a:path>
                  </a:pathLst>
                </a:custGeom>
                <a:solidFill>
                  <a:srgbClr val="72AD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2" name="Freeform 876"/>
                <p:cNvSpPr>
                  <a:spLocks/>
                </p:cNvSpPr>
                <p:nvPr/>
              </p:nvSpPr>
              <p:spPr bwMode="auto">
                <a:xfrm>
                  <a:off x="2241" y="2837"/>
                  <a:ext cx="45" cy="48"/>
                </a:xfrm>
                <a:custGeom>
                  <a:avLst/>
                  <a:gdLst>
                    <a:gd name="T0" fmla="*/ 1095 w 18"/>
                    <a:gd name="T1" fmla="*/ 248 h 18"/>
                    <a:gd name="T2" fmla="*/ 595 w 18"/>
                    <a:gd name="T3" fmla="*/ 1877 h 18"/>
                    <a:gd name="T4" fmla="*/ 1300 w 18"/>
                    <a:gd name="T5" fmla="*/ 39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8">
                      <a:moveTo>
                        <a:pt x="11" y="2"/>
                      </a:moveTo>
                      <a:cubicBezTo>
                        <a:pt x="5" y="0"/>
                        <a:pt x="0" y="11"/>
                        <a:pt x="6" y="14"/>
                      </a:cubicBezTo>
                      <a:cubicBezTo>
                        <a:pt x="13" y="18"/>
                        <a:pt x="18" y="8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3" name="Freeform 877"/>
                <p:cNvSpPr>
                  <a:spLocks/>
                </p:cNvSpPr>
                <p:nvPr/>
              </p:nvSpPr>
              <p:spPr bwMode="auto">
                <a:xfrm>
                  <a:off x="2139" y="2936"/>
                  <a:ext cx="17" cy="24"/>
                </a:xfrm>
                <a:custGeom>
                  <a:avLst/>
                  <a:gdLst>
                    <a:gd name="T0" fmla="*/ 243 w 7"/>
                    <a:gd name="T1" fmla="*/ 149 h 9"/>
                    <a:gd name="T2" fmla="*/ 413 w 7"/>
                    <a:gd name="T3" fmla="*/ 968 h 9"/>
                    <a:gd name="T4" fmla="*/ 413 w 7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9">
                      <a:moveTo>
                        <a:pt x="3" y="1"/>
                      </a:moveTo>
                      <a:cubicBezTo>
                        <a:pt x="0" y="3"/>
                        <a:pt x="1" y="9"/>
                        <a:pt x="5" y="7"/>
                      </a:cubicBezTo>
                      <a:cubicBezTo>
                        <a:pt x="7" y="6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4" name="Freeform 878"/>
                <p:cNvSpPr>
                  <a:spLocks/>
                </p:cNvSpPr>
                <p:nvPr/>
              </p:nvSpPr>
              <p:spPr bwMode="auto">
                <a:xfrm>
                  <a:off x="2099" y="2901"/>
                  <a:ext cx="22" cy="27"/>
                </a:xfrm>
                <a:custGeom>
                  <a:avLst/>
                  <a:gdLst>
                    <a:gd name="T0" fmla="*/ 174 w 9"/>
                    <a:gd name="T1" fmla="*/ 429 h 10"/>
                    <a:gd name="T2" fmla="*/ 352 w 9"/>
                    <a:gd name="T3" fmla="*/ 1436 h 10"/>
                    <a:gd name="T4" fmla="*/ 538 w 9"/>
                    <a:gd name="T5" fmla="*/ 0 h 10"/>
                    <a:gd name="T6" fmla="*/ 252 w 9"/>
                    <a:gd name="T7" fmla="*/ 27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2" y="3"/>
                      </a:moveTo>
                      <a:cubicBezTo>
                        <a:pt x="0" y="5"/>
                        <a:pt x="1" y="10"/>
                        <a:pt x="4" y="10"/>
                      </a:cubicBezTo>
                      <a:cubicBezTo>
                        <a:pt x="9" y="9"/>
                        <a:pt x="8" y="2"/>
                        <a:pt x="6" y="0"/>
                      </a:cubicBezTo>
                      <a:cubicBezTo>
                        <a:pt x="4" y="0"/>
                        <a:pt x="3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5" name="Freeform 879"/>
                <p:cNvSpPr>
                  <a:spLocks/>
                </p:cNvSpPr>
                <p:nvPr/>
              </p:nvSpPr>
              <p:spPr bwMode="auto">
                <a:xfrm>
                  <a:off x="2201" y="2677"/>
                  <a:ext cx="28" cy="32"/>
                </a:xfrm>
                <a:custGeom>
                  <a:avLst/>
                  <a:gdLst>
                    <a:gd name="T0" fmla="*/ 545 w 11"/>
                    <a:gd name="T1" fmla="*/ 149 h 12"/>
                    <a:gd name="T2" fmla="*/ 331 w 11"/>
                    <a:gd name="T3" fmla="*/ 1059 h 12"/>
                    <a:gd name="T4" fmla="*/ 545 w 11"/>
                    <a:gd name="T5" fmla="*/ 149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1" y="0"/>
                        <a:pt x="0" y="5"/>
                        <a:pt x="3" y="8"/>
                      </a:cubicBezTo>
                      <a:cubicBezTo>
                        <a:pt x="7" y="12"/>
                        <a:pt x="11" y="2"/>
                        <a:pt x="5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6" name="Freeform 880"/>
                <p:cNvSpPr>
                  <a:spLocks/>
                </p:cNvSpPr>
                <p:nvPr/>
              </p:nvSpPr>
              <p:spPr bwMode="auto">
                <a:xfrm>
                  <a:off x="1906" y="2907"/>
                  <a:ext cx="38" cy="24"/>
                </a:xfrm>
                <a:custGeom>
                  <a:avLst/>
                  <a:gdLst>
                    <a:gd name="T0" fmla="*/ 405 w 15"/>
                    <a:gd name="T1" fmla="*/ 0 h 9"/>
                    <a:gd name="T2" fmla="*/ 540 w 15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5" h="9">
                      <a:moveTo>
                        <a:pt x="4" y="0"/>
                      </a:moveTo>
                      <a:cubicBezTo>
                        <a:pt x="0" y="9"/>
                        <a:pt x="15" y="1"/>
                        <a:pt x="5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7" name="Freeform 881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48" name="Freeform 882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2" name="Group 883"/>
              <p:cNvGrpSpPr>
                <a:grpSpLocks/>
              </p:cNvGrpSpPr>
              <p:nvPr/>
            </p:nvGrpSpPr>
            <p:grpSpPr bwMode="auto">
              <a:xfrm rot="-3390245">
                <a:off x="5168" y="2857"/>
                <a:ext cx="240" cy="192"/>
                <a:chOff x="1529" y="2253"/>
                <a:chExt cx="972" cy="1000"/>
              </a:xfrm>
            </p:grpSpPr>
            <p:sp>
              <p:nvSpPr>
                <p:cNvPr id="76425" name="Freeform 884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solidFill>
                  <a:srgbClr val="CED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6" name="Freeform 885"/>
                <p:cNvSpPr>
                  <a:spLocks/>
                </p:cNvSpPr>
                <p:nvPr/>
              </p:nvSpPr>
              <p:spPr bwMode="auto">
                <a:xfrm>
                  <a:off x="1734" y="2637"/>
                  <a:ext cx="640" cy="486"/>
                </a:xfrm>
                <a:custGeom>
                  <a:avLst/>
                  <a:gdLst>
                    <a:gd name="T0" fmla="*/ 208 w 256"/>
                    <a:gd name="T1" fmla="*/ 10719 h 182"/>
                    <a:gd name="T2" fmla="*/ 3050 w 256"/>
                    <a:gd name="T3" fmla="*/ 16017 h 182"/>
                    <a:gd name="T4" fmla="*/ 7625 w 256"/>
                    <a:gd name="T5" fmla="*/ 19176 h 182"/>
                    <a:gd name="T6" fmla="*/ 12500 w 256"/>
                    <a:gd name="T7" fmla="*/ 21307 h 182"/>
                    <a:gd name="T8" fmla="*/ 16800 w 256"/>
                    <a:gd name="T9" fmla="*/ 24052 h 182"/>
                    <a:gd name="T10" fmla="*/ 21875 w 256"/>
                    <a:gd name="T11" fmla="*/ 22676 h 182"/>
                    <a:gd name="T12" fmla="*/ 24425 w 256"/>
                    <a:gd name="T13" fmla="*/ 16679 h 182"/>
                    <a:gd name="T14" fmla="*/ 24033 w 256"/>
                    <a:gd name="T15" fmla="*/ 8700 h 182"/>
                    <a:gd name="T16" fmla="*/ 17113 w 256"/>
                    <a:gd name="T17" fmla="*/ 0 h 1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6" h="182">
                      <a:moveTo>
                        <a:pt x="2" y="79"/>
                      </a:moveTo>
                      <a:cubicBezTo>
                        <a:pt x="0" y="95"/>
                        <a:pt x="20" y="109"/>
                        <a:pt x="31" y="118"/>
                      </a:cubicBezTo>
                      <a:cubicBezTo>
                        <a:pt x="46" y="129"/>
                        <a:pt x="61" y="135"/>
                        <a:pt x="78" y="141"/>
                      </a:cubicBezTo>
                      <a:cubicBezTo>
                        <a:pt x="95" y="147"/>
                        <a:pt x="111" y="149"/>
                        <a:pt x="128" y="157"/>
                      </a:cubicBezTo>
                      <a:cubicBezTo>
                        <a:pt x="142" y="164"/>
                        <a:pt x="157" y="173"/>
                        <a:pt x="172" y="177"/>
                      </a:cubicBezTo>
                      <a:cubicBezTo>
                        <a:pt x="190" y="182"/>
                        <a:pt x="209" y="176"/>
                        <a:pt x="224" y="167"/>
                      </a:cubicBezTo>
                      <a:cubicBezTo>
                        <a:pt x="238" y="158"/>
                        <a:pt x="246" y="139"/>
                        <a:pt x="250" y="123"/>
                      </a:cubicBezTo>
                      <a:cubicBezTo>
                        <a:pt x="254" y="103"/>
                        <a:pt x="256" y="83"/>
                        <a:pt x="246" y="64"/>
                      </a:cubicBezTo>
                      <a:cubicBezTo>
                        <a:pt x="230" y="35"/>
                        <a:pt x="204" y="16"/>
                        <a:pt x="175" y="0"/>
                      </a:cubicBezTo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7" name="Freeform 886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775" cy="784"/>
                </a:xfrm>
                <a:custGeom>
                  <a:avLst/>
                  <a:gdLst>
                    <a:gd name="T0" fmla="*/ 28833 w 310"/>
                    <a:gd name="T1" fmla="*/ 7032 h 294"/>
                    <a:gd name="T2" fmla="*/ 25708 w 310"/>
                    <a:gd name="T3" fmla="*/ 4189 h 294"/>
                    <a:gd name="T4" fmla="*/ 22270 w 310"/>
                    <a:gd name="T5" fmla="*/ 2027 h 294"/>
                    <a:gd name="T6" fmla="*/ 18750 w 310"/>
                    <a:gd name="T7" fmla="*/ 547 h 294"/>
                    <a:gd name="T8" fmla="*/ 13283 w 310"/>
                    <a:gd name="T9" fmla="*/ 547 h 294"/>
                    <a:gd name="T10" fmla="*/ 8520 w 310"/>
                    <a:gd name="T11" fmla="*/ 3789 h 294"/>
                    <a:gd name="T12" fmla="*/ 4500 w 310"/>
                    <a:gd name="T13" fmla="*/ 5256 h 294"/>
                    <a:gd name="T14" fmla="*/ 1875 w 310"/>
                    <a:gd name="T15" fmla="*/ 11981 h 294"/>
                    <a:gd name="T16" fmla="*/ 595 w 310"/>
                    <a:gd name="T17" fmla="*/ 20877 h 294"/>
                    <a:gd name="T18" fmla="*/ 1375 w 310"/>
                    <a:gd name="T19" fmla="*/ 24520 h 294"/>
                    <a:gd name="T20" fmla="*/ 2550 w 310"/>
                    <a:gd name="T21" fmla="*/ 27912 h 294"/>
                    <a:gd name="T22" fmla="*/ 3720 w 310"/>
                    <a:gd name="T23" fmla="*/ 31155 h 294"/>
                    <a:gd name="T24" fmla="*/ 5783 w 310"/>
                    <a:gd name="T25" fmla="*/ 38592 h 294"/>
                    <a:gd name="T26" fmla="*/ 6958 w 310"/>
                    <a:gd name="T27" fmla="*/ 39651 h 294"/>
                    <a:gd name="T28" fmla="*/ 4895 w 310"/>
                    <a:gd name="T29" fmla="*/ 30741 h 294"/>
                    <a:gd name="T30" fmla="*/ 3720 w 310"/>
                    <a:gd name="T31" fmla="*/ 27363 h 294"/>
                    <a:gd name="T32" fmla="*/ 2863 w 310"/>
                    <a:gd name="T33" fmla="*/ 23723 h 294"/>
                    <a:gd name="T34" fmla="*/ 4113 w 310"/>
                    <a:gd name="T35" fmla="*/ 14813 h 294"/>
                    <a:gd name="T36" fmla="*/ 10675 w 310"/>
                    <a:gd name="T37" fmla="*/ 7432 h 294"/>
                    <a:gd name="T38" fmla="*/ 15550 w 310"/>
                    <a:gd name="T39" fmla="*/ 3392 h 294"/>
                    <a:gd name="T40" fmla="*/ 21095 w 310"/>
                    <a:gd name="T41" fmla="*/ 3392 h 294"/>
                    <a:gd name="T42" fmla="*/ 24613 w 310"/>
                    <a:gd name="T43" fmla="*/ 4856 h 294"/>
                    <a:gd name="T44" fmla="*/ 30283 w 310"/>
                    <a:gd name="T45" fmla="*/ 9160 h 294"/>
                    <a:gd name="T46" fmla="*/ 28833 w 310"/>
                    <a:gd name="T47" fmla="*/ 7032 h 29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10" h="294">
                      <a:moveTo>
                        <a:pt x="295" y="52"/>
                      </a:moveTo>
                      <a:cubicBezTo>
                        <a:pt x="282" y="45"/>
                        <a:pt x="274" y="42"/>
                        <a:pt x="263" y="31"/>
                      </a:cubicBezTo>
                      <a:cubicBezTo>
                        <a:pt x="257" y="25"/>
                        <a:pt x="234" y="21"/>
                        <a:pt x="228" y="15"/>
                      </a:cubicBezTo>
                      <a:cubicBezTo>
                        <a:pt x="219" y="7"/>
                        <a:pt x="205" y="5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8" y="164"/>
                        <a:pt x="8" y="176"/>
                        <a:pt x="14" y="182"/>
                      </a:cubicBezTo>
                      <a:cubicBezTo>
                        <a:pt x="22" y="190"/>
                        <a:pt x="22" y="193"/>
                        <a:pt x="26" y="207"/>
                      </a:cubicBezTo>
                      <a:cubicBezTo>
                        <a:pt x="29" y="217"/>
                        <a:pt x="37" y="222"/>
                        <a:pt x="38" y="231"/>
                      </a:cubicBezTo>
                      <a:cubicBezTo>
                        <a:pt x="38" y="253"/>
                        <a:pt x="41" y="272"/>
                        <a:pt x="59" y="286"/>
                      </a:cubicBezTo>
                      <a:cubicBezTo>
                        <a:pt x="63" y="289"/>
                        <a:pt x="67" y="291"/>
                        <a:pt x="71" y="294"/>
                      </a:cubicBezTo>
                      <a:cubicBezTo>
                        <a:pt x="35" y="258"/>
                        <a:pt x="52" y="238"/>
                        <a:pt x="50" y="228"/>
                      </a:cubicBezTo>
                      <a:cubicBezTo>
                        <a:pt x="46" y="214"/>
                        <a:pt x="46" y="211"/>
                        <a:pt x="38" y="203"/>
                      </a:cubicBezTo>
                      <a:cubicBezTo>
                        <a:pt x="32" y="196"/>
                        <a:pt x="31" y="185"/>
                        <a:pt x="29" y="176"/>
                      </a:cubicBezTo>
                      <a:cubicBezTo>
                        <a:pt x="24" y="147"/>
                        <a:pt x="32" y="139"/>
                        <a:pt x="42" y="110"/>
                      </a:cubicBezTo>
                      <a:cubicBezTo>
                        <a:pt x="48" y="94"/>
                        <a:pt x="67" y="60"/>
                        <a:pt x="109" y="55"/>
                      </a:cubicBezTo>
                      <a:cubicBezTo>
                        <a:pt x="131" y="51"/>
                        <a:pt x="138" y="31"/>
                        <a:pt x="159" y="25"/>
                      </a:cubicBezTo>
                      <a:cubicBezTo>
                        <a:pt x="174" y="20"/>
                        <a:pt x="201" y="24"/>
                        <a:pt x="216" y="25"/>
                      </a:cubicBezTo>
                      <a:cubicBezTo>
                        <a:pt x="228" y="26"/>
                        <a:pt x="242" y="27"/>
                        <a:pt x="252" y="36"/>
                      </a:cubicBezTo>
                      <a:cubicBezTo>
                        <a:pt x="258" y="42"/>
                        <a:pt x="295" y="52"/>
                        <a:pt x="310" y="68"/>
                      </a:cubicBezTo>
                      <a:cubicBezTo>
                        <a:pt x="307" y="62"/>
                        <a:pt x="302" y="56"/>
                        <a:pt x="295" y="52"/>
                      </a:cubicBezTo>
                      <a:close/>
                    </a:path>
                  </a:pathLst>
                </a:custGeom>
                <a:solidFill>
                  <a:srgbClr val="F0F5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8" name="Freeform 887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solidFill>
                  <a:srgbClr val="AB8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9" name="Freeform 888"/>
                <p:cNvSpPr>
                  <a:spLocks/>
                </p:cNvSpPr>
                <p:nvPr/>
              </p:nvSpPr>
              <p:spPr bwMode="auto">
                <a:xfrm>
                  <a:off x="1761" y="2571"/>
                  <a:ext cx="573" cy="469"/>
                </a:xfrm>
                <a:custGeom>
                  <a:avLst/>
                  <a:gdLst>
                    <a:gd name="T0" fmla="*/ 15476 w 229"/>
                    <a:gd name="T1" fmla="*/ 0 h 176"/>
                    <a:gd name="T2" fmla="*/ 18626 w 229"/>
                    <a:gd name="T3" fmla="*/ 14118 h 176"/>
                    <a:gd name="T4" fmla="*/ 13642 w 229"/>
                    <a:gd name="T5" fmla="*/ 17446 h 176"/>
                    <a:gd name="T6" fmla="*/ 5873 w 229"/>
                    <a:gd name="T7" fmla="*/ 17995 h 176"/>
                    <a:gd name="T8" fmla="*/ 0 w 229"/>
                    <a:gd name="T9" fmla="*/ 15027 h 176"/>
                    <a:gd name="T10" fmla="*/ 7569 w 229"/>
                    <a:gd name="T11" fmla="*/ 19775 h 176"/>
                    <a:gd name="T12" fmla="*/ 16384 w 229"/>
                    <a:gd name="T13" fmla="*/ 22688 h 176"/>
                    <a:gd name="T14" fmla="*/ 20773 w 229"/>
                    <a:gd name="T15" fmla="*/ 16788 h 176"/>
                    <a:gd name="T16" fmla="*/ 15476 w 229"/>
                    <a:gd name="T17" fmla="*/ 0 h 1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29" h="176">
                      <a:moveTo>
                        <a:pt x="158" y="0"/>
                      </a:moveTo>
                      <a:cubicBezTo>
                        <a:pt x="200" y="42"/>
                        <a:pt x="203" y="77"/>
                        <a:pt x="190" y="105"/>
                      </a:cubicBezTo>
                      <a:cubicBezTo>
                        <a:pt x="182" y="123"/>
                        <a:pt x="163" y="122"/>
                        <a:pt x="139" y="130"/>
                      </a:cubicBezTo>
                      <a:cubicBezTo>
                        <a:pt x="118" y="138"/>
                        <a:pt x="102" y="146"/>
                        <a:pt x="60" y="134"/>
                      </a:cubicBezTo>
                      <a:cubicBezTo>
                        <a:pt x="39" y="127"/>
                        <a:pt x="20" y="130"/>
                        <a:pt x="0" y="112"/>
                      </a:cubicBezTo>
                      <a:cubicBezTo>
                        <a:pt x="16" y="134"/>
                        <a:pt x="43" y="137"/>
                        <a:pt x="77" y="147"/>
                      </a:cubicBezTo>
                      <a:cubicBezTo>
                        <a:pt x="119" y="159"/>
                        <a:pt x="146" y="176"/>
                        <a:pt x="167" y="169"/>
                      </a:cubicBezTo>
                      <a:cubicBezTo>
                        <a:pt x="191" y="160"/>
                        <a:pt x="204" y="144"/>
                        <a:pt x="212" y="125"/>
                      </a:cubicBezTo>
                      <a:cubicBezTo>
                        <a:pt x="229" y="90"/>
                        <a:pt x="202" y="33"/>
                        <a:pt x="158" y="0"/>
                      </a:cubicBezTo>
                      <a:close/>
                    </a:path>
                  </a:pathLst>
                </a:custGeom>
                <a:solidFill>
                  <a:srgbClr val="8F67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0" name="Freeform 889"/>
                <p:cNvSpPr>
                  <a:spLocks/>
                </p:cNvSpPr>
                <p:nvPr/>
              </p:nvSpPr>
              <p:spPr bwMode="auto">
                <a:xfrm>
                  <a:off x="1954" y="2717"/>
                  <a:ext cx="360" cy="323"/>
                </a:xfrm>
                <a:custGeom>
                  <a:avLst/>
                  <a:gdLst>
                    <a:gd name="T0" fmla="*/ 3645 w 144"/>
                    <a:gd name="T1" fmla="*/ 13561 h 121"/>
                    <a:gd name="T2" fmla="*/ 0 w 144"/>
                    <a:gd name="T3" fmla="*/ 12498 h 121"/>
                    <a:gd name="T4" fmla="*/ 8800 w 144"/>
                    <a:gd name="T5" fmla="*/ 15448 h 121"/>
                    <a:gd name="T6" fmla="*/ 13208 w 144"/>
                    <a:gd name="T7" fmla="*/ 9492 h 121"/>
                    <a:gd name="T8" fmla="*/ 12425 w 144"/>
                    <a:gd name="T9" fmla="*/ 0 h 121"/>
                    <a:gd name="T10" fmla="*/ 12425 w 144"/>
                    <a:gd name="T11" fmla="*/ 9242 h 121"/>
                    <a:gd name="T12" fmla="*/ 10675 w 144"/>
                    <a:gd name="T13" fmla="*/ 12341 h 121"/>
                    <a:gd name="T14" fmla="*/ 7158 w 144"/>
                    <a:gd name="T15" fmla="*/ 13718 h 121"/>
                    <a:gd name="T16" fmla="*/ 3645 w 144"/>
                    <a:gd name="T17" fmla="*/ 13561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4" h="121">
                      <a:moveTo>
                        <a:pt x="37" y="100"/>
                      </a:moveTo>
                      <a:cubicBezTo>
                        <a:pt x="23" y="96"/>
                        <a:pt x="9" y="91"/>
                        <a:pt x="0" y="92"/>
                      </a:cubicBezTo>
                      <a:cubicBezTo>
                        <a:pt x="42" y="104"/>
                        <a:pt x="69" y="121"/>
                        <a:pt x="90" y="114"/>
                      </a:cubicBezTo>
                      <a:cubicBezTo>
                        <a:pt x="114" y="105"/>
                        <a:pt x="127" y="89"/>
                        <a:pt x="135" y="70"/>
                      </a:cubicBezTo>
                      <a:cubicBezTo>
                        <a:pt x="144" y="51"/>
                        <a:pt x="140" y="25"/>
                        <a:pt x="127" y="0"/>
                      </a:cubicBezTo>
                      <a:cubicBezTo>
                        <a:pt x="133" y="15"/>
                        <a:pt x="141" y="41"/>
                        <a:pt x="127" y="68"/>
                      </a:cubicBezTo>
                      <a:cubicBezTo>
                        <a:pt x="122" y="77"/>
                        <a:pt x="116" y="85"/>
                        <a:pt x="109" y="91"/>
                      </a:cubicBezTo>
                      <a:cubicBezTo>
                        <a:pt x="97" y="102"/>
                        <a:pt x="85" y="102"/>
                        <a:pt x="73" y="101"/>
                      </a:cubicBezTo>
                      <a:cubicBezTo>
                        <a:pt x="64" y="101"/>
                        <a:pt x="50" y="104"/>
                        <a:pt x="37" y="100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1" name="Freeform 890"/>
                <p:cNvSpPr>
                  <a:spLocks/>
                </p:cNvSpPr>
                <p:nvPr/>
              </p:nvSpPr>
              <p:spPr bwMode="auto">
                <a:xfrm>
                  <a:off x="1956" y="2555"/>
                  <a:ext cx="20" cy="34"/>
                </a:xfrm>
                <a:custGeom>
                  <a:avLst/>
                  <a:gdLst>
                    <a:gd name="T0" fmla="*/ 0 w 8"/>
                    <a:gd name="T1" fmla="*/ 753 h 13"/>
                    <a:gd name="T2" fmla="*/ 0 w 8"/>
                    <a:gd name="T3" fmla="*/ 1219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6"/>
                      </a:moveTo>
                      <a:cubicBezTo>
                        <a:pt x="0" y="7"/>
                        <a:pt x="0" y="9"/>
                        <a:pt x="0" y="10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2" name="Freeform 891"/>
                <p:cNvSpPr>
                  <a:spLocks/>
                </p:cNvSpPr>
                <p:nvPr/>
              </p:nvSpPr>
              <p:spPr bwMode="auto">
                <a:xfrm>
                  <a:off x="1906" y="2616"/>
                  <a:ext cx="50" cy="56"/>
                </a:xfrm>
                <a:custGeom>
                  <a:avLst/>
                  <a:gdLst>
                    <a:gd name="T0" fmla="*/ 1175 w 20"/>
                    <a:gd name="T1" fmla="*/ 968 h 21"/>
                    <a:gd name="T2" fmla="*/ 783 w 20"/>
                    <a:gd name="T3" fmla="*/ 2675 h 21"/>
                    <a:gd name="T4" fmla="*/ 708 w 20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1">
                      <a:moveTo>
                        <a:pt x="12" y="7"/>
                      </a:moveTo>
                      <a:cubicBezTo>
                        <a:pt x="5" y="0"/>
                        <a:pt x="0" y="21"/>
                        <a:pt x="8" y="20"/>
                      </a:cubicBezTo>
                      <a:cubicBezTo>
                        <a:pt x="20" y="20"/>
                        <a:pt x="13" y="1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3" name="Freeform 892"/>
                <p:cNvSpPr>
                  <a:spLocks/>
                </p:cNvSpPr>
                <p:nvPr/>
              </p:nvSpPr>
              <p:spPr bwMode="auto">
                <a:xfrm>
                  <a:off x="1976" y="2616"/>
                  <a:ext cx="20" cy="40"/>
                </a:xfrm>
                <a:custGeom>
                  <a:avLst/>
                  <a:gdLst>
                    <a:gd name="T0" fmla="*/ 395 w 8"/>
                    <a:gd name="T1" fmla="*/ 54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4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4" name="Freeform 893"/>
                <p:cNvSpPr>
                  <a:spLocks/>
                </p:cNvSpPr>
                <p:nvPr/>
              </p:nvSpPr>
              <p:spPr bwMode="auto">
                <a:xfrm>
                  <a:off x="1986" y="2571"/>
                  <a:ext cx="38" cy="40"/>
                </a:xfrm>
                <a:custGeom>
                  <a:avLst/>
                  <a:gdLst>
                    <a:gd name="T0" fmla="*/ 540 w 15"/>
                    <a:gd name="T1" fmla="*/ 248 h 15"/>
                    <a:gd name="T2" fmla="*/ 1026 w 15"/>
                    <a:gd name="T3" fmla="*/ 1365 h 15"/>
                    <a:gd name="T4" fmla="*/ 616 w 15"/>
                    <a:gd name="T5" fmla="*/ 39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5">
                      <a:moveTo>
                        <a:pt x="5" y="2"/>
                      </a:moveTo>
                      <a:cubicBezTo>
                        <a:pt x="0" y="7"/>
                        <a:pt x="3" y="15"/>
                        <a:pt x="10" y="10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5" name="Freeform 894"/>
                <p:cNvSpPr>
                  <a:spLocks/>
                </p:cNvSpPr>
                <p:nvPr/>
              </p:nvSpPr>
              <p:spPr bwMode="auto">
                <a:xfrm>
                  <a:off x="2016" y="2624"/>
                  <a:ext cx="30" cy="27"/>
                </a:xfrm>
                <a:custGeom>
                  <a:avLst/>
                  <a:gdLst>
                    <a:gd name="T0" fmla="*/ 595 w 12"/>
                    <a:gd name="T1" fmla="*/ 159 h 10"/>
                    <a:gd name="T2" fmla="*/ 520 w 12"/>
                    <a:gd name="T3" fmla="*/ 1436 h 10"/>
                    <a:gd name="T4" fmla="*/ 520 w 12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3" y="2"/>
                        <a:pt x="0" y="10"/>
                        <a:pt x="5" y="10"/>
                      </a:cubicBezTo>
                      <a:cubicBezTo>
                        <a:pt x="10" y="10"/>
                        <a:pt x="12" y="0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6" name="Freeform 895"/>
                <p:cNvSpPr>
                  <a:spLocks/>
                </p:cNvSpPr>
                <p:nvPr/>
              </p:nvSpPr>
              <p:spPr bwMode="auto">
                <a:xfrm>
                  <a:off x="2074" y="2595"/>
                  <a:ext cx="25" cy="34"/>
                </a:xfrm>
                <a:custGeom>
                  <a:avLst/>
                  <a:gdLst>
                    <a:gd name="T0" fmla="*/ 208 w 10"/>
                    <a:gd name="T1" fmla="*/ 0 h 13"/>
                    <a:gd name="T2" fmla="*/ 708 w 10"/>
                    <a:gd name="T3" fmla="*/ 986 h 13"/>
                    <a:gd name="T4" fmla="*/ 313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0"/>
                      </a:moveTo>
                      <a:cubicBezTo>
                        <a:pt x="0" y="3"/>
                        <a:pt x="1" y="13"/>
                        <a:pt x="7" y="8"/>
                      </a:cubicBezTo>
                      <a:cubicBezTo>
                        <a:pt x="10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7" name="Freeform 896"/>
                <p:cNvSpPr>
                  <a:spLocks/>
                </p:cNvSpPr>
                <p:nvPr/>
              </p:nvSpPr>
              <p:spPr bwMode="auto">
                <a:xfrm>
                  <a:off x="2039" y="2571"/>
                  <a:ext cx="27" cy="40"/>
                </a:xfrm>
                <a:custGeom>
                  <a:avLst/>
                  <a:gdLst>
                    <a:gd name="T0" fmla="*/ 71 w 11"/>
                    <a:gd name="T1" fmla="*/ 968 h 15"/>
                    <a:gd name="T2" fmla="*/ 71 w 11"/>
                    <a:gd name="T3" fmla="*/ 2027 h 15"/>
                    <a:gd name="T4" fmla="*/ 0 w 11"/>
                    <a:gd name="T5" fmla="*/ 1216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7"/>
                      </a:moveTo>
                      <a:cubicBezTo>
                        <a:pt x="0" y="9"/>
                        <a:pt x="0" y="12"/>
                        <a:pt x="1" y="15"/>
                      </a:cubicBezTo>
                      <a:cubicBezTo>
                        <a:pt x="11" y="15"/>
                        <a:pt x="3" y="0"/>
                        <a:pt x="0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8" name="Freeform 897"/>
                <p:cNvSpPr>
                  <a:spLocks/>
                </p:cNvSpPr>
                <p:nvPr/>
              </p:nvSpPr>
              <p:spPr bwMode="auto">
                <a:xfrm>
                  <a:off x="1899" y="2560"/>
                  <a:ext cx="45" cy="53"/>
                </a:xfrm>
                <a:custGeom>
                  <a:avLst/>
                  <a:gdLst>
                    <a:gd name="T0" fmla="*/ 1375 w 18"/>
                    <a:gd name="T1" fmla="*/ 633 h 20"/>
                    <a:gd name="T2" fmla="*/ 783 w 18"/>
                    <a:gd name="T3" fmla="*/ 2213 h 20"/>
                    <a:gd name="T4" fmla="*/ 783 w 18"/>
                    <a:gd name="T5" fmla="*/ 633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14" y="5"/>
                      </a:moveTo>
                      <a:cubicBezTo>
                        <a:pt x="8" y="4"/>
                        <a:pt x="0" y="15"/>
                        <a:pt x="8" y="17"/>
                      </a:cubicBezTo>
                      <a:cubicBezTo>
                        <a:pt x="17" y="20"/>
                        <a:pt x="18" y="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39" name="Freeform 898"/>
                <p:cNvSpPr>
                  <a:spLocks/>
                </p:cNvSpPr>
                <p:nvPr/>
              </p:nvSpPr>
              <p:spPr bwMode="auto">
                <a:xfrm>
                  <a:off x="1939" y="2600"/>
                  <a:ext cx="20" cy="16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661 h 6"/>
                    <a:gd name="T4" fmla="*/ 313 w 8"/>
                    <a:gd name="T5" fmla="*/ 0 h 6"/>
                    <a:gd name="T6" fmla="*/ 208 w 8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0" y="0"/>
                      </a:move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5" y="6"/>
                        <a:pt x="8" y="2"/>
                        <a:pt x="3" y="0"/>
                      </a:cubicBezTo>
                      <a:cubicBezTo>
                        <a:pt x="3" y="0"/>
                        <a:pt x="2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0" name="Freeform 899"/>
                <p:cNvSpPr>
                  <a:spLocks/>
                </p:cNvSpPr>
                <p:nvPr/>
              </p:nvSpPr>
              <p:spPr bwMode="auto">
                <a:xfrm>
                  <a:off x="1984" y="2533"/>
                  <a:ext cx="35" cy="32"/>
                </a:xfrm>
                <a:custGeom>
                  <a:avLst/>
                  <a:gdLst>
                    <a:gd name="T0" fmla="*/ 783 w 14"/>
                    <a:gd name="T1" fmla="*/ 397 h 12"/>
                    <a:gd name="T2" fmla="*/ 1300 w 14"/>
                    <a:gd name="T3" fmla="*/ 968 h 12"/>
                    <a:gd name="T4" fmla="*/ 520 w 14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2">
                      <a:moveTo>
                        <a:pt x="8" y="3"/>
                      </a:moveTo>
                      <a:cubicBezTo>
                        <a:pt x="0" y="7"/>
                        <a:pt x="11" y="12"/>
                        <a:pt x="13" y="7"/>
                      </a:cubicBezTo>
                      <a:cubicBezTo>
                        <a:pt x="14" y="1"/>
                        <a:pt x="8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1" name="Freeform 900"/>
                <p:cNvSpPr>
                  <a:spLocks/>
                </p:cNvSpPr>
                <p:nvPr/>
              </p:nvSpPr>
              <p:spPr bwMode="auto">
                <a:xfrm>
                  <a:off x="1829" y="2563"/>
                  <a:ext cx="50" cy="40"/>
                </a:xfrm>
                <a:custGeom>
                  <a:avLst/>
                  <a:gdLst>
                    <a:gd name="T0" fmla="*/ 1375 w 20"/>
                    <a:gd name="T1" fmla="*/ 0 h 15"/>
                    <a:gd name="T2" fmla="*/ 988 w 20"/>
                    <a:gd name="T3" fmla="*/ 1877 h 15"/>
                    <a:gd name="T4" fmla="*/ 1300 w 20"/>
                    <a:gd name="T5" fmla="*/ 54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4" y="0"/>
                      </a:moveTo>
                      <a:cubicBezTo>
                        <a:pt x="7" y="0"/>
                        <a:pt x="0" y="14"/>
                        <a:pt x="10" y="14"/>
                      </a:cubicBezTo>
                      <a:cubicBezTo>
                        <a:pt x="18" y="15"/>
                        <a:pt x="20" y="3"/>
                        <a:pt x="13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2" name="Freeform 901"/>
                <p:cNvSpPr>
                  <a:spLocks/>
                </p:cNvSpPr>
                <p:nvPr/>
              </p:nvSpPr>
              <p:spPr bwMode="auto">
                <a:xfrm>
                  <a:off x="1849" y="2635"/>
                  <a:ext cx="27" cy="24"/>
                </a:xfrm>
                <a:custGeom>
                  <a:avLst/>
                  <a:gdLst>
                    <a:gd name="T0" fmla="*/ 547 w 11"/>
                    <a:gd name="T1" fmla="*/ 0 h 9"/>
                    <a:gd name="T2" fmla="*/ 427 w 11"/>
                    <a:gd name="T3" fmla="*/ 1216 h 9"/>
                    <a:gd name="T4" fmla="*/ 800 w 11"/>
                    <a:gd name="T5" fmla="*/ 0 h 9"/>
                    <a:gd name="T6" fmla="*/ 547 w 11"/>
                    <a:gd name="T7" fmla="*/ 24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cubicBezTo>
                        <a:pt x="2" y="1"/>
                        <a:pt x="0" y="9"/>
                        <a:pt x="5" y="9"/>
                      </a:cubicBezTo>
                      <a:cubicBezTo>
                        <a:pt x="10" y="9"/>
                        <a:pt x="11" y="3"/>
                        <a:pt x="9" y="0"/>
                      </a:cubicBezTo>
                      <a:cubicBezTo>
                        <a:pt x="8" y="0"/>
                        <a:pt x="7" y="1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3" name="Freeform 902"/>
                <p:cNvSpPr>
                  <a:spLocks/>
                </p:cNvSpPr>
                <p:nvPr/>
              </p:nvSpPr>
              <p:spPr bwMode="auto">
                <a:xfrm>
                  <a:off x="1839" y="2688"/>
                  <a:ext cx="40" cy="48"/>
                </a:xfrm>
                <a:custGeom>
                  <a:avLst/>
                  <a:gdLst>
                    <a:gd name="T0" fmla="*/ 125 w 16"/>
                    <a:gd name="T1" fmla="*/ 661 h 18"/>
                    <a:gd name="T2" fmla="*/ 1175 w 16"/>
                    <a:gd name="T3" fmla="*/ 1613 h 18"/>
                    <a:gd name="T4" fmla="*/ 908 w 16"/>
                    <a:gd name="T5" fmla="*/ 661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1" y="5"/>
                      </a:moveTo>
                      <a:cubicBezTo>
                        <a:pt x="0" y="12"/>
                        <a:pt x="7" y="18"/>
                        <a:pt x="12" y="12"/>
                      </a:cubicBezTo>
                      <a:cubicBezTo>
                        <a:pt x="16" y="8"/>
                        <a:pt x="14" y="0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4" name="Freeform 903"/>
                <p:cNvSpPr>
                  <a:spLocks/>
                </p:cNvSpPr>
                <p:nvPr/>
              </p:nvSpPr>
              <p:spPr bwMode="auto">
                <a:xfrm>
                  <a:off x="1829" y="2805"/>
                  <a:ext cx="27" cy="32"/>
                </a:xfrm>
                <a:custGeom>
                  <a:avLst/>
                  <a:gdLst>
                    <a:gd name="T0" fmla="*/ 903 w 11"/>
                    <a:gd name="T1" fmla="*/ 1216 h 12"/>
                    <a:gd name="T2" fmla="*/ 977 w 11"/>
                    <a:gd name="T3" fmla="*/ 661 h 12"/>
                    <a:gd name="T4" fmla="*/ 621 w 11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10" y="8"/>
                        <a:pt x="11" y="6"/>
                        <a:pt x="11" y="5"/>
                      </a:cubicBezTo>
                      <a:cubicBezTo>
                        <a:pt x="4" y="0"/>
                        <a:pt x="0" y="12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5" name="Freeform 904"/>
                <p:cNvSpPr>
                  <a:spLocks/>
                </p:cNvSpPr>
                <p:nvPr/>
              </p:nvSpPr>
              <p:spPr bwMode="auto">
                <a:xfrm>
                  <a:off x="1879" y="2736"/>
                  <a:ext cx="50" cy="61"/>
                </a:xfrm>
                <a:custGeom>
                  <a:avLst/>
                  <a:gdLst>
                    <a:gd name="T0" fmla="*/ 395 w 20"/>
                    <a:gd name="T1" fmla="*/ 1830 h 23"/>
                    <a:gd name="T2" fmla="*/ 1095 w 20"/>
                    <a:gd name="T3" fmla="*/ 239 h 23"/>
                    <a:gd name="T4" fmla="*/ 783 w 20"/>
                    <a:gd name="T5" fmla="*/ 2069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3">
                      <a:moveTo>
                        <a:pt x="4" y="14"/>
                      </a:moveTo>
                      <a:cubicBezTo>
                        <a:pt x="9" y="23"/>
                        <a:pt x="20" y="4"/>
                        <a:pt x="11" y="2"/>
                      </a:cubicBezTo>
                      <a:cubicBezTo>
                        <a:pt x="0" y="0"/>
                        <a:pt x="1" y="20"/>
                        <a:pt x="8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6" name="Freeform 905"/>
                <p:cNvSpPr>
                  <a:spLocks/>
                </p:cNvSpPr>
                <p:nvPr/>
              </p:nvSpPr>
              <p:spPr bwMode="auto">
                <a:xfrm>
                  <a:off x="1829" y="2733"/>
                  <a:ext cx="25" cy="40"/>
                </a:xfrm>
                <a:custGeom>
                  <a:avLst/>
                  <a:gdLst>
                    <a:gd name="T0" fmla="*/ 395 w 10"/>
                    <a:gd name="T1" fmla="*/ 1613 h 15"/>
                    <a:gd name="T2" fmla="*/ 988 w 10"/>
                    <a:gd name="T3" fmla="*/ 819 h 15"/>
                    <a:gd name="T4" fmla="*/ 708 w 10"/>
                    <a:gd name="T5" fmla="*/ 14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4" y="12"/>
                      </a:moveTo>
                      <a:cubicBezTo>
                        <a:pt x="7" y="11"/>
                        <a:pt x="9" y="9"/>
                        <a:pt x="10" y="6"/>
                      </a:cubicBezTo>
                      <a:cubicBezTo>
                        <a:pt x="3" y="0"/>
                        <a:pt x="0" y="15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7" name="Freeform 906"/>
                <p:cNvSpPr>
                  <a:spLocks/>
                </p:cNvSpPr>
                <p:nvPr/>
              </p:nvSpPr>
              <p:spPr bwMode="auto">
                <a:xfrm>
                  <a:off x="1794" y="2779"/>
                  <a:ext cx="35" cy="34"/>
                </a:xfrm>
                <a:custGeom>
                  <a:avLst/>
                  <a:gdLst>
                    <a:gd name="T0" fmla="*/ 783 w 14"/>
                    <a:gd name="T1" fmla="*/ 1449 h 13"/>
                    <a:gd name="T2" fmla="*/ 595 w 14"/>
                    <a:gd name="T3" fmla="*/ 233 h 13"/>
                    <a:gd name="T4" fmla="*/ 783 w 14"/>
                    <a:gd name="T5" fmla="*/ 136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3">
                      <a:moveTo>
                        <a:pt x="8" y="12"/>
                      </a:moveTo>
                      <a:cubicBezTo>
                        <a:pt x="14" y="9"/>
                        <a:pt x="14" y="0"/>
                        <a:pt x="6" y="2"/>
                      </a:cubicBezTo>
                      <a:cubicBezTo>
                        <a:pt x="0" y="5"/>
                        <a:pt x="2" y="13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8" name="Freeform 907"/>
                <p:cNvSpPr>
                  <a:spLocks/>
                </p:cNvSpPr>
                <p:nvPr/>
              </p:nvSpPr>
              <p:spPr bwMode="auto">
                <a:xfrm>
                  <a:off x="1781" y="2725"/>
                  <a:ext cx="35" cy="27"/>
                </a:xfrm>
                <a:custGeom>
                  <a:avLst/>
                  <a:gdLst>
                    <a:gd name="T0" fmla="*/ 595 w 14"/>
                    <a:gd name="T1" fmla="*/ 1436 h 10"/>
                    <a:gd name="T2" fmla="*/ 908 w 14"/>
                    <a:gd name="T3" fmla="*/ 278 h 10"/>
                    <a:gd name="T4" fmla="*/ 708 w 14"/>
                    <a:gd name="T5" fmla="*/ 1283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0">
                      <a:moveTo>
                        <a:pt x="6" y="10"/>
                      </a:moveTo>
                      <a:cubicBezTo>
                        <a:pt x="9" y="10"/>
                        <a:pt x="14" y="3"/>
                        <a:pt x="9" y="2"/>
                      </a:cubicBezTo>
                      <a:cubicBezTo>
                        <a:pt x="4" y="0"/>
                        <a:pt x="0" y="9"/>
                        <a:pt x="7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9" name="Freeform 908"/>
                <p:cNvSpPr>
                  <a:spLocks/>
                </p:cNvSpPr>
                <p:nvPr/>
              </p:nvSpPr>
              <p:spPr bwMode="auto">
                <a:xfrm>
                  <a:off x="1746" y="2728"/>
                  <a:ext cx="30" cy="32"/>
                </a:xfrm>
                <a:custGeom>
                  <a:avLst/>
                  <a:gdLst>
                    <a:gd name="T0" fmla="*/ 595 w 12"/>
                    <a:gd name="T1" fmla="*/ 1613 h 12"/>
                    <a:gd name="T2" fmla="*/ 395 w 12"/>
                    <a:gd name="T3" fmla="*/ 397 h 12"/>
                    <a:gd name="T4" fmla="*/ 595 w 12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2">
                      <a:moveTo>
                        <a:pt x="6" y="12"/>
                      </a:moveTo>
                      <a:cubicBezTo>
                        <a:pt x="10" y="10"/>
                        <a:pt x="12" y="0"/>
                        <a:pt x="4" y="3"/>
                      </a:cubicBezTo>
                      <a:cubicBezTo>
                        <a:pt x="0" y="5"/>
                        <a:pt x="2" y="10"/>
                        <a:pt x="6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0" name="Freeform 909"/>
                <p:cNvSpPr>
                  <a:spLocks/>
                </p:cNvSpPr>
                <p:nvPr/>
              </p:nvSpPr>
              <p:spPr bwMode="auto">
                <a:xfrm>
                  <a:off x="1759" y="2757"/>
                  <a:ext cx="25" cy="46"/>
                </a:xfrm>
                <a:custGeom>
                  <a:avLst/>
                  <a:gdLst>
                    <a:gd name="T0" fmla="*/ 708 w 10"/>
                    <a:gd name="T1" fmla="*/ 1605 h 17"/>
                    <a:gd name="T2" fmla="*/ 988 w 10"/>
                    <a:gd name="T3" fmla="*/ 279 h 17"/>
                    <a:gd name="T4" fmla="*/ 908 w 10"/>
                    <a:gd name="T5" fmla="*/ 118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7">
                      <a:moveTo>
                        <a:pt x="7" y="11"/>
                      </a:moveTo>
                      <a:cubicBezTo>
                        <a:pt x="9" y="8"/>
                        <a:pt x="10" y="5"/>
                        <a:pt x="10" y="2"/>
                      </a:cubicBezTo>
                      <a:cubicBezTo>
                        <a:pt x="0" y="0"/>
                        <a:pt x="3" y="17"/>
                        <a:pt x="9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1" name="Freeform 910"/>
                <p:cNvSpPr>
                  <a:spLocks/>
                </p:cNvSpPr>
                <p:nvPr/>
              </p:nvSpPr>
              <p:spPr bwMode="auto">
                <a:xfrm>
                  <a:off x="1864" y="2808"/>
                  <a:ext cx="52" cy="51"/>
                </a:xfrm>
                <a:custGeom>
                  <a:avLst/>
                  <a:gdLst>
                    <a:gd name="T0" fmla="*/ 453 w 21"/>
                    <a:gd name="T1" fmla="*/ 1973 h 19"/>
                    <a:gd name="T2" fmla="*/ 1399 w 21"/>
                    <a:gd name="T3" fmla="*/ 676 h 19"/>
                    <a:gd name="T4" fmla="*/ 1018 w 21"/>
                    <a:gd name="T5" fmla="*/ 2225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9">
                      <a:moveTo>
                        <a:pt x="5" y="14"/>
                      </a:moveTo>
                      <a:cubicBezTo>
                        <a:pt x="11" y="18"/>
                        <a:pt x="21" y="9"/>
                        <a:pt x="15" y="5"/>
                      </a:cubicBezTo>
                      <a:cubicBezTo>
                        <a:pt x="7" y="0"/>
                        <a:pt x="0" y="19"/>
                        <a:pt x="11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2" name="Freeform 911"/>
                <p:cNvSpPr>
                  <a:spLocks/>
                </p:cNvSpPr>
                <p:nvPr/>
              </p:nvSpPr>
              <p:spPr bwMode="auto">
                <a:xfrm>
                  <a:off x="1859" y="2787"/>
                  <a:ext cx="22" cy="18"/>
                </a:xfrm>
                <a:custGeom>
                  <a:avLst/>
                  <a:gdLst>
                    <a:gd name="T0" fmla="*/ 616 w 9"/>
                    <a:gd name="T1" fmla="*/ 779 h 7"/>
                    <a:gd name="T2" fmla="*/ 790 w 9"/>
                    <a:gd name="T3" fmla="*/ 219 h 7"/>
                    <a:gd name="T4" fmla="*/ 352 w 9"/>
                    <a:gd name="T5" fmla="*/ 661 h 7"/>
                    <a:gd name="T6" fmla="*/ 538 w 9"/>
                    <a:gd name="T7" fmla="*/ 44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7">
                      <a:moveTo>
                        <a:pt x="7" y="7"/>
                      </a:moveTo>
                      <a:cubicBezTo>
                        <a:pt x="8" y="6"/>
                        <a:pt x="9" y="4"/>
                        <a:pt x="9" y="2"/>
                      </a:cubicBezTo>
                      <a:cubicBezTo>
                        <a:pt x="5" y="0"/>
                        <a:pt x="0" y="3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3" name="Freeform 912"/>
                <p:cNvSpPr>
                  <a:spLocks/>
                </p:cNvSpPr>
                <p:nvPr/>
              </p:nvSpPr>
              <p:spPr bwMode="auto">
                <a:xfrm>
                  <a:off x="1784" y="2816"/>
                  <a:ext cx="37" cy="32"/>
                </a:xfrm>
                <a:custGeom>
                  <a:avLst/>
                  <a:gdLst>
                    <a:gd name="T0" fmla="*/ 553 w 15"/>
                    <a:gd name="T1" fmla="*/ 1365 h 12"/>
                    <a:gd name="T2" fmla="*/ 257 w 15"/>
                    <a:gd name="T3" fmla="*/ 661 h 12"/>
                    <a:gd name="T4" fmla="*/ 809 w 15"/>
                    <a:gd name="T5" fmla="*/ 1216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6" y="10"/>
                      </a:moveTo>
                      <a:cubicBezTo>
                        <a:pt x="15" y="8"/>
                        <a:pt x="6" y="0"/>
                        <a:pt x="3" y="5"/>
                      </a:cubicBezTo>
                      <a:cubicBezTo>
                        <a:pt x="0" y="10"/>
                        <a:pt x="6" y="12"/>
                        <a:pt x="9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4" name="Freeform 913"/>
                <p:cNvSpPr>
                  <a:spLocks/>
                </p:cNvSpPr>
                <p:nvPr/>
              </p:nvSpPr>
              <p:spPr bwMode="auto">
                <a:xfrm>
                  <a:off x="1926" y="2821"/>
                  <a:ext cx="58" cy="48"/>
                </a:xfrm>
                <a:custGeom>
                  <a:avLst/>
                  <a:gdLst>
                    <a:gd name="T0" fmla="*/ 527 w 23"/>
                    <a:gd name="T1" fmla="*/ 2184 h 18"/>
                    <a:gd name="T2" fmla="*/ 1412 w 23"/>
                    <a:gd name="T3" fmla="*/ 397 h 18"/>
                    <a:gd name="T4" fmla="*/ 719 w 23"/>
                    <a:gd name="T5" fmla="*/ 1613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8">
                      <a:moveTo>
                        <a:pt x="5" y="16"/>
                      </a:moveTo>
                      <a:cubicBezTo>
                        <a:pt x="12" y="18"/>
                        <a:pt x="23" y="7"/>
                        <a:pt x="14" y="3"/>
                      </a:cubicBezTo>
                      <a:cubicBezTo>
                        <a:pt x="6" y="0"/>
                        <a:pt x="0" y="12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5" name="Freeform 914"/>
                <p:cNvSpPr>
                  <a:spLocks/>
                </p:cNvSpPr>
                <p:nvPr/>
              </p:nvSpPr>
              <p:spPr bwMode="auto">
                <a:xfrm>
                  <a:off x="1949" y="2771"/>
                  <a:ext cx="30" cy="24"/>
                </a:xfrm>
                <a:custGeom>
                  <a:avLst/>
                  <a:gdLst>
                    <a:gd name="T0" fmla="*/ 395 w 12"/>
                    <a:gd name="T1" fmla="*/ 1216 h 9"/>
                    <a:gd name="T2" fmla="*/ 708 w 12"/>
                    <a:gd name="T3" fmla="*/ 149 h 9"/>
                    <a:gd name="T4" fmla="*/ 125 w 12"/>
                    <a:gd name="T5" fmla="*/ 1059 h 9"/>
                    <a:gd name="T6" fmla="*/ 395 w 12"/>
                    <a:gd name="T7" fmla="*/ 96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9">
                      <a:moveTo>
                        <a:pt x="4" y="9"/>
                      </a:moveTo>
                      <a:cubicBezTo>
                        <a:pt x="8" y="9"/>
                        <a:pt x="12" y="2"/>
                        <a:pt x="7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8"/>
                        <a:pt x="3" y="8"/>
                        <a:pt x="4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6" name="Freeform 915"/>
                <p:cNvSpPr>
                  <a:spLocks/>
                </p:cNvSpPr>
                <p:nvPr/>
              </p:nvSpPr>
              <p:spPr bwMode="auto">
                <a:xfrm>
                  <a:off x="1964" y="2701"/>
                  <a:ext cx="42" cy="38"/>
                </a:xfrm>
                <a:custGeom>
                  <a:avLst/>
                  <a:gdLst>
                    <a:gd name="T0" fmla="*/ 1191 w 17"/>
                    <a:gd name="T1" fmla="*/ 1900 h 14"/>
                    <a:gd name="T2" fmla="*/ 452 w 17"/>
                    <a:gd name="T3" fmla="*/ 597 h 14"/>
                    <a:gd name="T4" fmla="*/ 556 w 17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4">
                      <a:moveTo>
                        <a:pt x="13" y="13"/>
                      </a:moveTo>
                      <a:cubicBezTo>
                        <a:pt x="17" y="7"/>
                        <a:pt x="12" y="0"/>
                        <a:pt x="5" y="4"/>
                      </a:cubicBezTo>
                      <a:cubicBezTo>
                        <a:pt x="0" y="7"/>
                        <a:pt x="0" y="14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7" name="Freeform 916"/>
                <p:cNvSpPr>
                  <a:spLocks/>
                </p:cNvSpPr>
                <p:nvPr/>
              </p:nvSpPr>
              <p:spPr bwMode="auto">
                <a:xfrm>
                  <a:off x="2061" y="2715"/>
                  <a:ext cx="20" cy="34"/>
                </a:xfrm>
                <a:custGeom>
                  <a:avLst/>
                  <a:gdLst>
                    <a:gd name="T0" fmla="*/ 0 w 8"/>
                    <a:gd name="T1" fmla="*/ 609 h 13"/>
                    <a:gd name="T2" fmla="*/ 0 w 8"/>
                    <a:gd name="T3" fmla="*/ 1130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5"/>
                      </a:move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8" name="Freeform 917"/>
                <p:cNvSpPr>
                  <a:spLocks/>
                </p:cNvSpPr>
                <p:nvPr/>
              </p:nvSpPr>
              <p:spPr bwMode="auto">
                <a:xfrm>
                  <a:off x="2081" y="2776"/>
                  <a:ext cx="20" cy="40"/>
                </a:xfrm>
                <a:custGeom>
                  <a:avLst/>
                  <a:gdLst>
                    <a:gd name="T0" fmla="*/ 395 w 8"/>
                    <a:gd name="T1" fmla="*/ 397 h 15"/>
                    <a:gd name="T2" fmla="*/ 0 w 8"/>
                    <a:gd name="T3" fmla="*/ 1459 h 15"/>
                    <a:gd name="T4" fmla="*/ 125 w 8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3"/>
                      </a:moveTo>
                      <a:cubicBezTo>
                        <a:pt x="2" y="5"/>
                        <a:pt x="0" y="8"/>
                        <a:pt x="0" y="11"/>
                      </a:cubicBezTo>
                      <a:cubicBezTo>
                        <a:pt x="8" y="15"/>
                        <a:pt x="7" y="0"/>
                        <a:pt x="1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59" name="Freeform 918"/>
                <p:cNvSpPr>
                  <a:spLocks/>
                </p:cNvSpPr>
                <p:nvPr/>
              </p:nvSpPr>
              <p:spPr bwMode="auto">
                <a:xfrm>
                  <a:off x="2091" y="2728"/>
                  <a:ext cx="38" cy="43"/>
                </a:xfrm>
                <a:custGeom>
                  <a:avLst/>
                  <a:gdLst>
                    <a:gd name="T0" fmla="*/ 540 w 15"/>
                    <a:gd name="T1" fmla="*/ 427 h 16"/>
                    <a:gd name="T2" fmla="*/ 1026 w 15"/>
                    <a:gd name="T3" fmla="*/ 1575 h 16"/>
                    <a:gd name="T4" fmla="*/ 616 w 15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6">
                      <a:moveTo>
                        <a:pt x="5" y="3"/>
                      </a:moveTo>
                      <a:cubicBezTo>
                        <a:pt x="0" y="7"/>
                        <a:pt x="3" y="16"/>
                        <a:pt x="10" y="11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0" name="Freeform 919"/>
                <p:cNvSpPr>
                  <a:spLocks/>
                </p:cNvSpPr>
                <p:nvPr/>
              </p:nvSpPr>
              <p:spPr bwMode="auto">
                <a:xfrm>
                  <a:off x="2106" y="2760"/>
                  <a:ext cx="30" cy="24"/>
                </a:xfrm>
                <a:custGeom>
                  <a:avLst/>
                  <a:gdLst>
                    <a:gd name="T0" fmla="*/ 595 w 12"/>
                    <a:gd name="T1" fmla="*/ 0 h 9"/>
                    <a:gd name="T2" fmla="*/ 520 w 12"/>
                    <a:gd name="T3" fmla="*/ 1216 h 9"/>
                    <a:gd name="T4" fmla="*/ 520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2" y="0"/>
                        <a:pt x="5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1" name="Freeform 920"/>
                <p:cNvSpPr>
                  <a:spLocks/>
                </p:cNvSpPr>
                <p:nvPr/>
              </p:nvSpPr>
              <p:spPr bwMode="auto">
                <a:xfrm>
                  <a:off x="2166" y="2768"/>
                  <a:ext cx="28" cy="37"/>
                </a:xfrm>
                <a:custGeom>
                  <a:avLst/>
                  <a:gdLst>
                    <a:gd name="T0" fmla="*/ 331 w 11"/>
                    <a:gd name="T1" fmla="*/ 0 h 14"/>
                    <a:gd name="T2" fmla="*/ 759 w 11"/>
                    <a:gd name="T3" fmla="*/ 1033 h 14"/>
                    <a:gd name="T4" fmla="*/ 331 w 11"/>
                    <a:gd name="T5" fmla="*/ 238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3" y="0"/>
                      </a:moveTo>
                      <a:cubicBezTo>
                        <a:pt x="0" y="4"/>
                        <a:pt x="1" y="14"/>
                        <a:pt x="7" y="8"/>
                      </a:cubicBezTo>
                      <a:cubicBezTo>
                        <a:pt x="11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2" name="Freeform 921"/>
                <p:cNvSpPr>
                  <a:spLocks/>
                </p:cNvSpPr>
                <p:nvPr/>
              </p:nvSpPr>
              <p:spPr bwMode="auto">
                <a:xfrm>
                  <a:off x="2144" y="2728"/>
                  <a:ext cx="27" cy="43"/>
                </a:xfrm>
                <a:custGeom>
                  <a:avLst/>
                  <a:gdLst>
                    <a:gd name="T0" fmla="*/ 71 w 11"/>
                    <a:gd name="T1" fmla="*/ 989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7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3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3" name="Freeform 922"/>
                <p:cNvSpPr>
                  <a:spLocks/>
                </p:cNvSpPr>
                <p:nvPr/>
              </p:nvSpPr>
              <p:spPr bwMode="auto">
                <a:xfrm>
                  <a:off x="2054" y="2928"/>
                  <a:ext cx="30" cy="27"/>
                </a:xfrm>
                <a:custGeom>
                  <a:avLst/>
                  <a:gdLst>
                    <a:gd name="T0" fmla="*/ 395 w 12"/>
                    <a:gd name="T1" fmla="*/ 1283 h 10"/>
                    <a:gd name="T2" fmla="*/ 708 w 12"/>
                    <a:gd name="T3" fmla="*/ 159 h 10"/>
                    <a:gd name="T4" fmla="*/ 125 w 12"/>
                    <a:gd name="T5" fmla="*/ 1283 h 10"/>
                    <a:gd name="T6" fmla="*/ 395 w 12"/>
                    <a:gd name="T7" fmla="*/ 11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0">
                      <a:moveTo>
                        <a:pt x="4" y="9"/>
                      </a:moveTo>
                      <a:cubicBezTo>
                        <a:pt x="8" y="10"/>
                        <a:pt x="12" y="3"/>
                        <a:pt x="7" y="1"/>
                      </a:cubicBezTo>
                      <a:cubicBezTo>
                        <a:pt x="3" y="0"/>
                        <a:pt x="0" y="5"/>
                        <a:pt x="1" y="9"/>
                      </a:cubicBezTo>
                      <a:cubicBezTo>
                        <a:pt x="2" y="9"/>
                        <a:pt x="3" y="9"/>
                        <a:pt x="4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4" name="Freeform 923"/>
                <p:cNvSpPr>
                  <a:spLocks/>
                </p:cNvSpPr>
                <p:nvPr/>
              </p:nvSpPr>
              <p:spPr bwMode="auto">
                <a:xfrm>
                  <a:off x="2066" y="2859"/>
                  <a:ext cx="43" cy="40"/>
                </a:xfrm>
                <a:custGeom>
                  <a:avLst/>
                  <a:gdLst>
                    <a:gd name="T0" fmla="*/ 1439 w 17"/>
                    <a:gd name="T1" fmla="*/ 1877 h 15"/>
                    <a:gd name="T2" fmla="*/ 615 w 17"/>
                    <a:gd name="T3" fmla="*/ 547 h 15"/>
                    <a:gd name="T4" fmla="*/ 741 w 17"/>
                    <a:gd name="T5" fmla="*/ 1613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4" y="14"/>
                      </a:moveTo>
                      <a:cubicBezTo>
                        <a:pt x="17" y="7"/>
                        <a:pt x="13" y="0"/>
                        <a:pt x="6" y="4"/>
                      </a:cubicBezTo>
                      <a:cubicBezTo>
                        <a:pt x="0" y="7"/>
                        <a:pt x="1" y="15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5" name="Freeform 924"/>
                <p:cNvSpPr>
                  <a:spLocks/>
                </p:cNvSpPr>
                <p:nvPr/>
              </p:nvSpPr>
              <p:spPr bwMode="auto">
                <a:xfrm>
                  <a:off x="1906" y="2685"/>
                  <a:ext cx="50" cy="40"/>
                </a:xfrm>
                <a:custGeom>
                  <a:avLst/>
                  <a:gdLst>
                    <a:gd name="T0" fmla="*/ 988 w 20"/>
                    <a:gd name="T1" fmla="*/ 397 h 15"/>
                    <a:gd name="T2" fmla="*/ 908 w 20"/>
                    <a:gd name="T3" fmla="*/ 2027 h 15"/>
                    <a:gd name="T4" fmla="*/ 1300 w 20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0" y="3"/>
                      </a:moveTo>
                      <a:cubicBezTo>
                        <a:pt x="4" y="0"/>
                        <a:pt x="0" y="15"/>
                        <a:pt x="9" y="15"/>
                      </a:cubicBezTo>
                      <a:cubicBezTo>
                        <a:pt x="14" y="15"/>
                        <a:pt x="20" y="6"/>
                        <a:pt x="1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6" name="Freeform 925"/>
                <p:cNvSpPr>
                  <a:spLocks/>
                </p:cNvSpPr>
                <p:nvPr/>
              </p:nvSpPr>
              <p:spPr bwMode="auto">
                <a:xfrm>
                  <a:off x="2011" y="2675"/>
                  <a:ext cx="18" cy="16"/>
                </a:xfrm>
                <a:custGeom>
                  <a:avLst/>
                  <a:gdLst>
                    <a:gd name="T0" fmla="*/ 563 w 7"/>
                    <a:gd name="T1" fmla="*/ 0 h 6"/>
                    <a:gd name="T2" fmla="*/ 139 w 7"/>
                    <a:gd name="T3" fmla="*/ 819 h 6"/>
                    <a:gd name="T4" fmla="*/ 779 w 7"/>
                    <a:gd name="T5" fmla="*/ 248 h 6"/>
                    <a:gd name="T6" fmla="*/ 442 w 7"/>
                    <a:gd name="T7" fmla="*/ 149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cubicBezTo>
                        <a:pt x="2" y="0"/>
                        <a:pt x="0" y="2"/>
                        <a:pt x="1" y="6"/>
                      </a:cubicBezTo>
                      <a:cubicBezTo>
                        <a:pt x="3" y="6"/>
                        <a:pt x="6" y="5"/>
                        <a:pt x="7" y="2"/>
                      </a:cubicBezTo>
                      <a:cubicBezTo>
                        <a:pt x="6" y="0"/>
                        <a:pt x="5" y="1"/>
                        <a:pt x="4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7" name="Freeform 926"/>
                <p:cNvSpPr>
                  <a:spLocks/>
                </p:cNvSpPr>
                <p:nvPr/>
              </p:nvSpPr>
              <p:spPr bwMode="auto">
                <a:xfrm>
                  <a:off x="2011" y="2747"/>
                  <a:ext cx="48" cy="42"/>
                </a:xfrm>
                <a:custGeom>
                  <a:avLst/>
                  <a:gdLst>
                    <a:gd name="T0" fmla="*/ 1341 w 19"/>
                    <a:gd name="T1" fmla="*/ 0 h 16"/>
                    <a:gd name="T2" fmla="*/ 1016 w 19"/>
                    <a:gd name="T3" fmla="*/ 1848 h 16"/>
                    <a:gd name="T4" fmla="*/ 1225 w 19"/>
                    <a:gd name="T5" fmla="*/ 0 h 16"/>
                    <a:gd name="T6" fmla="*/ 1142 w 19"/>
                    <a:gd name="T7" fmla="*/ 378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3" y="0"/>
                      </a:moveTo>
                      <a:cubicBezTo>
                        <a:pt x="5" y="1"/>
                        <a:pt x="0" y="16"/>
                        <a:pt x="10" y="15"/>
                      </a:cubicBezTo>
                      <a:cubicBezTo>
                        <a:pt x="16" y="15"/>
                        <a:pt x="19" y="1"/>
                        <a:pt x="12" y="0"/>
                      </a:cubicBezTo>
                      <a:cubicBezTo>
                        <a:pt x="11" y="1"/>
                        <a:pt x="11" y="2"/>
                        <a:pt x="11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8" name="Freeform 927"/>
                <p:cNvSpPr>
                  <a:spLocks/>
                </p:cNvSpPr>
                <p:nvPr/>
              </p:nvSpPr>
              <p:spPr bwMode="auto">
                <a:xfrm>
                  <a:off x="2029" y="2805"/>
                  <a:ext cx="47" cy="43"/>
                </a:xfrm>
                <a:custGeom>
                  <a:avLst/>
                  <a:gdLst>
                    <a:gd name="T0" fmla="*/ 1395 w 19"/>
                    <a:gd name="T1" fmla="*/ 427 h 16"/>
                    <a:gd name="T2" fmla="*/ 564 w 19"/>
                    <a:gd name="T3" fmla="*/ 1669 h 16"/>
                    <a:gd name="T4" fmla="*/ 1192 w 19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15" y="3"/>
                      </a:moveTo>
                      <a:cubicBezTo>
                        <a:pt x="10" y="0"/>
                        <a:pt x="0" y="8"/>
                        <a:pt x="6" y="12"/>
                      </a:cubicBezTo>
                      <a:cubicBezTo>
                        <a:pt x="13" y="16"/>
                        <a:pt x="19" y="4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69" name="Freeform 928"/>
                <p:cNvSpPr>
                  <a:spLocks/>
                </p:cNvSpPr>
                <p:nvPr/>
              </p:nvSpPr>
              <p:spPr bwMode="auto">
                <a:xfrm>
                  <a:off x="1999" y="2867"/>
                  <a:ext cx="22" cy="26"/>
                </a:xfrm>
                <a:custGeom>
                  <a:avLst/>
                  <a:gdLst>
                    <a:gd name="T0" fmla="*/ 71 w 9"/>
                    <a:gd name="T1" fmla="*/ 143 h 10"/>
                    <a:gd name="T2" fmla="*/ 174 w 9"/>
                    <a:gd name="T3" fmla="*/ 1196 h 10"/>
                    <a:gd name="T4" fmla="*/ 352 w 9"/>
                    <a:gd name="T5" fmla="*/ 0 h 10"/>
                    <a:gd name="T6" fmla="*/ 252 w 9"/>
                    <a:gd name="T7" fmla="*/ 37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1" y="1"/>
                      </a:moveTo>
                      <a:cubicBezTo>
                        <a:pt x="0" y="4"/>
                        <a:pt x="0" y="7"/>
                        <a:pt x="2" y="10"/>
                      </a:cubicBezTo>
                      <a:cubicBezTo>
                        <a:pt x="8" y="10"/>
                        <a:pt x="9" y="2"/>
                        <a:pt x="4" y="0"/>
                      </a:cubicBezTo>
                      <a:cubicBezTo>
                        <a:pt x="3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0" name="Freeform 929"/>
                <p:cNvSpPr>
                  <a:spLocks/>
                </p:cNvSpPr>
                <p:nvPr/>
              </p:nvSpPr>
              <p:spPr bwMode="auto">
                <a:xfrm>
                  <a:off x="1956" y="2888"/>
                  <a:ext cx="63" cy="69"/>
                </a:xfrm>
                <a:custGeom>
                  <a:avLst/>
                  <a:gdLst>
                    <a:gd name="T0" fmla="*/ 1220 w 25"/>
                    <a:gd name="T1" fmla="*/ 656 h 26"/>
                    <a:gd name="T2" fmla="*/ 1220 w 25"/>
                    <a:gd name="T3" fmla="*/ 2879 h 26"/>
                    <a:gd name="T4" fmla="*/ 527 w 25"/>
                    <a:gd name="T5" fmla="*/ 1346 h 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6">
                      <a:moveTo>
                        <a:pt x="12" y="5"/>
                      </a:moveTo>
                      <a:cubicBezTo>
                        <a:pt x="0" y="8"/>
                        <a:pt x="0" y="26"/>
                        <a:pt x="12" y="22"/>
                      </a:cubicBezTo>
                      <a:cubicBezTo>
                        <a:pt x="25" y="18"/>
                        <a:pt x="11" y="0"/>
                        <a:pt x="5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1" name="Freeform 930"/>
                <p:cNvSpPr>
                  <a:spLocks/>
                </p:cNvSpPr>
                <p:nvPr/>
              </p:nvSpPr>
              <p:spPr bwMode="auto">
                <a:xfrm>
                  <a:off x="2014" y="2896"/>
                  <a:ext cx="55" cy="48"/>
                </a:xfrm>
                <a:custGeom>
                  <a:avLst/>
                  <a:gdLst>
                    <a:gd name="T0" fmla="*/ 783 w 22"/>
                    <a:gd name="T1" fmla="*/ 149 h 18"/>
                    <a:gd name="T2" fmla="*/ 1095 w 22"/>
                    <a:gd name="T3" fmla="*/ 0 h 18"/>
                    <a:gd name="T4" fmla="*/ 908 w 2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8">
                      <a:moveTo>
                        <a:pt x="8" y="1"/>
                      </a:moveTo>
                      <a:cubicBezTo>
                        <a:pt x="0" y="18"/>
                        <a:pt x="22" y="8"/>
                        <a:pt x="11" y="0"/>
                      </a:cubicBezTo>
                      <a:cubicBezTo>
                        <a:pt x="8" y="1"/>
                        <a:pt x="7" y="4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2" name="Freeform 931"/>
                <p:cNvSpPr>
                  <a:spLocks/>
                </p:cNvSpPr>
                <p:nvPr/>
              </p:nvSpPr>
              <p:spPr bwMode="auto">
                <a:xfrm>
                  <a:off x="2139" y="283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252 w 9"/>
                    <a:gd name="T3" fmla="*/ 1833 h 13"/>
                    <a:gd name="T4" fmla="*/ 616 w 9"/>
                    <a:gd name="T5" fmla="*/ 681 h 13"/>
                    <a:gd name="T6" fmla="*/ 352 w 9"/>
                    <a:gd name="T7" fmla="*/ 84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0" y="3"/>
                        <a:pt x="0" y="10"/>
                        <a:pt x="3" y="13"/>
                      </a:cubicBezTo>
                      <a:cubicBezTo>
                        <a:pt x="7" y="12"/>
                        <a:pt x="9" y="9"/>
                        <a:pt x="7" y="5"/>
                      </a:cubicBezTo>
                      <a:cubicBezTo>
                        <a:pt x="6" y="5"/>
                        <a:pt x="5" y="5"/>
                        <a:pt x="4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3" name="Freeform 932"/>
                <p:cNvSpPr>
                  <a:spLocks/>
                </p:cNvSpPr>
                <p:nvPr/>
              </p:nvSpPr>
              <p:spPr bwMode="auto">
                <a:xfrm>
                  <a:off x="2159" y="2667"/>
                  <a:ext cx="25" cy="29"/>
                </a:xfrm>
                <a:custGeom>
                  <a:avLst/>
                  <a:gdLst>
                    <a:gd name="T0" fmla="*/ 783 w 10"/>
                    <a:gd name="T1" fmla="*/ 0 h 11"/>
                    <a:gd name="T2" fmla="*/ 595 w 10"/>
                    <a:gd name="T3" fmla="*/ 1265 h 11"/>
                    <a:gd name="T4" fmla="*/ 595 w 10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3" y="1"/>
                        <a:pt x="0" y="11"/>
                        <a:pt x="6" y="10"/>
                      </a:cubicBezTo>
                      <a:cubicBezTo>
                        <a:pt x="10" y="9"/>
                        <a:pt x="9" y="3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4" name="Freeform 933"/>
                <p:cNvSpPr>
                  <a:spLocks/>
                </p:cNvSpPr>
                <p:nvPr/>
              </p:nvSpPr>
              <p:spPr bwMode="auto">
                <a:xfrm>
                  <a:off x="2121" y="2581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007 h 10"/>
                    <a:gd name="T4" fmla="*/ 549 w 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1" y="10"/>
                        <a:pt x="5" y="7"/>
                      </a:cubicBezTo>
                      <a:cubicBezTo>
                        <a:pt x="8" y="4"/>
                        <a:pt x="9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5" name="Freeform 934"/>
                <p:cNvSpPr>
                  <a:spLocks/>
                </p:cNvSpPr>
                <p:nvPr/>
              </p:nvSpPr>
              <p:spPr bwMode="auto">
                <a:xfrm>
                  <a:off x="2146" y="2619"/>
                  <a:ext cx="25" cy="26"/>
                </a:xfrm>
                <a:custGeom>
                  <a:avLst/>
                  <a:gdLst>
                    <a:gd name="T0" fmla="*/ 708 w 10"/>
                    <a:gd name="T1" fmla="*/ 460 h 10"/>
                    <a:gd name="T2" fmla="*/ 520 w 10"/>
                    <a:gd name="T3" fmla="*/ 1196 h 10"/>
                    <a:gd name="T4" fmla="*/ 520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7" y="4"/>
                      </a:moveTo>
                      <a:cubicBezTo>
                        <a:pt x="2" y="1"/>
                        <a:pt x="0" y="10"/>
                        <a:pt x="5" y="10"/>
                      </a:cubicBezTo>
                      <a:cubicBezTo>
                        <a:pt x="10" y="10"/>
                        <a:pt x="9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6" name="Freeform 935"/>
                <p:cNvSpPr>
                  <a:spLocks/>
                </p:cNvSpPr>
                <p:nvPr/>
              </p:nvSpPr>
              <p:spPr bwMode="auto">
                <a:xfrm>
                  <a:off x="2059" y="2637"/>
                  <a:ext cx="32" cy="35"/>
                </a:xfrm>
                <a:custGeom>
                  <a:avLst/>
                  <a:gdLst>
                    <a:gd name="T0" fmla="*/ 551 w 13"/>
                    <a:gd name="T1" fmla="*/ 0 h 13"/>
                    <a:gd name="T2" fmla="*/ 625 w 13"/>
                    <a:gd name="T3" fmla="*/ 1833 h 13"/>
                    <a:gd name="T4" fmla="*/ 625 w 13"/>
                    <a:gd name="T5" fmla="*/ 428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6" y="0"/>
                      </a:moveTo>
                      <a:cubicBezTo>
                        <a:pt x="3" y="3"/>
                        <a:pt x="0" y="13"/>
                        <a:pt x="7" y="13"/>
                      </a:cubicBezTo>
                      <a:cubicBezTo>
                        <a:pt x="13" y="13"/>
                        <a:pt x="12" y="1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7" name="Freeform 936"/>
                <p:cNvSpPr>
                  <a:spLocks/>
                </p:cNvSpPr>
                <p:nvPr/>
              </p:nvSpPr>
              <p:spPr bwMode="auto">
                <a:xfrm>
                  <a:off x="2064" y="2672"/>
                  <a:ext cx="50" cy="43"/>
                </a:xfrm>
                <a:custGeom>
                  <a:avLst/>
                  <a:gdLst>
                    <a:gd name="T0" fmla="*/ 708 w 20"/>
                    <a:gd name="T1" fmla="*/ 586 h 16"/>
                    <a:gd name="T2" fmla="*/ 1175 w 20"/>
                    <a:gd name="T3" fmla="*/ 1828 h 16"/>
                    <a:gd name="T4" fmla="*/ 988 w 20"/>
                    <a:gd name="T5" fmla="*/ 839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6">
                      <a:moveTo>
                        <a:pt x="7" y="4"/>
                      </a:moveTo>
                      <a:cubicBezTo>
                        <a:pt x="0" y="5"/>
                        <a:pt x="4" y="16"/>
                        <a:pt x="12" y="13"/>
                      </a:cubicBezTo>
                      <a:cubicBezTo>
                        <a:pt x="20" y="10"/>
                        <a:pt x="15" y="0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8" name="Freeform 937"/>
                <p:cNvSpPr>
                  <a:spLocks/>
                </p:cNvSpPr>
                <p:nvPr/>
              </p:nvSpPr>
              <p:spPr bwMode="auto">
                <a:xfrm>
                  <a:off x="1964" y="2640"/>
                  <a:ext cx="45" cy="53"/>
                </a:xfrm>
                <a:custGeom>
                  <a:avLst/>
                  <a:gdLst>
                    <a:gd name="T0" fmla="*/ 783 w 18"/>
                    <a:gd name="T1" fmla="*/ 392 h 20"/>
                    <a:gd name="T2" fmla="*/ 988 w 18"/>
                    <a:gd name="T3" fmla="*/ 2366 h 20"/>
                    <a:gd name="T4" fmla="*/ 708 w 18"/>
                    <a:gd name="T5" fmla="*/ 134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8" y="3"/>
                      </a:moveTo>
                      <a:cubicBezTo>
                        <a:pt x="4" y="7"/>
                        <a:pt x="0" y="20"/>
                        <a:pt x="10" y="18"/>
                      </a:cubicBezTo>
                      <a:cubicBezTo>
                        <a:pt x="18" y="16"/>
                        <a:pt x="13" y="0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79" name="Freeform 938"/>
                <p:cNvSpPr>
                  <a:spLocks/>
                </p:cNvSpPr>
                <p:nvPr/>
              </p:nvSpPr>
              <p:spPr bwMode="auto">
                <a:xfrm>
                  <a:off x="1881" y="2851"/>
                  <a:ext cx="50" cy="40"/>
                </a:xfrm>
                <a:custGeom>
                  <a:avLst/>
                  <a:gdLst>
                    <a:gd name="T0" fmla="*/ 1688 w 20"/>
                    <a:gd name="T1" fmla="*/ 397 h 15"/>
                    <a:gd name="T2" fmla="*/ 1375 w 20"/>
                    <a:gd name="T3" fmla="*/ 0 h 15"/>
                    <a:gd name="T4" fmla="*/ 520 w 20"/>
                    <a:gd name="T5" fmla="*/ 1459 h 15"/>
                    <a:gd name="T6" fmla="*/ 1688 w 20"/>
                    <a:gd name="T7" fmla="*/ 397 h 15"/>
                    <a:gd name="T8" fmla="*/ 1175 w 20"/>
                    <a:gd name="T9" fmla="*/ 39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17" y="3"/>
                      </a:moveTo>
                      <a:cubicBezTo>
                        <a:pt x="16" y="2"/>
                        <a:pt x="15" y="1"/>
                        <a:pt x="14" y="0"/>
                      </a:cubicBezTo>
                      <a:cubicBezTo>
                        <a:pt x="10" y="1"/>
                        <a:pt x="0" y="5"/>
                        <a:pt x="5" y="11"/>
                      </a:cubicBezTo>
                      <a:cubicBezTo>
                        <a:pt x="9" y="15"/>
                        <a:pt x="20" y="9"/>
                        <a:pt x="17" y="3"/>
                      </a:cubicBezTo>
                      <a:cubicBezTo>
                        <a:pt x="16" y="2"/>
                        <a:pt x="13" y="2"/>
                        <a:pt x="1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0" name="Freeform 939"/>
                <p:cNvSpPr>
                  <a:spLocks/>
                </p:cNvSpPr>
                <p:nvPr/>
              </p:nvSpPr>
              <p:spPr bwMode="auto">
                <a:xfrm>
                  <a:off x="1776" y="2632"/>
                  <a:ext cx="38" cy="35"/>
                </a:xfrm>
                <a:custGeom>
                  <a:avLst/>
                  <a:gdLst>
                    <a:gd name="T0" fmla="*/ 828 w 15"/>
                    <a:gd name="T1" fmla="*/ 0 h 13"/>
                    <a:gd name="T2" fmla="*/ 616 w 15"/>
                    <a:gd name="T3" fmla="*/ 1683 h 13"/>
                    <a:gd name="T4" fmla="*/ 1155 w 15"/>
                    <a:gd name="T5" fmla="*/ 587 h 13"/>
                    <a:gd name="T6" fmla="*/ 942 w 15"/>
                    <a:gd name="T7" fmla="*/ 993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2" y="1"/>
                        <a:pt x="0" y="11"/>
                        <a:pt x="6" y="12"/>
                      </a:cubicBezTo>
                      <a:cubicBezTo>
                        <a:pt x="11" y="13"/>
                        <a:pt x="15" y="7"/>
                        <a:pt x="11" y="4"/>
                      </a:cubicBezTo>
                      <a:cubicBezTo>
                        <a:pt x="10" y="5"/>
                        <a:pt x="9" y="6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1" name="Freeform 940"/>
                <p:cNvSpPr>
                  <a:spLocks/>
                </p:cNvSpPr>
                <p:nvPr/>
              </p:nvSpPr>
              <p:spPr bwMode="auto">
                <a:xfrm>
                  <a:off x="2161" y="2861"/>
                  <a:ext cx="63" cy="67"/>
                </a:xfrm>
                <a:custGeom>
                  <a:avLst/>
                  <a:gdLst>
                    <a:gd name="T0" fmla="*/ 1726 w 25"/>
                    <a:gd name="T1" fmla="*/ 560 h 25"/>
                    <a:gd name="T2" fmla="*/ 1328 w 25"/>
                    <a:gd name="T3" fmla="*/ 3310 h 25"/>
                    <a:gd name="T4" fmla="*/ 1620 w 25"/>
                    <a:gd name="T5" fmla="*/ 82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5">
                      <a:moveTo>
                        <a:pt x="17" y="4"/>
                      </a:moveTo>
                      <a:cubicBezTo>
                        <a:pt x="7" y="2"/>
                        <a:pt x="0" y="25"/>
                        <a:pt x="13" y="24"/>
                      </a:cubicBezTo>
                      <a:cubicBezTo>
                        <a:pt x="25" y="22"/>
                        <a:pt x="25" y="0"/>
                        <a:pt x="16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2" name="Freeform 941"/>
                <p:cNvSpPr>
                  <a:spLocks/>
                </p:cNvSpPr>
                <p:nvPr/>
              </p:nvSpPr>
              <p:spPr bwMode="auto">
                <a:xfrm>
                  <a:off x="2006" y="2941"/>
                  <a:ext cx="28" cy="32"/>
                </a:xfrm>
                <a:custGeom>
                  <a:avLst/>
                  <a:gdLst>
                    <a:gd name="T0" fmla="*/ 415 w 11"/>
                    <a:gd name="T1" fmla="*/ 0 h 12"/>
                    <a:gd name="T2" fmla="*/ 629 w 11"/>
                    <a:gd name="T3" fmla="*/ 1216 h 12"/>
                    <a:gd name="T4" fmla="*/ 759 w 11"/>
                    <a:gd name="T5" fmla="*/ 149 h 12"/>
                    <a:gd name="T6" fmla="*/ 629 w 11"/>
                    <a:gd name="T7" fmla="*/ 248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4" y="0"/>
                      </a:moveTo>
                      <a:cubicBezTo>
                        <a:pt x="1" y="3"/>
                        <a:pt x="0" y="12"/>
                        <a:pt x="6" y="9"/>
                      </a:cubicBezTo>
                      <a:cubicBezTo>
                        <a:pt x="10" y="7"/>
                        <a:pt x="11" y="2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3" name="Freeform 942"/>
                <p:cNvSpPr>
                  <a:spLocks/>
                </p:cNvSpPr>
                <p:nvPr/>
              </p:nvSpPr>
              <p:spPr bwMode="auto">
                <a:xfrm>
                  <a:off x="1816" y="2869"/>
                  <a:ext cx="35" cy="38"/>
                </a:xfrm>
                <a:custGeom>
                  <a:avLst/>
                  <a:gdLst>
                    <a:gd name="T0" fmla="*/ 783 w 14"/>
                    <a:gd name="T1" fmla="*/ 442 h 14"/>
                    <a:gd name="T2" fmla="*/ 1175 w 14"/>
                    <a:gd name="T3" fmla="*/ 1200 h 14"/>
                    <a:gd name="T4" fmla="*/ 708 w 14"/>
                    <a:gd name="T5" fmla="*/ 86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8" y="3"/>
                      </a:moveTo>
                      <a:cubicBezTo>
                        <a:pt x="0" y="10"/>
                        <a:pt x="9" y="14"/>
                        <a:pt x="12" y="8"/>
                      </a:cubicBezTo>
                      <a:cubicBezTo>
                        <a:pt x="14" y="2"/>
                        <a:pt x="4" y="0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4" name="Freeform 943"/>
                <p:cNvSpPr>
                  <a:spLocks/>
                </p:cNvSpPr>
                <p:nvPr/>
              </p:nvSpPr>
              <p:spPr bwMode="auto">
                <a:xfrm>
                  <a:off x="1986" y="2773"/>
                  <a:ext cx="40" cy="46"/>
                </a:xfrm>
                <a:custGeom>
                  <a:avLst/>
                  <a:gdLst>
                    <a:gd name="T0" fmla="*/ 0 w 16"/>
                    <a:gd name="T1" fmla="*/ 1185 h 17"/>
                    <a:gd name="T2" fmla="*/ 125 w 16"/>
                    <a:gd name="T3" fmla="*/ 2460 h 17"/>
                    <a:gd name="T4" fmla="*/ 0 w 16"/>
                    <a:gd name="T5" fmla="*/ 1721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7">
                      <a:moveTo>
                        <a:pt x="0" y="8"/>
                      </a:moveTo>
                      <a:cubicBezTo>
                        <a:pt x="0" y="12"/>
                        <a:pt x="0" y="15"/>
                        <a:pt x="1" y="17"/>
                      </a:cubicBezTo>
                      <a:cubicBezTo>
                        <a:pt x="16" y="17"/>
                        <a:pt x="2" y="0"/>
                        <a:pt x="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5" name="Freeform 944"/>
                <p:cNvSpPr>
                  <a:spLocks/>
                </p:cNvSpPr>
                <p:nvPr/>
              </p:nvSpPr>
              <p:spPr bwMode="auto">
                <a:xfrm>
                  <a:off x="1916" y="2779"/>
                  <a:ext cx="35" cy="45"/>
                </a:xfrm>
                <a:custGeom>
                  <a:avLst/>
                  <a:gdLst>
                    <a:gd name="T0" fmla="*/ 313 w 14"/>
                    <a:gd name="T1" fmla="*/ 630 h 17"/>
                    <a:gd name="T2" fmla="*/ 783 w 14"/>
                    <a:gd name="T3" fmla="*/ 1578 h 17"/>
                    <a:gd name="T4" fmla="*/ 20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3" y="5"/>
                      </a:moveTo>
                      <a:cubicBezTo>
                        <a:pt x="0" y="9"/>
                        <a:pt x="3" y="17"/>
                        <a:pt x="8" y="12"/>
                      </a:cubicBezTo>
                      <a:cubicBezTo>
                        <a:pt x="14" y="7"/>
                        <a:pt x="3" y="0"/>
                        <a:pt x="2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6" name="Freeform 945"/>
                <p:cNvSpPr>
                  <a:spLocks/>
                </p:cNvSpPr>
                <p:nvPr/>
              </p:nvSpPr>
              <p:spPr bwMode="auto">
                <a:xfrm>
                  <a:off x="1824" y="2848"/>
                  <a:ext cx="15" cy="16"/>
                </a:xfrm>
                <a:custGeom>
                  <a:avLst/>
                  <a:gdLst>
                    <a:gd name="T0" fmla="*/ 0 w 6"/>
                    <a:gd name="T1" fmla="*/ 149 h 6"/>
                    <a:gd name="T2" fmla="*/ 125 w 6"/>
                    <a:gd name="T3" fmla="*/ 819 h 6"/>
                    <a:gd name="T4" fmla="*/ 39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1"/>
                      </a:move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5" y="5"/>
                        <a:pt x="6" y="2"/>
                        <a:pt x="4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7" name="Freeform 946"/>
                <p:cNvSpPr>
                  <a:spLocks/>
                </p:cNvSpPr>
                <p:nvPr/>
              </p:nvSpPr>
              <p:spPr bwMode="auto">
                <a:xfrm>
                  <a:off x="1884" y="2597"/>
                  <a:ext cx="25" cy="22"/>
                </a:xfrm>
                <a:custGeom>
                  <a:avLst/>
                  <a:gdLst>
                    <a:gd name="T0" fmla="*/ 125 w 10"/>
                    <a:gd name="T1" fmla="*/ 168 h 8"/>
                    <a:gd name="T2" fmla="*/ 520 w 10"/>
                    <a:gd name="T3" fmla="*/ 1081 h 8"/>
                    <a:gd name="T4" fmla="*/ 395 w 10"/>
                    <a:gd name="T5" fmla="*/ 0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1" y="1"/>
                      </a:moveTo>
                      <a:cubicBezTo>
                        <a:pt x="0" y="4"/>
                        <a:pt x="1" y="8"/>
                        <a:pt x="5" y="7"/>
                      </a:cubicBezTo>
                      <a:cubicBezTo>
                        <a:pt x="10" y="6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8" name="Freeform 947"/>
                <p:cNvSpPr>
                  <a:spLocks/>
                </p:cNvSpPr>
                <p:nvPr/>
              </p:nvSpPr>
              <p:spPr bwMode="auto">
                <a:xfrm>
                  <a:off x="1889" y="2661"/>
                  <a:ext cx="10" cy="14"/>
                </a:xfrm>
                <a:custGeom>
                  <a:avLst/>
                  <a:gdLst>
                    <a:gd name="T0" fmla="*/ 0 w 4"/>
                    <a:gd name="T1" fmla="*/ 174 h 5"/>
                    <a:gd name="T2" fmla="*/ 0 w 4"/>
                    <a:gd name="T3" fmla="*/ 854 h 5"/>
                    <a:gd name="T4" fmla="*/ 208 w 4"/>
                    <a:gd name="T5" fmla="*/ 0 h 5"/>
                    <a:gd name="T6" fmla="*/ 125 w 4"/>
                    <a:gd name="T7" fmla="*/ 1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3" y="5"/>
                        <a:pt x="4" y="2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89" name="Freeform 948"/>
                <p:cNvSpPr>
                  <a:spLocks/>
                </p:cNvSpPr>
                <p:nvPr/>
              </p:nvSpPr>
              <p:spPr bwMode="auto">
                <a:xfrm>
                  <a:off x="1871" y="2691"/>
                  <a:ext cx="33" cy="29"/>
                </a:xfrm>
                <a:custGeom>
                  <a:avLst/>
                  <a:gdLst>
                    <a:gd name="T0" fmla="*/ 830 w 13"/>
                    <a:gd name="T1" fmla="*/ 145 h 11"/>
                    <a:gd name="T2" fmla="*/ 541 w 13"/>
                    <a:gd name="T3" fmla="*/ 1265 h 11"/>
                    <a:gd name="T4" fmla="*/ 830 w 13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8" y="1"/>
                      </a:moveTo>
                      <a:cubicBezTo>
                        <a:pt x="2" y="0"/>
                        <a:pt x="0" y="9"/>
                        <a:pt x="5" y="10"/>
                      </a:cubicBezTo>
                      <a:cubicBezTo>
                        <a:pt x="9" y="11"/>
                        <a:pt x="13" y="4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0" name="Freeform 949"/>
                <p:cNvSpPr>
                  <a:spLocks/>
                </p:cNvSpPr>
                <p:nvPr/>
              </p:nvSpPr>
              <p:spPr bwMode="auto">
                <a:xfrm>
                  <a:off x="1931" y="2744"/>
                  <a:ext cx="33" cy="19"/>
                </a:xfrm>
                <a:custGeom>
                  <a:avLst/>
                  <a:gdLst>
                    <a:gd name="T0" fmla="*/ 830 w 13"/>
                    <a:gd name="T1" fmla="*/ 0 h 7"/>
                    <a:gd name="T2" fmla="*/ 947 w 13"/>
                    <a:gd name="T3" fmla="*/ 0 h 7"/>
                    <a:gd name="T4" fmla="*/ 830 w 13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7">
                      <a:moveTo>
                        <a:pt x="8" y="0"/>
                      </a:moveTo>
                      <a:cubicBezTo>
                        <a:pt x="0" y="1"/>
                        <a:pt x="13" y="7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1" name="Freeform 950"/>
                <p:cNvSpPr>
                  <a:spLocks/>
                </p:cNvSpPr>
                <p:nvPr/>
              </p:nvSpPr>
              <p:spPr bwMode="auto">
                <a:xfrm>
                  <a:off x="1979" y="2728"/>
                  <a:ext cx="45" cy="43"/>
                </a:xfrm>
                <a:custGeom>
                  <a:avLst/>
                  <a:gdLst>
                    <a:gd name="T0" fmla="*/ 908 w 18"/>
                    <a:gd name="T1" fmla="*/ 680 h 16"/>
                    <a:gd name="T2" fmla="*/ 783 w 18"/>
                    <a:gd name="T3" fmla="*/ 2255 h 16"/>
                    <a:gd name="T4" fmla="*/ 783 w 18"/>
                    <a:gd name="T5" fmla="*/ 11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9" y="5"/>
                      </a:moveTo>
                      <a:cubicBezTo>
                        <a:pt x="5" y="7"/>
                        <a:pt x="0" y="16"/>
                        <a:pt x="8" y="16"/>
                      </a:cubicBezTo>
                      <a:cubicBezTo>
                        <a:pt x="18" y="15"/>
                        <a:pt x="12" y="0"/>
                        <a:pt x="8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2" name="Freeform 951"/>
                <p:cNvSpPr>
                  <a:spLocks/>
                </p:cNvSpPr>
                <p:nvPr/>
              </p:nvSpPr>
              <p:spPr bwMode="auto">
                <a:xfrm>
                  <a:off x="2024" y="2709"/>
                  <a:ext cx="20" cy="22"/>
                </a:xfrm>
                <a:custGeom>
                  <a:avLst/>
                  <a:gdLst>
                    <a:gd name="T0" fmla="*/ 313 w 8"/>
                    <a:gd name="T1" fmla="*/ 0 h 8"/>
                    <a:gd name="T2" fmla="*/ 313 w 8"/>
                    <a:gd name="T3" fmla="*/ 1271 h 8"/>
                    <a:gd name="T4" fmla="*/ 313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3" y="0"/>
                      </a:moveTo>
                      <a:cubicBezTo>
                        <a:pt x="2" y="2"/>
                        <a:pt x="0" y="6"/>
                        <a:pt x="3" y="8"/>
                      </a:cubicBezTo>
                      <a:cubicBezTo>
                        <a:pt x="8" y="7"/>
                        <a:pt x="8" y="1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3" name="Freeform 952"/>
                <p:cNvSpPr>
                  <a:spLocks/>
                </p:cNvSpPr>
                <p:nvPr/>
              </p:nvSpPr>
              <p:spPr bwMode="auto">
                <a:xfrm>
                  <a:off x="1979" y="2613"/>
                  <a:ext cx="27" cy="27"/>
                </a:xfrm>
                <a:custGeom>
                  <a:avLst/>
                  <a:gdLst>
                    <a:gd name="T0" fmla="*/ 903 w 11"/>
                    <a:gd name="T1" fmla="*/ 0 h 10"/>
                    <a:gd name="T2" fmla="*/ 547 w 11"/>
                    <a:gd name="T3" fmla="*/ 1283 h 10"/>
                    <a:gd name="T4" fmla="*/ 724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0" y="0"/>
                      </a:moveTo>
                      <a:cubicBezTo>
                        <a:pt x="8" y="1"/>
                        <a:pt x="0" y="8"/>
                        <a:pt x="6" y="9"/>
                      </a:cubicBezTo>
                      <a:cubicBezTo>
                        <a:pt x="10" y="10"/>
                        <a:pt x="11" y="3"/>
                        <a:pt x="8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4" name="Freeform 953"/>
                <p:cNvSpPr>
                  <a:spLocks/>
                </p:cNvSpPr>
                <p:nvPr/>
              </p:nvSpPr>
              <p:spPr bwMode="auto">
                <a:xfrm>
                  <a:off x="1994" y="2643"/>
                  <a:ext cx="30" cy="24"/>
                </a:xfrm>
                <a:custGeom>
                  <a:avLst/>
                  <a:gdLst>
                    <a:gd name="T0" fmla="*/ 783 w 12"/>
                    <a:gd name="T1" fmla="*/ 397 h 9"/>
                    <a:gd name="T2" fmla="*/ 520 w 12"/>
                    <a:gd name="T3" fmla="*/ 1059 h 9"/>
                    <a:gd name="T4" fmla="*/ 783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3"/>
                      </a:moveTo>
                      <a:cubicBezTo>
                        <a:pt x="4" y="2"/>
                        <a:pt x="0" y="7"/>
                        <a:pt x="5" y="8"/>
                      </a:cubicBezTo>
                      <a:cubicBezTo>
                        <a:pt x="11" y="9"/>
                        <a:pt x="12" y="0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5" name="Freeform 954"/>
                <p:cNvSpPr>
                  <a:spLocks/>
                </p:cNvSpPr>
                <p:nvPr/>
              </p:nvSpPr>
              <p:spPr bwMode="auto">
                <a:xfrm>
                  <a:off x="1939" y="2597"/>
                  <a:ext cx="22" cy="27"/>
                </a:xfrm>
                <a:custGeom>
                  <a:avLst/>
                  <a:gdLst>
                    <a:gd name="T0" fmla="*/ 790 w 9"/>
                    <a:gd name="T1" fmla="*/ 1007 h 10"/>
                    <a:gd name="T2" fmla="*/ 252 w 9"/>
                    <a:gd name="T3" fmla="*/ 278 h 10"/>
                    <a:gd name="T4" fmla="*/ 538 w 9"/>
                    <a:gd name="T5" fmla="*/ 1007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9" y="7"/>
                      </a:moveTo>
                      <a:cubicBezTo>
                        <a:pt x="6" y="10"/>
                        <a:pt x="0" y="5"/>
                        <a:pt x="3" y="2"/>
                      </a:cubicBezTo>
                      <a:cubicBezTo>
                        <a:pt x="6" y="0"/>
                        <a:pt x="9" y="5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6" name="Freeform 955"/>
                <p:cNvSpPr>
                  <a:spLocks/>
                </p:cNvSpPr>
                <p:nvPr/>
              </p:nvSpPr>
              <p:spPr bwMode="auto">
                <a:xfrm>
                  <a:off x="1934" y="2547"/>
                  <a:ext cx="17" cy="13"/>
                </a:xfrm>
                <a:custGeom>
                  <a:avLst/>
                  <a:gdLst>
                    <a:gd name="T0" fmla="*/ 342 w 7"/>
                    <a:gd name="T1" fmla="*/ 143 h 5"/>
                    <a:gd name="T2" fmla="*/ 342 w 7"/>
                    <a:gd name="T3" fmla="*/ 460 h 5"/>
                    <a:gd name="T4" fmla="*/ 413 w 7"/>
                    <a:gd name="T5" fmla="*/ 0 h 5"/>
                    <a:gd name="T6" fmla="*/ 413 w 7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5">
                      <a:moveTo>
                        <a:pt x="4" y="1"/>
                      </a:moveTo>
                      <a:cubicBezTo>
                        <a:pt x="2" y="0"/>
                        <a:pt x="0" y="4"/>
                        <a:pt x="4" y="4"/>
                      </a:cubicBezTo>
                      <a:cubicBezTo>
                        <a:pt x="7" y="5"/>
                        <a:pt x="7" y="2"/>
                        <a:pt x="5" y="0"/>
                      </a:cubicBezTo>
                      <a:cubicBezTo>
                        <a:pt x="5" y="0"/>
                        <a:pt x="5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7" name="Freeform 956"/>
                <p:cNvSpPr>
                  <a:spLocks/>
                </p:cNvSpPr>
                <p:nvPr/>
              </p:nvSpPr>
              <p:spPr bwMode="auto">
                <a:xfrm>
                  <a:off x="1966" y="2544"/>
                  <a:ext cx="20" cy="27"/>
                </a:xfrm>
                <a:custGeom>
                  <a:avLst/>
                  <a:gdLst>
                    <a:gd name="T0" fmla="*/ 520 w 8"/>
                    <a:gd name="T1" fmla="*/ 0 h 10"/>
                    <a:gd name="T2" fmla="*/ 783 w 8"/>
                    <a:gd name="T3" fmla="*/ 1007 h 10"/>
                    <a:gd name="T4" fmla="*/ 595 w 8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0">
                      <a:moveTo>
                        <a:pt x="5" y="0"/>
                      </a:moveTo>
                      <a:cubicBezTo>
                        <a:pt x="0" y="3"/>
                        <a:pt x="4" y="10"/>
                        <a:pt x="8" y="7"/>
                      </a:cubicBezTo>
                      <a:cubicBezTo>
                        <a:pt x="8" y="5"/>
                        <a:pt x="7" y="4"/>
                        <a:pt x="6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8" name="Freeform 957"/>
                <p:cNvSpPr>
                  <a:spLocks/>
                </p:cNvSpPr>
                <p:nvPr/>
              </p:nvSpPr>
              <p:spPr bwMode="auto">
                <a:xfrm>
                  <a:off x="2029" y="2541"/>
                  <a:ext cx="30" cy="22"/>
                </a:xfrm>
                <a:custGeom>
                  <a:avLst/>
                  <a:gdLst>
                    <a:gd name="T0" fmla="*/ 783 w 12"/>
                    <a:gd name="T1" fmla="*/ 168 h 8"/>
                    <a:gd name="T2" fmla="*/ 595 w 12"/>
                    <a:gd name="T3" fmla="*/ 1081 h 8"/>
                    <a:gd name="T4" fmla="*/ 908 w 12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8">
                      <a:moveTo>
                        <a:pt x="8" y="1"/>
                      </a:moveTo>
                      <a:cubicBezTo>
                        <a:pt x="3" y="0"/>
                        <a:pt x="0" y="6"/>
                        <a:pt x="6" y="7"/>
                      </a:cubicBezTo>
                      <a:cubicBezTo>
                        <a:pt x="9" y="8"/>
                        <a:pt x="12" y="5"/>
                        <a:pt x="9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99" name="Freeform 958"/>
                <p:cNvSpPr>
                  <a:spLocks/>
                </p:cNvSpPr>
                <p:nvPr/>
              </p:nvSpPr>
              <p:spPr bwMode="auto">
                <a:xfrm>
                  <a:off x="2066" y="2552"/>
                  <a:ext cx="35" cy="24"/>
                </a:xfrm>
                <a:custGeom>
                  <a:avLst/>
                  <a:gdLst>
                    <a:gd name="T0" fmla="*/ 783 w 14"/>
                    <a:gd name="T1" fmla="*/ 1059 h 9"/>
                    <a:gd name="T2" fmla="*/ 395 w 14"/>
                    <a:gd name="T3" fmla="*/ 248 h 9"/>
                    <a:gd name="T4" fmla="*/ 708 w 14"/>
                    <a:gd name="T5" fmla="*/ 105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9">
                      <a:moveTo>
                        <a:pt x="8" y="8"/>
                      </a:moveTo>
                      <a:cubicBezTo>
                        <a:pt x="5" y="7"/>
                        <a:pt x="0" y="4"/>
                        <a:pt x="4" y="2"/>
                      </a:cubicBezTo>
                      <a:cubicBezTo>
                        <a:pt x="9" y="0"/>
                        <a:pt x="14" y="9"/>
                        <a:pt x="7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0" name="Freeform 959"/>
                <p:cNvSpPr>
                  <a:spLocks/>
                </p:cNvSpPr>
                <p:nvPr/>
              </p:nvSpPr>
              <p:spPr bwMode="auto">
                <a:xfrm>
                  <a:off x="2109" y="2624"/>
                  <a:ext cx="20" cy="19"/>
                </a:xfrm>
                <a:custGeom>
                  <a:avLst/>
                  <a:gdLst>
                    <a:gd name="T0" fmla="*/ 520 w 8"/>
                    <a:gd name="T1" fmla="*/ 0 h 7"/>
                    <a:gd name="T2" fmla="*/ 313 w 8"/>
                    <a:gd name="T3" fmla="*/ 863 h 7"/>
                    <a:gd name="T4" fmla="*/ 595 w 8"/>
                    <a:gd name="T5" fmla="*/ 163 h 7"/>
                    <a:gd name="T6" fmla="*/ 520 w 8"/>
                    <a:gd name="T7" fmla="*/ 16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cubicBezTo>
                        <a:pt x="2" y="0"/>
                        <a:pt x="0" y="5"/>
                        <a:pt x="3" y="6"/>
                      </a:cubicBezTo>
                      <a:cubicBezTo>
                        <a:pt x="7" y="7"/>
                        <a:pt x="8" y="3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1" name="Freeform 960"/>
                <p:cNvSpPr>
                  <a:spLocks/>
                </p:cNvSpPr>
                <p:nvPr/>
              </p:nvSpPr>
              <p:spPr bwMode="auto">
                <a:xfrm>
                  <a:off x="2111" y="2707"/>
                  <a:ext cx="15" cy="13"/>
                </a:xfrm>
                <a:custGeom>
                  <a:avLst/>
                  <a:gdLst>
                    <a:gd name="T0" fmla="*/ 520 w 6"/>
                    <a:gd name="T1" fmla="*/ 0 h 5"/>
                    <a:gd name="T2" fmla="*/ 313 w 6"/>
                    <a:gd name="T3" fmla="*/ 460 h 5"/>
                    <a:gd name="T4" fmla="*/ 520 w 6"/>
                    <a:gd name="T5" fmla="*/ 0 h 5"/>
                    <a:gd name="T6" fmla="*/ 395 w 6"/>
                    <a:gd name="T7" fmla="*/ 143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cubicBezTo>
                        <a:pt x="2" y="0"/>
                        <a:pt x="0" y="5"/>
                        <a:pt x="3" y="4"/>
                      </a:cubicBezTo>
                      <a:cubicBezTo>
                        <a:pt x="6" y="4"/>
                        <a:pt x="6" y="2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2" name="Freeform 961"/>
                <p:cNvSpPr>
                  <a:spLocks/>
                </p:cNvSpPr>
                <p:nvPr/>
              </p:nvSpPr>
              <p:spPr bwMode="auto">
                <a:xfrm>
                  <a:off x="2166" y="2709"/>
                  <a:ext cx="18" cy="27"/>
                </a:xfrm>
                <a:custGeom>
                  <a:avLst/>
                  <a:gdLst>
                    <a:gd name="T0" fmla="*/ 139 w 7"/>
                    <a:gd name="T1" fmla="*/ 591 h 10"/>
                    <a:gd name="T2" fmla="*/ 442 w 7"/>
                    <a:gd name="T3" fmla="*/ 1158 h 10"/>
                    <a:gd name="T4" fmla="*/ 139 w 7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4"/>
                      </a:moveTo>
                      <a:cubicBezTo>
                        <a:pt x="0" y="7"/>
                        <a:pt x="1" y="10"/>
                        <a:pt x="4" y="8"/>
                      </a:cubicBezTo>
                      <a:cubicBezTo>
                        <a:pt x="7" y="5"/>
                        <a:pt x="3" y="0"/>
                        <a:pt x="1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3" name="Freeform 962"/>
                <p:cNvSpPr>
                  <a:spLocks/>
                </p:cNvSpPr>
                <p:nvPr/>
              </p:nvSpPr>
              <p:spPr bwMode="auto">
                <a:xfrm>
                  <a:off x="1856" y="2749"/>
                  <a:ext cx="18" cy="22"/>
                </a:xfrm>
                <a:custGeom>
                  <a:avLst/>
                  <a:gdLst>
                    <a:gd name="T0" fmla="*/ 219 w 7"/>
                    <a:gd name="T1" fmla="*/ 462 h 8"/>
                    <a:gd name="T2" fmla="*/ 219 w 7"/>
                    <a:gd name="T3" fmla="*/ 355 h 8"/>
                    <a:gd name="T4" fmla="*/ 357 w 7"/>
                    <a:gd name="T5" fmla="*/ 1081 h 8"/>
                    <a:gd name="T6" fmla="*/ 357 w 7"/>
                    <a:gd name="T7" fmla="*/ 168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8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0" y="3"/>
                        <a:pt x="0" y="8"/>
                        <a:pt x="3" y="7"/>
                      </a:cubicBezTo>
                      <a:cubicBezTo>
                        <a:pt x="6" y="7"/>
                        <a:pt x="7" y="0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4" name="Freeform 963"/>
                <p:cNvSpPr>
                  <a:spLocks/>
                </p:cNvSpPr>
                <p:nvPr/>
              </p:nvSpPr>
              <p:spPr bwMode="auto">
                <a:xfrm>
                  <a:off x="1779" y="2675"/>
                  <a:ext cx="42" cy="34"/>
                </a:xfrm>
                <a:custGeom>
                  <a:avLst/>
                  <a:gdLst>
                    <a:gd name="T0" fmla="*/ 452 w 17"/>
                    <a:gd name="T1" fmla="*/ 0 h 13"/>
                    <a:gd name="T2" fmla="*/ 452 w 17"/>
                    <a:gd name="T3" fmla="*/ 1219 h 13"/>
                    <a:gd name="T4" fmla="*/ 635 w 17"/>
                    <a:gd name="T5" fmla="*/ 144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3">
                      <a:moveTo>
                        <a:pt x="5" y="0"/>
                      </a:moveTo>
                      <a:cubicBezTo>
                        <a:pt x="0" y="0"/>
                        <a:pt x="2" y="8"/>
                        <a:pt x="5" y="10"/>
                      </a:cubicBezTo>
                      <a:cubicBezTo>
                        <a:pt x="12" y="13"/>
                        <a:pt x="17" y="0"/>
                        <a:pt x="7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5" name="Freeform 964"/>
                <p:cNvSpPr>
                  <a:spLocks/>
                </p:cNvSpPr>
                <p:nvPr/>
              </p:nvSpPr>
              <p:spPr bwMode="auto">
                <a:xfrm>
                  <a:off x="1749" y="2680"/>
                  <a:ext cx="20" cy="29"/>
                </a:xfrm>
                <a:custGeom>
                  <a:avLst/>
                  <a:gdLst>
                    <a:gd name="T0" fmla="*/ 208 w 8"/>
                    <a:gd name="T1" fmla="*/ 772 h 11"/>
                    <a:gd name="T2" fmla="*/ 125 w 8"/>
                    <a:gd name="T3" fmla="*/ 1155 h 11"/>
                    <a:gd name="T4" fmla="*/ 208 w 8"/>
                    <a:gd name="T5" fmla="*/ 77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1">
                      <a:moveTo>
                        <a:pt x="2" y="6"/>
                      </a:moveTo>
                      <a:cubicBezTo>
                        <a:pt x="1" y="7"/>
                        <a:pt x="0" y="8"/>
                        <a:pt x="1" y="9"/>
                      </a:cubicBezTo>
                      <a:cubicBezTo>
                        <a:pt x="8" y="11"/>
                        <a:pt x="3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6" name="Freeform 965"/>
                <p:cNvSpPr>
                  <a:spLocks/>
                </p:cNvSpPr>
                <p:nvPr/>
              </p:nvSpPr>
              <p:spPr bwMode="auto">
                <a:xfrm>
                  <a:off x="1804" y="2597"/>
                  <a:ext cx="20" cy="24"/>
                </a:xfrm>
                <a:custGeom>
                  <a:avLst/>
                  <a:gdLst>
                    <a:gd name="T0" fmla="*/ 313 w 8"/>
                    <a:gd name="T1" fmla="*/ 397 h 9"/>
                    <a:gd name="T2" fmla="*/ 0 w 8"/>
                    <a:gd name="T3" fmla="*/ 1059 h 9"/>
                    <a:gd name="T4" fmla="*/ 708 w 8"/>
                    <a:gd name="T5" fmla="*/ 661 h 9"/>
                    <a:gd name="T6" fmla="*/ 313 w 8"/>
                    <a:gd name="T7" fmla="*/ 397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9">
                      <a:moveTo>
                        <a:pt x="3" y="3"/>
                      </a:move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2" y="9"/>
                        <a:pt x="7" y="8"/>
                        <a:pt x="7" y="5"/>
                      </a:cubicBezTo>
                      <a:cubicBezTo>
                        <a:pt x="8" y="2"/>
                        <a:pt x="4" y="0"/>
                        <a:pt x="3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7" name="Freeform 966"/>
                <p:cNvSpPr>
                  <a:spLocks/>
                </p:cNvSpPr>
                <p:nvPr/>
              </p:nvSpPr>
              <p:spPr bwMode="auto">
                <a:xfrm>
                  <a:off x="1884" y="2629"/>
                  <a:ext cx="32" cy="24"/>
                </a:xfrm>
                <a:custGeom>
                  <a:avLst/>
                  <a:gdLst>
                    <a:gd name="T0" fmla="*/ 377 w 13"/>
                    <a:gd name="T1" fmla="*/ 248 h 9"/>
                    <a:gd name="T2" fmla="*/ 928 w 13"/>
                    <a:gd name="T3" fmla="*/ 661 h 9"/>
                    <a:gd name="T4" fmla="*/ 377 w 13"/>
                    <a:gd name="T5" fmla="*/ 39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4" y="2"/>
                      </a:moveTo>
                      <a:cubicBezTo>
                        <a:pt x="0" y="6"/>
                        <a:pt x="7" y="9"/>
                        <a:pt x="10" y="5"/>
                      </a:cubicBezTo>
                      <a:cubicBezTo>
                        <a:pt x="13" y="1"/>
                        <a:pt x="7" y="0"/>
                        <a:pt x="4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8" name="Freeform 967"/>
                <p:cNvSpPr>
                  <a:spLocks/>
                </p:cNvSpPr>
                <p:nvPr/>
              </p:nvSpPr>
              <p:spPr bwMode="auto">
                <a:xfrm>
                  <a:off x="1821" y="2651"/>
                  <a:ext cx="38" cy="34"/>
                </a:xfrm>
                <a:custGeom>
                  <a:avLst/>
                  <a:gdLst>
                    <a:gd name="T0" fmla="*/ 750 w 15"/>
                    <a:gd name="T1" fmla="*/ 466 h 13"/>
                    <a:gd name="T2" fmla="*/ 750 w 15"/>
                    <a:gd name="T3" fmla="*/ 1593 h 13"/>
                    <a:gd name="T4" fmla="*/ 616 w 15"/>
                    <a:gd name="T5" fmla="*/ 84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7" y="4"/>
                      </a:moveTo>
                      <a:cubicBezTo>
                        <a:pt x="1" y="5"/>
                        <a:pt x="0" y="13"/>
                        <a:pt x="7" y="13"/>
                      </a:cubicBezTo>
                      <a:cubicBezTo>
                        <a:pt x="15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09" name="Freeform 968"/>
                <p:cNvSpPr>
                  <a:spLocks/>
                </p:cNvSpPr>
                <p:nvPr/>
              </p:nvSpPr>
              <p:spPr bwMode="auto">
                <a:xfrm>
                  <a:off x="1756" y="2797"/>
                  <a:ext cx="30" cy="48"/>
                </a:xfrm>
                <a:custGeom>
                  <a:avLst/>
                  <a:gdLst>
                    <a:gd name="T0" fmla="*/ 520 w 12"/>
                    <a:gd name="T1" fmla="*/ 661 h 18"/>
                    <a:gd name="T2" fmla="*/ 908 w 12"/>
                    <a:gd name="T3" fmla="*/ 1459 h 18"/>
                    <a:gd name="T4" fmla="*/ 313 w 1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8">
                      <a:moveTo>
                        <a:pt x="5" y="5"/>
                      </a:moveTo>
                      <a:cubicBezTo>
                        <a:pt x="0" y="10"/>
                        <a:pt x="6" y="18"/>
                        <a:pt x="9" y="11"/>
                      </a:cubicBezTo>
                      <a:cubicBezTo>
                        <a:pt x="12" y="6"/>
                        <a:pt x="3" y="0"/>
                        <a:pt x="3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0" name="Freeform 969"/>
                <p:cNvSpPr>
                  <a:spLocks/>
                </p:cNvSpPr>
                <p:nvPr/>
              </p:nvSpPr>
              <p:spPr bwMode="auto">
                <a:xfrm>
                  <a:off x="1786" y="2869"/>
                  <a:ext cx="28" cy="24"/>
                </a:xfrm>
                <a:custGeom>
                  <a:avLst/>
                  <a:gdLst>
                    <a:gd name="T0" fmla="*/ 415 w 11"/>
                    <a:gd name="T1" fmla="*/ 0 h 9"/>
                    <a:gd name="T2" fmla="*/ 629 w 11"/>
                    <a:gd name="T3" fmla="*/ 1216 h 9"/>
                    <a:gd name="T4" fmla="*/ 629 w 11"/>
                    <a:gd name="T5" fmla="*/ 0 h 9"/>
                    <a:gd name="T6" fmla="*/ 545 w 11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4" y="0"/>
                      </a:moveTo>
                      <a:cubicBezTo>
                        <a:pt x="0" y="1"/>
                        <a:pt x="2" y="9"/>
                        <a:pt x="6" y="9"/>
                      </a:cubicBezTo>
                      <a:cubicBezTo>
                        <a:pt x="11" y="9"/>
                        <a:pt x="9" y="1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1" name="Freeform 970"/>
                <p:cNvSpPr>
                  <a:spLocks/>
                </p:cNvSpPr>
                <p:nvPr/>
              </p:nvSpPr>
              <p:spPr bwMode="auto">
                <a:xfrm>
                  <a:off x="2141" y="2904"/>
                  <a:ext cx="10" cy="19"/>
                </a:xfrm>
                <a:custGeom>
                  <a:avLst/>
                  <a:gdLst>
                    <a:gd name="T0" fmla="*/ 125 w 4"/>
                    <a:gd name="T1" fmla="*/ 163 h 7"/>
                    <a:gd name="T2" fmla="*/ 313 w 4"/>
                    <a:gd name="T3" fmla="*/ 1040 h 7"/>
                    <a:gd name="T4" fmla="*/ 125 w 4"/>
                    <a:gd name="T5" fmla="*/ 0 h 7"/>
                    <a:gd name="T6" fmla="*/ 0 w 4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1" y="1"/>
                      </a:moveTo>
                      <a:cubicBezTo>
                        <a:pt x="0" y="4"/>
                        <a:pt x="0" y="6"/>
                        <a:pt x="3" y="7"/>
                      </a:cubicBezTo>
                      <a:cubicBezTo>
                        <a:pt x="4" y="5"/>
                        <a:pt x="4" y="0"/>
                        <a:pt x="1" y="0"/>
                      </a:cubicBezTo>
                      <a:cubicBezTo>
                        <a:pt x="0" y="1"/>
                        <a:pt x="0" y="3"/>
                        <a:pt x="0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2" name="Freeform 971"/>
                <p:cNvSpPr>
                  <a:spLocks/>
                </p:cNvSpPr>
                <p:nvPr/>
              </p:nvSpPr>
              <p:spPr bwMode="auto">
                <a:xfrm>
                  <a:off x="1856" y="2864"/>
                  <a:ext cx="23" cy="29"/>
                </a:xfrm>
                <a:custGeom>
                  <a:avLst/>
                  <a:gdLst>
                    <a:gd name="T0" fmla="*/ 130 w 9"/>
                    <a:gd name="T1" fmla="*/ 527 h 11"/>
                    <a:gd name="T2" fmla="*/ 432 w 9"/>
                    <a:gd name="T3" fmla="*/ 1265 h 11"/>
                    <a:gd name="T4" fmla="*/ 432 w 9"/>
                    <a:gd name="T5" fmla="*/ 0 h 11"/>
                    <a:gd name="T6" fmla="*/ 130 w 9"/>
                    <a:gd name="T7" fmla="*/ 86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1" y="4"/>
                      </a:moveTo>
                      <a:cubicBezTo>
                        <a:pt x="0" y="6"/>
                        <a:pt x="1" y="11"/>
                        <a:pt x="4" y="10"/>
                      </a:cubicBezTo>
                      <a:cubicBezTo>
                        <a:pt x="9" y="10"/>
                        <a:pt x="9" y="1"/>
                        <a:pt x="4" y="0"/>
                      </a:cubicBezTo>
                      <a:cubicBezTo>
                        <a:pt x="2" y="1"/>
                        <a:pt x="1" y="4"/>
                        <a:pt x="1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3" name="Freeform 972"/>
                <p:cNvSpPr>
                  <a:spLocks/>
                </p:cNvSpPr>
                <p:nvPr/>
              </p:nvSpPr>
              <p:spPr bwMode="auto">
                <a:xfrm>
                  <a:off x="1931" y="2872"/>
                  <a:ext cx="28" cy="27"/>
                </a:xfrm>
                <a:custGeom>
                  <a:avLst/>
                  <a:gdLst>
                    <a:gd name="T0" fmla="*/ 629 w 11"/>
                    <a:gd name="T1" fmla="*/ 159 h 10"/>
                    <a:gd name="T2" fmla="*/ 629 w 11"/>
                    <a:gd name="T3" fmla="*/ 1283 h 10"/>
                    <a:gd name="T4" fmla="*/ 629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6" y="1"/>
                      </a:moveTo>
                      <a:cubicBezTo>
                        <a:pt x="0" y="0"/>
                        <a:pt x="0" y="10"/>
                        <a:pt x="6" y="9"/>
                      </a:cubicBezTo>
                      <a:cubicBezTo>
                        <a:pt x="11" y="9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4" name="Freeform 973"/>
                <p:cNvSpPr>
                  <a:spLocks/>
                </p:cNvSpPr>
                <p:nvPr/>
              </p:nvSpPr>
              <p:spPr bwMode="auto">
                <a:xfrm>
                  <a:off x="1984" y="2829"/>
                  <a:ext cx="22" cy="19"/>
                </a:xfrm>
                <a:custGeom>
                  <a:avLst/>
                  <a:gdLst>
                    <a:gd name="T0" fmla="*/ 425 w 9"/>
                    <a:gd name="T1" fmla="*/ 0 h 7"/>
                    <a:gd name="T2" fmla="*/ 425 w 9"/>
                    <a:gd name="T3" fmla="*/ 1040 h 7"/>
                    <a:gd name="T4" fmla="*/ 352 w 9"/>
                    <a:gd name="T5" fmla="*/ 280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2" y="1"/>
                        <a:pt x="0" y="7"/>
                        <a:pt x="5" y="7"/>
                      </a:cubicBezTo>
                      <a:cubicBezTo>
                        <a:pt x="9" y="7"/>
                        <a:pt x="8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5" name="Freeform 974"/>
                <p:cNvSpPr>
                  <a:spLocks/>
                </p:cNvSpPr>
                <p:nvPr/>
              </p:nvSpPr>
              <p:spPr bwMode="auto">
                <a:xfrm>
                  <a:off x="1949" y="2803"/>
                  <a:ext cx="27" cy="18"/>
                </a:xfrm>
                <a:custGeom>
                  <a:avLst/>
                  <a:gdLst>
                    <a:gd name="T0" fmla="*/ 427 w 11"/>
                    <a:gd name="T1" fmla="*/ 0 h 7"/>
                    <a:gd name="T2" fmla="*/ 547 w 11"/>
                    <a:gd name="T3" fmla="*/ 661 h 7"/>
                    <a:gd name="T4" fmla="*/ 427 w 11"/>
                    <a:gd name="T5" fmla="*/ 1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7">
                      <a:moveTo>
                        <a:pt x="5" y="0"/>
                      </a:moveTo>
                      <a:cubicBezTo>
                        <a:pt x="0" y="0"/>
                        <a:pt x="1" y="7"/>
                        <a:pt x="6" y="6"/>
                      </a:cubicBezTo>
                      <a:cubicBezTo>
                        <a:pt x="11" y="4"/>
                        <a:pt x="8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6" name="Freeform 975"/>
                <p:cNvSpPr>
                  <a:spLocks/>
                </p:cNvSpPr>
                <p:nvPr/>
              </p:nvSpPr>
              <p:spPr bwMode="auto">
                <a:xfrm>
                  <a:off x="2099" y="2813"/>
                  <a:ext cx="32" cy="32"/>
                </a:xfrm>
                <a:custGeom>
                  <a:avLst/>
                  <a:gdLst>
                    <a:gd name="T0" fmla="*/ 625 w 13"/>
                    <a:gd name="T1" fmla="*/ 248 h 12"/>
                    <a:gd name="T2" fmla="*/ 377 w 13"/>
                    <a:gd name="T3" fmla="*/ 1365 h 12"/>
                    <a:gd name="T4" fmla="*/ 625 w 13"/>
                    <a:gd name="T5" fmla="*/ 39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7" y="2"/>
                      </a:moveTo>
                      <a:cubicBezTo>
                        <a:pt x="2" y="0"/>
                        <a:pt x="0" y="8"/>
                        <a:pt x="4" y="10"/>
                      </a:cubicBezTo>
                      <a:cubicBezTo>
                        <a:pt x="9" y="12"/>
                        <a:pt x="13" y="3"/>
                        <a:pt x="7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7" name="Freeform 976"/>
                <p:cNvSpPr>
                  <a:spLocks/>
                </p:cNvSpPr>
                <p:nvPr/>
              </p:nvSpPr>
              <p:spPr bwMode="auto">
                <a:xfrm>
                  <a:off x="2196" y="2781"/>
                  <a:ext cx="20" cy="40"/>
                </a:xfrm>
                <a:custGeom>
                  <a:avLst/>
                  <a:gdLst>
                    <a:gd name="T0" fmla="*/ 520 w 8"/>
                    <a:gd name="T1" fmla="*/ 39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5" y="3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8" name="Freeform 977"/>
                <p:cNvSpPr>
                  <a:spLocks/>
                </p:cNvSpPr>
                <p:nvPr/>
              </p:nvSpPr>
              <p:spPr bwMode="auto">
                <a:xfrm>
                  <a:off x="2221" y="2765"/>
                  <a:ext cx="33" cy="27"/>
                </a:xfrm>
                <a:custGeom>
                  <a:avLst/>
                  <a:gdLst>
                    <a:gd name="T0" fmla="*/ 754 w 13"/>
                    <a:gd name="T1" fmla="*/ 0 h 10"/>
                    <a:gd name="T2" fmla="*/ 619 w 13"/>
                    <a:gd name="T3" fmla="*/ 1436 h 10"/>
                    <a:gd name="T4" fmla="*/ 619 w 13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7" y="0"/>
                      </a:moveTo>
                      <a:cubicBezTo>
                        <a:pt x="3" y="1"/>
                        <a:pt x="0" y="10"/>
                        <a:pt x="6" y="10"/>
                      </a:cubicBezTo>
                      <a:cubicBezTo>
                        <a:pt x="11" y="10"/>
                        <a:pt x="13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19" name="Freeform 978"/>
                <p:cNvSpPr>
                  <a:spLocks/>
                </p:cNvSpPr>
                <p:nvPr/>
              </p:nvSpPr>
              <p:spPr bwMode="auto">
                <a:xfrm>
                  <a:off x="2196" y="2728"/>
                  <a:ext cx="33" cy="24"/>
                </a:xfrm>
                <a:custGeom>
                  <a:avLst/>
                  <a:gdLst>
                    <a:gd name="T0" fmla="*/ 619 w 13"/>
                    <a:gd name="T1" fmla="*/ 0 h 9"/>
                    <a:gd name="T2" fmla="*/ 541 w 13"/>
                    <a:gd name="T3" fmla="*/ 1216 h 9"/>
                    <a:gd name="T4" fmla="*/ 619 w 13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3" y="0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0" name="Freeform 979"/>
                <p:cNvSpPr>
                  <a:spLocks/>
                </p:cNvSpPr>
                <p:nvPr/>
              </p:nvSpPr>
              <p:spPr bwMode="auto">
                <a:xfrm>
                  <a:off x="2259" y="2733"/>
                  <a:ext cx="27" cy="43"/>
                </a:xfrm>
                <a:custGeom>
                  <a:avLst/>
                  <a:gdLst>
                    <a:gd name="T0" fmla="*/ 71 w 11"/>
                    <a:gd name="T1" fmla="*/ 1148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8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4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1" name="Freeform 980"/>
                <p:cNvSpPr>
                  <a:spLocks/>
                </p:cNvSpPr>
                <p:nvPr/>
              </p:nvSpPr>
              <p:spPr bwMode="auto">
                <a:xfrm>
                  <a:off x="2216" y="2819"/>
                  <a:ext cx="30" cy="34"/>
                </a:xfrm>
                <a:custGeom>
                  <a:avLst/>
                  <a:gdLst>
                    <a:gd name="T0" fmla="*/ 595 w 12"/>
                    <a:gd name="T1" fmla="*/ 377 h 13"/>
                    <a:gd name="T2" fmla="*/ 313 w 12"/>
                    <a:gd name="T3" fmla="*/ 1219 h 13"/>
                    <a:gd name="T4" fmla="*/ 595 w 12"/>
                    <a:gd name="T5" fmla="*/ 37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3"/>
                      </a:moveTo>
                      <a:cubicBezTo>
                        <a:pt x="1" y="0"/>
                        <a:pt x="0" y="9"/>
                        <a:pt x="3" y="10"/>
                      </a:cubicBezTo>
                      <a:cubicBezTo>
                        <a:pt x="8" y="13"/>
                        <a:pt x="12" y="3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2" name="Freeform 981"/>
                <p:cNvSpPr>
                  <a:spLocks/>
                </p:cNvSpPr>
                <p:nvPr/>
              </p:nvSpPr>
              <p:spPr bwMode="auto">
                <a:xfrm>
                  <a:off x="2116" y="2853"/>
                  <a:ext cx="15" cy="16"/>
                </a:xfrm>
                <a:custGeom>
                  <a:avLst/>
                  <a:gdLst>
                    <a:gd name="T0" fmla="*/ 313 w 6"/>
                    <a:gd name="T1" fmla="*/ 0 h 6"/>
                    <a:gd name="T2" fmla="*/ 0 w 6"/>
                    <a:gd name="T3" fmla="*/ 547 h 6"/>
                    <a:gd name="T4" fmla="*/ 313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4" y="6"/>
                        <a:pt x="6" y="0"/>
                        <a:pt x="3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3" name="Freeform 982"/>
                <p:cNvSpPr>
                  <a:spLocks/>
                </p:cNvSpPr>
                <p:nvPr/>
              </p:nvSpPr>
              <p:spPr bwMode="auto">
                <a:xfrm>
                  <a:off x="2036" y="2864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158 h 10"/>
                    <a:gd name="T4" fmla="*/ 549 w 9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0" y="10"/>
                        <a:pt x="5" y="8"/>
                      </a:cubicBezTo>
                      <a:cubicBezTo>
                        <a:pt x="8" y="7"/>
                        <a:pt x="9" y="2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4" name="Freeform 983"/>
                <p:cNvSpPr>
                  <a:spLocks/>
                </p:cNvSpPr>
                <p:nvPr/>
              </p:nvSpPr>
              <p:spPr bwMode="auto">
                <a:xfrm>
                  <a:off x="2201" y="2640"/>
                  <a:ext cx="8" cy="11"/>
                </a:xfrm>
                <a:custGeom>
                  <a:avLst/>
                  <a:gdLst>
                    <a:gd name="T0" fmla="*/ 149 w 3"/>
                    <a:gd name="T1" fmla="*/ 0 h 4"/>
                    <a:gd name="T2" fmla="*/ 0 w 3"/>
                    <a:gd name="T3" fmla="*/ 462 h 4"/>
                    <a:gd name="T4" fmla="*/ 397 w 3"/>
                    <a:gd name="T5" fmla="*/ 168 h 4"/>
                    <a:gd name="T6" fmla="*/ 149 w 3"/>
                    <a:gd name="T7" fmla="*/ 355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3" y="4"/>
                        <a:pt x="3" y="3"/>
                        <a:pt x="3" y="1"/>
                      </a:cubicBezTo>
                      <a:cubicBezTo>
                        <a:pt x="2" y="1"/>
                        <a:pt x="2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5" name="Freeform 984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480" cy="413"/>
                </a:xfrm>
                <a:custGeom>
                  <a:avLst/>
                  <a:gdLst>
                    <a:gd name="T0" fmla="*/ 2738 w 192"/>
                    <a:gd name="T1" fmla="*/ 12092 h 155"/>
                    <a:gd name="T2" fmla="*/ 7625 w 192"/>
                    <a:gd name="T3" fmla="*/ 6206 h 155"/>
                    <a:gd name="T4" fmla="*/ 13095 w 192"/>
                    <a:gd name="T5" fmla="*/ 1604 h 155"/>
                    <a:gd name="T6" fmla="*/ 18750 w 192"/>
                    <a:gd name="T7" fmla="*/ 546 h 155"/>
                    <a:gd name="T8" fmla="*/ 13283 w 192"/>
                    <a:gd name="T9" fmla="*/ 546 h 155"/>
                    <a:gd name="T10" fmla="*/ 8520 w 192"/>
                    <a:gd name="T11" fmla="*/ 3784 h 155"/>
                    <a:gd name="T12" fmla="*/ 4500 w 192"/>
                    <a:gd name="T13" fmla="*/ 5238 h 155"/>
                    <a:gd name="T14" fmla="*/ 1875 w 192"/>
                    <a:gd name="T15" fmla="*/ 11934 h 155"/>
                    <a:gd name="T16" fmla="*/ 595 w 192"/>
                    <a:gd name="T17" fmla="*/ 20810 h 155"/>
                    <a:gd name="T18" fmla="*/ 2738 w 192"/>
                    <a:gd name="T19" fmla="*/ 12092 h 1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2" h="155">
                      <a:moveTo>
                        <a:pt x="28" y="90"/>
                      </a:moveTo>
                      <a:cubicBezTo>
                        <a:pt x="41" y="63"/>
                        <a:pt x="55" y="52"/>
                        <a:pt x="78" y="46"/>
                      </a:cubicBezTo>
                      <a:cubicBezTo>
                        <a:pt x="101" y="40"/>
                        <a:pt x="120" y="24"/>
                        <a:pt x="134" y="12"/>
                      </a:cubicBezTo>
                      <a:cubicBezTo>
                        <a:pt x="148" y="0"/>
                        <a:pt x="167" y="1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7" y="128"/>
                        <a:pt x="15" y="117"/>
                        <a:pt x="28" y="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6" name="Freeform 985"/>
                <p:cNvSpPr>
                  <a:spLocks/>
                </p:cNvSpPr>
                <p:nvPr/>
              </p:nvSpPr>
              <p:spPr bwMode="auto">
                <a:xfrm>
                  <a:off x="1694" y="2448"/>
                  <a:ext cx="442" cy="416"/>
                </a:xfrm>
                <a:custGeom>
                  <a:avLst/>
                  <a:gdLst>
                    <a:gd name="T0" fmla="*/ 2133 w 177"/>
                    <a:gd name="T1" fmla="*/ 19968 h 156"/>
                    <a:gd name="T2" fmla="*/ 1558 w 177"/>
                    <a:gd name="T3" fmla="*/ 11741 h 156"/>
                    <a:gd name="T4" fmla="*/ 6305 w 177"/>
                    <a:gd name="T5" fmla="*/ 6315 h 156"/>
                    <a:gd name="T6" fmla="*/ 14261 w 177"/>
                    <a:gd name="T7" fmla="*/ 3789 h 156"/>
                    <a:gd name="T8" fmla="*/ 16986 w 177"/>
                    <a:gd name="T9" fmla="*/ 5256 h 156"/>
                    <a:gd name="T10" fmla="*/ 17193 w 177"/>
                    <a:gd name="T11" fmla="*/ 5256 h 156"/>
                    <a:gd name="T12" fmla="*/ 13425 w 177"/>
                    <a:gd name="T13" fmla="*/ 2675 h 156"/>
                    <a:gd name="T14" fmla="*/ 574 w 177"/>
                    <a:gd name="T15" fmla="*/ 10261 h 156"/>
                    <a:gd name="T16" fmla="*/ 2525 w 177"/>
                    <a:gd name="T17" fmla="*/ 21027 h 156"/>
                    <a:gd name="T18" fmla="*/ 2133 w 177"/>
                    <a:gd name="T19" fmla="*/ 19968 h 1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77" h="156">
                      <a:moveTo>
                        <a:pt x="22" y="148"/>
                      </a:moveTo>
                      <a:cubicBezTo>
                        <a:pt x="9" y="124"/>
                        <a:pt x="11" y="104"/>
                        <a:pt x="16" y="87"/>
                      </a:cubicBezTo>
                      <a:cubicBezTo>
                        <a:pt x="22" y="68"/>
                        <a:pt x="42" y="59"/>
                        <a:pt x="65" y="47"/>
                      </a:cubicBezTo>
                      <a:cubicBezTo>
                        <a:pt x="88" y="34"/>
                        <a:pt x="113" y="17"/>
                        <a:pt x="147" y="28"/>
                      </a:cubicBezTo>
                      <a:cubicBezTo>
                        <a:pt x="157" y="30"/>
                        <a:pt x="167" y="34"/>
                        <a:pt x="175" y="39"/>
                      </a:cubicBezTo>
                      <a:cubicBezTo>
                        <a:pt x="177" y="39"/>
                        <a:pt x="177" y="39"/>
                        <a:pt x="177" y="39"/>
                      </a:cubicBezTo>
                      <a:cubicBezTo>
                        <a:pt x="165" y="31"/>
                        <a:pt x="152" y="24"/>
                        <a:pt x="138" y="20"/>
                      </a:cubicBezTo>
                      <a:cubicBezTo>
                        <a:pt x="70" y="0"/>
                        <a:pt x="18" y="38"/>
                        <a:pt x="6" y="76"/>
                      </a:cubicBezTo>
                      <a:cubicBezTo>
                        <a:pt x="0" y="97"/>
                        <a:pt x="6" y="128"/>
                        <a:pt x="26" y="156"/>
                      </a:cubicBezTo>
                      <a:cubicBezTo>
                        <a:pt x="23" y="151"/>
                        <a:pt x="24" y="153"/>
                        <a:pt x="22" y="148"/>
                      </a:cubicBezTo>
                      <a:close/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7" name="Freeform 986"/>
                <p:cNvSpPr>
                  <a:spLocks/>
                </p:cNvSpPr>
                <p:nvPr/>
              </p:nvSpPr>
              <p:spPr bwMode="auto">
                <a:xfrm>
                  <a:off x="1709" y="2448"/>
                  <a:ext cx="330" cy="203"/>
                </a:xfrm>
                <a:custGeom>
                  <a:avLst/>
                  <a:gdLst>
                    <a:gd name="T0" fmla="*/ 0 w 132"/>
                    <a:gd name="T1" fmla="*/ 10332 h 76"/>
                    <a:gd name="T2" fmla="*/ 12895 w 132"/>
                    <a:gd name="T3" fmla="*/ 2703 h 76"/>
                    <a:gd name="T4" fmla="*/ 0 w 132"/>
                    <a:gd name="T5" fmla="*/ 10332 h 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2" h="76">
                      <a:moveTo>
                        <a:pt x="0" y="76"/>
                      </a:moveTo>
                      <a:cubicBezTo>
                        <a:pt x="12" y="38"/>
                        <a:pt x="64" y="0"/>
                        <a:pt x="132" y="20"/>
                      </a:cubicBezTo>
                      <a:cubicBezTo>
                        <a:pt x="102" y="12"/>
                        <a:pt x="28" y="25"/>
                        <a:pt x="0" y="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8" name="Freeform 987"/>
                <p:cNvSpPr>
                  <a:spLocks/>
                </p:cNvSpPr>
                <p:nvPr/>
              </p:nvSpPr>
              <p:spPr bwMode="auto">
                <a:xfrm>
                  <a:off x="1719" y="2496"/>
                  <a:ext cx="757" cy="733"/>
                </a:xfrm>
                <a:custGeom>
                  <a:avLst/>
                  <a:gdLst>
                    <a:gd name="T0" fmla="*/ 28056 w 303"/>
                    <a:gd name="T1" fmla="*/ 11701 h 275"/>
                    <a:gd name="T2" fmla="*/ 27277 w 303"/>
                    <a:gd name="T3" fmla="*/ 7005 h 275"/>
                    <a:gd name="T4" fmla="*/ 25198 w 303"/>
                    <a:gd name="T5" fmla="*/ 1762 h 275"/>
                    <a:gd name="T6" fmla="*/ 25323 w 303"/>
                    <a:gd name="T7" fmla="*/ 2820 h 275"/>
                    <a:gd name="T8" fmla="*/ 25591 w 303"/>
                    <a:gd name="T9" fmla="*/ 7674 h 275"/>
                    <a:gd name="T10" fmla="*/ 26103 w 303"/>
                    <a:gd name="T11" fmla="*/ 16702 h 275"/>
                    <a:gd name="T12" fmla="*/ 17733 w 303"/>
                    <a:gd name="T13" fmla="*/ 30280 h 275"/>
                    <a:gd name="T14" fmla="*/ 9439 w 303"/>
                    <a:gd name="T15" fmla="*/ 32404 h 275"/>
                    <a:gd name="T16" fmla="*/ 6111 w 303"/>
                    <a:gd name="T17" fmla="*/ 31908 h 275"/>
                    <a:gd name="T18" fmla="*/ 1042 w 303"/>
                    <a:gd name="T19" fmla="*/ 29733 h 275"/>
                    <a:gd name="T20" fmla="*/ 2996 w 303"/>
                    <a:gd name="T21" fmla="*/ 32007 h 275"/>
                    <a:gd name="T22" fmla="*/ 9619 w 303"/>
                    <a:gd name="T23" fmla="*/ 35125 h 275"/>
                    <a:gd name="T24" fmla="*/ 11772 w 303"/>
                    <a:gd name="T25" fmla="*/ 36431 h 275"/>
                    <a:gd name="T26" fmla="*/ 15000 w 303"/>
                    <a:gd name="T27" fmla="*/ 35944 h 275"/>
                    <a:gd name="T28" fmla="*/ 21708 w 303"/>
                    <a:gd name="T29" fmla="*/ 33521 h 275"/>
                    <a:gd name="T30" fmla="*/ 25591 w 303"/>
                    <a:gd name="T31" fmla="*/ 30941 h 275"/>
                    <a:gd name="T32" fmla="*/ 28519 w 303"/>
                    <a:gd name="T33" fmla="*/ 20695 h 275"/>
                    <a:gd name="T34" fmla="*/ 28056 w 303"/>
                    <a:gd name="T35" fmla="*/ 11701 h 27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03" h="275">
                      <a:moveTo>
                        <a:pt x="288" y="87"/>
                      </a:moveTo>
                      <a:cubicBezTo>
                        <a:pt x="285" y="76"/>
                        <a:pt x="288" y="61"/>
                        <a:pt x="280" y="52"/>
                      </a:cubicBezTo>
                      <a:cubicBezTo>
                        <a:pt x="270" y="38"/>
                        <a:pt x="267" y="27"/>
                        <a:pt x="259" y="13"/>
                      </a:cubicBezTo>
                      <a:cubicBezTo>
                        <a:pt x="250" y="0"/>
                        <a:pt x="257" y="11"/>
                        <a:pt x="260" y="21"/>
                      </a:cubicBezTo>
                      <a:cubicBezTo>
                        <a:pt x="267" y="30"/>
                        <a:pt x="260" y="46"/>
                        <a:pt x="263" y="57"/>
                      </a:cubicBezTo>
                      <a:cubicBezTo>
                        <a:pt x="268" y="76"/>
                        <a:pt x="279" y="101"/>
                        <a:pt x="268" y="124"/>
                      </a:cubicBezTo>
                      <a:cubicBezTo>
                        <a:pt x="228" y="221"/>
                        <a:pt x="196" y="209"/>
                        <a:pt x="182" y="225"/>
                      </a:cubicBezTo>
                      <a:cubicBezTo>
                        <a:pt x="166" y="244"/>
                        <a:pt x="108" y="242"/>
                        <a:pt x="97" y="241"/>
                      </a:cubicBezTo>
                      <a:cubicBezTo>
                        <a:pt x="88" y="240"/>
                        <a:pt x="70" y="238"/>
                        <a:pt x="63" y="237"/>
                      </a:cubicBezTo>
                      <a:cubicBezTo>
                        <a:pt x="47" y="237"/>
                        <a:pt x="21" y="232"/>
                        <a:pt x="11" y="221"/>
                      </a:cubicBezTo>
                      <a:cubicBezTo>
                        <a:pt x="0" y="209"/>
                        <a:pt x="16" y="229"/>
                        <a:pt x="31" y="238"/>
                      </a:cubicBezTo>
                      <a:cubicBezTo>
                        <a:pt x="41" y="250"/>
                        <a:pt x="83" y="260"/>
                        <a:pt x="99" y="261"/>
                      </a:cubicBezTo>
                      <a:cubicBezTo>
                        <a:pt x="106" y="261"/>
                        <a:pt x="113" y="270"/>
                        <a:pt x="121" y="271"/>
                      </a:cubicBezTo>
                      <a:cubicBezTo>
                        <a:pt x="132" y="272"/>
                        <a:pt x="143" y="264"/>
                        <a:pt x="154" y="267"/>
                      </a:cubicBezTo>
                      <a:cubicBezTo>
                        <a:pt x="178" y="275"/>
                        <a:pt x="207" y="268"/>
                        <a:pt x="223" y="249"/>
                      </a:cubicBezTo>
                      <a:cubicBezTo>
                        <a:pt x="237" y="233"/>
                        <a:pt x="244" y="238"/>
                        <a:pt x="263" y="230"/>
                      </a:cubicBezTo>
                      <a:cubicBezTo>
                        <a:pt x="298" y="215"/>
                        <a:pt x="280" y="183"/>
                        <a:pt x="293" y="154"/>
                      </a:cubicBezTo>
                      <a:cubicBezTo>
                        <a:pt x="303" y="131"/>
                        <a:pt x="293" y="106"/>
                        <a:pt x="288" y="87"/>
                      </a:cubicBezTo>
                      <a:close/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29" name="Freeform 988"/>
                <p:cNvSpPr>
                  <a:spLocks/>
                </p:cNvSpPr>
                <p:nvPr/>
              </p:nvSpPr>
              <p:spPr bwMode="auto">
                <a:xfrm>
                  <a:off x="2021" y="2728"/>
                  <a:ext cx="455" cy="501"/>
                </a:xfrm>
                <a:custGeom>
                  <a:avLst/>
                  <a:gdLst>
                    <a:gd name="T0" fmla="*/ 0 w 182"/>
                    <a:gd name="T1" fmla="*/ 24714 h 188"/>
                    <a:gd name="T2" fmla="*/ 3250 w 182"/>
                    <a:gd name="T3" fmla="*/ 24203 h 188"/>
                    <a:gd name="T4" fmla="*/ 9970 w 182"/>
                    <a:gd name="T5" fmla="*/ 21780 h 188"/>
                    <a:gd name="T6" fmla="*/ 13875 w 182"/>
                    <a:gd name="T7" fmla="*/ 19211 h 188"/>
                    <a:gd name="T8" fmla="*/ 16800 w 182"/>
                    <a:gd name="T9" fmla="*/ 9026 h 188"/>
                    <a:gd name="T10" fmla="*/ 16333 w 182"/>
                    <a:gd name="T11" fmla="*/ 0 h 188"/>
                    <a:gd name="T12" fmla="*/ 16333 w 182"/>
                    <a:gd name="T13" fmla="*/ 5788 h 188"/>
                    <a:gd name="T14" fmla="*/ 15158 w 182"/>
                    <a:gd name="T15" fmla="*/ 11696 h 188"/>
                    <a:gd name="T16" fmla="*/ 13020 w 182"/>
                    <a:gd name="T17" fmla="*/ 16632 h 188"/>
                    <a:gd name="T18" fmla="*/ 9500 w 182"/>
                    <a:gd name="T19" fmla="*/ 20019 h 188"/>
                    <a:gd name="T20" fmla="*/ 5595 w 182"/>
                    <a:gd name="T21" fmla="*/ 23110 h 188"/>
                    <a:gd name="T22" fmla="*/ 0 w 182"/>
                    <a:gd name="T23" fmla="*/ 24714 h 18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2" h="188">
                      <a:moveTo>
                        <a:pt x="0" y="184"/>
                      </a:moveTo>
                      <a:cubicBezTo>
                        <a:pt x="11" y="185"/>
                        <a:pt x="22" y="177"/>
                        <a:pt x="33" y="180"/>
                      </a:cubicBezTo>
                      <a:cubicBezTo>
                        <a:pt x="57" y="188"/>
                        <a:pt x="86" y="181"/>
                        <a:pt x="102" y="162"/>
                      </a:cubicBezTo>
                      <a:cubicBezTo>
                        <a:pt x="116" y="146"/>
                        <a:pt x="123" y="151"/>
                        <a:pt x="142" y="143"/>
                      </a:cubicBezTo>
                      <a:cubicBezTo>
                        <a:pt x="177" y="128"/>
                        <a:pt x="159" y="96"/>
                        <a:pt x="172" y="67"/>
                      </a:cubicBezTo>
                      <a:cubicBezTo>
                        <a:pt x="182" y="44"/>
                        <a:pt x="172" y="19"/>
                        <a:pt x="167" y="0"/>
                      </a:cubicBezTo>
                      <a:cubicBezTo>
                        <a:pt x="163" y="16"/>
                        <a:pt x="167" y="28"/>
                        <a:pt x="167" y="43"/>
                      </a:cubicBezTo>
                      <a:cubicBezTo>
                        <a:pt x="167" y="58"/>
                        <a:pt x="157" y="67"/>
                        <a:pt x="155" y="87"/>
                      </a:cubicBezTo>
                      <a:cubicBezTo>
                        <a:pt x="153" y="107"/>
                        <a:pt x="150" y="115"/>
                        <a:pt x="133" y="124"/>
                      </a:cubicBezTo>
                      <a:cubicBezTo>
                        <a:pt x="116" y="133"/>
                        <a:pt x="107" y="134"/>
                        <a:pt x="97" y="149"/>
                      </a:cubicBezTo>
                      <a:cubicBezTo>
                        <a:pt x="87" y="164"/>
                        <a:pt x="71" y="171"/>
                        <a:pt x="57" y="172"/>
                      </a:cubicBezTo>
                      <a:cubicBezTo>
                        <a:pt x="43" y="173"/>
                        <a:pt x="25" y="168"/>
                        <a:pt x="0" y="184"/>
                      </a:cubicBezTo>
                      <a:close/>
                    </a:path>
                  </a:pathLst>
                </a:custGeom>
                <a:solidFill>
                  <a:srgbClr val="72AD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0" name="Freeform 989"/>
                <p:cNvSpPr>
                  <a:spLocks/>
                </p:cNvSpPr>
                <p:nvPr/>
              </p:nvSpPr>
              <p:spPr bwMode="auto">
                <a:xfrm>
                  <a:off x="2241" y="2837"/>
                  <a:ext cx="45" cy="48"/>
                </a:xfrm>
                <a:custGeom>
                  <a:avLst/>
                  <a:gdLst>
                    <a:gd name="T0" fmla="*/ 1095 w 18"/>
                    <a:gd name="T1" fmla="*/ 248 h 18"/>
                    <a:gd name="T2" fmla="*/ 595 w 18"/>
                    <a:gd name="T3" fmla="*/ 1877 h 18"/>
                    <a:gd name="T4" fmla="*/ 1300 w 18"/>
                    <a:gd name="T5" fmla="*/ 39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8">
                      <a:moveTo>
                        <a:pt x="11" y="2"/>
                      </a:moveTo>
                      <a:cubicBezTo>
                        <a:pt x="5" y="0"/>
                        <a:pt x="0" y="11"/>
                        <a:pt x="6" y="14"/>
                      </a:cubicBezTo>
                      <a:cubicBezTo>
                        <a:pt x="13" y="18"/>
                        <a:pt x="18" y="8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1" name="Freeform 990"/>
                <p:cNvSpPr>
                  <a:spLocks/>
                </p:cNvSpPr>
                <p:nvPr/>
              </p:nvSpPr>
              <p:spPr bwMode="auto">
                <a:xfrm>
                  <a:off x="2139" y="2936"/>
                  <a:ext cx="17" cy="24"/>
                </a:xfrm>
                <a:custGeom>
                  <a:avLst/>
                  <a:gdLst>
                    <a:gd name="T0" fmla="*/ 243 w 7"/>
                    <a:gd name="T1" fmla="*/ 149 h 9"/>
                    <a:gd name="T2" fmla="*/ 413 w 7"/>
                    <a:gd name="T3" fmla="*/ 968 h 9"/>
                    <a:gd name="T4" fmla="*/ 413 w 7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9">
                      <a:moveTo>
                        <a:pt x="3" y="1"/>
                      </a:moveTo>
                      <a:cubicBezTo>
                        <a:pt x="0" y="3"/>
                        <a:pt x="1" y="9"/>
                        <a:pt x="5" y="7"/>
                      </a:cubicBezTo>
                      <a:cubicBezTo>
                        <a:pt x="7" y="6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2" name="Freeform 991"/>
                <p:cNvSpPr>
                  <a:spLocks/>
                </p:cNvSpPr>
                <p:nvPr/>
              </p:nvSpPr>
              <p:spPr bwMode="auto">
                <a:xfrm>
                  <a:off x="2099" y="2901"/>
                  <a:ext cx="22" cy="27"/>
                </a:xfrm>
                <a:custGeom>
                  <a:avLst/>
                  <a:gdLst>
                    <a:gd name="T0" fmla="*/ 174 w 9"/>
                    <a:gd name="T1" fmla="*/ 429 h 10"/>
                    <a:gd name="T2" fmla="*/ 352 w 9"/>
                    <a:gd name="T3" fmla="*/ 1436 h 10"/>
                    <a:gd name="T4" fmla="*/ 538 w 9"/>
                    <a:gd name="T5" fmla="*/ 0 h 10"/>
                    <a:gd name="T6" fmla="*/ 252 w 9"/>
                    <a:gd name="T7" fmla="*/ 27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2" y="3"/>
                      </a:moveTo>
                      <a:cubicBezTo>
                        <a:pt x="0" y="5"/>
                        <a:pt x="1" y="10"/>
                        <a:pt x="4" y="10"/>
                      </a:cubicBezTo>
                      <a:cubicBezTo>
                        <a:pt x="9" y="9"/>
                        <a:pt x="8" y="2"/>
                        <a:pt x="6" y="0"/>
                      </a:cubicBezTo>
                      <a:cubicBezTo>
                        <a:pt x="4" y="0"/>
                        <a:pt x="3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3" name="Freeform 992"/>
                <p:cNvSpPr>
                  <a:spLocks/>
                </p:cNvSpPr>
                <p:nvPr/>
              </p:nvSpPr>
              <p:spPr bwMode="auto">
                <a:xfrm>
                  <a:off x="2201" y="2677"/>
                  <a:ext cx="28" cy="32"/>
                </a:xfrm>
                <a:custGeom>
                  <a:avLst/>
                  <a:gdLst>
                    <a:gd name="T0" fmla="*/ 545 w 11"/>
                    <a:gd name="T1" fmla="*/ 149 h 12"/>
                    <a:gd name="T2" fmla="*/ 331 w 11"/>
                    <a:gd name="T3" fmla="*/ 1059 h 12"/>
                    <a:gd name="T4" fmla="*/ 545 w 11"/>
                    <a:gd name="T5" fmla="*/ 149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1" y="0"/>
                        <a:pt x="0" y="5"/>
                        <a:pt x="3" y="8"/>
                      </a:cubicBezTo>
                      <a:cubicBezTo>
                        <a:pt x="7" y="12"/>
                        <a:pt x="11" y="2"/>
                        <a:pt x="5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4" name="Freeform 993"/>
                <p:cNvSpPr>
                  <a:spLocks/>
                </p:cNvSpPr>
                <p:nvPr/>
              </p:nvSpPr>
              <p:spPr bwMode="auto">
                <a:xfrm>
                  <a:off x="1906" y="2907"/>
                  <a:ext cx="38" cy="24"/>
                </a:xfrm>
                <a:custGeom>
                  <a:avLst/>
                  <a:gdLst>
                    <a:gd name="T0" fmla="*/ 405 w 15"/>
                    <a:gd name="T1" fmla="*/ 0 h 9"/>
                    <a:gd name="T2" fmla="*/ 540 w 15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5" h="9">
                      <a:moveTo>
                        <a:pt x="4" y="0"/>
                      </a:moveTo>
                      <a:cubicBezTo>
                        <a:pt x="0" y="9"/>
                        <a:pt x="15" y="1"/>
                        <a:pt x="5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5" name="Freeform 994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36" name="Freeform 995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3" name="Group 996"/>
              <p:cNvGrpSpPr>
                <a:grpSpLocks/>
              </p:cNvGrpSpPr>
              <p:nvPr/>
            </p:nvGrpSpPr>
            <p:grpSpPr bwMode="auto">
              <a:xfrm rot="-3485626">
                <a:off x="5192" y="2497"/>
                <a:ext cx="240" cy="192"/>
                <a:chOff x="1529" y="2253"/>
                <a:chExt cx="972" cy="1000"/>
              </a:xfrm>
            </p:grpSpPr>
            <p:sp>
              <p:nvSpPr>
                <p:cNvPr id="76313" name="Freeform 997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solidFill>
                  <a:srgbClr val="CED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4" name="Freeform 998"/>
                <p:cNvSpPr>
                  <a:spLocks/>
                </p:cNvSpPr>
                <p:nvPr/>
              </p:nvSpPr>
              <p:spPr bwMode="auto">
                <a:xfrm>
                  <a:off x="1734" y="2637"/>
                  <a:ext cx="640" cy="486"/>
                </a:xfrm>
                <a:custGeom>
                  <a:avLst/>
                  <a:gdLst>
                    <a:gd name="T0" fmla="*/ 208 w 256"/>
                    <a:gd name="T1" fmla="*/ 10719 h 182"/>
                    <a:gd name="T2" fmla="*/ 3050 w 256"/>
                    <a:gd name="T3" fmla="*/ 16017 h 182"/>
                    <a:gd name="T4" fmla="*/ 7625 w 256"/>
                    <a:gd name="T5" fmla="*/ 19176 h 182"/>
                    <a:gd name="T6" fmla="*/ 12500 w 256"/>
                    <a:gd name="T7" fmla="*/ 21307 h 182"/>
                    <a:gd name="T8" fmla="*/ 16800 w 256"/>
                    <a:gd name="T9" fmla="*/ 24052 h 182"/>
                    <a:gd name="T10" fmla="*/ 21875 w 256"/>
                    <a:gd name="T11" fmla="*/ 22676 h 182"/>
                    <a:gd name="T12" fmla="*/ 24425 w 256"/>
                    <a:gd name="T13" fmla="*/ 16679 h 182"/>
                    <a:gd name="T14" fmla="*/ 24033 w 256"/>
                    <a:gd name="T15" fmla="*/ 8700 h 182"/>
                    <a:gd name="T16" fmla="*/ 17113 w 256"/>
                    <a:gd name="T17" fmla="*/ 0 h 1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6" h="182">
                      <a:moveTo>
                        <a:pt x="2" y="79"/>
                      </a:moveTo>
                      <a:cubicBezTo>
                        <a:pt x="0" y="95"/>
                        <a:pt x="20" y="109"/>
                        <a:pt x="31" y="118"/>
                      </a:cubicBezTo>
                      <a:cubicBezTo>
                        <a:pt x="46" y="129"/>
                        <a:pt x="61" y="135"/>
                        <a:pt x="78" y="141"/>
                      </a:cubicBezTo>
                      <a:cubicBezTo>
                        <a:pt x="95" y="147"/>
                        <a:pt x="111" y="149"/>
                        <a:pt x="128" y="157"/>
                      </a:cubicBezTo>
                      <a:cubicBezTo>
                        <a:pt x="142" y="164"/>
                        <a:pt x="157" y="173"/>
                        <a:pt x="172" y="177"/>
                      </a:cubicBezTo>
                      <a:cubicBezTo>
                        <a:pt x="190" y="182"/>
                        <a:pt x="209" y="176"/>
                        <a:pt x="224" y="167"/>
                      </a:cubicBezTo>
                      <a:cubicBezTo>
                        <a:pt x="238" y="158"/>
                        <a:pt x="246" y="139"/>
                        <a:pt x="250" y="123"/>
                      </a:cubicBezTo>
                      <a:cubicBezTo>
                        <a:pt x="254" y="103"/>
                        <a:pt x="256" y="83"/>
                        <a:pt x="246" y="64"/>
                      </a:cubicBezTo>
                      <a:cubicBezTo>
                        <a:pt x="230" y="35"/>
                        <a:pt x="204" y="16"/>
                        <a:pt x="175" y="0"/>
                      </a:cubicBezTo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5" name="Freeform 999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775" cy="784"/>
                </a:xfrm>
                <a:custGeom>
                  <a:avLst/>
                  <a:gdLst>
                    <a:gd name="T0" fmla="*/ 28833 w 310"/>
                    <a:gd name="T1" fmla="*/ 7032 h 294"/>
                    <a:gd name="T2" fmla="*/ 25708 w 310"/>
                    <a:gd name="T3" fmla="*/ 4189 h 294"/>
                    <a:gd name="T4" fmla="*/ 22270 w 310"/>
                    <a:gd name="T5" fmla="*/ 2027 h 294"/>
                    <a:gd name="T6" fmla="*/ 18750 w 310"/>
                    <a:gd name="T7" fmla="*/ 547 h 294"/>
                    <a:gd name="T8" fmla="*/ 13283 w 310"/>
                    <a:gd name="T9" fmla="*/ 547 h 294"/>
                    <a:gd name="T10" fmla="*/ 8520 w 310"/>
                    <a:gd name="T11" fmla="*/ 3789 h 294"/>
                    <a:gd name="T12" fmla="*/ 4500 w 310"/>
                    <a:gd name="T13" fmla="*/ 5256 h 294"/>
                    <a:gd name="T14" fmla="*/ 1875 w 310"/>
                    <a:gd name="T15" fmla="*/ 11981 h 294"/>
                    <a:gd name="T16" fmla="*/ 595 w 310"/>
                    <a:gd name="T17" fmla="*/ 20877 h 294"/>
                    <a:gd name="T18" fmla="*/ 1375 w 310"/>
                    <a:gd name="T19" fmla="*/ 24520 h 294"/>
                    <a:gd name="T20" fmla="*/ 2550 w 310"/>
                    <a:gd name="T21" fmla="*/ 27912 h 294"/>
                    <a:gd name="T22" fmla="*/ 3720 w 310"/>
                    <a:gd name="T23" fmla="*/ 31155 h 294"/>
                    <a:gd name="T24" fmla="*/ 5783 w 310"/>
                    <a:gd name="T25" fmla="*/ 38592 h 294"/>
                    <a:gd name="T26" fmla="*/ 6958 w 310"/>
                    <a:gd name="T27" fmla="*/ 39651 h 294"/>
                    <a:gd name="T28" fmla="*/ 4895 w 310"/>
                    <a:gd name="T29" fmla="*/ 30741 h 294"/>
                    <a:gd name="T30" fmla="*/ 3720 w 310"/>
                    <a:gd name="T31" fmla="*/ 27363 h 294"/>
                    <a:gd name="T32" fmla="*/ 2863 w 310"/>
                    <a:gd name="T33" fmla="*/ 23723 h 294"/>
                    <a:gd name="T34" fmla="*/ 4113 w 310"/>
                    <a:gd name="T35" fmla="*/ 14813 h 294"/>
                    <a:gd name="T36" fmla="*/ 10675 w 310"/>
                    <a:gd name="T37" fmla="*/ 7432 h 294"/>
                    <a:gd name="T38" fmla="*/ 15550 w 310"/>
                    <a:gd name="T39" fmla="*/ 3392 h 294"/>
                    <a:gd name="T40" fmla="*/ 21095 w 310"/>
                    <a:gd name="T41" fmla="*/ 3392 h 294"/>
                    <a:gd name="T42" fmla="*/ 24613 w 310"/>
                    <a:gd name="T43" fmla="*/ 4856 h 294"/>
                    <a:gd name="T44" fmla="*/ 30283 w 310"/>
                    <a:gd name="T45" fmla="*/ 9160 h 294"/>
                    <a:gd name="T46" fmla="*/ 28833 w 310"/>
                    <a:gd name="T47" fmla="*/ 7032 h 29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10" h="294">
                      <a:moveTo>
                        <a:pt x="295" y="52"/>
                      </a:moveTo>
                      <a:cubicBezTo>
                        <a:pt x="282" y="45"/>
                        <a:pt x="274" y="42"/>
                        <a:pt x="263" y="31"/>
                      </a:cubicBezTo>
                      <a:cubicBezTo>
                        <a:pt x="257" y="25"/>
                        <a:pt x="234" y="21"/>
                        <a:pt x="228" y="15"/>
                      </a:cubicBezTo>
                      <a:cubicBezTo>
                        <a:pt x="219" y="7"/>
                        <a:pt x="205" y="5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8" y="164"/>
                        <a:pt x="8" y="176"/>
                        <a:pt x="14" y="182"/>
                      </a:cubicBezTo>
                      <a:cubicBezTo>
                        <a:pt x="22" y="190"/>
                        <a:pt x="22" y="193"/>
                        <a:pt x="26" y="207"/>
                      </a:cubicBezTo>
                      <a:cubicBezTo>
                        <a:pt x="29" y="217"/>
                        <a:pt x="37" y="222"/>
                        <a:pt x="38" y="231"/>
                      </a:cubicBezTo>
                      <a:cubicBezTo>
                        <a:pt x="38" y="253"/>
                        <a:pt x="41" y="272"/>
                        <a:pt x="59" y="286"/>
                      </a:cubicBezTo>
                      <a:cubicBezTo>
                        <a:pt x="63" y="289"/>
                        <a:pt x="67" y="291"/>
                        <a:pt x="71" y="294"/>
                      </a:cubicBezTo>
                      <a:cubicBezTo>
                        <a:pt x="35" y="258"/>
                        <a:pt x="52" y="238"/>
                        <a:pt x="50" y="228"/>
                      </a:cubicBezTo>
                      <a:cubicBezTo>
                        <a:pt x="46" y="214"/>
                        <a:pt x="46" y="211"/>
                        <a:pt x="38" y="203"/>
                      </a:cubicBezTo>
                      <a:cubicBezTo>
                        <a:pt x="32" y="196"/>
                        <a:pt x="31" y="185"/>
                        <a:pt x="29" y="176"/>
                      </a:cubicBezTo>
                      <a:cubicBezTo>
                        <a:pt x="24" y="147"/>
                        <a:pt x="32" y="139"/>
                        <a:pt x="42" y="110"/>
                      </a:cubicBezTo>
                      <a:cubicBezTo>
                        <a:pt x="48" y="94"/>
                        <a:pt x="67" y="60"/>
                        <a:pt x="109" y="55"/>
                      </a:cubicBezTo>
                      <a:cubicBezTo>
                        <a:pt x="131" y="51"/>
                        <a:pt x="138" y="31"/>
                        <a:pt x="159" y="25"/>
                      </a:cubicBezTo>
                      <a:cubicBezTo>
                        <a:pt x="174" y="20"/>
                        <a:pt x="201" y="24"/>
                        <a:pt x="216" y="25"/>
                      </a:cubicBezTo>
                      <a:cubicBezTo>
                        <a:pt x="228" y="26"/>
                        <a:pt x="242" y="27"/>
                        <a:pt x="252" y="36"/>
                      </a:cubicBezTo>
                      <a:cubicBezTo>
                        <a:pt x="258" y="42"/>
                        <a:pt x="295" y="52"/>
                        <a:pt x="310" y="68"/>
                      </a:cubicBezTo>
                      <a:cubicBezTo>
                        <a:pt x="307" y="62"/>
                        <a:pt x="302" y="56"/>
                        <a:pt x="295" y="52"/>
                      </a:cubicBezTo>
                      <a:close/>
                    </a:path>
                  </a:pathLst>
                </a:custGeom>
                <a:solidFill>
                  <a:srgbClr val="F0F5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6" name="Freeform 1000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solidFill>
                  <a:srgbClr val="AB8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7" name="Freeform 1001"/>
                <p:cNvSpPr>
                  <a:spLocks/>
                </p:cNvSpPr>
                <p:nvPr/>
              </p:nvSpPr>
              <p:spPr bwMode="auto">
                <a:xfrm>
                  <a:off x="1761" y="2571"/>
                  <a:ext cx="573" cy="469"/>
                </a:xfrm>
                <a:custGeom>
                  <a:avLst/>
                  <a:gdLst>
                    <a:gd name="T0" fmla="*/ 15476 w 229"/>
                    <a:gd name="T1" fmla="*/ 0 h 176"/>
                    <a:gd name="T2" fmla="*/ 18626 w 229"/>
                    <a:gd name="T3" fmla="*/ 14118 h 176"/>
                    <a:gd name="T4" fmla="*/ 13642 w 229"/>
                    <a:gd name="T5" fmla="*/ 17446 h 176"/>
                    <a:gd name="T6" fmla="*/ 5873 w 229"/>
                    <a:gd name="T7" fmla="*/ 17995 h 176"/>
                    <a:gd name="T8" fmla="*/ 0 w 229"/>
                    <a:gd name="T9" fmla="*/ 15027 h 176"/>
                    <a:gd name="T10" fmla="*/ 7569 w 229"/>
                    <a:gd name="T11" fmla="*/ 19775 h 176"/>
                    <a:gd name="T12" fmla="*/ 16384 w 229"/>
                    <a:gd name="T13" fmla="*/ 22688 h 176"/>
                    <a:gd name="T14" fmla="*/ 20773 w 229"/>
                    <a:gd name="T15" fmla="*/ 16788 h 176"/>
                    <a:gd name="T16" fmla="*/ 15476 w 229"/>
                    <a:gd name="T17" fmla="*/ 0 h 1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29" h="176">
                      <a:moveTo>
                        <a:pt x="158" y="0"/>
                      </a:moveTo>
                      <a:cubicBezTo>
                        <a:pt x="200" y="42"/>
                        <a:pt x="203" y="77"/>
                        <a:pt x="190" y="105"/>
                      </a:cubicBezTo>
                      <a:cubicBezTo>
                        <a:pt x="182" y="123"/>
                        <a:pt x="163" y="122"/>
                        <a:pt x="139" y="130"/>
                      </a:cubicBezTo>
                      <a:cubicBezTo>
                        <a:pt x="118" y="138"/>
                        <a:pt x="102" y="146"/>
                        <a:pt x="60" y="134"/>
                      </a:cubicBezTo>
                      <a:cubicBezTo>
                        <a:pt x="39" y="127"/>
                        <a:pt x="20" y="130"/>
                        <a:pt x="0" y="112"/>
                      </a:cubicBezTo>
                      <a:cubicBezTo>
                        <a:pt x="16" y="134"/>
                        <a:pt x="43" y="137"/>
                        <a:pt x="77" y="147"/>
                      </a:cubicBezTo>
                      <a:cubicBezTo>
                        <a:pt x="119" y="159"/>
                        <a:pt x="146" y="176"/>
                        <a:pt x="167" y="169"/>
                      </a:cubicBezTo>
                      <a:cubicBezTo>
                        <a:pt x="191" y="160"/>
                        <a:pt x="204" y="144"/>
                        <a:pt x="212" y="125"/>
                      </a:cubicBezTo>
                      <a:cubicBezTo>
                        <a:pt x="229" y="90"/>
                        <a:pt x="202" y="33"/>
                        <a:pt x="158" y="0"/>
                      </a:cubicBezTo>
                      <a:close/>
                    </a:path>
                  </a:pathLst>
                </a:custGeom>
                <a:solidFill>
                  <a:srgbClr val="8F67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8" name="Freeform 1002"/>
                <p:cNvSpPr>
                  <a:spLocks/>
                </p:cNvSpPr>
                <p:nvPr/>
              </p:nvSpPr>
              <p:spPr bwMode="auto">
                <a:xfrm>
                  <a:off x="1954" y="2717"/>
                  <a:ext cx="360" cy="323"/>
                </a:xfrm>
                <a:custGeom>
                  <a:avLst/>
                  <a:gdLst>
                    <a:gd name="T0" fmla="*/ 3645 w 144"/>
                    <a:gd name="T1" fmla="*/ 13561 h 121"/>
                    <a:gd name="T2" fmla="*/ 0 w 144"/>
                    <a:gd name="T3" fmla="*/ 12498 h 121"/>
                    <a:gd name="T4" fmla="*/ 8800 w 144"/>
                    <a:gd name="T5" fmla="*/ 15448 h 121"/>
                    <a:gd name="T6" fmla="*/ 13208 w 144"/>
                    <a:gd name="T7" fmla="*/ 9492 h 121"/>
                    <a:gd name="T8" fmla="*/ 12425 w 144"/>
                    <a:gd name="T9" fmla="*/ 0 h 121"/>
                    <a:gd name="T10" fmla="*/ 12425 w 144"/>
                    <a:gd name="T11" fmla="*/ 9242 h 121"/>
                    <a:gd name="T12" fmla="*/ 10675 w 144"/>
                    <a:gd name="T13" fmla="*/ 12341 h 121"/>
                    <a:gd name="T14" fmla="*/ 7158 w 144"/>
                    <a:gd name="T15" fmla="*/ 13718 h 121"/>
                    <a:gd name="T16" fmla="*/ 3645 w 144"/>
                    <a:gd name="T17" fmla="*/ 13561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4" h="121">
                      <a:moveTo>
                        <a:pt x="37" y="100"/>
                      </a:moveTo>
                      <a:cubicBezTo>
                        <a:pt x="23" y="96"/>
                        <a:pt x="9" y="91"/>
                        <a:pt x="0" y="92"/>
                      </a:cubicBezTo>
                      <a:cubicBezTo>
                        <a:pt x="42" y="104"/>
                        <a:pt x="69" y="121"/>
                        <a:pt x="90" y="114"/>
                      </a:cubicBezTo>
                      <a:cubicBezTo>
                        <a:pt x="114" y="105"/>
                        <a:pt x="127" y="89"/>
                        <a:pt x="135" y="70"/>
                      </a:cubicBezTo>
                      <a:cubicBezTo>
                        <a:pt x="144" y="51"/>
                        <a:pt x="140" y="25"/>
                        <a:pt x="127" y="0"/>
                      </a:cubicBezTo>
                      <a:cubicBezTo>
                        <a:pt x="133" y="15"/>
                        <a:pt x="141" y="41"/>
                        <a:pt x="127" y="68"/>
                      </a:cubicBezTo>
                      <a:cubicBezTo>
                        <a:pt x="122" y="77"/>
                        <a:pt x="116" y="85"/>
                        <a:pt x="109" y="91"/>
                      </a:cubicBezTo>
                      <a:cubicBezTo>
                        <a:pt x="97" y="102"/>
                        <a:pt x="85" y="102"/>
                        <a:pt x="73" y="101"/>
                      </a:cubicBezTo>
                      <a:cubicBezTo>
                        <a:pt x="64" y="101"/>
                        <a:pt x="50" y="104"/>
                        <a:pt x="37" y="100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9" name="Freeform 1003"/>
                <p:cNvSpPr>
                  <a:spLocks/>
                </p:cNvSpPr>
                <p:nvPr/>
              </p:nvSpPr>
              <p:spPr bwMode="auto">
                <a:xfrm>
                  <a:off x="1956" y="2555"/>
                  <a:ext cx="20" cy="34"/>
                </a:xfrm>
                <a:custGeom>
                  <a:avLst/>
                  <a:gdLst>
                    <a:gd name="T0" fmla="*/ 0 w 8"/>
                    <a:gd name="T1" fmla="*/ 753 h 13"/>
                    <a:gd name="T2" fmla="*/ 0 w 8"/>
                    <a:gd name="T3" fmla="*/ 1219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6"/>
                      </a:moveTo>
                      <a:cubicBezTo>
                        <a:pt x="0" y="7"/>
                        <a:pt x="0" y="9"/>
                        <a:pt x="0" y="10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0" name="Freeform 1004"/>
                <p:cNvSpPr>
                  <a:spLocks/>
                </p:cNvSpPr>
                <p:nvPr/>
              </p:nvSpPr>
              <p:spPr bwMode="auto">
                <a:xfrm>
                  <a:off x="1906" y="2616"/>
                  <a:ext cx="50" cy="56"/>
                </a:xfrm>
                <a:custGeom>
                  <a:avLst/>
                  <a:gdLst>
                    <a:gd name="T0" fmla="*/ 1175 w 20"/>
                    <a:gd name="T1" fmla="*/ 968 h 21"/>
                    <a:gd name="T2" fmla="*/ 783 w 20"/>
                    <a:gd name="T3" fmla="*/ 2675 h 21"/>
                    <a:gd name="T4" fmla="*/ 708 w 20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1">
                      <a:moveTo>
                        <a:pt x="12" y="7"/>
                      </a:moveTo>
                      <a:cubicBezTo>
                        <a:pt x="5" y="0"/>
                        <a:pt x="0" y="21"/>
                        <a:pt x="8" y="20"/>
                      </a:cubicBezTo>
                      <a:cubicBezTo>
                        <a:pt x="20" y="20"/>
                        <a:pt x="13" y="1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1" name="Freeform 1005"/>
                <p:cNvSpPr>
                  <a:spLocks/>
                </p:cNvSpPr>
                <p:nvPr/>
              </p:nvSpPr>
              <p:spPr bwMode="auto">
                <a:xfrm>
                  <a:off x="1976" y="2616"/>
                  <a:ext cx="20" cy="40"/>
                </a:xfrm>
                <a:custGeom>
                  <a:avLst/>
                  <a:gdLst>
                    <a:gd name="T0" fmla="*/ 395 w 8"/>
                    <a:gd name="T1" fmla="*/ 54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4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2" name="Freeform 1006"/>
                <p:cNvSpPr>
                  <a:spLocks/>
                </p:cNvSpPr>
                <p:nvPr/>
              </p:nvSpPr>
              <p:spPr bwMode="auto">
                <a:xfrm>
                  <a:off x="1986" y="2571"/>
                  <a:ext cx="38" cy="40"/>
                </a:xfrm>
                <a:custGeom>
                  <a:avLst/>
                  <a:gdLst>
                    <a:gd name="T0" fmla="*/ 540 w 15"/>
                    <a:gd name="T1" fmla="*/ 248 h 15"/>
                    <a:gd name="T2" fmla="*/ 1026 w 15"/>
                    <a:gd name="T3" fmla="*/ 1365 h 15"/>
                    <a:gd name="T4" fmla="*/ 616 w 15"/>
                    <a:gd name="T5" fmla="*/ 39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5">
                      <a:moveTo>
                        <a:pt x="5" y="2"/>
                      </a:moveTo>
                      <a:cubicBezTo>
                        <a:pt x="0" y="7"/>
                        <a:pt x="3" y="15"/>
                        <a:pt x="10" y="10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3" name="Freeform 1007"/>
                <p:cNvSpPr>
                  <a:spLocks/>
                </p:cNvSpPr>
                <p:nvPr/>
              </p:nvSpPr>
              <p:spPr bwMode="auto">
                <a:xfrm>
                  <a:off x="2016" y="2624"/>
                  <a:ext cx="30" cy="27"/>
                </a:xfrm>
                <a:custGeom>
                  <a:avLst/>
                  <a:gdLst>
                    <a:gd name="T0" fmla="*/ 595 w 12"/>
                    <a:gd name="T1" fmla="*/ 159 h 10"/>
                    <a:gd name="T2" fmla="*/ 520 w 12"/>
                    <a:gd name="T3" fmla="*/ 1436 h 10"/>
                    <a:gd name="T4" fmla="*/ 520 w 12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3" y="2"/>
                        <a:pt x="0" y="10"/>
                        <a:pt x="5" y="10"/>
                      </a:cubicBezTo>
                      <a:cubicBezTo>
                        <a:pt x="10" y="10"/>
                        <a:pt x="12" y="0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4" name="Freeform 1008"/>
                <p:cNvSpPr>
                  <a:spLocks/>
                </p:cNvSpPr>
                <p:nvPr/>
              </p:nvSpPr>
              <p:spPr bwMode="auto">
                <a:xfrm>
                  <a:off x="2074" y="2595"/>
                  <a:ext cx="25" cy="34"/>
                </a:xfrm>
                <a:custGeom>
                  <a:avLst/>
                  <a:gdLst>
                    <a:gd name="T0" fmla="*/ 208 w 10"/>
                    <a:gd name="T1" fmla="*/ 0 h 13"/>
                    <a:gd name="T2" fmla="*/ 708 w 10"/>
                    <a:gd name="T3" fmla="*/ 986 h 13"/>
                    <a:gd name="T4" fmla="*/ 313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0"/>
                      </a:moveTo>
                      <a:cubicBezTo>
                        <a:pt x="0" y="3"/>
                        <a:pt x="1" y="13"/>
                        <a:pt x="7" y="8"/>
                      </a:cubicBezTo>
                      <a:cubicBezTo>
                        <a:pt x="10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5" name="Freeform 1009"/>
                <p:cNvSpPr>
                  <a:spLocks/>
                </p:cNvSpPr>
                <p:nvPr/>
              </p:nvSpPr>
              <p:spPr bwMode="auto">
                <a:xfrm>
                  <a:off x="2039" y="2571"/>
                  <a:ext cx="27" cy="40"/>
                </a:xfrm>
                <a:custGeom>
                  <a:avLst/>
                  <a:gdLst>
                    <a:gd name="T0" fmla="*/ 71 w 11"/>
                    <a:gd name="T1" fmla="*/ 968 h 15"/>
                    <a:gd name="T2" fmla="*/ 71 w 11"/>
                    <a:gd name="T3" fmla="*/ 2027 h 15"/>
                    <a:gd name="T4" fmla="*/ 0 w 11"/>
                    <a:gd name="T5" fmla="*/ 1216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7"/>
                      </a:moveTo>
                      <a:cubicBezTo>
                        <a:pt x="0" y="9"/>
                        <a:pt x="0" y="12"/>
                        <a:pt x="1" y="15"/>
                      </a:cubicBezTo>
                      <a:cubicBezTo>
                        <a:pt x="11" y="15"/>
                        <a:pt x="3" y="0"/>
                        <a:pt x="0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6" name="Freeform 1010"/>
                <p:cNvSpPr>
                  <a:spLocks/>
                </p:cNvSpPr>
                <p:nvPr/>
              </p:nvSpPr>
              <p:spPr bwMode="auto">
                <a:xfrm>
                  <a:off x="1899" y="2560"/>
                  <a:ext cx="45" cy="53"/>
                </a:xfrm>
                <a:custGeom>
                  <a:avLst/>
                  <a:gdLst>
                    <a:gd name="T0" fmla="*/ 1375 w 18"/>
                    <a:gd name="T1" fmla="*/ 633 h 20"/>
                    <a:gd name="T2" fmla="*/ 783 w 18"/>
                    <a:gd name="T3" fmla="*/ 2213 h 20"/>
                    <a:gd name="T4" fmla="*/ 783 w 18"/>
                    <a:gd name="T5" fmla="*/ 633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14" y="5"/>
                      </a:moveTo>
                      <a:cubicBezTo>
                        <a:pt x="8" y="4"/>
                        <a:pt x="0" y="15"/>
                        <a:pt x="8" y="17"/>
                      </a:cubicBezTo>
                      <a:cubicBezTo>
                        <a:pt x="17" y="20"/>
                        <a:pt x="18" y="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7" name="Freeform 1011"/>
                <p:cNvSpPr>
                  <a:spLocks/>
                </p:cNvSpPr>
                <p:nvPr/>
              </p:nvSpPr>
              <p:spPr bwMode="auto">
                <a:xfrm>
                  <a:off x="1939" y="2600"/>
                  <a:ext cx="20" cy="16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661 h 6"/>
                    <a:gd name="T4" fmla="*/ 313 w 8"/>
                    <a:gd name="T5" fmla="*/ 0 h 6"/>
                    <a:gd name="T6" fmla="*/ 208 w 8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0" y="0"/>
                      </a:move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5" y="6"/>
                        <a:pt x="8" y="2"/>
                        <a:pt x="3" y="0"/>
                      </a:cubicBezTo>
                      <a:cubicBezTo>
                        <a:pt x="3" y="0"/>
                        <a:pt x="2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8" name="Freeform 1012"/>
                <p:cNvSpPr>
                  <a:spLocks/>
                </p:cNvSpPr>
                <p:nvPr/>
              </p:nvSpPr>
              <p:spPr bwMode="auto">
                <a:xfrm>
                  <a:off x="1984" y="2533"/>
                  <a:ext cx="35" cy="32"/>
                </a:xfrm>
                <a:custGeom>
                  <a:avLst/>
                  <a:gdLst>
                    <a:gd name="T0" fmla="*/ 783 w 14"/>
                    <a:gd name="T1" fmla="*/ 397 h 12"/>
                    <a:gd name="T2" fmla="*/ 1300 w 14"/>
                    <a:gd name="T3" fmla="*/ 968 h 12"/>
                    <a:gd name="T4" fmla="*/ 520 w 14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2">
                      <a:moveTo>
                        <a:pt x="8" y="3"/>
                      </a:moveTo>
                      <a:cubicBezTo>
                        <a:pt x="0" y="7"/>
                        <a:pt x="11" y="12"/>
                        <a:pt x="13" y="7"/>
                      </a:cubicBezTo>
                      <a:cubicBezTo>
                        <a:pt x="14" y="1"/>
                        <a:pt x="8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29" name="Freeform 1013"/>
                <p:cNvSpPr>
                  <a:spLocks/>
                </p:cNvSpPr>
                <p:nvPr/>
              </p:nvSpPr>
              <p:spPr bwMode="auto">
                <a:xfrm>
                  <a:off x="1829" y="2563"/>
                  <a:ext cx="50" cy="40"/>
                </a:xfrm>
                <a:custGeom>
                  <a:avLst/>
                  <a:gdLst>
                    <a:gd name="T0" fmla="*/ 1375 w 20"/>
                    <a:gd name="T1" fmla="*/ 0 h 15"/>
                    <a:gd name="T2" fmla="*/ 988 w 20"/>
                    <a:gd name="T3" fmla="*/ 1877 h 15"/>
                    <a:gd name="T4" fmla="*/ 1300 w 20"/>
                    <a:gd name="T5" fmla="*/ 54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4" y="0"/>
                      </a:moveTo>
                      <a:cubicBezTo>
                        <a:pt x="7" y="0"/>
                        <a:pt x="0" y="14"/>
                        <a:pt x="10" y="14"/>
                      </a:cubicBezTo>
                      <a:cubicBezTo>
                        <a:pt x="18" y="15"/>
                        <a:pt x="20" y="3"/>
                        <a:pt x="13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0" name="Freeform 1014"/>
                <p:cNvSpPr>
                  <a:spLocks/>
                </p:cNvSpPr>
                <p:nvPr/>
              </p:nvSpPr>
              <p:spPr bwMode="auto">
                <a:xfrm>
                  <a:off x="1849" y="2635"/>
                  <a:ext cx="27" cy="24"/>
                </a:xfrm>
                <a:custGeom>
                  <a:avLst/>
                  <a:gdLst>
                    <a:gd name="T0" fmla="*/ 547 w 11"/>
                    <a:gd name="T1" fmla="*/ 0 h 9"/>
                    <a:gd name="T2" fmla="*/ 427 w 11"/>
                    <a:gd name="T3" fmla="*/ 1216 h 9"/>
                    <a:gd name="T4" fmla="*/ 800 w 11"/>
                    <a:gd name="T5" fmla="*/ 0 h 9"/>
                    <a:gd name="T6" fmla="*/ 547 w 11"/>
                    <a:gd name="T7" fmla="*/ 24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cubicBezTo>
                        <a:pt x="2" y="1"/>
                        <a:pt x="0" y="9"/>
                        <a:pt x="5" y="9"/>
                      </a:cubicBezTo>
                      <a:cubicBezTo>
                        <a:pt x="10" y="9"/>
                        <a:pt x="11" y="3"/>
                        <a:pt x="9" y="0"/>
                      </a:cubicBezTo>
                      <a:cubicBezTo>
                        <a:pt x="8" y="0"/>
                        <a:pt x="7" y="1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1" name="Freeform 1015"/>
                <p:cNvSpPr>
                  <a:spLocks/>
                </p:cNvSpPr>
                <p:nvPr/>
              </p:nvSpPr>
              <p:spPr bwMode="auto">
                <a:xfrm>
                  <a:off x="1839" y="2688"/>
                  <a:ext cx="40" cy="48"/>
                </a:xfrm>
                <a:custGeom>
                  <a:avLst/>
                  <a:gdLst>
                    <a:gd name="T0" fmla="*/ 125 w 16"/>
                    <a:gd name="T1" fmla="*/ 661 h 18"/>
                    <a:gd name="T2" fmla="*/ 1175 w 16"/>
                    <a:gd name="T3" fmla="*/ 1613 h 18"/>
                    <a:gd name="T4" fmla="*/ 908 w 16"/>
                    <a:gd name="T5" fmla="*/ 661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1" y="5"/>
                      </a:moveTo>
                      <a:cubicBezTo>
                        <a:pt x="0" y="12"/>
                        <a:pt x="7" y="18"/>
                        <a:pt x="12" y="12"/>
                      </a:cubicBezTo>
                      <a:cubicBezTo>
                        <a:pt x="16" y="8"/>
                        <a:pt x="14" y="0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2" name="Freeform 1016"/>
                <p:cNvSpPr>
                  <a:spLocks/>
                </p:cNvSpPr>
                <p:nvPr/>
              </p:nvSpPr>
              <p:spPr bwMode="auto">
                <a:xfrm>
                  <a:off x="1829" y="2805"/>
                  <a:ext cx="27" cy="32"/>
                </a:xfrm>
                <a:custGeom>
                  <a:avLst/>
                  <a:gdLst>
                    <a:gd name="T0" fmla="*/ 903 w 11"/>
                    <a:gd name="T1" fmla="*/ 1216 h 12"/>
                    <a:gd name="T2" fmla="*/ 977 w 11"/>
                    <a:gd name="T3" fmla="*/ 661 h 12"/>
                    <a:gd name="T4" fmla="*/ 621 w 11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10" y="8"/>
                        <a:pt x="11" y="6"/>
                        <a:pt x="11" y="5"/>
                      </a:cubicBezTo>
                      <a:cubicBezTo>
                        <a:pt x="4" y="0"/>
                        <a:pt x="0" y="12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3" name="Freeform 1017"/>
                <p:cNvSpPr>
                  <a:spLocks/>
                </p:cNvSpPr>
                <p:nvPr/>
              </p:nvSpPr>
              <p:spPr bwMode="auto">
                <a:xfrm>
                  <a:off x="1879" y="2736"/>
                  <a:ext cx="50" cy="61"/>
                </a:xfrm>
                <a:custGeom>
                  <a:avLst/>
                  <a:gdLst>
                    <a:gd name="T0" fmla="*/ 395 w 20"/>
                    <a:gd name="T1" fmla="*/ 1830 h 23"/>
                    <a:gd name="T2" fmla="*/ 1095 w 20"/>
                    <a:gd name="T3" fmla="*/ 239 h 23"/>
                    <a:gd name="T4" fmla="*/ 783 w 20"/>
                    <a:gd name="T5" fmla="*/ 2069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3">
                      <a:moveTo>
                        <a:pt x="4" y="14"/>
                      </a:moveTo>
                      <a:cubicBezTo>
                        <a:pt x="9" y="23"/>
                        <a:pt x="20" y="4"/>
                        <a:pt x="11" y="2"/>
                      </a:cubicBezTo>
                      <a:cubicBezTo>
                        <a:pt x="0" y="0"/>
                        <a:pt x="1" y="20"/>
                        <a:pt x="8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4" name="Freeform 1018"/>
                <p:cNvSpPr>
                  <a:spLocks/>
                </p:cNvSpPr>
                <p:nvPr/>
              </p:nvSpPr>
              <p:spPr bwMode="auto">
                <a:xfrm>
                  <a:off x="1829" y="2733"/>
                  <a:ext cx="25" cy="40"/>
                </a:xfrm>
                <a:custGeom>
                  <a:avLst/>
                  <a:gdLst>
                    <a:gd name="T0" fmla="*/ 395 w 10"/>
                    <a:gd name="T1" fmla="*/ 1613 h 15"/>
                    <a:gd name="T2" fmla="*/ 988 w 10"/>
                    <a:gd name="T3" fmla="*/ 819 h 15"/>
                    <a:gd name="T4" fmla="*/ 708 w 10"/>
                    <a:gd name="T5" fmla="*/ 14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4" y="12"/>
                      </a:moveTo>
                      <a:cubicBezTo>
                        <a:pt x="7" y="11"/>
                        <a:pt x="9" y="9"/>
                        <a:pt x="10" y="6"/>
                      </a:cubicBezTo>
                      <a:cubicBezTo>
                        <a:pt x="3" y="0"/>
                        <a:pt x="0" y="15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5" name="Freeform 1019"/>
                <p:cNvSpPr>
                  <a:spLocks/>
                </p:cNvSpPr>
                <p:nvPr/>
              </p:nvSpPr>
              <p:spPr bwMode="auto">
                <a:xfrm>
                  <a:off x="1794" y="2779"/>
                  <a:ext cx="35" cy="34"/>
                </a:xfrm>
                <a:custGeom>
                  <a:avLst/>
                  <a:gdLst>
                    <a:gd name="T0" fmla="*/ 783 w 14"/>
                    <a:gd name="T1" fmla="*/ 1449 h 13"/>
                    <a:gd name="T2" fmla="*/ 595 w 14"/>
                    <a:gd name="T3" fmla="*/ 233 h 13"/>
                    <a:gd name="T4" fmla="*/ 783 w 14"/>
                    <a:gd name="T5" fmla="*/ 136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3">
                      <a:moveTo>
                        <a:pt x="8" y="12"/>
                      </a:moveTo>
                      <a:cubicBezTo>
                        <a:pt x="14" y="9"/>
                        <a:pt x="14" y="0"/>
                        <a:pt x="6" y="2"/>
                      </a:cubicBezTo>
                      <a:cubicBezTo>
                        <a:pt x="0" y="5"/>
                        <a:pt x="2" y="13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6" name="Freeform 1020"/>
                <p:cNvSpPr>
                  <a:spLocks/>
                </p:cNvSpPr>
                <p:nvPr/>
              </p:nvSpPr>
              <p:spPr bwMode="auto">
                <a:xfrm>
                  <a:off x="1781" y="2725"/>
                  <a:ext cx="35" cy="27"/>
                </a:xfrm>
                <a:custGeom>
                  <a:avLst/>
                  <a:gdLst>
                    <a:gd name="T0" fmla="*/ 595 w 14"/>
                    <a:gd name="T1" fmla="*/ 1436 h 10"/>
                    <a:gd name="T2" fmla="*/ 908 w 14"/>
                    <a:gd name="T3" fmla="*/ 278 h 10"/>
                    <a:gd name="T4" fmla="*/ 708 w 14"/>
                    <a:gd name="T5" fmla="*/ 1283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0">
                      <a:moveTo>
                        <a:pt x="6" y="10"/>
                      </a:moveTo>
                      <a:cubicBezTo>
                        <a:pt x="9" y="10"/>
                        <a:pt x="14" y="3"/>
                        <a:pt x="9" y="2"/>
                      </a:cubicBezTo>
                      <a:cubicBezTo>
                        <a:pt x="4" y="0"/>
                        <a:pt x="0" y="9"/>
                        <a:pt x="7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7" name="Freeform 1021"/>
                <p:cNvSpPr>
                  <a:spLocks/>
                </p:cNvSpPr>
                <p:nvPr/>
              </p:nvSpPr>
              <p:spPr bwMode="auto">
                <a:xfrm>
                  <a:off x="1746" y="2728"/>
                  <a:ext cx="30" cy="32"/>
                </a:xfrm>
                <a:custGeom>
                  <a:avLst/>
                  <a:gdLst>
                    <a:gd name="T0" fmla="*/ 595 w 12"/>
                    <a:gd name="T1" fmla="*/ 1613 h 12"/>
                    <a:gd name="T2" fmla="*/ 395 w 12"/>
                    <a:gd name="T3" fmla="*/ 397 h 12"/>
                    <a:gd name="T4" fmla="*/ 595 w 12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2">
                      <a:moveTo>
                        <a:pt x="6" y="12"/>
                      </a:moveTo>
                      <a:cubicBezTo>
                        <a:pt x="10" y="10"/>
                        <a:pt x="12" y="0"/>
                        <a:pt x="4" y="3"/>
                      </a:cubicBezTo>
                      <a:cubicBezTo>
                        <a:pt x="0" y="5"/>
                        <a:pt x="2" y="10"/>
                        <a:pt x="6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8" name="Freeform 1022"/>
                <p:cNvSpPr>
                  <a:spLocks/>
                </p:cNvSpPr>
                <p:nvPr/>
              </p:nvSpPr>
              <p:spPr bwMode="auto">
                <a:xfrm>
                  <a:off x="1759" y="2757"/>
                  <a:ext cx="25" cy="46"/>
                </a:xfrm>
                <a:custGeom>
                  <a:avLst/>
                  <a:gdLst>
                    <a:gd name="T0" fmla="*/ 708 w 10"/>
                    <a:gd name="T1" fmla="*/ 1605 h 17"/>
                    <a:gd name="T2" fmla="*/ 988 w 10"/>
                    <a:gd name="T3" fmla="*/ 279 h 17"/>
                    <a:gd name="T4" fmla="*/ 908 w 10"/>
                    <a:gd name="T5" fmla="*/ 118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7">
                      <a:moveTo>
                        <a:pt x="7" y="11"/>
                      </a:moveTo>
                      <a:cubicBezTo>
                        <a:pt x="9" y="8"/>
                        <a:pt x="10" y="5"/>
                        <a:pt x="10" y="2"/>
                      </a:cubicBezTo>
                      <a:cubicBezTo>
                        <a:pt x="0" y="0"/>
                        <a:pt x="3" y="17"/>
                        <a:pt x="9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39" name="Freeform 1023"/>
                <p:cNvSpPr>
                  <a:spLocks/>
                </p:cNvSpPr>
                <p:nvPr/>
              </p:nvSpPr>
              <p:spPr bwMode="auto">
                <a:xfrm>
                  <a:off x="1864" y="2808"/>
                  <a:ext cx="52" cy="51"/>
                </a:xfrm>
                <a:custGeom>
                  <a:avLst/>
                  <a:gdLst>
                    <a:gd name="T0" fmla="*/ 453 w 21"/>
                    <a:gd name="T1" fmla="*/ 1973 h 19"/>
                    <a:gd name="T2" fmla="*/ 1399 w 21"/>
                    <a:gd name="T3" fmla="*/ 676 h 19"/>
                    <a:gd name="T4" fmla="*/ 1018 w 21"/>
                    <a:gd name="T5" fmla="*/ 2225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9">
                      <a:moveTo>
                        <a:pt x="5" y="14"/>
                      </a:moveTo>
                      <a:cubicBezTo>
                        <a:pt x="11" y="18"/>
                        <a:pt x="21" y="9"/>
                        <a:pt x="15" y="5"/>
                      </a:cubicBezTo>
                      <a:cubicBezTo>
                        <a:pt x="7" y="0"/>
                        <a:pt x="0" y="19"/>
                        <a:pt x="11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0" name="Freeform 0"/>
                <p:cNvSpPr>
                  <a:spLocks/>
                </p:cNvSpPr>
                <p:nvPr/>
              </p:nvSpPr>
              <p:spPr bwMode="auto">
                <a:xfrm>
                  <a:off x="1859" y="2787"/>
                  <a:ext cx="22" cy="18"/>
                </a:xfrm>
                <a:custGeom>
                  <a:avLst/>
                  <a:gdLst>
                    <a:gd name="T0" fmla="*/ 616 w 9"/>
                    <a:gd name="T1" fmla="*/ 779 h 7"/>
                    <a:gd name="T2" fmla="*/ 790 w 9"/>
                    <a:gd name="T3" fmla="*/ 219 h 7"/>
                    <a:gd name="T4" fmla="*/ 352 w 9"/>
                    <a:gd name="T5" fmla="*/ 661 h 7"/>
                    <a:gd name="T6" fmla="*/ 538 w 9"/>
                    <a:gd name="T7" fmla="*/ 44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7">
                      <a:moveTo>
                        <a:pt x="7" y="7"/>
                      </a:moveTo>
                      <a:cubicBezTo>
                        <a:pt x="8" y="6"/>
                        <a:pt x="9" y="4"/>
                        <a:pt x="9" y="2"/>
                      </a:cubicBezTo>
                      <a:cubicBezTo>
                        <a:pt x="5" y="0"/>
                        <a:pt x="0" y="3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1" name="Freeform 1"/>
                <p:cNvSpPr>
                  <a:spLocks/>
                </p:cNvSpPr>
                <p:nvPr/>
              </p:nvSpPr>
              <p:spPr bwMode="auto">
                <a:xfrm>
                  <a:off x="1784" y="2816"/>
                  <a:ext cx="37" cy="32"/>
                </a:xfrm>
                <a:custGeom>
                  <a:avLst/>
                  <a:gdLst>
                    <a:gd name="T0" fmla="*/ 553 w 15"/>
                    <a:gd name="T1" fmla="*/ 1365 h 12"/>
                    <a:gd name="T2" fmla="*/ 257 w 15"/>
                    <a:gd name="T3" fmla="*/ 661 h 12"/>
                    <a:gd name="T4" fmla="*/ 809 w 15"/>
                    <a:gd name="T5" fmla="*/ 1216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6" y="10"/>
                      </a:moveTo>
                      <a:cubicBezTo>
                        <a:pt x="15" y="8"/>
                        <a:pt x="6" y="0"/>
                        <a:pt x="3" y="5"/>
                      </a:cubicBezTo>
                      <a:cubicBezTo>
                        <a:pt x="0" y="10"/>
                        <a:pt x="6" y="12"/>
                        <a:pt x="9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2" name="Freeform 2"/>
                <p:cNvSpPr>
                  <a:spLocks/>
                </p:cNvSpPr>
                <p:nvPr/>
              </p:nvSpPr>
              <p:spPr bwMode="auto">
                <a:xfrm>
                  <a:off x="1926" y="2821"/>
                  <a:ext cx="58" cy="48"/>
                </a:xfrm>
                <a:custGeom>
                  <a:avLst/>
                  <a:gdLst>
                    <a:gd name="T0" fmla="*/ 527 w 23"/>
                    <a:gd name="T1" fmla="*/ 2184 h 18"/>
                    <a:gd name="T2" fmla="*/ 1412 w 23"/>
                    <a:gd name="T3" fmla="*/ 397 h 18"/>
                    <a:gd name="T4" fmla="*/ 719 w 23"/>
                    <a:gd name="T5" fmla="*/ 1613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8">
                      <a:moveTo>
                        <a:pt x="5" y="16"/>
                      </a:moveTo>
                      <a:cubicBezTo>
                        <a:pt x="12" y="18"/>
                        <a:pt x="23" y="7"/>
                        <a:pt x="14" y="3"/>
                      </a:cubicBezTo>
                      <a:cubicBezTo>
                        <a:pt x="6" y="0"/>
                        <a:pt x="0" y="12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3" name="Freeform 3"/>
                <p:cNvSpPr>
                  <a:spLocks/>
                </p:cNvSpPr>
                <p:nvPr/>
              </p:nvSpPr>
              <p:spPr bwMode="auto">
                <a:xfrm>
                  <a:off x="1949" y="2771"/>
                  <a:ext cx="30" cy="24"/>
                </a:xfrm>
                <a:custGeom>
                  <a:avLst/>
                  <a:gdLst>
                    <a:gd name="T0" fmla="*/ 395 w 12"/>
                    <a:gd name="T1" fmla="*/ 1216 h 9"/>
                    <a:gd name="T2" fmla="*/ 708 w 12"/>
                    <a:gd name="T3" fmla="*/ 149 h 9"/>
                    <a:gd name="T4" fmla="*/ 125 w 12"/>
                    <a:gd name="T5" fmla="*/ 1059 h 9"/>
                    <a:gd name="T6" fmla="*/ 395 w 12"/>
                    <a:gd name="T7" fmla="*/ 96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9">
                      <a:moveTo>
                        <a:pt x="4" y="9"/>
                      </a:moveTo>
                      <a:cubicBezTo>
                        <a:pt x="8" y="9"/>
                        <a:pt x="12" y="2"/>
                        <a:pt x="7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8"/>
                        <a:pt x="3" y="8"/>
                        <a:pt x="4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4" name="Freeform 4"/>
                <p:cNvSpPr>
                  <a:spLocks/>
                </p:cNvSpPr>
                <p:nvPr/>
              </p:nvSpPr>
              <p:spPr bwMode="auto">
                <a:xfrm>
                  <a:off x="1964" y="2701"/>
                  <a:ext cx="42" cy="38"/>
                </a:xfrm>
                <a:custGeom>
                  <a:avLst/>
                  <a:gdLst>
                    <a:gd name="T0" fmla="*/ 1191 w 17"/>
                    <a:gd name="T1" fmla="*/ 1900 h 14"/>
                    <a:gd name="T2" fmla="*/ 452 w 17"/>
                    <a:gd name="T3" fmla="*/ 597 h 14"/>
                    <a:gd name="T4" fmla="*/ 556 w 17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4">
                      <a:moveTo>
                        <a:pt x="13" y="13"/>
                      </a:moveTo>
                      <a:cubicBezTo>
                        <a:pt x="17" y="7"/>
                        <a:pt x="12" y="0"/>
                        <a:pt x="5" y="4"/>
                      </a:cubicBezTo>
                      <a:cubicBezTo>
                        <a:pt x="0" y="7"/>
                        <a:pt x="0" y="14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5" name="Freeform 5"/>
                <p:cNvSpPr>
                  <a:spLocks/>
                </p:cNvSpPr>
                <p:nvPr/>
              </p:nvSpPr>
              <p:spPr bwMode="auto">
                <a:xfrm>
                  <a:off x="2061" y="2715"/>
                  <a:ext cx="20" cy="34"/>
                </a:xfrm>
                <a:custGeom>
                  <a:avLst/>
                  <a:gdLst>
                    <a:gd name="T0" fmla="*/ 0 w 8"/>
                    <a:gd name="T1" fmla="*/ 609 h 13"/>
                    <a:gd name="T2" fmla="*/ 0 w 8"/>
                    <a:gd name="T3" fmla="*/ 1130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5"/>
                      </a:move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6" name="Freeform 6"/>
                <p:cNvSpPr>
                  <a:spLocks/>
                </p:cNvSpPr>
                <p:nvPr/>
              </p:nvSpPr>
              <p:spPr bwMode="auto">
                <a:xfrm>
                  <a:off x="2081" y="2776"/>
                  <a:ext cx="20" cy="40"/>
                </a:xfrm>
                <a:custGeom>
                  <a:avLst/>
                  <a:gdLst>
                    <a:gd name="T0" fmla="*/ 395 w 8"/>
                    <a:gd name="T1" fmla="*/ 397 h 15"/>
                    <a:gd name="T2" fmla="*/ 0 w 8"/>
                    <a:gd name="T3" fmla="*/ 1459 h 15"/>
                    <a:gd name="T4" fmla="*/ 125 w 8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3"/>
                      </a:moveTo>
                      <a:cubicBezTo>
                        <a:pt x="2" y="5"/>
                        <a:pt x="0" y="8"/>
                        <a:pt x="0" y="11"/>
                      </a:cubicBezTo>
                      <a:cubicBezTo>
                        <a:pt x="8" y="15"/>
                        <a:pt x="7" y="0"/>
                        <a:pt x="1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7" name="Freeform 7"/>
                <p:cNvSpPr>
                  <a:spLocks/>
                </p:cNvSpPr>
                <p:nvPr/>
              </p:nvSpPr>
              <p:spPr bwMode="auto">
                <a:xfrm>
                  <a:off x="2091" y="2728"/>
                  <a:ext cx="38" cy="43"/>
                </a:xfrm>
                <a:custGeom>
                  <a:avLst/>
                  <a:gdLst>
                    <a:gd name="T0" fmla="*/ 540 w 15"/>
                    <a:gd name="T1" fmla="*/ 427 h 16"/>
                    <a:gd name="T2" fmla="*/ 1026 w 15"/>
                    <a:gd name="T3" fmla="*/ 1575 h 16"/>
                    <a:gd name="T4" fmla="*/ 616 w 15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6">
                      <a:moveTo>
                        <a:pt x="5" y="3"/>
                      </a:moveTo>
                      <a:cubicBezTo>
                        <a:pt x="0" y="7"/>
                        <a:pt x="3" y="16"/>
                        <a:pt x="10" y="11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8" name="Freeform 8"/>
                <p:cNvSpPr>
                  <a:spLocks/>
                </p:cNvSpPr>
                <p:nvPr/>
              </p:nvSpPr>
              <p:spPr bwMode="auto">
                <a:xfrm>
                  <a:off x="2106" y="2760"/>
                  <a:ext cx="30" cy="24"/>
                </a:xfrm>
                <a:custGeom>
                  <a:avLst/>
                  <a:gdLst>
                    <a:gd name="T0" fmla="*/ 595 w 12"/>
                    <a:gd name="T1" fmla="*/ 0 h 9"/>
                    <a:gd name="T2" fmla="*/ 520 w 12"/>
                    <a:gd name="T3" fmla="*/ 1216 h 9"/>
                    <a:gd name="T4" fmla="*/ 520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2" y="0"/>
                        <a:pt x="5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49" name="Freeform 9"/>
                <p:cNvSpPr>
                  <a:spLocks/>
                </p:cNvSpPr>
                <p:nvPr/>
              </p:nvSpPr>
              <p:spPr bwMode="auto">
                <a:xfrm>
                  <a:off x="2166" y="2768"/>
                  <a:ext cx="28" cy="37"/>
                </a:xfrm>
                <a:custGeom>
                  <a:avLst/>
                  <a:gdLst>
                    <a:gd name="T0" fmla="*/ 331 w 11"/>
                    <a:gd name="T1" fmla="*/ 0 h 14"/>
                    <a:gd name="T2" fmla="*/ 759 w 11"/>
                    <a:gd name="T3" fmla="*/ 1033 h 14"/>
                    <a:gd name="T4" fmla="*/ 331 w 11"/>
                    <a:gd name="T5" fmla="*/ 238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3" y="0"/>
                      </a:moveTo>
                      <a:cubicBezTo>
                        <a:pt x="0" y="4"/>
                        <a:pt x="1" y="14"/>
                        <a:pt x="7" y="8"/>
                      </a:cubicBezTo>
                      <a:cubicBezTo>
                        <a:pt x="11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0" name="Freeform 10"/>
                <p:cNvSpPr>
                  <a:spLocks/>
                </p:cNvSpPr>
                <p:nvPr/>
              </p:nvSpPr>
              <p:spPr bwMode="auto">
                <a:xfrm>
                  <a:off x="2144" y="2728"/>
                  <a:ext cx="27" cy="43"/>
                </a:xfrm>
                <a:custGeom>
                  <a:avLst/>
                  <a:gdLst>
                    <a:gd name="T0" fmla="*/ 71 w 11"/>
                    <a:gd name="T1" fmla="*/ 989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7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3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1" name="Freeform 11"/>
                <p:cNvSpPr>
                  <a:spLocks/>
                </p:cNvSpPr>
                <p:nvPr/>
              </p:nvSpPr>
              <p:spPr bwMode="auto">
                <a:xfrm>
                  <a:off x="2054" y="2928"/>
                  <a:ext cx="30" cy="27"/>
                </a:xfrm>
                <a:custGeom>
                  <a:avLst/>
                  <a:gdLst>
                    <a:gd name="T0" fmla="*/ 395 w 12"/>
                    <a:gd name="T1" fmla="*/ 1283 h 10"/>
                    <a:gd name="T2" fmla="*/ 708 w 12"/>
                    <a:gd name="T3" fmla="*/ 159 h 10"/>
                    <a:gd name="T4" fmla="*/ 125 w 12"/>
                    <a:gd name="T5" fmla="*/ 1283 h 10"/>
                    <a:gd name="T6" fmla="*/ 395 w 12"/>
                    <a:gd name="T7" fmla="*/ 11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0">
                      <a:moveTo>
                        <a:pt x="4" y="9"/>
                      </a:moveTo>
                      <a:cubicBezTo>
                        <a:pt x="8" y="10"/>
                        <a:pt x="12" y="3"/>
                        <a:pt x="7" y="1"/>
                      </a:cubicBezTo>
                      <a:cubicBezTo>
                        <a:pt x="3" y="0"/>
                        <a:pt x="0" y="5"/>
                        <a:pt x="1" y="9"/>
                      </a:cubicBezTo>
                      <a:cubicBezTo>
                        <a:pt x="2" y="9"/>
                        <a:pt x="3" y="9"/>
                        <a:pt x="4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2" name="Freeform 12"/>
                <p:cNvSpPr>
                  <a:spLocks/>
                </p:cNvSpPr>
                <p:nvPr/>
              </p:nvSpPr>
              <p:spPr bwMode="auto">
                <a:xfrm>
                  <a:off x="2066" y="2859"/>
                  <a:ext cx="43" cy="40"/>
                </a:xfrm>
                <a:custGeom>
                  <a:avLst/>
                  <a:gdLst>
                    <a:gd name="T0" fmla="*/ 1439 w 17"/>
                    <a:gd name="T1" fmla="*/ 1877 h 15"/>
                    <a:gd name="T2" fmla="*/ 615 w 17"/>
                    <a:gd name="T3" fmla="*/ 547 h 15"/>
                    <a:gd name="T4" fmla="*/ 741 w 17"/>
                    <a:gd name="T5" fmla="*/ 1613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4" y="14"/>
                      </a:moveTo>
                      <a:cubicBezTo>
                        <a:pt x="17" y="7"/>
                        <a:pt x="13" y="0"/>
                        <a:pt x="6" y="4"/>
                      </a:cubicBezTo>
                      <a:cubicBezTo>
                        <a:pt x="0" y="7"/>
                        <a:pt x="1" y="15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3" name="Freeform 13"/>
                <p:cNvSpPr>
                  <a:spLocks/>
                </p:cNvSpPr>
                <p:nvPr/>
              </p:nvSpPr>
              <p:spPr bwMode="auto">
                <a:xfrm>
                  <a:off x="1906" y="2685"/>
                  <a:ext cx="50" cy="40"/>
                </a:xfrm>
                <a:custGeom>
                  <a:avLst/>
                  <a:gdLst>
                    <a:gd name="T0" fmla="*/ 988 w 20"/>
                    <a:gd name="T1" fmla="*/ 397 h 15"/>
                    <a:gd name="T2" fmla="*/ 908 w 20"/>
                    <a:gd name="T3" fmla="*/ 2027 h 15"/>
                    <a:gd name="T4" fmla="*/ 1300 w 20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0" y="3"/>
                      </a:moveTo>
                      <a:cubicBezTo>
                        <a:pt x="4" y="0"/>
                        <a:pt x="0" y="15"/>
                        <a:pt x="9" y="15"/>
                      </a:cubicBezTo>
                      <a:cubicBezTo>
                        <a:pt x="14" y="15"/>
                        <a:pt x="20" y="6"/>
                        <a:pt x="1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4" name="Freeform 14"/>
                <p:cNvSpPr>
                  <a:spLocks/>
                </p:cNvSpPr>
                <p:nvPr/>
              </p:nvSpPr>
              <p:spPr bwMode="auto">
                <a:xfrm>
                  <a:off x="2011" y="2675"/>
                  <a:ext cx="18" cy="16"/>
                </a:xfrm>
                <a:custGeom>
                  <a:avLst/>
                  <a:gdLst>
                    <a:gd name="T0" fmla="*/ 563 w 7"/>
                    <a:gd name="T1" fmla="*/ 0 h 6"/>
                    <a:gd name="T2" fmla="*/ 139 w 7"/>
                    <a:gd name="T3" fmla="*/ 819 h 6"/>
                    <a:gd name="T4" fmla="*/ 779 w 7"/>
                    <a:gd name="T5" fmla="*/ 248 h 6"/>
                    <a:gd name="T6" fmla="*/ 442 w 7"/>
                    <a:gd name="T7" fmla="*/ 149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cubicBezTo>
                        <a:pt x="2" y="0"/>
                        <a:pt x="0" y="2"/>
                        <a:pt x="1" y="6"/>
                      </a:cubicBezTo>
                      <a:cubicBezTo>
                        <a:pt x="3" y="6"/>
                        <a:pt x="6" y="5"/>
                        <a:pt x="7" y="2"/>
                      </a:cubicBezTo>
                      <a:cubicBezTo>
                        <a:pt x="6" y="0"/>
                        <a:pt x="5" y="1"/>
                        <a:pt x="4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5" name="Freeform 15"/>
                <p:cNvSpPr>
                  <a:spLocks/>
                </p:cNvSpPr>
                <p:nvPr/>
              </p:nvSpPr>
              <p:spPr bwMode="auto">
                <a:xfrm>
                  <a:off x="2011" y="2747"/>
                  <a:ext cx="48" cy="42"/>
                </a:xfrm>
                <a:custGeom>
                  <a:avLst/>
                  <a:gdLst>
                    <a:gd name="T0" fmla="*/ 1341 w 19"/>
                    <a:gd name="T1" fmla="*/ 0 h 16"/>
                    <a:gd name="T2" fmla="*/ 1016 w 19"/>
                    <a:gd name="T3" fmla="*/ 1848 h 16"/>
                    <a:gd name="T4" fmla="*/ 1225 w 19"/>
                    <a:gd name="T5" fmla="*/ 0 h 16"/>
                    <a:gd name="T6" fmla="*/ 1142 w 19"/>
                    <a:gd name="T7" fmla="*/ 378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3" y="0"/>
                      </a:moveTo>
                      <a:cubicBezTo>
                        <a:pt x="5" y="1"/>
                        <a:pt x="0" y="16"/>
                        <a:pt x="10" y="15"/>
                      </a:cubicBezTo>
                      <a:cubicBezTo>
                        <a:pt x="16" y="15"/>
                        <a:pt x="19" y="1"/>
                        <a:pt x="12" y="0"/>
                      </a:cubicBezTo>
                      <a:cubicBezTo>
                        <a:pt x="11" y="1"/>
                        <a:pt x="11" y="2"/>
                        <a:pt x="11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6" name="Freeform 16"/>
                <p:cNvSpPr>
                  <a:spLocks/>
                </p:cNvSpPr>
                <p:nvPr/>
              </p:nvSpPr>
              <p:spPr bwMode="auto">
                <a:xfrm>
                  <a:off x="2029" y="2805"/>
                  <a:ext cx="47" cy="43"/>
                </a:xfrm>
                <a:custGeom>
                  <a:avLst/>
                  <a:gdLst>
                    <a:gd name="T0" fmla="*/ 1395 w 19"/>
                    <a:gd name="T1" fmla="*/ 427 h 16"/>
                    <a:gd name="T2" fmla="*/ 564 w 19"/>
                    <a:gd name="T3" fmla="*/ 1669 h 16"/>
                    <a:gd name="T4" fmla="*/ 1192 w 19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15" y="3"/>
                      </a:moveTo>
                      <a:cubicBezTo>
                        <a:pt x="10" y="0"/>
                        <a:pt x="0" y="8"/>
                        <a:pt x="6" y="12"/>
                      </a:cubicBezTo>
                      <a:cubicBezTo>
                        <a:pt x="13" y="16"/>
                        <a:pt x="19" y="4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7" name="Freeform 17"/>
                <p:cNvSpPr>
                  <a:spLocks/>
                </p:cNvSpPr>
                <p:nvPr/>
              </p:nvSpPr>
              <p:spPr bwMode="auto">
                <a:xfrm>
                  <a:off x="1999" y="2867"/>
                  <a:ext cx="22" cy="26"/>
                </a:xfrm>
                <a:custGeom>
                  <a:avLst/>
                  <a:gdLst>
                    <a:gd name="T0" fmla="*/ 71 w 9"/>
                    <a:gd name="T1" fmla="*/ 143 h 10"/>
                    <a:gd name="T2" fmla="*/ 174 w 9"/>
                    <a:gd name="T3" fmla="*/ 1196 h 10"/>
                    <a:gd name="T4" fmla="*/ 352 w 9"/>
                    <a:gd name="T5" fmla="*/ 0 h 10"/>
                    <a:gd name="T6" fmla="*/ 252 w 9"/>
                    <a:gd name="T7" fmla="*/ 37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1" y="1"/>
                      </a:moveTo>
                      <a:cubicBezTo>
                        <a:pt x="0" y="4"/>
                        <a:pt x="0" y="7"/>
                        <a:pt x="2" y="10"/>
                      </a:cubicBezTo>
                      <a:cubicBezTo>
                        <a:pt x="8" y="10"/>
                        <a:pt x="9" y="2"/>
                        <a:pt x="4" y="0"/>
                      </a:cubicBezTo>
                      <a:cubicBezTo>
                        <a:pt x="3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8" name="Freeform 18"/>
                <p:cNvSpPr>
                  <a:spLocks/>
                </p:cNvSpPr>
                <p:nvPr/>
              </p:nvSpPr>
              <p:spPr bwMode="auto">
                <a:xfrm>
                  <a:off x="1956" y="2888"/>
                  <a:ext cx="63" cy="69"/>
                </a:xfrm>
                <a:custGeom>
                  <a:avLst/>
                  <a:gdLst>
                    <a:gd name="T0" fmla="*/ 1220 w 25"/>
                    <a:gd name="T1" fmla="*/ 656 h 26"/>
                    <a:gd name="T2" fmla="*/ 1220 w 25"/>
                    <a:gd name="T3" fmla="*/ 2879 h 26"/>
                    <a:gd name="T4" fmla="*/ 527 w 25"/>
                    <a:gd name="T5" fmla="*/ 1346 h 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6">
                      <a:moveTo>
                        <a:pt x="12" y="5"/>
                      </a:moveTo>
                      <a:cubicBezTo>
                        <a:pt x="0" y="8"/>
                        <a:pt x="0" y="26"/>
                        <a:pt x="12" y="22"/>
                      </a:cubicBezTo>
                      <a:cubicBezTo>
                        <a:pt x="25" y="18"/>
                        <a:pt x="11" y="0"/>
                        <a:pt x="5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59" name="Freeform 19"/>
                <p:cNvSpPr>
                  <a:spLocks/>
                </p:cNvSpPr>
                <p:nvPr/>
              </p:nvSpPr>
              <p:spPr bwMode="auto">
                <a:xfrm>
                  <a:off x="2014" y="2896"/>
                  <a:ext cx="55" cy="48"/>
                </a:xfrm>
                <a:custGeom>
                  <a:avLst/>
                  <a:gdLst>
                    <a:gd name="T0" fmla="*/ 783 w 22"/>
                    <a:gd name="T1" fmla="*/ 149 h 18"/>
                    <a:gd name="T2" fmla="*/ 1095 w 22"/>
                    <a:gd name="T3" fmla="*/ 0 h 18"/>
                    <a:gd name="T4" fmla="*/ 908 w 2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8">
                      <a:moveTo>
                        <a:pt x="8" y="1"/>
                      </a:moveTo>
                      <a:cubicBezTo>
                        <a:pt x="0" y="18"/>
                        <a:pt x="22" y="8"/>
                        <a:pt x="11" y="0"/>
                      </a:cubicBezTo>
                      <a:cubicBezTo>
                        <a:pt x="8" y="1"/>
                        <a:pt x="7" y="4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0" name="Freeform 20"/>
                <p:cNvSpPr>
                  <a:spLocks/>
                </p:cNvSpPr>
                <p:nvPr/>
              </p:nvSpPr>
              <p:spPr bwMode="auto">
                <a:xfrm>
                  <a:off x="2139" y="283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252 w 9"/>
                    <a:gd name="T3" fmla="*/ 1833 h 13"/>
                    <a:gd name="T4" fmla="*/ 616 w 9"/>
                    <a:gd name="T5" fmla="*/ 681 h 13"/>
                    <a:gd name="T6" fmla="*/ 352 w 9"/>
                    <a:gd name="T7" fmla="*/ 84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0" y="3"/>
                        <a:pt x="0" y="10"/>
                        <a:pt x="3" y="13"/>
                      </a:cubicBezTo>
                      <a:cubicBezTo>
                        <a:pt x="7" y="12"/>
                        <a:pt x="9" y="9"/>
                        <a:pt x="7" y="5"/>
                      </a:cubicBezTo>
                      <a:cubicBezTo>
                        <a:pt x="6" y="5"/>
                        <a:pt x="5" y="5"/>
                        <a:pt x="4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1" name="Freeform 21"/>
                <p:cNvSpPr>
                  <a:spLocks/>
                </p:cNvSpPr>
                <p:nvPr/>
              </p:nvSpPr>
              <p:spPr bwMode="auto">
                <a:xfrm>
                  <a:off x="2159" y="2667"/>
                  <a:ext cx="25" cy="29"/>
                </a:xfrm>
                <a:custGeom>
                  <a:avLst/>
                  <a:gdLst>
                    <a:gd name="T0" fmla="*/ 783 w 10"/>
                    <a:gd name="T1" fmla="*/ 0 h 11"/>
                    <a:gd name="T2" fmla="*/ 595 w 10"/>
                    <a:gd name="T3" fmla="*/ 1265 h 11"/>
                    <a:gd name="T4" fmla="*/ 595 w 10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3" y="1"/>
                        <a:pt x="0" y="11"/>
                        <a:pt x="6" y="10"/>
                      </a:cubicBezTo>
                      <a:cubicBezTo>
                        <a:pt x="10" y="9"/>
                        <a:pt x="9" y="3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2" name="Freeform 22"/>
                <p:cNvSpPr>
                  <a:spLocks/>
                </p:cNvSpPr>
                <p:nvPr/>
              </p:nvSpPr>
              <p:spPr bwMode="auto">
                <a:xfrm>
                  <a:off x="2121" y="2581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007 h 10"/>
                    <a:gd name="T4" fmla="*/ 549 w 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1" y="10"/>
                        <a:pt x="5" y="7"/>
                      </a:cubicBezTo>
                      <a:cubicBezTo>
                        <a:pt x="8" y="4"/>
                        <a:pt x="9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3" name="Freeform 23"/>
                <p:cNvSpPr>
                  <a:spLocks/>
                </p:cNvSpPr>
                <p:nvPr/>
              </p:nvSpPr>
              <p:spPr bwMode="auto">
                <a:xfrm>
                  <a:off x="2146" y="2619"/>
                  <a:ext cx="25" cy="26"/>
                </a:xfrm>
                <a:custGeom>
                  <a:avLst/>
                  <a:gdLst>
                    <a:gd name="T0" fmla="*/ 708 w 10"/>
                    <a:gd name="T1" fmla="*/ 460 h 10"/>
                    <a:gd name="T2" fmla="*/ 520 w 10"/>
                    <a:gd name="T3" fmla="*/ 1196 h 10"/>
                    <a:gd name="T4" fmla="*/ 520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7" y="4"/>
                      </a:moveTo>
                      <a:cubicBezTo>
                        <a:pt x="2" y="1"/>
                        <a:pt x="0" y="10"/>
                        <a:pt x="5" y="10"/>
                      </a:cubicBezTo>
                      <a:cubicBezTo>
                        <a:pt x="10" y="10"/>
                        <a:pt x="9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4" name="Freeform 24"/>
                <p:cNvSpPr>
                  <a:spLocks/>
                </p:cNvSpPr>
                <p:nvPr/>
              </p:nvSpPr>
              <p:spPr bwMode="auto">
                <a:xfrm>
                  <a:off x="2059" y="2637"/>
                  <a:ext cx="32" cy="35"/>
                </a:xfrm>
                <a:custGeom>
                  <a:avLst/>
                  <a:gdLst>
                    <a:gd name="T0" fmla="*/ 551 w 13"/>
                    <a:gd name="T1" fmla="*/ 0 h 13"/>
                    <a:gd name="T2" fmla="*/ 625 w 13"/>
                    <a:gd name="T3" fmla="*/ 1833 h 13"/>
                    <a:gd name="T4" fmla="*/ 625 w 13"/>
                    <a:gd name="T5" fmla="*/ 428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6" y="0"/>
                      </a:moveTo>
                      <a:cubicBezTo>
                        <a:pt x="3" y="3"/>
                        <a:pt x="0" y="13"/>
                        <a:pt x="7" y="13"/>
                      </a:cubicBezTo>
                      <a:cubicBezTo>
                        <a:pt x="13" y="13"/>
                        <a:pt x="12" y="1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5" name="Freeform 25"/>
                <p:cNvSpPr>
                  <a:spLocks/>
                </p:cNvSpPr>
                <p:nvPr/>
              </p:nvSpPr>
              <p:spPr bwMode="auto">
                <a:xfrm>
                  <a:off x="2064" y="2672"/>
                  <a:ext cx="50" cy="43"/>
                </a:xfrm>
                <a:custGeom>
                  <a:avLst/>
                  <a:gdLst>
                    <a:gd name="T0" fmla="*/ 708 w 20"/>
                    <a:gd name="T1" fmla="*/ 586 h 16"/>
                    <a:gd name="T2" fmla="*/ 1175 w 20"/>
                    <a:gd name="T3" fmla="*/ 1828 h 16"/>
                    <a:gd name="T4" fmla="*/ 988 w 20"/>
                    <a:gd name="T5" fmla="*/ 839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6">
                      <a:moveTo>
                        <a:pt x="7" y="4"/>
                      </a:moveTo>
                      <a:cubicBezTo>
                        <a:pt x="0" y="5"/>
                        <a:pt x="4" y="16"/>
                        <a:pt x="12" y="13"/>
                      </a:cubicBezTo>
                      <a:cubicBezTo>
                        <a:pt x="20" y="10"/>
                        <a:pt x="15" y="0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6" name="Freeform 26"/>
                <p:cNvSpPr>
                  <a:spLocks/>
                </p:cNvSpPr>
                <p:nvPr/>
              </p:nvSpPr>
              <p:spPr bwMode="auto">
                <a:xfrm>
                  <a:off x="1964" y="2640"/>
                  <a:ext cx="45" cy="53"/>
                </a:xfrm>
                <a:custGeom>
                  <a:avLst/>
                  <a:gdLst>
                    <a:gd name="T0" fmla="*/ 783 w 18"/>
                    <a:gd name="T1" fmla="*/ 392 h 20"/>
                    <a:gd name="T2" fmla="*/ 988 w 18"/>
                    <a:gd name="T3" fmla="*/ 2366 h 20"/>
                    <a:gd name="T4" fmla="*/ 708 w 18"/>
                    <a:gd name="T5" fmla="*/ 134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8" y="3"/>
                      </a:moveTo>
                      <a:cubicBezTo>
                        <a:pt x="4" y="7"/>
                        <a:pt x="0" y="20"/>
                        <a:pt x="10" y="18"/>
                      </a:cubicBezTo>
                      <a:cubicBezTo>
                        <a:pt x="18" y="16"/>
                        <a:pt x="13" y="0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7" name="Freeform 27"/>
                <p:cNvSpPr>
                  <a:spLocks/>
                </p:cNvSpPr>
                <p:nvPr/>
              </p:nvSpPr>
              <p:spPr bwMode="auto">
                <a:xfrm>
                  <a:off x="1881" y="2851"/>
                  <a:ext cx="50" cy="40"/>
                </a:xfrm>
                <a:custGeom>
                  <a:avLst/>
                  <a:gdLst>
                    <a:gd name="T0" fmla="*/ 1688 w 20"/>
                    <a:gd name="T1" fmla="*/ 397 h 15"/>
                    <a:gd name="T2" fmla="*/ 1375 w 20"/>
                    <a:gd name="T3" fmla="*/ 0 h 15"/>
                    <a:gd name="T4" fmla="*/ 520 w 20"/>
                    <a:gd name="T5" fmla="*/ 1459 h 15"/>
                    <a:gd name="T6" fmla="*/ 1688 w 20"/>
                    <a:gd name="T7" fmla="*/ 397 h 15"/>
                    <a:gd name="T8" fmla="*/ 1175 w 20"/>
                    <a:gd name="T9" fmla="*/ 39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17" y="3"/>
                      </a:moveTo>
                      <a:cubicBezTo>
                        <a:pt x="16" y="2"/>
                        <a:pt x="15" y="1"/>
                        <a:pt x="14" y="0"/>
                      </a:cubicBezTo>
                      <a:cubicBezTo>
                        <a:pt x="10" y="1"/>
                        <a:pt x="0" y="5"/>
                        <a:pt x="5" y="11"/>
                      </a:cubicBezTo>
                      <a:cubicBezTo>
                        <a:pt x="9" y="15"/>
                        <a:pt x="20" y="9"/>
                        <a:pt x="17" y="3"/>
                      </a:cubicBezTo>
                      <a:cubicBezTo>
                        <a:pt x="16" y="2"/>
                        <a:pt x="13" y="2"/>
                        <a:pt x="1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8" name="Freeform 28"/>
                <p:cNvSpPr>
                  <a:spLocks/>
                </p:cNvSpPr>
                <p:nvPr/>
              </p:nvSpPr>
              <p:spPr bwMode="auto">
                <a:xfrm>
                  <a:off x="1776" y="2632"/>
                  <a:ext cx="38" cy="35"/>
                </a:xfrm>
                <a:custGeom>
                  <a:avLst/>
                  <a:gdLst>
                    <a:gd name="T0" fmla="*/ 828 w 15"/>
                    <a:gd name="T1" fmla="*/ 0 h 13"/>
                    <a:gd name="T2" fmla="*/ 616 w 15"/>
                    <a:gd name="T3" fmla="*/ 1683 h 13"/>
                    <a:gd name="T4" fmla="*/ 1155 w 15"/>
                    <a:gd name="T5" fmla="*/ 587 h 13"/>
                    <a:gd name="T6" fmla="*/ 942 w 15"/>
                    <a:gd name="T7" fmla="*/ 993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2" y="1"/>
                        <a:pt x="0" y="11"/>
                        <a:pt x="6" y="12"/>
                      </a:cubicBezTo>
                      <a:cubicBezTo>
                        <a:pt x="11" y="13"/>
                        <a:pt x="15" y="7"/>
                        <a:pt x="11" y="4"/>
                      </a:cubicBezTo>
                      <a:cubicBezTo>
                        <a:pt x="10" y="5"/>
                        <a:pt x="9" y="6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69" name="Freeform 29"/>
                <p:cNvSpPr>
                  <a:spLocks/>
                </p:cNvSpPr>
                <p:nvPr/>
              </p:nvSpPr>
              <p:spPr bwMode="auto">
                <a:xfrm>
                  <a:off x="2161" y="2861"/>
                  <a:ext cx="63" cy="67"/>
                </a:xfrm>
                <a:custGeom>
                  <a:avLst/>
                  <a:gdLst>
                    <a:gd name="T0" fmla="*/ 1726 w 25"/>
                    <a:gd name="T1" fmla="*/ 560 h 25"/>
                    <a:gd name="T2" fmla="*/ 1328 w 25"/>
                    <a:gd name="T3" fmla="*/ 3310 h 25"/>
                    <a:gd name="T4" fmla="*/ 1620 w 25"/>
                    <a:gd name="T5" fmla="*/ 82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5">
                      <a:moveTo>
                        <a:pt x="17" y="4"/>
                      </a:moveTo>
                      <a:cubicBezTo>
                        <a:pt x="7" y="2"/>
                        <a:pt x="0" y="25"/>
                        <a:pt x="13" y="24"/>
                      </a:cubicBezTo>
                      <a:cubicBezTo>
                        <a:pt x="25" y="22"/>
                        <a:pt x="25" y="0"/>
                        <a:pt x="16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0" name="Freeform 30"/>
                <p:cNvSpPr>
                  <a:spLocks/>
                </p:cNvSpPr>
                <p:nvPr/>
              </p:nvSpPr>
              <p:spPr bwMode="auto">
                <a:xfrm>
                  <a:off x="2006" y="2941"/>
                  <a:ext cx="28" cy="32"/>
                </a:xfrm>
                <a:custGeom>
                  <a:avLst/>
                  <a:gdLst>
                    <a:gd name="T0" fmla="*/ 415 w 11"/>
                    <a:gd name="T1" fmla="*/ 0 h 12"/>
                    <a:gd name="T2" fmla="*/ 629 w 11"/>
                    <a:gd name="T3" fmla="*/ 1216 h 12"/>
                    <a:gd name="T4" fmla="*/ 759 w 11"/>
                    <a:gd name="T5" fmla="*/ 149 h 12"/>
                    <a:gd name="T6" fmla="*/ 629 w 11"/>
                    <a:gd name="T7" fmla="*/ 248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4" y="0"/>
                      </a:moveTo>
                      <a:cubicBezTo>
                        <a:pt x="1" y="3"/>
                        <a:pt x="0" y="12"/>
                        <a:pt x="6" y="9"/>
                      </a:cubicBezTo>
                      <a:cubicBezTo>
                        <a:pt x="10" y="7"/>
                        <a:pt x="11" y="2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1" name="Freeform 31"/>
                <p:cNvSpPr>
                  <a:spLocks/>
                </p:cNvSpPr>
                <p:nvPr/>
              </p:nvSpPr>
              <p:spPr bwMode="auto">
                <a:xfrm>
                  <a:off x="1816" y="2869"/>
                  <a:ext cx="35" cy="38"/>
                </a:xfrm>
                <a:custGeom>
                  <a:avLst/>
                  <a:gdLst>
                    <a:gd name="T0" fmla="*/ 783 w 14"/>
                    <a:gd name="T1" fmla="*/ 442 h 14"/>
                    <a:gd name="T2" fmla="*/ 1175 w 14"/>
                    <a:gd name="T3" fmla="*/ 1200 h 14"/>
                    <a:gd name="T4" fmla="*/ 708 w 14"/>
                    <a:gd name="T5" fmla="*/ 86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8" y="3"/>
                      </a:moveTo>
                      <a:cubicBezTo>
                        <a:pt x="0" y="10"/>
                        <a:pt x="9" y="14"/>
                        <a:pt x="12" y="8"/>
                      </a:cubicBezTo>
                      <a:cubicBezTo>
                        <a:pt x="14" y="2"/>
                        <a:pt x="4" y="0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2" name="Freeform 32"/>
                <p:cNvSpPr>
                  <a:spLocks/>
                </p:cNvSpPr>
                <p:nvPr/>
              </p:nvSpPr>
              <p:spPr bwMode="auto">
                <a:xfrm>
                  <a:off x="1986" y="2773"/>
                  <a:ext cx="40" cy="46"/>
                </a:xfrm>
                <a:custGeom>
                  <a:avLst/>
                  <a:gdLst>
                    <a:gd name="T0" fmla="*/ 0 w 16"/>
                    <a:gd name="T1" fmla="*/ 1185 h 17"/>
                    <a:gd name="T2" fmla="*/ 125 w 16"/>
                    <a:gd name="T3" fmla="*/ 2460 h 17"/>
                    <a:gd name="T4" fmla="*/ 0 w 16"/>
                    <a:gd name="T5" fmla="*/ 1721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7">
                      <a:moveTo>
                        <a:pt x="0" y="8"/>
                      </a:moveTo>
                      <a:cubicBezTo>
                        <a:pt x="0" y="12"/>
                        <a:pt x="0" y="15"/>
                        <a:pt x="1" y="17"/>
                      </a:cubicBezTo>
                      <a:cubicBezTo>
                        <a:pt x="16" y="17"/>
                        <a:pt x="2" y="0"/>
                        <a:pt x="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3" name="Freeform 33"/>
                <p:cNvSpPr>
                  <a:spLocks/>
                </p:cNvSpPr>
                <p:nvPr/>
              </p:nvSpPr>
              <p:spPr bwMode="auto">
                <a:xfrm>
                  <a:off x="1916" y="2779"/>
                  <a:ext cx="35" cy="45"/>
                </a:xfrm>
                <a:custGeom>
                  <a:avLst/>
                  <a:gdLst>
                    <a:gd name="T0" fmla="*/ 313 w 14"/>
                    <a:gd name="T1" fmla="*/ 630 h 17"/>
                    <a:gd name="T2" fmla="*/ 783 w 14"/>
                    <a:gd name="T3" fmla="*/ 1578 h 17"/>
                    <a:gd name="T4" fmla="*/ 20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3" y="5"/>
                      </a:moveTo>
                      <a:cubicBezTo>
                        <a:pt x="0" y="9"/>
                        <a:pt x="3" y="17"/>
                        <a:pt x="8" y="12"/>
                      </a:cubicBezTo>
                      <a:cubicBezTo>
                        <a:pt x="14" y="7"/>
                        <a:pt x="3" y="0"/>
                        <a:pt x="2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4" name="Freeform 34"/>
                <p:cNvSpPr>
                  <a:spLocks/>
                </p:cNvSpPr>
                <p:nvPr/>
              </p:nvSpPr>
              <p:spPr bwMode="auto">
                <a:xfrm>
                  <a:off x="1824" y="2848"/>
                  <a:ext cx="15" cy="16"/>
                </a:xfrm>
                <a:custGeom>
                  <a:avLst/>
                  <a:gdLst>
                    <a:gd name="T0" fmla="*/ 0 w 6"/>
                    <a:gd name="T1" fmla="*/ 149 h 6"/>
                    <a:gd name="T2" fmla="*/ 125 w 6"/>
                    <a:gd name="T3" fmla="*/ 819 h 6"/>
                    <a:gd name="T4" fmla="*/ 39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1"/>
                      </a:move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5" y="5"/>
                        <a:pt x="6" y="2"/>
                        <a:pt x="4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5" name="Freeform 35"/>
                <p:cNvSpPr>
                  <a:spLocks/>
                </p:cNvSpPr>
                <p:nvPr/>
              </p:nvSpPr>
              <p:spPr bwMode="auto">
                <a:xfrm>
                  <a:off x="1884" y="2597"/>
                  <a:ext cx="25" cy="22"/>
                </a:xfrm>
                <a:custGeom>
                  <a:avLst/>
                  <a:gdLst>
                    <a:gd name="T0" fmla="*/ 125 w 10"/>
                    <a:gd name="T1" fmla="*/ 168 h 8"/>
                    <a:gd name="T2" fmla="*/ 520 w 10"/>
                    <a:gd name="T3" fmla="*/ 1081 h 8"/>
                    <a:gd name="T4" fmla="*/ 395 w 10"/>
                    <a:gd name="T5" fmla="*/ 0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1" y="1"/>
                      </a:moveTo>
                      <a:cubicBezTo>
                        <a:pt x="0" y="4"/>
                        <a:pt x="1" y="8"/>
                        <a:pt x="5" y="7"/>
                      </a:cubicBezTo>
                      <a:cubicBezTo>
                        <a:pt x="10" y="6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6" name="Freeform 36"/>
                <p:cNvSpPr>
                  <a:spLocks/>
                </p:cNvSpPr>
                <p:nvPr/>
              </p:nvSpPr>
              <p:spPr bwMode="auto">
                <a:xfrm>
                  <a:off x="1889" y="2661"/>
                  <a:ext cx="10" cy="14"/>
                </a:xfrm>
                <a:custGeom>
                  <a:avLst/>
                  <a:gdLst>
                    <a:gd name="T0" fmla="*/ 0 w 4"/>
                    <a:gd name="T1" fmla="*/ 174 h 5"/>
                    <a:gd name="T2" fmla="*/ 0 w 4"/>
                    <a:gd name="T3" fmla="*/ 854 h 5"/>
                    <a:gd name="T4" fmla="*/ 208 w 4"/>
                    <a:gd name="T5" fmla="*/ 0 h 5"/>
                    <a:gd name="T6" fmla="*/ 125 w 4"/>
                    <a:gd name="T7" fmla="*/ 1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3" y="5"/>
                        <a:pt x="4" y="2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7" name="Freeform 37"/>
                <p:cNvSpPr>
                  <a:spLocks/>
                </p:cNvSpPr>
                <p:nvPr/>
              </p:nvSpPr>
              <p:spPr bwMode="auto">
                <a:xfrm>
                  <a:off x="1871" y="2691"/>
                  <a:ext cx="33" cy="29"/>
                </a:xfrm>
                <a:custGeom>
                  <a:avLst/>
                  <a:gdLst>
                    <a:gd name="T0" fmla="*/ 830 w 13"/>
                    <a:gd name="T1" fmla="*/ 145 h 11"/>
                    <a:gd name="T2" fmla="*/ 541 w 13"/>
                    <a:gd name="T3" fmla="*/ 1265 h 11"/>
                    <a:gd name="T4" fmla="*/ 830 w 13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8" y="1"/>
                      </a:moveTo>
                      <a:cubicBezTo>
                        <a:pt x="2" y="0"/>
                        <a:pt x="0" y="9"/>
                        <a:pt x="5" y="10"/>
                      </a:cubicBezTo>
                      <a:cubicBezTo>
                        <a:pt x="9" y="11"/>
                        <a:pt x="13" y="4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8" name="Freeform 38"/>
                <p:cNvSpPr>
                  <a:spLocks/>
                </p:cNvSpPr>
                <p:nvPr/>
              </p:nvSpPr>
              <p:spPr bwMode="auto">
                <a:xfrm>
                  <a:off x="1931" y="2744"/>
                  <a:ext cx="33" cy="19"/>
                </a:xfrm>
                <a:custGeom>
                  <a:avLst/>
                  <a:gdLst>
                    <a:gd name="T0" fmla="*/ 830 w 13"/>
                    <a:gd name="T1" fmla="*/ 0 h 7"/>
                    <a:gd name="T2" fmla="*/ 947 w 13"/>
                    <a:gd name="T3" fmla="*/ 0 h 7"/>
                    <a:gd name="T4" fmla="*/ 830 w 13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7">
                      <a:moveTo>
                        <a:pt x="8" y="0"/>
                      </a:moveTo>
                      <a:cubicBezTo>
                        <a:pt x="0" y="1"/>
                        <a:pt x="13" y="7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79" name="Freeform 39"/>
                <p:cNvSpPr>
                  <a:spLocks/>
                </p:cNvSpPr>
                <p:nvPr/>
              </p:nvSpPr>
              <p:spPr bwMode="auto">
                <a:xfrm>
                  <a:off x="1979" y="2728"/>
                  <a:ext cx="45" cy="43"/>
                </a:xfrm>
                <a:custGeom>
                  <a:avLst/>
                  <a:gdLst>
                    <a:gd name="T0" fmla="*/ 908 w 18"/>
                    <a:gd name="T1" fmla="*/ 680 h 16"/>
                    <a:gd name="T2" fmla="*/ 783 w 18"/>
                    <a:gd name="T3" fmla="*/ 2255 h 16"/>
                    <a:gd name="T4" fmla="*/ 783 w 18"/>
                    <a:gd name="T5" fmla="*/ 11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9" y="5"/>
                      </a:moveTo>
                      <a:cubicBezTo>
                        <a:pt x="5" y="7"/>
                        <a:pt x="0" y="16"/>
                        <a:pt x="8" y="16"/>
                      </a:cubicBezTo>
                      <a:cubicBezTo>
                        <a:pt x="18" y="15"/>
                        <a:pt x="12" y="0"/>
                        <a:pt x="8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0" name="Freeform 40"/>
                <p:cNvSpPr>
                  <a:spLocks/>
                </p:cNvSpPr>
                <p:nvPr/>
              </p:nvSpPr>
              <p:spPr bwMode="auto">
                <a:xfrm>
                  <a:off x="2024" y="2709"/>
                  <a:ext cx="20" cy="22"/>
                </a:xfrm>
                <a:custGeom>
                  <a:avLst/>
                  <a:gdLst>
                    <a:gd name="T0" fmla="*/ 313 w 8"/>
                    <a:gd name="T1" fmla="*/ 0 h 8"/>
                    <a:gd name="T2" fmla="*/ 313 w 8"/>
                    <a:gd name="T3" fmla="*/ 1271 h 8"/>
                    <a:gd name="T4" fmla="*/ 313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3" y="0"/>
                      </a:moveTo>
                      <a:cubicBezTo>
                        <a:pt x="2" y="2"/>
                        <a:pt x="0" y="6"/>
                        <a:pt x="3" y="8"/>
                      </a:cubicBezTo>
                      <a:cubicBezTo>
                        <a:pt x="8" y="7"/>
                        <a:pt x="8" y="1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1" name="Freeform 41"/>
                <p:cNvSpPr>
                  <a:spLocks/>
                </p:cNvSpPr>
                <p:nvPr/>
              </p:nvSpPr>
              <p:spPr bwMode="auto">
                <a:xfrm>
                  <a:off x="1979" y="2613"/>
                  <a:ext cx="27" cy="27"/>
                </a:xfrm>
                <a:custGeom>
                  <a:avLst/>
                  <a:gdLst>
                    <a:gd name="T0" fmla="*/ 903 w 11"/>
                    <a:gd name="T1" fmla="*/ 0 h 10"/>
                    <a:gd name="T2" fmla="*/ 547 w 11"/>
                    <a:gd name="T3" fmla="*/ 1283 h 10"/>
                    <a:gd name="T4" fmla="*/ 724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0" y="0"/>
                      </a:moveTo>
                      <a:cubicBezTo>
                        <a:pt x="8" y="1"/>
                        <a:pt x="0" y="8"/>
                        <a:pt x="6" y="9"/>
                      </a:cubicBezTo>
                      <a:cubicBezTo>
                        <a:pt x="10" y="10"/>
                        <a:pt x="11" y="3"/>
                        <a:pt x="8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2" name="Freeform 42"/>
                <p:cNvSpPr>
                  <a:spLocks/>
                </p:cNvSpPr>
                <p:nvPr/>
              </p:nvSpPr>
              <p:spPr bwMode="auto">
                <a:xfrm>
                  <a:off x="1994" y="2643"/>
                  <a:ext cx="30" cy="24"/>
                </a:xfrm>
                <a:custGeom>
                  <a:avLst/>
                  <a:gdLst>
                    <a:gd name="T0" fmla="*/ 783 w 12"/>
                    <a:gd name="T1" fmla="*/ 397 h 9"/>
                    <a:gd name="T2" fmla="*/ 520 w 12"/>
                    <a:gd name="T3" fmla="*/ 1059 h 9"/>
                    <a:gd name="T4" fmla="*/ 783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3"/>
                      </a:moveTo>
                      <a:cubicBezTo>
                        <a:pt x="4" y="2"/>
                        <a:pt x="0" y="7"/>
                        <a:pt x="5" y="8"/>
                      </a:cubicBezTo>
                      <a:cubicBezTo>
                        <a:pt x="11" y="9"/>
                        <a:pt x="12" y="0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3" name="Freeform 43"/>
                <p:cNvSpPr>
                  <a:spLocks/>
                </p:cNvSpPr>
                <p:nvPr/>
              </p:nvSpPr>
              <p:spPr bwMode="auto">
                <a:xfrm>
                  <a:off x="1939" y="2597"/>
                  <a:ext cx="22" cy="27"/>
                </a:xfrm>
                <a:custGeom>
                  <a:avLst/>
                  <a:gdLst>
                    <a:gd name="T0" fmla="*/ 790 w 9"/>
                    <a:gd name="T1" fmla="*/ 1007 h 10"/>
                    <a:gd name="T2" fmla="*/ 252 w 9"/>
                    <a:gd name="T3" fmla="*/ 278 h 10"/>
                    <a:gd name="T4" fmla="*/ 538 w 9"/>
                    <a:gd name="T5" fmla="*/ 1007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9" y="7"/>
                      </a:moveTo>
                      <a:cubicBezTo>
                        <a:pt x="6" y="10"/>
                        <a:pt x="0" y="5"/>
                        <a:pt x="3" y="2"/>
                      </a:cubicBezTo>
                      <a:cubicBezTo>
                        <a:pt x="6" y="0"/>
                        <a:pt x="9" y="5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4" name="Freeform 44"/>
                <p:cNvSpPr>
                  <a:spLocks/>
                </p:cNvSpPr>
                <p:nvPr/>
              </p:nvSpPr>
              <p:spPr bwMode="auto">
                <a:xfrm>
                  <a:off x="1934" y="2547"/>
                  <a:ext cx="17" cy="13"/>
                </a:xfrm>
                <a:custGeom>
                  <a:avLst/>
                  <a:gdLst>
                    <a:gd name="T0" fmla="*/ 342 w 7"/>
                    <a:gd name="T1" fmla="*/ 143 h 5"/>
                    <a:gd name="T2" fmla="*/ 342 w 7"/>
                    <a:gd name="T3" fmla="*/ 460 h 5"/>
                    <a:gd name="T4" fmla="*/ 413 w 7"/>
                    <a:gd name="T5" fmla="*/ 0 h 5"/>
                    <a:gd name="T6" fmla="*/ 413 w 7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5">
                      <a:moveTo>
                        <a:pt x="4" y="1"/>
                      </a:moveTo>
                      <a:cubicBezTo>
                        <a:pt x="2" y="0"/>
                        <a:pt x="0" y="4"/>
                        <a:pt x="4" y="4"/>
                      </a:cubicBezTo>
                      <a:cubicBezTo>
                        <a:pt x="7" y="5"/>
                        <a:pt x="7" y="2"/>
                        <a:pt x="5" y="0"/>
                      </a:cubicBezTo>
                      <a:cubicBezTo>
                        <a:pt x="5" y="0"/>
                        <a:pt x="5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5" name="Freeform 45"/>
                <p:cNvSpPr>
                  <a:spLocks/>
                </p:cNvSpPr>
                <p:nvPr/>
              </p:nvSpPr>
              <p:spPr bwMode="auto">
                <a:xfrm>
                  <a:off x="1966" y="2544"/>
                  <a:ext cx="20" cy="27"/>
                </a:xfrm>
                <a:custGeom>
                  <a:avLst/>
                  <a:gdLst>
                    <a:gd name="T0" fmla="*/ 520 w 8"/>
                    <a:gd name="T1" fmla="*/ 0 h 10"/>
                    <a:gd name="T2" fmla="*/ 783 w 8"/>
                    <a:gd name="T3" fmla="*/ 1007 h 10"/>
                    <a:gd name="T4" fmla="*/ 595 w 8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0">
                      <a:moveTo>
                        <a:pt x="5" y="0"/>
                      </a:moveTo>
                      <a:cubicBezTo>
                        <a:pt x="0" y="3"/>
                        <a:pt x="4" y="10"/>
                        <a:pt x="8" y="7"/>
                      </a:cubicBezTo>
                      <a:cubicBezTo>
                        <a:pt x="8" y="5"/>
                        <a:pt x="7" y="4"/>
                        <a:pt x="6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6" name="Freeform 46"/>
                <p:cNvSpPr>
                  <a:spLocks/>
                </p:cNvSpPr>
                <p:nvPr/>
              </p:nvSpPr>
              <p:spPr bwMode="auto">
                <a:xfrm>
                  <a:off x="2029" y="2541"/>
                  <a:ext cx="30" cy="22"/>
                </a:xfrm>
                <a:custGeom>
                  <a:avLst/>
                  <a:gdLst>
                    <a:gd name="T0" fmla="*/ 783 w 12"/>
                    <a:gd name="T1" fmla="*/ 168 h 8"/>
                    <a:gd name="T2" fmla="*/ 595 w 12"/>
                    <a:gd name="T3" fmla="*/ 1081 h 8"/>
                    <a:gd name="T4" fmla="*/ 908 w 12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8">
                      <a:moveTo>
                        <a:pt x="8" y="1"/>
                      </a:moveTo>
                      <a:cubicBezTo>
                        <a:pt x="3" y="0"/>
                        <a:pt x="0" y="6"/>
                        <a:pt x="6" y="7"/>
                      </a:cubicBezTo>
                      <a:cubicBezTo>
                        <a:pt x="9" y="8"/>
                        <a:pt x="12" y="5"/>
                        <a:pt x="9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7" name="Freeform 47"/>
                <p:cNvSpPr>
                  <a:spLocks/>
                </p:cNvSpPr>
                <p:nvPr/>
              </p:nvSpPr>
              <p:spPr bwMode="auto">
                <a:xfrm>
                  <a:off x="2066" y="2552"/>
                  <a:ext cx="35" cy="24"/>
                </a:xfrm>
                <a:custGeom>
                  <a:avLst/>
                  <a:gdLst>
                    <a:gd name="T0" fmla="*/ 783 w 14"/>
                    <a:gd name="T1" fmla="*/ 1059 h 9"/>
                    <a:gd name="T2" fmla="*/ 395 w 14"/>
                    <a:gd name="T3" fmla="*/ 248 h 9"/>
                    <a:gd name="T4" fmla="*/ 708 w 14"/>
                    <a:gd name="T5" fmla="*/ 105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9">
                      <a:moveTo>
                        <a:pt x="8" y="8"/>
                      </a:moveTo>
                      <a:cubicBezTo>
                        <a:pt x="5" y="7"/>
                        <a:pt x="0" y="4"/>
                        <a:pt x="4" y="2"/>
                      </a:cubicBezTo>
                      <a:cubicBezTo>
                        <a:pt x="9" y="0"/>
                        <a:pt x="14" y="9"/>
                        <a:pt x="7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8" name="Freeform 48"/>
                <p:cNvSpPr>
                  <a:spLocks/>
                </p:cNvSpPr>
                <p:nvPr/>
              </p:nvSpPr>
              <p:spPr bwMode="auto">
                <a:xfrm>
                  <a:off x="2109" y="2624"/>
                  <a:ext cx="20" cy="19"/>
                </a:xfrm>
                <a:custGeom>
                  <a:avLst/>
                  <a:gdLst>
                    <a:gd name="T0" fmla="*/ 520 w 8"/>
                    <a:gd name="T1" fmla="*/ 0 h 7"/>
                    <a:gd name="T2" fmla="*/ 313 w 8"/>
                    <a:gd name="T3" fmla="*/ 863 h 7"/>
                    <a:gd name="T4" fmla="*/ 595 w 8"/>
                    <a:gd name="T5" fmla="*/ 163 h 7"/>
                    <a:gd name="T6" fmla="*/ 520 w 8"/>
                    <a:gd name="T7" fmla="*/ 16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cubicBezTo>
                        <a:pt x="2" y="0"/>
                        <a:pt x="0" y="5"/>
                        <a:pt x="3" y="6"/>
                      </a:cubicBezTo>
                      <a:cubicBezTo>
                        <a:pt x="7" y="7"/>
                        <a:pt x="8" y="3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89" name="Freeform 49"/>
                <p:cNvSpPr>
                  <a:spLocks/>
                </p:cNvSpPr>
                <p:nvPr/>
              </p:nvSpPr>
              <p:spPr bwMode="auto">
                <a:xfrm>
                  <a:off x="2111" y="2707"/>
                  <a:ext cx="15" cy="13"/>
                </a:xfrm>
                <a:custGeom>
                  <a:avLst/>
                  <a:gdLst>
                    <a:gd name="T0" fmla="*/ 520 w 6"/>
                    <a:gd name="T1" fmla="*/ 0 h 5"/>
                    <a:gd name="T2" fmla="*/ 313 w 6"/>
                    <a:gd name="T3" fmla="*/ 460 h 5"/>
                    <a:gd name="T4" fmla="*/ 520 w 6"/>
                    <a:gd name="T5" fmla="*/ 0 h 5"/>
                    <a:gd name="T6" fmla="*/ 395 w 6"/>
                    <a:gd name="T7" fmla="*/ 143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cubicBezTo>
                        <a:pt x="2" y="0"/>
                        <a:pt x="0" y="5"/>
                        <a:pt x="3" y="4"/>
                      </a:cubicBezTo>
                      <a:cubicBezTo>
                        <a:pt x="6" y="4"/>
                        <a:pt x="6" y="2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0" name="Freeform 50"/>
                <p:cNvSpPr>
                  <a:spLocks/>
                </p:cNvSpPr>
                <p:nvPr/>
              </p:nvSpPr>
              <p:spPr bwMode="auto">
                <a:xfrm>
                  <a:off x="2166" y="2709"/>
                  <a:ext cx="18" cy="27"/>
                </a:xfrm>
                <a:custGeom>
                  <a:avLst/>
                  <a:gdLst>
                    <a:gd name="T0" fmla="*/ 139 w 7"/>
                    <a:gd name="T1" fmla="*/ 591 h 10"/>
                    <a:gd name="T2" fmla="*/ 442 w 7"/>
                    <a:gd name="T3" fmla="*/ 1158 h 10"/>
                    <a:gd name="T4" fmla="*/ 139 w 7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4"/>
                      </a:moveTo>
                      <a:cubicBezTo>
                        <a:pt x="0" y="7"/>
                        <a:pt x="1" y="10"/>
                        <a:pt x="4" y="8"/>
                      </a:cubicBezTo>
                      <a:cubicBezTo>
                        <a:pt x="7" y="5"/>
                        <a:pt x="3" y="0"/>
                        <a:pt x="1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1" name="Freeform 51"/>
                <p:cNvSpPr>
                  <a:spLocks/>
                </p:cNvSpPr>
                <p:nvPr/>
              </p:nvSpPr>
              <p:spPr bwMode="auto">
                <a:xfrm>
                  <a:off x="1856" y="2749"/>
                  <a:ext cx="18" cy="22"/>
                </a:xfrm>
                <a:custGeom>
                  <a:avLst/>
                  <a:gdLst>
                    <a:gd name="T0" fmla="*/ 219 w 7"/>
                    <a:gd name="T1" fmla="*/ 462 h 8"/>
                    <a:gd name="T2" fmla="*/ 219 w 7"/>
                    <a:gd name="T3" fmla="*/ 355 h 8"/>
                    <a:gd name="T4" fmla="*/ 357 w 7"/>
                    <a:gd name="T5" fmla="*/ 1081 h 8"/>
                    <a:gd name="T6" fmla="*/ 357 w 7"/>
                    <a:gd name="T7" fmla="*/ 168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8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0" y="3"/>
                        <a:pt x="0" y="8"/>
                        <a:pt x="3" y="7"/>
                      </a:cubicBezTo>
                      <a:cubicBezTo>
                        <a:pt x="6" y="7"/>
                        <a:pt x="7" y="0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2" name="Freeform 52"/>
                <p:cNvSpPr>
                  <a:spLocks/>
                </p:cNvSpPr>
                <p:nvPr/>
              </p:nvSpPr>
              <p:spPr bwMode="auto">
                <a:xfrm>
                  <a:off x="1779" y="2675"/>
                  <a:ext cx="42" cy="34"/>
                </a:xfrm>
                <a:custGeom>
                  <a:avLst/>
                  <a:gdLst>
                    <a:gd name="T0" fmla="*/ 452 w 17"/>
                    <a:gd name="T1" fmla="*/ 0 h 13"/>
                    <a:gd name="T2" fmla="*/ 452 w 17"/>
                    <a:gd name="T3" fmla="*/ 1219 h 13"/>
                    <a:gd name="T4" fmla="*/ 635 w 17"/>
                    <a:gd name="T5" fmla="*/ 144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3">
                      <a:moveTo>
                        <a:pt x="5" y="0"/>
                      </a:moveTo>
                      <a:cubicBezTo>
                        <a:pt x="0" y="0"/>
                        <a:pt x="2" y="8"/>
                        <a:pt x="5" y="10"/>
                      </a:cubicBezTo>
                      <a:cubicBezTo>
                        <a:pt x="12" y="13"/>
                        <a:pt x="17" y="0"/>
                        <a:pt x="7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3" name="Freeform 53"/>
                <p:cNvSpPr>
                  <a:spLocks/>
                </p:cNvSpPr>
                <p:nvPr/>
              </p:nvSpPr>
              <p:spPr bwMode="auto">
                <a:xfrm>
                  <a:off x="1749" y="2680"/>
                  <a:ext cx="20" cy="29"/>
                </a:xfrm>
                <a:custGeom>
                  <a:avLst/>
                  <a:gdLst>
                    <a:gd name="T0" fmla="*/ 208 w 8"/>
                    <a:gd name="T1" fmla="*/ 772 h 11"/>
                    <a:gd name="T2" fmla="*/ 125 w 8"/>
                    <a:gd name="T3" fmla="*/ 1155 h 11"/>
                    <a:gd name="T4" fmla="*/ 208 w 8"/>
                    <a:gd name="T5" fmla="*/ 77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1">
                      <a:moveTo>
                        <a:pt x="2" y="6"/>
                      </a:moveTo>
                      <a:cubicBezTo>
                        <a:pt x="1" y="7"/>
                        <a:pt x="0" y="8"/>
                        <a:pt x="1" y="9"/>
                      </a:cubicBezTo>
                      <a:cubicBezTo>
                        <a:pt x="8" y="11"/>
                        <a:pt x="3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4" name="Freeform 54"/>
                <p:cNvSpPr>
                  <a:spLocks/>
                </p:cNvSpPr>
                <p:nvPr/>
              </p:nvSpPr>
              <p:spPr bwMode="auto">
                <a:xfrm>
                  <a:off x="1804" y="2597"/>
                  <a:ext cx="20" cy="24"/>
                </a:xfrm>
                <a:custGeom>
                  <a:avLst/>
                  <a:gdLst>
                    <a:gd name="T0" fmla="*/ 313 w 8"/>
                    <a:gd name="T1" fmla="*/ 397 h 9"/>
                    <a:gd name="T2" fmla="*/ 0 w 8"/>
                    <a:gd name="T3" fmla="*/ 1059 h 9"/>
                    <a:gd name="T4" fmla="*/ 708 w 8"/>
                    <a:gd name="T5" fmla="*/ 661 h 9"/>
                    <a:gd name="T6" fmla="*/ 313 w 8"/>
                    <a:gd name="T7" fmla="*/ 397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9">
                      <a:moveTo>
                        <a:pt x="3" y="3"/>
                      </a:move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2" y="9"/>
                        <a:pt x="7" y="8"/>
                        <a:pt x="7" y="5"/>
                      </a:cubicBezTo>
                      <a:cubicBezTo>
                        <a:pt x="8" y="2"/>
                        <a:pt x="4" y="0"/>
                        <a:pt x="3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5" name="Freeform 55"/>
                <p:cNvSpPr>
                  <a:spLocks/>
                </p:cNvSpPr>
                <p:nvPr/>
              </p:nvSpPr>
              <p:spPr bwMode="auto">
                <a:xfrm>
                  <a:off x="1884" y="2629"/>
                  <a:ext cx="32" cy="24"/>
                </a:xfrm>
                <a:custGeom>
                  <a:avLst/>
                  <a:gdLst>
                    <a:gd name="T0" fmla="*/ 377 w 13"/>
                    <a:gd name="T1" fmla="*/ 248 h 9"/>
                    <a:gd name="T2" fmla="*/ 928 w 13"/>
                    <a:gd name="T3" fmla="*/ 661 h 9"/>
                    <a:gd name="T4" fmla="*/ 377 w 13"/>
                    <a:gd name="T5" fmla="*/ 39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4" y="2"/>
                      </a:moveTo>
                      <a:cubicBezTo>
                        <a:pt x="0" y="6"/>
                        <a:pt x="7" y="9"/>
                        <a:pt x="10" y="5"/>
                      </a:cubicBezTo>
                      <a:cubicBezTo>
                        <a:pt x="13" y="1"/>
                        <a:pt x="7" y="0"/>
                        <a:pt x="4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6" name="Freeform 56"/>
                <p:cNvSpPr>
                  <a:spLocks/>
                </p:cNvSpPr>
                <p:nvPr/>
              </p:nvSpPr>
              <p:spPr bwMode="auto">
                <a:xfrm>
                  <a:off x="1821" y="2651"/>
                  <a:ext cx="38" cy="34"/>
                </a:xfrm>
                <a:custGeom>
                  <a:avLst/>
                  <a:gdLst>
                    <a:gd name="T0" fmla="*/ 750 w 15"/>
                    <a:gd name="T1" fmla="*/ 466 h 13"/>
                    <a:gd name="T2" fmla="*/ 750 w 15"/>
                    <a:gd name="T3" fmla="*/ 1593 h 13"/>
                    <a:gd name="T4" fmla="*/ 616 w 15"/>
                    <a:gd name="T5" fmla="*/ 84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7" y="4"/>
                      </a:moveTo>
                      <a:cubicBezTo>
                        <a:pt x="1" y="5"/>
                        <a:pt x="0" y="13"/>
                        <a:pt x="7" y="13"/>
                      </a:cubicBezTo>
                      <a:cubicBezTo>
                        <a:pt x="15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7" name="Freeform 57"/>
                <p:cNvSpPr>
                  <a:spLocks/>
                </p:cNvSpPr>
                <p:nvPr/>
              </p:nvSpPr>
              <p:spPr bwMode="auto">
                <a:xfrm>
                  <a:off x="1756" y="2797"/>
                  <a:ext cx="30" cy="48"/>
                </a:xfrm>
                <a:custGeom>
                  <a:avLst/>
                  <a:gdLst>
                    <a:gd name="T0" fmla="*/ 520 w 12"/>
                    <a:gd name="T1" fmla="*/ 661 h 18"/>
                    <a:gd name="T2" fmla="*/ 908 w 12"/>
                    <a:gd name="T3" fmla="*/ 1459 h 18"/>
                    <a:gd name="T4" fmla="*/ 313 w 1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8">
                      <a:moveTo>
                        <a:pt x="5" y="5"/>
                      </a:moveTo>
                      <a:cubicBezTo>
                        <a:pt x="0" y="10"/>
                        <a:pt x="6" y="18"/>
                        <a:pt x="9" y="11"/>
                      </a:cubicBezTo>
                      <a:cubicBezTo>
                        <a:pt x="12" y="6"/>
                        <a:pt x="3" y="0"/>
                        <a:pt x="3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8" name="Freeform 58"/>
                <p:cNvSpPr>
                  <a:spLocks/>
                </p:cNvSpPr>
                <p:nvPr/>
              </p:nvSpPr>
              <p:spPr bwMode="auto">
                <a:xfrm>
                  <a:off x="1786" y="2869"/>
                  <a:ext cx="28" cy="24"/>
                </a:xfrm>
                <a:custGeom>
                  <a:avLst/>
                  <a:gdLst>
                    <a:gd name="T0" fmla="*/ 415 w 11"/>
                    <a:gd name="T1" fmla="*/ 0 h 9"/>
                    <a:gd name="T2" fmla="*/ 629 w 11"/>
                    <a:gd name="T3" fmla="*/ 1216 h 9"/>
                    <a:gd name="T4" fmla="*/ 629 w 11"/>
                    <a:gd name="T5" fmla="*/ 0 h 9"/>
                    <a:gd name="T6" fmla="*/ 545 w 11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4" y="0"/>
                      </a:moveTo>
                      <a:cubicBezTo>
                        <a:pt x="0" y="1"/>
                        <a:pt x="2" y="9"/>
                        <a:pt x="6" y="9"/>
                      </a:cubicBezTo>
                      <a:cubicBezTo>
                        <a:pt x="11" y="9"/>
                        <a:pt x="9" y="1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99" name="Freeform 59"/>
                <p:cNvSpPr>
                  <a:spLocks/>
                </p:cNvSpPr>
                <p:nvPr/>
              </p:nvSpPr>
              <p:spPr bwMode="auto">
                <a:xfrm>
                  <a:off x="2141" y="2904"/>
                  <a:ext cx="10" cy="19"/>
                </a:xfrm>
                <a:custGeom>
                  <a:avLst/>
                  <a:gdLst>
                    <a:gd name="T0" fmla="*/ 125 w 4"/>
                    <a:gd name="T1" fmla="*/ 163 h 7"/>
                    <a:gd name="T2" fmla="*/ 313 w 4"/>
                    <a:gd name="T3" fmla="*/ 1040 h 7"/>
                    <a:gd name="T4" fmla="*/ 125 w 4"/>
                    <a:gd name="T5" fmla="*/ 0 h 7"/>
                    <a:gd name="T6" fmla="*/ 0 w 4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1" y="1"/>
                      </a:moveTo>
                      <a:cubicBezTo>
                        <a:pt x="0" y="4"/>
                        <a:pt x="0" y="6"/>
                        <a:pt x="3" y="7"/>
                      </a:cubicBezTo>
                      <a:cubicBezTo>
                        <a:pt x="4" y="5"/>
                        <a:pt x="4" y="0"/>
                        <a:pt x="1" y="0"/>
                      </a:cubicBezTo>
                      <a:cubicBezTo>
                        <a:pt x="0" y="1"/>
                        <a:pt x="0" y="3"/>
                        <a:pt x="0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0" name="Freeform 60"/>
                <p:cNvSpPr>
                  <a:spLocks/>
                </p:cNvSpPr>
                <p:nvPr/>
              </p:nvSpPr>
              <p:spPr bwMode="auto">
                <a:xfrm>
                  <a:off x="1856" y="2864"/>
                  <a:ext cx="23" cy="29"/>
                </a:xfrm>
                <a:custGeom>
                  <a:avLst/>
                  <a:gdLst>
                    <a:gd name="T0" fmla="*/ 130 w 9"/>
                    <a:gd name="T1" fmla="*/ 527 h 11"/>
                    <a:gd name="T2" fmla="*/ 432 w 9"/>
                    <a:gd name="T3" fmla="*/ 1265 h 11"/>
                    <a:gd name="T4" fmla="*/ 432 w 9"/>
                    <a:gd name="T5" fmla="*/ 0 h 11"/>
                    <a:gd name="T6" fmla="*/ 130 w 9"/>
                    <a:gd name="T7" fmla="*/ 86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1" y="4"/>
                      </a:moveTo>
                      <a:cubicBezTo>
                        <a:pt x="0" y="6"/>
                        <a:pt x="1" y="11"/>
                        <a:pt x="4" y="10"/>
                      </a:cubicBezTo>
                      <a:cubicBezTo>
                        <a:pt x="9" y="10"/>
                        <a:pt x="9" y="1"/>
                        <a:pt x="4" y="0"/>
                      </a:cubicBezTo>
                      <a:cubicBezTo>
                        <a:pt x="2" y="1"/>
                        <a:pt x="1" y="4"/>
                        <a:pt x="1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1" name="Freeform 61"/>
                <p:cNvSpPr>
                  <a:spLocks/>
                </p:cNvSpPr>
                <p:nvPr/>
              </p:nvSpPr>
              <p:spPr bwMode="auto">
                <a:xfrm>
                  <a:off x="1931" y="2872"/>
                  <a:ext cx="28" cy="27"/>
                </a:xfrm>
                <a:custGeom>
                  <a:avLst/>
                  <a:gdLst>
                    <a:gd name="T0" fmla="*/ 629 w 11"/>
                    <a:gd name="T1" fmla="*/ 159 h 10"/>
                    <a:gd name="T2" fmla="*/ 629 w 11"/>
                    <a:gd name="T3" fmla="*/ 1283 h 10"/>
                    <a:gd name="T4" fmla="*/ 629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6" y="1"/>
                      </a:moveTo>
                      <a:cubicBezTo>
                        <a:pt x="0" y="0"/>
                        <a:pt x="0" y="10"/>
                        <a:pt x="6" y="9"/>
                      </a:cubicBezTo>
                      <a:cubicBezTo>
                        <a:pt x="11" y="9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2" name="Freeform 62"/>
                <p:cNvSpPr>
                  <a:spLocks/>
                </p:cNvSpPr>
                <p:nvPr/>
              </p:nvSpPr>
              <p:spPr bwMode="auto">
                <a:xfrm>
                  <a:off x="1984" y="2829"/>
                  <a:ext cx="22" cy="19"/>
                </a:xfrm>
                <a:custGeom>
                  <a:avLst/>
                  <a:gdLst>
                    <a:gd name="T0" fmla="*/ 425 w 9"/>
                    <a:gd name="T1" fmla="*/ 0 h 7"/>
                    <a:gd name="T2" fmla="*/ 425 w 9"/>
                    <a:gd name="T3" fmla="*/ 1040 h 7"/>
                    <a:gd name="T4" fmla="*/ 352 w 9"/>
                    <a:gd name="T5" fmla="*/ 280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2" y="1"/>
                        <a:pt x="0" y="7"/>
                        <a:pt x="5" y="7"/>
                      </a:cubicBezTo>
                      <a:cubicBezTo>
                        <a:pt x="9" y="7"/>
                        <a:pt x="8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3" name="Freeform 63"/>
                <p:cNvSpPr>
                  <a:spLocks/>
                </p:cNvSpPr>
                <p:nvPr/>
              </p:nvSpPr>
              <p:spPr bwMode="auto">
                <a:xfrm>
                  <a:off x="1949" y="2803"/>
                  <a:ext cx="27" cy="18"/>
                </a:xfrm>
                <a:custGeom>
                  <a:avLst/>
                  <a:gdLst>
                    <a:gd name="T0" fmla="*/ 427 w 11"/>
                    <a:gd name="T1" fmla="*/ 0 h 7"/>
                    <a:gd name="T2" fmla="*/ 547 w 11"/>
                    <a:gd name="T3" fmla="*/ 661 h 7"/>
                    <a:gd name="T4" fmla="*/ 427 w 11"/>
                    <a:gd name="T5" fmla="*/ 1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7">
                      <a:moveTo>
                        <a:pt x="5" y="0"/>
                      </a:moveTo>
                      <a:cubicBezTo>
                        <a:pt x="0" y="0"/>
                        <a:pt x="1" y="7"/>
                        <a:pt x="6" y="6"/>
                      </a:cubicBezTo>
                      <a:cubicBezTo>
                        <a:pt x="11" y="4"/>
                        <a:pt x="8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4" name="Freeform 64"/>
                <p:cNvSpPr>
                  <a:spLocks/>
                </p:cNvSpPr>
                <p:nvPr/>
              </p:nvSpPr>
              <p:spPr bwMode="auto">
                <a:xfrm>
                  <a:off x="2099" y="2813"/>
                  <a:ext cx="32" cy="32"/>
                </a:xfrm>
                <a:custGeom>
                  <a:avLst/>
                  <a:gdLst>
                    <a:gd name="T0" fmla="*/ 625 w 13"/>
                    <a:gd name="T1" fmla="*/ 248 h 12"/>
                    <a:gd name="T2" fmla="*/ 377 w 13"/>
                    <a:gd name="T3" fmla="*/ 1365 h 12"/>
                    <a:gd name="T4" fmla="*/ 625 w 13"/>
                    <a:gd name="T5" fmla="*/ 39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7" y="2"/>
                      </a:moveTo>
                      <a:cubicBezTo>
                        <a:pt x="2" y="0"/>
                        <a:pt x="0" y="8"/>
                        <a:pt x="4" y="10"/>
                      </a:cubicBezTo>
                      <a:cubicBezTo>
                        <a:pt x="9" y="12"/>
                        <a:pt x="13" y="3"/>
                        <a:pt x="7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5" name="Freeform 65"/>
                <p:cNvSpPr>
                  <a:spLocks/>
                </p:cNvSpPr>
                <p:nvPr/>
              </p:nvSpPr>
              <p:spPr bwMode="auto">
                <a:xfrm>
                  <a:off x="2196" y="2781"/>
                  <a:ext cx="20" cy="40"/>
                </a:xfrm>
                <a:custGeom>
                  <a:avLst/>
                  <a:gdLst>
                    <a:gd name="T0" fmla="*/ 520 w 8"/>
                    <a:gd name="T1" fmla="*/ 39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5" y="3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6" name="Freeform 66"/>
                <p:cNvSpPr>
                  <a:spLocks/>
                </p:cNvSpPr>
                <p:nvPr/>
              </p:nvSpPr>
              <p:spPr bwMode="auto">
                <a:xfrm>
                  <a:off x="2221" y="2765"/>
                  <a:ext cx="33" cy="27"/>
                </a:xfrm>
                <a:custGeom>
                  <a:avLst/>
                  <a:gdLst>
                    <a:gd name="T0" fmla="*/ 754 w 13"/>
                    <a:gd name="T1" fmla="*/ 0 h 10"/>
                    <a:gd name="T2" fmla="*/ 619 w 13"/>
                    <a:gd name="T3" fmla="*/ 1436 h 10"/>
                    <a:gd name="T4" fmla="*/ 619 w 13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7" y="0"/>
                      </a:moveTo>
                      <a:cubicBezTo>
                        <a:pt x="3" y="1"/>
                        <a:pt x="0" y="10"/>
                        <a:pt x="6" y="10"/>
                      </a:cubicBezTo>
                      <a:cubicBezTo>
                        <a:pt x="11" y="10"/>
                        <a:pt x="13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7" name="Freeform 67"/>
                <p:cNvSpPr>
                  <a:spLocks/>
                </p:cNvSpPr>
                <p:nvPr/>
              </p:nvSpPr>
              <p:spPr bwMode="auto">
                <a:xfrm>
                  <a:off x="2196" y="2728"/>
                  <a:ext cx="33" cy="24"/>
                </a:xfrm>
                <a:custGeom>
                  <a:avLst/>
                  <a:gdLst>
                    <a:gd name="T0" fmla="*/ 619 w 13"/>
                    <a:gd name="T1" fmla="*/ 0 h 9"/>
                    <a:gd name="T2" fmla="*/ 541 w 13"/>
                    <a:gd name="T3" fmla="*/ 1216 h 9"/>
                    <a:gd name="T4" fmla="*/ 619 w 13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3" y="0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8" name="Freeform 68"/>
                <p:cNvSpPr>
                  <a:spLocks/>
                </p:cNvSpPr>
                <p:nvPr/>
              </p:nvSpPr>
              <p:spPr bwMode="auto">
                <a:xfrm>
                  <a:off x="2259" y="2733"/>
                  <a:ext cx="27" cy="43"/>
                </a:xfrm>
                <a:custGeom>
                  <a:avLst/>
                  <a:gdLst>
                    <a:gd name="T0" fmla="*/ 71 w 11"/>
                    <a:gd name="T1" fmla="*/ 1148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8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4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09" name="Freeform 69"/>
                <p:cNvSpPr>
                  <a:spLocks/>
                </p:cNvSpPr>
                <p:nvPr/>
              </p:nvSpPr>
              <p:spPr bwMode="auto">
                <a:xfrm>
                  <a:off x="2216" y="2819"/>
                  <a:ext cx="30" cy="34"/>
                </a:xfrm>
                <a:custGeom>
                  <a:avLst/>
                  <a:gdLst>
                    <a:gd name="T0" fmla="*/ 595 w 12"/>
                    <a:gd name="T1" fmla="*/ 377 h 13"/>
                    <a:gd name="T2" fmla="*/ 313 w 12"/>
                    <a:gd name="T3" fmla="*/ 1219 h 13"/>
                    <a:gd name="T4" fmla="*/ 595 w 12"/>
                    <a:gd name="T5" fmla="*/ 37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3"/>
                      </a:moveTo>
                      <a:cubicBezTo>
                        <a:pt x="1" y="0"/>
                        <a:pt x="0" y="9"/>
                        <a:pt x="3" y="10"/>
                      </a:cubicBezTo>
                      <a:cubicBezTo>
                        <a:pt x="8" y="13"/>
                        <a:pt x="12" y="3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0" name="Freeform 70"/>
                <p:cNvSpPr>
                  <a:spLocks/>
                </p:cNvSpPr>
                <p:nvPr/>
              </p:nvSpPr>
              <p:spPr bwMode="auto">
                <a:xfrm>
                  <a:off x="2116" y="2853"/>
                  <a:ext cx="15" cy="16"/>
                </a:xfrm>
                <a:custGeom>
                  <a:avLst/>
                  <a:gdLst>
                    <a:gd name="T0" fmla="*/ 313 w 6"/>
                    <a:gd name="T1" fmla="*/ 0 h 6"/>
                    <a:gd name="T2" fmla="*/ 0 w 6"/>
                    <a:gd name="T3" fmla="*/ 547 h 6"/>
                    <a:gd name="T4" fmla="*/ 313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4" y="6"/>
                        <a:pt x="6" y="0"/>
                        <a:pt x="3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1" name="Freeform 71"/>
                <p:cNvSpPr>
                  <a:spLocks/>
                </p:cNvSpPr>
                <p:nvPr/>
              </p:nvSpPr>
              <p:spPr bwMode="auto">
                <a:xfrm>
                  <a:off x="2036" y="2864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158 h 10"/>
                    <a:gd name="T4" fmla="*/ 549 w 9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0" y="10"/>
                        <a:pt x="5" y="8"/>
                      </a:cubicBezTo>
                      <a:cubicBezTo>
                        <a:pt x="8" y="7"/>
                        <a:pt x="9" y="2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2" name="Freeform 72"/>
                <p:cNvSpPr>
                  <a:spLocks/>
                </p:cNvSpPr>
                <p:nvPr/>
              </p:nvSpPr>
              <p:spPr bwMode="auto">
                <a:xfrm>
                  <a:off x="2201" y="2640"/>
                  <a:ext cx="8" cy="11"/>
                </a:xfrm>
                <a:custGeom>
                  <a:avLst/>
                  <a:gdLst>
                    <a:gd name="T0" fmla="*/ 149 w 3"/>
                    <a:gd name="T1" fmla="*/ 0 h 4"/>
                    <a:gd name="T2" fmla="*/ 0 w 3"/>
                    <a:gd name="T3" fmla="*/ 462 h 4"/>
                    <a:gd name="T4" fmla="*/ 397 w 3"/>
                    <a:gd name="T5" fmla="*/ 168 h 4"/>
                    <a:gd name="T6" fmla="*/ 149 w 3"/>
                    <a:gd name="T7" fmla="*/ 355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3" y="4"/>
                        <a:pt x="3" y="3"/>
                        <a:pt x="3" y="1"/>
                      </a:cubicBezTo>
                      <a:cubicBezTo>
                        <a:pt x="2" y="1"/>
                        <a:pt x="2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3" name="Freeform 73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480" cy="413"/>
                </a:xfrm>
                <a:custGeom>
                  <a:avLst/>
                  <a:gdLst>
                    <a:gd name="T0" fmla="*/ 2738 w 192"/>
                    <a:gd name="T1" fmla="*/ 12092 h 155"/>
                    <a:gd name="T2" fmla="*/ 7625 w 192"/>
                    <a:gd name="T3" fmla="*/ 6206 h 155"/>
                    <a:gd name="T4" fmla="*/ 13095 w 192"/>
                    <a:gd name="T5" fmla="*/ 1604 h 155"/>
                    <a:gd name="T6" fmla="*/ 18750 w 192"/>
                    <a:gd name="T7" fmla="*/ 546 h 155"/>
                    <a:gd name="T8" fmla="*/ 13283 w 192"/>
                    <a:gd name="T9" fmla="*/ 546 h 155"/>
                    <a:gd name="T10" fmla="*/ 8520 w 192"/>
                    <a:gd name="T11" fmla="*/ 3784 h 155"/>
                    <a:gd name="T12" fmla="*/ 4500 w 192"/>
                    <a:gd name="T13" fmla="*/ 5238 h 155"/>
                    <a:gd name="T14" fmla="*/ 1875 w 192"/>
                    <a:gd name="T15" fmla="*/ 11934 h 155"/>
                    <a:gd name="T16" fmla="*/ 595 w 192"/>
                    <a:gd name="T17" fmla="*/ 20810 h 155"/>
                    <a:gd name="T18" fmla="*/ 2738 w 192"/>
                    <a:gd name="T19" fmla="*/ 12092 h 1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2" h="155">
                      <a:moveTo>
                        <a:pt x="28" y="90"/>
                      </a:moveTo>
                      <a:cubicBezTo>
                        <a:pt x="41" y="63"/>
                        <a:pt x="55" y="52"/>
                        <a:pt x="78" y="46"/>
                      </a:cubicBezTo>
                      <a:cubicBezTo>
                        <a:pt x="101" y="40"/>
                        <a:pt x="120" y="24"/>
                        <a:pt x="134" y="12"/>
                      </a:cubicBezTo>
                      <a:cubicBezTo>
                        <a:pt x="148" y="0"/>
                        <a:pt x="167" y="1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7" y="128"/>
                        <a:pt x="15" y="117"/>
                        <a:pt x="28" y="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4" name="Freeform 74"/>
                <p:cNvSpPr>
                  <a:spLocks/>
                </p:cNvSpPr>
                <p:nvPr/>
              </p:nvSpPr>
              <p:spPr bwMode="auto">
                <a:xfrm>
                  <a:off x="1694" y="2448"/>
                  <a:ext cx="442" cy="416"/>
                </a:xfrm>
                <a:custGeom>
                  <a:avLst/>
                  <a:gdLst>
                    <a:gd name="T0" fmla="*/ 2133 w 177"/>
                    <a:gd name="T1" fmla="*/ 19968 h 156"/>
                    <a:gd name="T2" fmla="*/ 1558 w 177"/>
                    <a:gd name="T3" fmla="*/ 11741 h 156"/>
                    <a:gd name="T4" fmla="*/ 6305 w 177"/>
                    <a:gd name="T5" fmla="*/ 6315 h 156"/>
                    <a:gd name="T6" fmla="*/ 14261 w 177"/>
                    <a:gd name="T7" fmla="*/ 3789 h 156"/>
                    <a:gd name="T8" fmla="*/ 16986 w 177"/>
                    <a:gd name="T9" fmla="*/ 5256 h 156"/>
                    <a:gd name="T10" fmla="*/ 17193 w 177"/>
                    <a:gd name="T11" fmla="*/ 5256 h 156"/>
                    <a:gd name="T12" fmla="*/ 13425 w 177"/>
                    <a:gd name="T13" fmla="*/ 2675 h 156"/>
                    <a:gd name="T14" fmla="*/ 574 w 177"/>
                    <a:gd name="T15" fmla="*/ 10261 h 156"/>
                    <a:gd name="T16" fmla="*/ 2525 w 177"/>
                    <a:gd name="T17" fmla="*/ 21027 h 156"/>
                    <a:gd name="T18" fmla="*/ 2133 w 177"/>
                    <a:gd name="T19" fmla="*/ 19968 h 1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77" h="156">
                      <a:moveTo>
                        <a:pt x="22" y="148"/>
                      </a:moveTo>
                      <a:cubicBezTo>
                        <a:pt x="9" y="124"/>
                        <a:pt x="11" y="104"/>
                        <a:pt x="16" y="87"/>
                      </a:cubicBezTo>
                      <a:cubicBezTo>
                        <a:pt x="22" y="68"/>
                        <a:pt x="42" y="59"/>
                        <a:pt x="65" y="47"/>
                      </a:cubicBezTo>
                      <a:cubicBezTo>
                        <a:pt x="88" y="34"/>
                        <a:pt x="113" y="17"/>
                        <a:pt x="147" y="28"/>
                      </a:cubicBezTo>
                      <a:cubicBezTo>
                        <a:pt x="157" y="30"/>
                        <a:pt x="167" y="34"/>
                        <a:pt x="175" y="39"/>
                      </a:cubicBezTo>
                      <a:cubicBezTo>
                        <a:pt x="177" y="39"/>
                        <a:pt x="177" y="39"/>
                        <a:pt x="177" y="39"/>
                      </a:cubicBezTo>
                      <a:cubicBezTo>
                        <a:pt x="165" y="31"/>
                        <a:pt x="152" y="24"/>
                        <a:pt x="138" y="20"/>
                      </a:cubicBezTo>
                      <a:cubicBezTo>
                        <a:pt x="70" y="0"/>
                        <a:pt x="18" y="38"/>
                        <a:pt x="6" y="76"/>
                      </a:cubicBezTo>
                      <a:cubicBezTo>
                        <a:pt x="0" y="97"/>
                        <a:pt x="6" y="128"/>
                        <a:pt x="26" y="156"/>
                      </a:cubicBezTo>
                      <a:cubicBezTo>
                        <a:pt x="23" y="151"/>
                        <a:pt x="24" y="153"/>
                        <a:pt x="22" y="148"/>
                      </a:cubicBezTo>
                      <a:close/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5" name="Freeform 75"/>
                <p:cNvSpPr>
                  <a:spLocks/>
                </p:cNvSpPr>
                <p:nvPr/>
              </p:nvSpPr>
              <p:spPr bwMode="auto">
                <a:xfrm>
                  <a:off x="1709" y="2448"/>
                  <a:ext cx="330" cy="203"/>
                </a:xfrm>
                <a:custGeom>
                  <a:avLst/>
                  <a:gdLst>
                    <a:gd name="T0" fmla="*/ 0 w 132"/>
                    <a:gd name="T1" fmla="*/ 10332 h 76"/>
                    <a:gd name="T2" fmla="*/ 12895 w 132"/>
                    <a:gd name="T3" fmla="*/ 2703 h 76"/>
                    <a:gd name="T4" fmla="*/ 0 w 132"/>
                    <a:gd name="T5" fmla="*/ 10332 h 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2" h="76">
                      <a:moveTo>
                        <a:pt x="0" y="76"/>
                      </a:moveTo>
                      <a:cubicBezTo>
                        <a:pt x="12" y="38"/>
                        <a:pt x="64" y="0"/>
                        <a:pt x="132" y="20"/>
                      </a:cubicBezTo>
                      <a:cubicBezTo>
                        <a:pt x="102" y="12"/>
                        <a:pt x="28" y="25"/>
                        <a:pt x="0" y="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6" name="Freeform 76"/>
                <p:cNvSpPr>
                  <a:spLocks/>
                </p:cNvSpPr>
                <p:nvPr/>
              </p:nvSpPr>
              <p:spPr bwMode="auto">
                <a:xfrm>
                  <a:off x="1719" y="2496"/>
                  <a:ext cx="757" cy="733"/>
                </a:xfrm>
                <a:custGeom>
                  <a:avLst/>
                  <a:gdLst>
                    <a:gd name="T0" fmla="*/ 28056 w 303"/>
                    <a:gd name="T1" fmla="*/ 11701 h 275"/>
                    <a:gd name="T2" fmla="*/ 27277 w 303"/>
                    <a:gd name="T3" fmla="*/ 7005 h 275"/>
                    <a:gd name="T4" fmla="*/ 25198 w 303"/>
                    <a:gd name="T5" fmla="*/ 1762 h 275"/>
                    <a:gd name="T6" fmla="*/ 25323 w 303"/>
                    <a:gd name="T7" fmla="*/ 2820 h 275"/>
                    <a:gd name="T8" fmla="*/ 25591 w 303"/>
                    <a:gd name="T9" fmla="*/ 7674 h 275"/>
                    <a:gd name="T10" fmla="*/ 26103 w 303"/>
                    <a:gd name="T11" fmla="*/ 16702 h 275"/>
                    <a:gd name="T12" fmla="*/ 17733 w 303"/>
                    <a:gd name="T13" fmla="*/ 30280 h 275"/>
                    <a:gd name="T14" fmla="*/ 9439 w 303"/>
                    <a:gd name="T15" fmla="*/ 32404 h 275"/>
                    <a:gd name="T16" fmla="*/ 6111 w 303"/>
                    <a:gd name="T17" fmla="*/ 31908 h 275"/>
                    <a:gd name="T18" fmla="*/ 1042 w 303"/>
                    <a:gd name="T19" fmla="*/ 29733 h 275"/>
                    <a:gd name="T20" fmla="*/ 2996 w 303"/>
                    <a:gd name="T21" fmla="*/ 32007 h 275"/>
                    <a:gd name="T22" fmla="*/ 9619 w 303"/>
                    <a:gd name="T23" fmla="*/ 35125 h 275"/>
                    <a:gd name="T24" fmla="*/ 11772 w 303"/>
                    <a:gd name="T25" fmla="*/ 36431 h 275"/>
                    <a:gd name="T26" fmla="*/ 15000 w 303"/>
                    <a:gd name="T27" fmla="*/ 35944 h 275"/>
                    <a:gd name="T28" fmla="*/ 21708 w 303"/>
                    <a:gd name="T29" fmla="*/ 33521 h 275"/>
                    <a:gd name="T30" fmla="*/ 25591 w 303"/>
                    <a:gd name="T31" fmla="*/ 30941 h 275"/>
                    <a:gd name="T32" fmla="*/ 28519 w 303"/>
                    <a:gd name="T33" fmla="*/ 20695 h 275"/>
                    <a:gd name="T34" fmla="*/ 28056 w 303"/>
                    <a:gd name="T35" fmla="*/ 11701 h 27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03" h="275">
                      <a:moveTo>
                        <a:pt x="288" y="87"/>
                      </a:moveTo>
                      <a:cubicBezTo>
                        <a:pt x="285" y="76"/>
                        <a:pt x="288" y="61"/>
                        <a:pt x="280" y="52"/>
                      </a:cubicBezTo>
                      <a:cubicBezTo>
                        <a:pt x="270" y="38"/>
                        <a:pt x="267" y="27"/>
                        <a:pt x="259" y="13"/>
                      </a:cubicBezTo>
                      <a:cubicBezTo>
                        <a:pt x="250" y="0"/>
                        <a:pt x="257" y="11"/>
                        <a:pt x="260" y="21"/>
                      </a:cubicBezTo>
                      <a:cubicBezTo>
                        <a:pt x="267" y="30"/>
                        <a:pt x="260" y="46"/>
                        <a:pt x="263" y="57"/>
                      </a:cubicBezTo>
                      <a:cubicBezTo>
                        <a:pt x="268" y="76"/>
                        <a:pt x="279" y="101"/>
                        <a:pt x="268" y="124"/>
                      </a:cubicBezTo>
                      <a:cubicBezTo>
                        <a:pt x="228" y="221"/>
                        <a:pt x="196" y="209"/>
                        <a:pt x="182" y="225"/>
                      </a:cubicBezTo>
                      <a:cubicBezTo>
                        <a:pt x="166" y="244"/>
                        <a:pt x="108" y="242"/>
                        <a:pt x="97" y="241"/>
                      </a:cubicBezTo>
                      <a:cubicBezTo>
                        <a:pt x="88" y="240"/>
                        <a:pt x="70" y="238"/>
                        <a:pt x="63" y="237"/>
                      </a:cubicBezTo>
                      <a:cubicBezTo>
                        <a:pt x="47" y="237"/>
                        <a:pt x="21" y="232"/>
                        <a:pt x="11" y="221"/>
                      </a:cubicBezTo>
                      <a:cubicBezTo>
                        <a:pt x="0" y="209"/>
                        <a:pt x="16" y="229"/>
                        <a:pt x="31" y="238"/>
                      </a:cubicBezTo>
                      <a:cubicBezTo>
                        <a:pt x="41" y="250"/>
                        <a:pt x="83" y="260"/>
                        <a:pt x="99" y="261"/>
                      </a:cubicBezTo>
                      <a:cubicBezTo>
                        <a:pt x="106" y="261"/>
                        <a:pt x="113" y="270"/>
                        <a:pt x="121" y="271"/>
                      </a:cubicBezTo>
                      <a:cubicBezTo>
                        <a:pt x="132" y="272"/>
                        <a:pt x="143" y="264"/>
                        <a:pt x="154" y="267"/>
                      </a:cubicBezTo>
                      <a:cubicBezTo>
                        <a:pt x="178" y="275"/>
                        <a:pt x="207" y="268"/>
                        <a:pt x="223" y="249"/>
                      </a:cubicBezTo>
                      <a:cubicBezTo>
                        <a:pt x="237" y="233"/>
                        <a:pt x="244" y="238"/>
                        <a:pt x="263" y="230"/>
                      </a:cubicBezTo>
                      <a:cubicBezTo>
                        <a:pt x="298" y="215"/>
                        <a:pt x="280" y="183"/>
                        <a:pt x="293" y="154"/>
                      </a:cubicBezTo>
                      <a:cubicBezTo>
                        <a:pt x="303" y="131"/>
                        <a:pt x="293" y="106"/>
                        <a:pt x="288" y="87"/>
                      </a:cubicBezTo>
                      <a:close/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7" name="Freeform 77"/>
                <p:cNvSpPr>
                  <a:spLocks/>
                </p:cNvSpPr>
                <p:nvPr/>
              </p:nvSpPr>
              <p:spPr bwMode="auto">
                <a:xfrm>
                  <a:off x="2021" y="2728"/>
                  <a:ext cx="455" cy="501"/>
                </a:xfrm>
                <a:custGeom>
                  <a:avLst/>
                  <a:gdLst>
                    <a:gd name="T0" fmla="*/ 0 w 182"/>
                    <a:gd name="T1" fmla="*/ 24714 h 188"/>
                    <a:gd name="T2" fmla="*/ 3250 w 182"/>
                    <a:gd name="T3" fmla="*/ 24203 h 188"/>
                    <a:gd name="T4" fmla="*/ 9970 w 182"/>
                    <a:gd name="T5" fmla="*/ 21780 h 188"/>
                    <a:gd name="T6" fmla="*/ 13875 w 182"/>
                    <a:gd name="T7" fmla="*/ 19211 h 188"/>
                    <a:gd name="T8" fmla="*/ 16800 w 182"/>
                    <a:gd name="T9" fmla="*/ 9026 h 188"/>
                    <a:gd name="T10" fmla="*/ 16333 w 182"/>
                    <a:gd name="T11" fmla="*/ 0 h 188"/>
                    <a:gd name="T12" fmla="*/ 16333 w 182"/>
                    <a:gd name="T13" fmla="*/ 5788 h 188"/>
                    <a:gd name="T14" fmla="*/ 15158 w 182"/>
                    <a:gd name="T15" fmla="*/ 11696 h 188"/>
                    <a:gd name="T16" fmla="*/ 13020 w 182"/>
                    <a:gd name="T17" fmla="*/ 16632 h 188"/>
                    <a:gd name="T18" fmla="*/ 9500 w 182"/>
                    <a:gd name="T19" fmla="*/ 20019 h 188"/>
                    <a:gd name="T20" fmla="*/ 5595 w 182"/>
                    <a:gd name="T21" fmla="*/ 23110 h 188"/>
                    <a:gd name="T22" fmla="*/ 0 w 182"/>
                    <a:gd name="T23" fmla="*/ 24714 h 18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2" h="188">
                      <a:moveTo>
                        <a:pt x="0" y="184"/>
                      </a:moveTo>
                      <a:cubicBezTo>
                        <a:pt x="11" y="185"/>
                        <a:pt x="22" y="177"/>
                        <a:pt x="33" y="180"/>
                      </a:cubicBezTo>
                      <a:cubicBezTo>
                        <a:pt x="57" y="188"/>
                        <a:pt x="86" y="181"/>
                        <a:pt x="102" y="162"/>
                      </a:cubicBezTo>
                      <a:cubicBezTo>
                        <a:pt x="116" y="146"/>
                        <a:pt x="123" y="151"/>
                        <a:pt x="142" y="143"/>
                      </a:cubicBezTo>
                      <a:cubicBezTo>
                        <a:pt x="177" y="128"/>
                        <a:pt x="159" y="96"/>
                        <a:pt x="172" y="67"/>
                      </a:cubicBezTo>
                      <a:cubicBezTo>
                        <a:pt x="182" y="44"/>
                        <a:pt x="172" y="19"/>
                        <a:pt x="167" y="0"/>
                      </a:cubicBezTo>
                      <a:cubicBezTo>
                        <a:pt x="163" y="16"/>
                        <a:pt x="167" y="28"/>
                        <a:pt x="167" y="43"/>
                      </a:cubicBezTo>
                      <a:cubicBezTo>
                        <a:pt x="167" y="58"/>
                        <a:pt x="157" y="67"/>
                        <a:pt x="155" y="87"/>
                      </a:cubicBezTo>
                      <a:cubicBezTo>
                        <a:pt x="153" y="107"/>
                        <a:pt x="150" y="115"/>
                        <a:pt x="133" y="124"/>
                      </a:cubicBezTo>
                      <a:cubicBezTo>
                        <a:pt x="116" y="133"/>
                        <a:pt x="107" y="134"/>
                        <a:pt x="97" y="149"/>
                      </a:cubicBezTo>
                      <a:cubicBezTo>
                        <a:pt x="87" y="164"/>
                        <a:pt x="71" y="171"/>
                        <a:pt x="57" y="172"/>
                      </a:cubicBezTo>
                      <a:cubicBezTo>
                        <a:pt x="43" y="173"/>
                        <a:pt x="25" y="168"/>
                        <a:pt x="0" y="184"/>
                      </a:cubicBezTo>
                      <a:close/>
                    </a:path>
                  </a:pathLst>
                </a:custGeom>
                <a:solidFill>
                  <a:srgbClr val="72AD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8" name="Freeform 78"/>
                <p:cNvSpPr>
                  <a:spLocks/>
                </p:cNvSpPr>
                <p:nvPr/>
              </p:nvSpPr>
              <p:spPr bwMode="auto">
                <a:xfrm>
                  <a:off x="2241" y="2837"/>
                  <a:ext cx="45" cy="48"/>
                </a:xfrm>
                <a:custGeom>
                  <a:avLst/>
                  <a:gdLst>
                    <a:gd name="T0" fmla="*/ 1095 w 18"/>
                    <a:gd name="T1" fmla="*/ 248 h 18"/>
                    <a:gd name="T2" fmla="*/ 595 w 18"/>
                    <a:gd name="T3" fmla="*/ 1877 h 18"/>
                    <a:gd name="T4" fmla="*/ 1300 w 18"/>
                    <a:gd name="T5" fmla="*/ 39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8">
                      <a:moveTo>
                        <a:pt x="11" y="2"/>
                      </a:moveTo>
                      <a:cubicBezTo>
                        <a:pt x="5" y="0"/>
                        <a:pt x="0" y="11"/>
                        <a:pt x="6" y="14"/>
                      </a:cubicBezTo>
                      <a:cubicBezTo>
                        <a:pt x="13" y="18"/>
                        <a:pt x="18" y="8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19" name="Freeform 79"/>
                <p:cNvSpPr>
                  <a:spLocks/>
                </p:cNvSpPr>
                <p:nvPr/>
              </p:nvSpPr>
              <p:spPr bwMode="auto">
                <a:xfrm>
                  <a:off x="2139" y="2936"/>
                  <a:ext cx="17" cy="24"/>
                </a:xfrm>
                <a:custGeom>
                  <a:avLst/>
                  <a:gdLst>
                    <a:gd name="T0" fmla="*/ 243 w 7"/>
                    <a:gd name="T1" fmla="*/ 149 h 9"/>
                    <a:gd name="T2" fmla="*/ 413 w 7"/>
                    <a:gd name="T3" fmla="*/ 968 h 9"/>
                    <a:gd name="T4" fmla="*/ 413 w 7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9">
                      <a:moveTo>
                        <a:pt x="3" y="1"/>
                      </a:moveTo>
                      <a:cubicBezTo>
                        <a:pt x="0" y="3"/>
                        <a:pt x="1" y="9"/>
                        <a:pt x="5" y="7"/>
                      </a:cubicBezTo>
                      <a:cubicBezTo>
                        <a:pt x="7" y="6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0" name="Freeform 80"/>
                <p:cNvSpPr>
                  <a:spLocks/>
                </p:cNvSpPr>
                <p:nvPr/>
              </p:nvSpPr>
              <p:spPr bwMode="auto">
                <a:xfrm>
                  <a:off x="2099" y="2901"/>
                  <a:ext cx="22" cy="27"/>
                </a:xfrm>
                <a:custGeom>
                  <a:avLst/>
                  <a:gdLst>
                    <a:gd name="T0" fmla="*/ 174 w 9"/>
                    <a:gd name="T1" fmla="*/ 429 h 10"/>
                    <a:gd name="T2" fmla="*/ 352 w 9"/>
                    <a:gd name="T3" fmla="*/ 1436 h 10"/>
                    <a:gd name="T4" fmla="*/ 538 w 9"/>
                    <a:gd name="T5" fmla="*/ 0 h 10"/>
                    <a:gd name="T6" fmla="*/ 252 w 9"/>
                    <a:gd name="T7" fmla="*/ 27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2" y="3"/>
                      </a:moveTo>
                      <a:cubicBezTo>
                        <a:pt x="0" y="5"/>
                        <a:pt x="1" y="10"/>
                        <a:pt x="4" y="10"/>
                      </a:cubicBezTo>
                      <a:cubicBezTo>
                        <a:pt x="9" y="9"/>
                        <a:pt x="8" y="2"/>
                        <a:pt x="6" y="0"/>
                      </a:cubicBezTo>
                      <a:cubicBezTo>
                        <a:pt x="4" y="0"/>
                        <a:pt x="3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1" name="Freeform 81"/>
                <p:cNvSpPr>
                  <a:spLocks/>
                </p:cNvSpPr>
                <p:nvPr/>
              </p:nvSpPr>
              <p:spPr bwMode="auto">
                <a:xfrm>
                  <a:off x="2201" y="2677"/>
                  <a:ext cx="28" cy="32"/>
                </a:xfrm>
                <a:custGeom>
                  <a:avLst/>
                  <a:gdLst>
                    <a:gd name="T0" fmla="*/ 545 w 11"/>
                    <a:gd name="T1" fmla="*/ 149 h 12"/>
                    <a:gd name="T2" fmla="*/ 331 w 11"/>
                    <a:gd name="T3" fmla="*/ 1059 h 12"/>
                    <a:gd name="T4" fmla="*/ 545 w 11"/>
                    <a:gd name="T5" fmla="*/ 149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1" y="0"/>
                        <a:pt x="0" y="5"/>
                        <a:pt x="3" y="8"/>
                      </a:cubicBezTo>
                      <a:cubicBezTo>
                        <a:pt x="7" y="12"/>
                        <a:pt x="11" y="2"/>
                        <a:pt x="5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2" name="Freeform 82"/>
                <p:cNvSpPr>
                  <a:spLocks/>
                </p:cNvSpPr>
                <p:nvPr/>
              </p:nvSpPr>
              <p:spPr bwMode="auto">
                <a:xfrm>
                  <a:off x="1906" y="2907"/>
                  <a:ext cx="38" cy="24"/>
                </a:xfrm>
                <a:custGeom>
                  <a:avLst/>
                  <a:gdLst>
                    <a:gd name="T0" fmla="*/ 405 w 15"/>
                    <a:gd name="T1" fmla="*/ 0 h 9"/>
                    <a:gd name="T2" fmla="*/ 540 w 15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5" h="9">
                      <a:moveTo>
                        <a:pt x="4" y="0"/>
                      </a:moveTo>
                      <a:cubicBezTo>
                        <a:pt x="0" y="9"/>
                        <a:pt x="15" y="1"/>
                        <a:pt x="5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3" name="Freeform 83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24" name="Freeform 84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4" name="Group 85"/>
              <p:cNvGrpSpPr>
                <a:grpSpLocks/>
              </p:cNvGrpSpPr>
              <p:nvPr/>
            </p:nvGrpSpPr>
            <p:grpSpPr bwMode="auto">
              <a:xfrm rot="1839152">
                <a:off x="5144" y="2641"/>
                <a:ext cx="240" cy="192"/>
                <a:chOff x="1529" y="2253"/>
                <a:chExt cx="972" cy="1000"/>
              </a:xfrm>
            </p:grpSpPr>
            <p:sp>
              <p:nvSpPr>
                <p:cNvPr id="76201" name="Freeform 86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solidFill>
                  <a:srgbClr val="CED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2" name="Freeform 87"/>
                <p:cNvSpPr>
                  <a:spLocks/>
                </p:cNvSpPr>
                <p:nvPr/>
              </p:nvSpPr>
              <p:spPr bwMode="auto">
                <a:xfrm>
                  <a:off x="1734" y="2637"/>
                  <a:ext cx="640" cy="486"/>
                </a:xfrm>
                <a:custGeom>
                  <a:avLst/>
                  <a:gdLst>
                    <a:gd name="T0" fmla="*/ 208 w 256"/>
                    <a:gd name="T1" fmla="*/ 10719 h 182"/>
                    <a:gd name="T2" fmla="*/ 3050 w 256"/>
                    <a:gd name="T3" fmla="*/ 16017 h 182"/>
                    <a:gd name="T4" fmla="*/ 7625 w 256"/>
                    <a:gd name="T5" fmla="*/ 19176 h 182"/>
                    <a:gd name="T6" fmla="*/ 12500 w 256"/>
                    <a:gd name="T7" fmla="*/ 21307 h 182"/>
                    <a:gd name="T8" fmla="*/ 16800 w 256"/>
                    <a:gd name="T9" fmla="*/ 24052 h 182"/>
                    <a:gd name="T10" fmla="*/ 21875 w 256"/>
                    <a:gd name="T11" fmla="*/ 22676 h 182"/>
                    <a:gd name="T12" fmla="*/ 24425 w 256"/>
                    <a:gd name="T13" fmla="*/ 16679 h 182"/>
                    <a:gd name="T14" fmla="*/ 24033 w 256"/>
                    <a:gd name="T15" fmla="*/ 8700 h 182"/>
                    <a:gd name="T16" fmla="*/ 17113 w 256"/>
                    <a:gd name="T17" fmla="*/ 0 h 1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6" h="182">
                      <a:moveTo>
                        <a:pt x="2" y="79"/>
                      </a:moveTo>
                      <a:cubicBezTo>
                        <a:pt x="0" y="95"/>
                        <a:pt x="20" y="109"/>
                        <a:pt x="31" y="118"/>
                      </a:cubicBezTo>
                      <a:cubicBezTo>
                        <a:pt x="46" y="129"/>
                        <a:pt x="61" y="135"/>
                        <a:pt x="78" y="141"/>
                      </a:cubicBezTo>
                      <a:cubicBezTo>
                        <a:pt x="95" y="147"/>
                        <a:pt x="111" y="149"/>
                        <a:pt x="128" y="157"/>
                      </a:cubicBezTo>
                      <a:cubicBezTo>
                        <a:pt x="142" y="164"/>
                        <a:pt x="157" y="173"/>
                        <a:pt x="172" y="177"/>
                      </a:cubicBezTo>
                      <a:cubicBezTo>
                        <a:pt x="190" y="182"/>
                        <a:pt x="209" y="176"/>
                        <a:pt x="224" y="167"/>
                      </a:cubicBezTo>
                      <a:cubicBezTo>
                        <a:pt x="238" y="158"/>
                        <a:pt x="246" y="139"/>
                        <a:pt x="250" y="123"/>
                      </a:cubicBezTo>
                      <a:cubicBezTo>
                        <a:pt x="254" y="103"/>
                        <a:pt x="256" y="83"/>
                        <a:pt x="246" y="64"/>
                      </a:cubicBezTo>
                      <a:cubicBezTo>
                        <a:pt x="230" y="35"/>
                        <a:pt x="204" y="16"/>
                        <a:pt x="175" y="0"/>
                      </a:cubicBezTo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3" name="Freeform 88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775" cy="784"/>
                </a:xfrm>
                <a:custGeom>
                  <a:avLst/>
                  <a:gdLst>
                    <a:gd name="T0" fmla="*/ 28833 w 310"/>
                    <a:gd name="T1" fmla="*/ 7032 h 294"/>
                    <a:gd name="T2" fmla="*/ 25708 w 310"/>
                    <a:gd name="T3" fmla="*/ 4189 h 294"/>
                    <a:gd name="T4" fmla="*/ 22270 w 310"/>
                    <a:gd name="T5" fmla="*/ 2027 h 294"/>
                    <a:gd name="T6" fmla="*/ 18750 w 310"/>
                    <a:gd name="T7" fmla="*/ 547 h 294"/>
                    <a:gd name="T8" fmla="*/ 13283 w 310"/>
                    <a:gd name="T9" fmla="*/ 547 h 294"/>
                    <a:gd name="T10" fmla="*/ 8520 w 310"/>
                    <a:gd name="T11" fmla="*/ 3789 h 294"/>
                    <a:gd name="T12" fmla="*/ 4500 w 310"/>
                    <a:gd name="T13" fmla="*/ 5256 h 294"/>
                    <a:gd name="T14" fmla="*/ 1875 w 310"/>
                    <a:gd name="T15" fmla="*/ 11981 h 294"/>
                    <a:gd name="T16" fmla="*/ 595 w 310"/>
                    <a:gd name="T17" fmla="*/ 20877 h 294"/>
                    <a:gd name="T18" fmla="*/ 1375 w 310"/>
                    <a:gd name="T19" fmla="*/ 24520 h 294"/>
                    <a:gd name="T20" fmla="*/ 2550 w 310"/>
                    <a:gd name="T21" fmla="*/ 27912 h 294"/>
                    <a:gd name="T22" fmla="*/ 3720 w 310"/>
                    <a:gd name="T23" fmla="*/ 31155 h 294"/>
                    <a:gd name="T24" fmla="*/ 5783 w 310"/>
                    <a:gd name="T25" fmla="*/ 38592 h 294"/>
                    <a:gd name="T26" fmla="*/ 6958 w 310"/>
                    <a:gd name="T27" fmla="*/ 39651 h 294"/>
                    <a:gd name="T28" fmla="*/ 4895 w 310"/>
                    <a:gd name="T29" fmla="*/ 30741 h 294"/>
                    <a:gd name="T30" fmla="*/ 3720 w 310"/>
                    <a:gd name="T31" fmla="*/ 27363 h 294"/>
                    <a:gd name="T32" fmla="*/ 2863 w 310"/>
                    <a:gd name="T33" fmla="*/ 23723 h 294"/>
                    <a:gd name="T34" fmla="*/ 4113 w 310"/>
                    <a:gd name="T35" fmla="*/ 14813 h 294"/>
                    <a:gd name="T36" fmla="*/ 10675 w 310"/>
                    <a:gd name="T37" fmla="*/ 7432 h 294"/>
                    <a:gd name="T38" fmla="*/ 15550 w 310"/>
                    <a:gd name="T39" fmla="*/ 3392 h 294"/>
                    <a:gd name="T40" fmla="*/ 21095 w 310"/>
                    <a:gd name="T41" fmla="*/ 3392 h 294"/>
                    <a:gd name="T42" fmla="*/ 24613 w 310"/>
                    <a:gd name="T43" fmla="*/ 4856 h 294"/>
                    <a:gd name="T44" fmla="*/ 30283 w 310"/>
                    <a:gd name="T45" fmla="*/ 9160 h 294"/>
                    <a:gd name="T46" fmla="*/ 28833 w 310"/>
                    <a:gd name="T47" fmla="*/ 7032 h 29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10" h="294">
                      <a:moveTo>
                        <a:pt x="295" y="52"/>
                      </a:moveTo>
                      <a:cubicBezTo>
                        <a:pt x="282" y="45"/>
                        <a:pt x="274" y="42"/>
                        <a:pt x="263" y="31"/>
                      </a:cubicBezTo>
                      <a:cubicBezTo>
                        <a:pt x="257" y="25"/>
                        <a:pt x="234" y="21"/>
                        <a:pt x="228" y="15"/>
                      </a:cubicBezTo>
                      <a:cubicBezTo>
                        <a:pt x="219" y="7"/>
                        <a:pt x="205" y="5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8" y="164"/>
                        <a:pt x="8" y="176"/>
                        <a:pt x="14" y="182"/>
                      </a:cubicBezTo>
                      <a:cubicBezTo>
                        <a:pt x="22" y="190"/>
                        <a:pt x="22" y="193"/>
                        <a:pt x="26" y="207"/>
                      </a:cubicBezTo>
                      <a:cubicBezTo>
                        <a:pt x="29" y="217"/>
                        <a:pt x="37" y="222"/>
                        <a:pt x="38" y="231"/>
                      </a:cubicBezTo>
                      <a:cubicBezTo>
                        <a:pt x="38" y="253"/>
                        <a:pt x="41" y="272"/>
                        <a:pt x="59" y="286"/>
                      </a:cubicBezTo>
                      <a:cubicBezTo>
                        <a:pt x="63" y="289"/>
                        <a:pt x="67" y="291"/>
                        <a:pt x="71" y="294"/>
                      </a:cubicBezTo>
                      <a:cubicBezTo>
                        <a:pt x="35" y="258"/>
                        <a:pt x="52" y="238"/>
                        <a:pt x="50" y="228"/>
                      </a:cubicBezTo>
                      <a:cubicBezTo>
                        <a:pt x="46" y="214"/>
                        <a:pt x="46" y="211"/>
                        <a:pt x="38" y="203"/>
                      </a:cubicBezTo>
                      <a:cubicBezTo>
                        <a:pt x="32" y="196"/>
                        <a:pt x="31" y="185"/>
                        <a:pt x="29" y="176"/>
                      </a:cubicBezTo>
                      <a:cubicBezTo>
                        <a:pt x="24" y="147"/>
                        <a:pt x="32" y="139"/>
                        <a:pt x="42" y="110"/>
                      </a:cubicBezTo>
                      <a:cubicBezTo>
                        <a:pt x="48" y="94"/>
                        <a:pt x="67" y="60"/>
                        <a:pt x="109" y="55"/>
                      </a:cubicBezTo>
                      <a:cubicBezTo>
                        <a:pt x="131" y="51"/>
                        <a:pt x="138" y="31"/>
                        <a:pt x="159" y="25"/>
                      </a:cubicBezTo>
                      <a:cubicBezTo>
                        <a:pt x="174" y="20"/>
                        <a:pt x="201" y="24"/>
                        <a:pt x="216" y="25"/>
                      </a:cubicBezTo>
                      <a:cubicBezTo>
                        <a:pt x="228" y="26"/>
                        <a:pt x="242" y="27"/>
                        <a:pt x="252" y="36"/>
                      </a:cubicBezTo>
                      <a:cubicBezTo>
                        <a:pt x="258" y="42"/>
                        <a:pt x="295" y="52"/>
                        <a:pt x="310" y="68"/>
                      </a:cubicBezTo>
                      <a:cubicBezTo>
                        <a:pt x="307" y="62"/>
                        <a:pt x="302" y="56"/>
                        <a:pt x="295" y="52"/>
                      </a:cubicBezTo>
                      <a:close/>
                    </a:path>
                  </a:pathLst>
                </a:custGeom>
                <a:solidFill>
                  <a:srgbClr val="F0F5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4" name="Freeform 89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solidFill>
                  <a:srgbClr val="AB8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5" name="Freeform 90"/>
                <p:cNvSpPr>
                  <a:spLocks/>
                </p:cNvSpPr>
                <p:nvPr/>
              </p:nvSpPr>
              <p:spPr bwMode="auto">
                <a:xfrm>
                  <a:off x="1761" y="2571"/>
                  <a:ext cx="573" cy="469"/>
                </a:xfrm>
                <a:custGeom>
                  <a:avLst/>
                  <a:gdLst>
                    <a:gd name="T0" fmla="*/ 15476 w 229"/>
                    <a:gd name="T1" fmla="*/ 0 h 176"/>
                    <a:gd name="T2" fmla="*/ 18626 w 229"/>
                    <a:gd name="T3" fmla="*/ 14118 h 176"/>
                    <a:gd name="T4" fmla="*/ 13642 w 229"/>
                    <a:gd name="T5" fmla="*/ 17446 h 176"/>
                    <a:gd name="T6" fmla="*/ 5873 w 229"/>
                    <a:gd name="T7" fmla="*/ 17995 h 176"/>
                    <a:gd name="T8" fmla="*/ 0 w 229"/>
                    <a:gd name="T9" fmla="*/ 15027 h 176"/>
                    <a:gd name="T10" fmla="*/ 7569 w 229"/>
                    <a:gd name="T11" fmla="*/ 19775 h 176"/>
                    <a:gd name="T12" fmla="*/ 16384 w 229"/>
                    <a:gd name="T13" fmla="*/ 22688 h 176"/>
                    <a:gd name="T14" fmla="*/ 20773 w 229"/>
                    <a:gd name="T15" fmla="*/ 16788 h 176"/>
                    <a:gd name="T16" fmla="*/ 15476 w 229"/>
                    <a:gd name="T17" fmla="*/ 0 h 1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29" h="176">
                      <a:moveTo>
                        <a:pt x="158" y="0"/>
                      </a:moveTo>
                      <a:cubicBezTo>
                        <a:pt x="200" y="42"/>
                        <a:pt x="203" y="77"/>
                        <a:pt x="190" y="105"/>
                      </a:cubicBezTo>
                      <a:cubicBezTo>
                        <a:pt x="182" y="123"/>
                        <a:pt x="163" y="122"/>
                        <a:pt x="139" y="130"/>
                      </a:cubicBezTo>
                      <a:cubicBezTo>
                        <a:pt x="118" y="138"/>
                        <a:pt x="102" y="146"/>
                        <a:pt x="60" y="134"/>
                      </a:cubicBezTo>
                      <a:cubicBezTo>
                        <a:pt x="39" y="127"/>
                        <a:pt x="20" y="130"/>
                        <a:pt x="0" y="112"/>
                      </a:cubicBezTo>
                      <a:cubicBezTo>
                        <a:pt x="16" y="134"/>
                        <a:pt x="43" y="137"/>
                        <a:pt x="77" y="147"/>
                      </a:cubicBezTo>
                      <a:cubicBezTo>
                        <a:pt x="119" y="159"/>
                        <a:pt x="146" y="176"/>
                        <a:pt x="167" y="169"/>
                      </a:cubicBezTo>
                      <a:cubicBezTo>
                        <a:pt x="191" y="160"/>
                        <a:pt x="204" y="144"/>
                        <a:pt x="212" y="125"/>
                      </a:cubicBezTo>
                      <a:cubicBezTo>
                        <a:pt x="229" y="90"/>
                        <a:pt x="202" y="33"/>
                        <a:pt x="158" y="0"/>
                      </a:cubicBezTo>
                      <a:close/>
                    </a:path>
                  </a:pathLst>
                </a:custGeom>
                <a:solidFill>
                  <a:srgbClr val="8F67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6" name="Freeform 91"/>
                <p:cNvSpPr>
                  <a:spLocks/>
                </p:cNvSpPr>
                <p:nvPr/>
              </p:nvSpPr>
              <p:spPr bwMode="auto">
                <a:xfrm>
                  <a:off x="1954" y="2717"/>
                  <a:ext cx="360" cy="323"/>
                </a:xfrm>
                <a:custGeom>
                  <a:avLst/>
                  <a:gdLst>
                    <a:gd name="T0" fmla="*/ 3645 w 144"/>
                    <a:gd name="T1" fmla="*/ 13561 h 121"/>
                    <a:gd name="T2" fmla="*/ 0 w 144"/>
                    <a:gd name="T3" fmla="*/ 12498 h 121"/>
                    <a:gd name="T4" fmla="*/ 8800 w 144"/>
                    <a:gd name="T5" fmla="*/ 15448 h 121"/>
                    <a:gd name="T6" fmla="*/ 13208 w 144"/>
                    <a:gd name="T7" fmla="*/ 9492 h 121"/>
                    <a:gd name="T8" fmla="*/ 12425 w 144"/>
                    <a:gd name="T9" fmla="*/ 0 h 121"/>
                    <a:gd name="T10" fmla="*/ 12425 w 144"/>
                    <a:gd name="T11" fmla="*/ 9242 h 121"/>
                    <a:gd name="T12" fmla="*/ 10675 w 144"/>
                    <a:gd name="T13" fmla="*/ 12341 h 121"/>
                    <a:gd name="T14" fmla="*/ 7158 w 144"/>
                    <a:gd name="T15" fmla="*/ 13718 h 121"/>
                    <a:gd name="T16" fmla="*/ 3645 w 144"/>
                    <a:gd name="T17" fmla="*/ 13561 h 1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4" h="121">
                      <a:moveTo>
                        <a:pt x="37" y="100"/>
                      </a:moveTo>
                      <a:cubicBezTo>
                        <a:pt x="23" y="96"/>
                        <a:pt x="9" y="91"/>
                        <a:pt x="0" y="92"/>
                      </a:cubicBezTo>
                      <a:cubicBezTo>
                        <a:pt x="42" y="104"/>
                        <a:pt x="69" y="121"/>
                        <a:pt x="90" y="114"/>
                      </a:cubicBezTo>
                      <a:cubicBezTo>
                        <a:pt x="114" y="105"/>
                        <a:pt x="127" y="89"/>
                        <a:pt x="135" y="70"/>
                      </a:cubicBezTo>
                      <a:cubicBezTo>
                        <a:pt x="144" y="51"/>
                        <a:pt x="140" y="25"/>
                        <a:pt x="127" y="0"/>
                      </a:cubicBezTo>
                      <a:cubicBezTo>
                        <a:pt x="133" y="15"/>
                        <a:pt x="141" y="41"/>
                        <a:pt x="127" y="68"/>
                      </a:cubicBezTo>
                      <a:cubicBezTo>
                        <a:pt x="122" y="77"/>
                        <a:pt x="116" y="85"/>
                        <a:pt x="109" y="91"/>
                      </a:cubicBezTo>
                      <a:cubicBezTo>
                        <a:pt x="97" y="102"/>
                        <a:pt x="85" y="102"/>
                        <a:pt x="73" y="101"/>
                      </a:cubicBezTo>
                      <a:cubicBezTo>
                        <a:pt x="64" y="101"/>
                        <a:pt x="50" y="104"/>
                        <a:pt x="37" y="100"/>
                      </a:cubicBezTo>
                      <a:close/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7" name="Freeform 92"/>
                <p:cNvSpPr>
                  <a:spLocks/>
                </p:cNvSpPr>
                <p:nvPr/>
              </p:nvSpPr>
              <p:spPr bwMode="auto">
                <a:xfrm>
                  <a:off x="1956" y="2555"/>
                  <a:ext cx="20" cy="34"/>
                </a:xfrm>
                <a:custGeom>
                  <a:avLst/>
                  <a:gdLst>
                    <a:gd name="T0" fmla="*/ 0 w 8"/>
                    <a:gd name="T1" fmla="*/ 753 h 13"/>
                    <a:gd name="T2" fmla="*/ 0 w 8"/>
                    <a:gd name="T3" fmla="*/ 1219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6"/>
                      </a:moveTo>
                      <a:cubicBezTo>
                        <a:pt x="0" y="7"/>
                        <a:pt x="0" y="9"/>
                        <a:pt x="0" y="10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8" name="Freeform 93"/>
                <p:cNvSpPr>
                  <a:spLocks/>
                </p:cNvSpPr>
                <p:nvPr/>
              </p:nvSpPr>
              <p:spPr bwMode="auto">
                <a:xfrm>
                  <a:off x="1906" y="2616"/>
                  <a:ext cx="50" cy="56"/>
                </a:xfrm>
                <a:custGeom>
                  <a:avLst/>
                  <a:gdLst>
                    <a:gd name="T0" fmla="*/ 1175 w 20"/>
                    <a:gd name="T1" fmla="*/ 968 h 21"/>
                    <a:gd name="T2" fmla="*/ 783 w 20"/>
                    <a:gd name="T3" fmla="*/ 2675 h 21"/>
                    <a:gd name="T4" fmla="*/ 708 w 20"/>
                    <a:gd name="T5" fmla="*/ 81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1">
                      <a:moveTo>
                        <a:pt x="12" y="7"/>
                      </a:moveTo>
                      <a:cubicBezTo>
                        <a:pt x="5" y="0"/>
                        <a:pt x="0" y="21"/>
                        <a:pt x="8" y="20"/>
                      </a:cubicBezTo>
                      <a:cubicBezTo>
                        <a:pt x="20" y="20"/>
                        <a:pt x="13" y="1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9" name="Freeform 94"/>
                <p:cNvSpPr>
                  <a:spLocks/>
                </p:cNvSpPr>
                <p:nvPr/>
              </p:nvSpPr>
              <p:spPr bwMode="auto">
                <a:xfrm>
                  <a:off x="1976" y="2616"/>
                  <a:ext cx="20" cy="40"/>
                </a:xfrm>
                <a:custGeom>
                  <a:avLst/>
                  <a:gdLst>
                    <a:gd name="T0" fmla="*/ 395 w 8"/>
                    <a:gd name="T1" fmla="*/ 54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4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0" name="Freeform 95"/>
                <p:cNvSpPr>
                  <a:spLocks/>
                </p:cNvSpPr>
                <p:nvPr/>
              </p:nvSpPr>
              <p:spPr bwMode="auto">
                <a:xfrm>
                  <a:off x="1986" y="2571"/>
                  <a:ext cx="38" cy="40"/>
                </a:xfrm>
                <a:custGeom>
                  <a:avLst/>
                  <a:gdLst>
                    <a:gd name="T0" fmla="*/ 540 w 15"/>
                    <a:gd name="T1" fmla="*/ 248 h 15"/>
                    <a:gd name="T2" fmla="*/ 1026 w 15"/>
                    <a:gd name="T3" fmla="*/ 1365 h 15"/>
                    <a:gd name="T4" fmla="*/ 616 w 15"/>
                    <a:gd name="T5" fmla="*/ 39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5">
                      <a:moveTo>
                        <a:pt x="5" y="2"/>
                      </a:moveTo>
                      <a:cubicBezTo>
                        <a:pt x="0" y="7"/>
                        <a:pt x="3" y="15"/>
                        <a:pt x="10" y="10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1" name="Freeform 96"/>
                <p:cNvSpPr>
                  <a:spLocks/>
                </p:cNvSpPr>
                <p:nvPr/>
              </p:nvSpPr>
              <p:spPr bwMode="auto">
                <a:xfrm>
                  <a:off x="2016" y="2624"/>
                  <a:ext cx="30" cy="27"/>
                </a:xfrm>
                <a:custGeom>
                  <a:avLst/>
                  <a:gdLst>
                    <a:gd name="T0" fmla="*/ 595 w 12"/>
                    <a:gd name="T1" fmla="*/ 159 h 10"/>
                    <a:gd name="T2" fmla="*/ 520 w 12"/>
                    <a:gd name="T3" fmla="*/ 1436 h 10"/>
                    <a:gd name="T4" fmla="*/ 520 w 12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3" y="2"/>
                        <a:pt x="0" y="10"/>
                        <a:pt x="5" y="10"/>
                      </a:cubicBezTo>
                      <a:cubicBezTo>
                        <a:pt x="10" y="10"/>
                        <a:pt x="12" y="0"/>
                        <a:pt x="5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2" name="Freeform 97"/>
                <p:cNvSpPr>
                  <a:spLocks/>
                </p:cNvSpPr>
                <p:nvPr/>
              </p:nvSpPr>
              <p:spPr bwMode="auto">
                <a:xfrm>
                  <a:off x="2074" y="2595"/>
                  <a:ext cx="25" cy="34"/>
                </a:xfrm>
                <a:custGeom>
                  <a:avLst/>
                  <a:gdLst>
                    <a:gd name="T0" fmla="*/ 208 w 10"/>
                    <a:gd name="T1" fmla="*/ 0 h 13"/>
                    <a:gd name="T2" fmla="*/ 708 w 10"/>
                    <a:gd name="T3" fmla="*/ 986 h 13"/>
                    <a:gd name="T4" fmla="*/ 313 w 10"/>
                    <a:gd name="T5" fmla="*/ 233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2" y="0"/>
                      </a:moveTo>
                      <a:cubicBezTo>
                        <a:pt x="0" y="3"/>
                        <a:pt x="1" y="13"/>
                        <a:pt x="7" y="8"/>
                      </a:cubicBezTo>
                      <a:cubicBezTo>
                        <a:pt x="10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3" name="Freeform 98"/>
                <p:cNvSpPr>
                  <a:spLocks/>
                </p:cNvSpPr>
                <p:nvPr/>
              </p:nvSpPr>
              <p:spPr bwMode="auto">
                <a:xfrm>
                  <a:off x="2039" y="2571"/>
                  <a:ext cx="27" cy="40"/>
                </a:xfrm>
                <a:custGeom>
                  <a:avLst/>
                  <a:gdLst>
                    <a:gd name="T0" fmla="*/ 71 w 11"/>
                    <a:gd name="T1" fmla="*/ 968 h 15"/>
                    <a:gd name="T2" fmla="*/ 71 w 11"/>
                    <a:gd name="T3" fmla="*/ 2027 h 15"/>
                    <a:gd name="T4" fmla="*/ 0 w 11"/>
                    <a:gd name="T5" fmla="*/ 1216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5">
                      <a:moveTo>
                        <a:pt x="1" y="7"/>
                      </a:moveTo>
                      <a:cubicBezTo>
                        <a:pt x="0" y="9"/>
                        <a:pt x="0" y="12"/>
                        <a:pt x="1" y="15"/>
                      </a:cubicBezTo>
                      <a:cubicBezTo>
                        <a:pt x="11" y="15"/>
                        <a:pt x="3" y="0"/>
                        <a:pt x="0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4" name="Freeform 99"/>
                <p:cNvSpPr>
                  <a:spLocks/>
                </p:cNvSpPr>
                <p:nvPr/>
              </p:nvSpPr>
              <p:spPr bwMode="auto">
                <a:xfrm>
                  <a:off x="1899" y="2560"/>
                  <a:ext cx="45" cy="53"/>
                </a:xfrm>
                <a:custGeom>
                  <a:avLst/>
                  <a:gdLst>
                    <a:gd name="T0" fmla="*/ 1375 w 18"/>
                    <a:gd name="T1" fmla="*/ 633 h 20"/>
                    <a:gd name="T2" fmla="*/ 783 w 18"/>
                    <a:gd name="T3" fmla="*/ 2213 h 20"/>
                    <a:gd name="T4" fmla="*/ 783 w 18"/>
                    <a:gd name="T5" fmla="*/ 633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14" y="5"/>
                      </a:moveTo>
                      <a:cubicBezTo>
                        <a:pt x="8" y="4"/>
                        <a:pt x="0" y="15"/>
                        <a:pt x="8" y="17"/>
                      </a:cubicBezTo>
                      <a:cubicBezTo>
                        <a:pt x="17" y="20"/>
                        <a:pt x="18" y="0"/>
                        <a:pt x="8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5" name="Freeform 100"/>
                <p:cNvSpPr>
                  <a:spLocks/>
                </p:cNvSpPr>
                <p:nvPr/>
              </p:nvSpPr>
              <p:spPr bwMode="auto">
                <a:xfrm>
                  <a:off x="1939" y="2600"/>
                  <a:ext cx="20" cy="16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661 h 6"/>
                    <a:gd name="T4" fmla="*/ 313 w 8"/>
                    <a:gd name="T5" fmla="*/ 0 h 6"/>
                    <a:gd name="T6" fmla="*/ 208 w 8"/>
                    <a:gd name="T7" fmla="*/ 2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0" y="0"/>
                      </a:move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5" y="6"/>
                        <a:pt x="8" y="2"/>
                        <a:pt x="3" y="0"/>
                      </a:cubicBezTo>
                      <a:cubicBezTo>
                        <a:pt x="3" y="0"/>
                        <a:pt x="2" y="1"/>
                        <a:pt x="2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6" name="Freeform 101"/>
                <p:cNvSpPr>
                  <a:spLocks/>
                </p:cNvSpPr>
                <p:nvPr/>
              </p:nvSpPr>
              <p:spPr bwMode="auto">
                <a:xfrm>
                  <a:off x="1984" y="2533"/>
                  <a:ext cx="35" cy="32"/>
                </a:xfrm>
                <a:custGeom>
                  <a:avLst/>
                  <a:gdLst>
                    <a:gd name="T0" fmla="*/ 783 w 14"/>
                    <a:gd name="T1" fmla="*/ 397 h 12"/>
                    <a:gd name="T2" fmla="*/ 1300 w 14"/>
                    <a:gd name="T3" fmla="*/ 968 h 12"/>
                    <a:gd name="T4" fmla="*/ 520 w 14"/>
                    <a:gd name="T5" fmla="*/ 54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2">
                      <a:moveTo>
                        <a:pt x="8" y="3"/>
                      </a:moveTo>
                      <a:cubicBezTo>
                        <a:pt x="0" y="7"/>
                        <a:pt x="11" y="12"/>
                        <a:pt x="13" y="7"/>
                      </a:cubicBezTo>
                      <a:cubicBezTo>
                        <a:pt x="14" y="1"/>
                        <a:pt x="8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7" name="Freeform 102"/>
                <p:cNvSpPr>
                  <a:spLocks/>
                </p:cNvSpPr>
                <p:nvPr/>
              </p:nvSpPr>
              <p:spPr bwMode="auto">
                <a:xfrm>
                  <a:off x="1829" y="2563"/>
                  <a:ext cx="50" cy="40"/>
                </a:xfrm>
                <a:custGeom>
                  <a:avLst/>
                  <a:gdLst>
                    <a:gd name="T0" fmla="*/ 1375 w 20"/>
                    <a:gd name="T1" fmla="*/ 0 h 15"/>
                    <a:gd name="T2" fmla="*/ 988 w 20"/>
                    <a:gd name="T3" fmla="*/ 1877 h 15"/>
                    <a:gd name="T4" fmla="*/ 1300 w 20"/>
                    <a:gd name="T5" fmla="*/ 547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4" y="0"/>
                      </a:moveTo>
                      <a:cubicBezTo>
                        <a:pt x="7" y="0"/>
                        <a:pt x="0" y="14"/>
                        <a:pt x="10" y="14"/>
                      </a:cubicBezTo>
                      <a:cubicBezTo>
                        <a:pt x="18" y="15"/>
                        <a:pt x="20" y="3"/>
                        <a:pt x="13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8" name="Freeform 103"/>
                <p:cNvSpPr>
                  <a:spLocks/>
                </p:cNvSpPr>
                <p:nvPr/>
              </p:nvSpPr>
              <p:spPr bwMode="auto">
                <a:xfrm>
                  <a:off x="1849" y="2635"/>
                  <a:ext cx="27" cy="24"/>
                </a:xfrm>
                <a:custGeom>
                  <a:avLst/>
                  <a:gdLst>
                    <a:gd name="T0" fmla="*/ 547 w 11"/>
                    <a:gd name="T1" fmla="*/ 0 h 9"/>
                    <a:gd name="T2" fmla="*/ 427 w 11"/>
                    <a:gd name="T3" fmla="*/ 1216 h 9"/>
                    <a:gd name="T4" fmla="*/ 800 w 11"/>
                    <a:gd name="T5" fmla="*/ 0 h 9"/>
                    <a:gd name="T6" fmla="*/ 547 w 11"/>
                    <a:gd name="T7" fmla="*/ 24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cubicBezTo>
                        <a:pt x="2" y="1"/>
                        <a:pt x="0" y="9"/>
                        <a:pt x="5" y="9"/>
                      </a:cubicBezTo>
                      <a:cubicBezTo>
                        <a:pt x="10" y="9"/>
                        <a:pt x="11" y="3"/>
                        <a:pt x="9" y="0"/>
                      </a:cubicBezTo>
                      <a:cubicBezTo>
                        <a:pt x="8" y="0"/>
                        <a:pt x="7" y="1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19" name="Freeform 104"/>
                <p:cNvSpPr>
                  <a:spLocks/>
                </p:cNvSpPr>
                <p:nvPr/>
              </p:nvSpPr>
              <p:spPr bwMode="auto">
                <a:xfrm>
                  <a:off x="1839" y="2688"/>
                  <a:ext cx="40" cy="48"/>
                </a:xfrm>
                <a:custGeom>
                  <a:avLst/>
                  <a:gdLst>
                    <a:gd name="T0" fmla="*/ 125 w 16"/>
                    <a:gd name="T1" fmla="*/ 661 h 18"/>
                    <a:gd name="T2" fmla="*/ 1175 w 16"/>
                    <a:gd name="T3" fmla="*/ 1613 h 18"/>
                    <a:gd name="T4" fmla="*/ 908 w 16"/>
                    <a:gd name="T5" fmla="*/ 661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1" y="5"/>
                      </a:moveTo>
                      <a:cubicBezTo>
                        <a:pt x="0" y="12"/>
                        <a:pt x="7" y="18"/>
                        <a:pt x="12" y="12"/>
                      </a:cubicBezTo>
                      <a:cubicBezTo>
                        <a:pt x="16" y="8"/>
                        <a:pt x="14" y="0"/>
                        <a:pt x="9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0" name="Freeform 105"/>
                <p:cNvSpPr>
                  <a:spLocks/>
                </p:cNvSpPr>
                <p:nvPr/>
              </p:nvSpPr>
              <p:spPr bwMode="auto">
                <a:xfrm>
                  <a:off x="1829" y="2805"/>
                  <a:ext cx="27" cy="32"/>
                </a:xfrm>
                <a:custGeom>
                  <a:avLst/>
                  <a:gdLst>
                    <a:gd name="T0" fmla="*/ 903 w 11"/>
                    <a:gd name="T1" fmla="*/ 1216 h 12"/>
                    <a:gd name="T2" fmla="*/ 977 w 11"/>
                    <a:gd name="T3" fmla="*/ 661 h 12"/>
                    <a:gd name="T4" fmla="*/ 621 w 11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10" y="8"/>
                        <a:pt x="11" y="6"/>
                        <a:pt x="11" y="5"/>
                      </a:cubicBezTo>
                      <a:cubicBezTo>
                        <a:pt x="4" y="0"/>
                        <a:pt x="0" y="12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1" name="Freeform 106"/>
                <p:cNvSpPr>
                  <a:spLocks/>
                </p:cNvSpPr>
                <p:nvPr/>
              </p:nvSpPr>
              <p:spPr bwMode="auto">
                <a:xfrm>
                  <a:off x="1879" y="2736"/>
                  <a:ext cx="50" cy="61"/>
                </a:xfrm>
                <a:custGeom>
                  <a:avLst/>
                  <a:gdLst>
                    <a:gd name="T0" fmla="*/ 395 w 20"/>
                    <a:gd name="T1" fmla="*/ 1830 h 23"/>
                    <a:gd name="T2" fmla="*/ 1095 w 20"/>
                    <a:gd name="T3" fmla="*/ 239 h 23"/>
                    <a:gd name="T4" fmla="*/ 783 w 20"/>
                    <a:gd name="T5" fmla="*/ 2069 h 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23">
                      <a:moveTo>
                        <a:pt x="4" y="14"/>
                      </a:moveTo>
                      <a:cubicBezTo>
                        <a:pt x="9" y="23"/>
                        <a:pt x="20" y="4"/>
                        <a:pt x="11" y="2"/>
                      </a:cubicBezTo>
                      <a:cubicBezTo>
                        <a:pt x="0" y="0"/>
                        <a:pt x="1" y="20"/>
                        <a:pt x="8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2" name="Freeform 107"/>
                <p:cNvSpPr>
                  <a:spLocks/>
                </p:cNvSpPr>
                <p:nvPr/>
              </p:nvSpPr>
              <p:spPr bwMode="auto">
                <a:xfrm>
                  <a:off x="1829" y="2733"/>
                  <a:ext cx="25" cy="40"/>
                </a:xfrm>
                <a:custGeom>
                  <a:avLst/>
                  <a:gdLst>
                    <a:gd name="T0" fmla="*/ 395 w 10"/>
                    <a:gd name="T1" fmla="*/ 1613 h 15"/>
                    <a:gd name="T2" fmla="*/ 988 w 10"/>
                    <a:gd name="T3" fmla="*/ 819 h 15"/>
                    <a:gd name="T4" fmla="*/ 708 w 10"/>
                    <a:gd name="T5" fmla="*/ 145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4" y="12"/>
                      </a:moveTo>
                      <a:cubicBezTo>
                        <a:pt x="7" y="11"/>
                        <a:pt x="9" y="9"/>
                        <a:pt x="10" y="6"/>
                      </a:cubicBezTo>
                      <a:cubicBezTo>
                        <a:pt x="3" y="0"/>
                        <a:pt x="0" y="15"/>
                        <a:pt x="7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3" name="Freeform 108"/>
                <p:cNvSpPr>
                  <a:spLocks/>
                </p:cNvSpPr>
                <p:nvPr/>
              </p:nvSpPr>
              <p:spPr bwMode="auto">
                <a:xfrm>
                  <a:off x="1794" y="2779"/>
                  <a:ext cx="35" cy="34"/>
                </a:xfrm>
                <a:custGeom>
                  <a:avLst/>
                  <a:gdLst>
                    <a:gd name="T0" fmla="*/ 783 w 14"/>
                    <a:gd name="T1" fmla="*/ 1449 h 13"/>
                    <a:gd name="T2" fmla="*/ 595 w 14"/>
                    <a:gd name="T3" fmla="*/ 233 h 13"/>
                    <a:gd name="T4" fmla="*/ 783 w 14"/>
                    <a:gd name="T5" fmla="*/ 136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3">
                      <a:moveTo>
                        <a:pt x="8" y="12"/>
                      </a:moveTo>
                      <a:cubicBezTo>
                        <a:pt x="14" y="9"/>
                        <a:pt x="14" y="0"/>
                        <a:pt x="6" y="2"/>
                      </a:cubicBezTo>
                      <a:cubicBezTo>
                        <a:pt x="0" y="5"/>
                        <a:pt x="2" y="13"/>
                        <a:pt x="8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4" name="Freeform 109"/>
                <p:cNvSpPr>
                  <a:spLocks/>
                </p:cNvSpPr>
                <p:nvPr/>
              </p:nvSpPr>
              <p:spPr bwMode="auto">
                <a:xfrm>
                  <a:off x="1781" y="2725"/>
                  <a:ext cx="35" cy="27"/>
                </a:xfrm>
                <a:custGeom>
                  <a:avLst/>
                  <a:gdLst>
                    <a:gd name="T0" fmla="*/ 595 w 14"/>
                    <a:gd name="T1" fmla="*/ 1436 h 10"/>
                    <a:gd name="T2" fmla="*/ 908 w 14"/>
                    <a:gd name="T3" fmla="*/ 278 h 10"/>
                    <a:gd name="T4" fmla="*/ 708 w 14"/>
                    <a:gd name="T5" fmla="*/ 1283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0">
                      <a:moveTo>
                        <a:pt x="6" y="10"/>
                      </a:moveTo>
                      <a:cubicBezTo>
                        <a:pt x="9" y="10"/>
                        <a:pt x="14" y="3"/>
                        <a:pt x="9" y="2"/>
                      </a:cubicBezTo>
                      <a:cubicBezTo>
                        <a:pt x="4" y="0"/>
                        <a:pt x="0" y="9"/>
                        <a:pt x="7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5" name="Freeform 110"/>
                <p:cNvSpPr>
                  <a:spLocks/>
                </p:cNvSpPr>
                <p:nvPr/>
              </p:nvSpPr>
              <p:spPr bwMode="auto">
                <a:xfrm>
                  <a:off x="1746" y="2728"/>
                  <a:ext cx="30" cy="32"/>
                </a:xfrm>
                <a:custGeom>
                  <a:avLst/>
                  <a:gdLst>
                    <a:gd name="T0" fmla="*/ 595 w 12"/>
                    <a:gd name="T1" fmla="*/ 1613 h 12"/>
                    <a:gd name="T2" fmla="*/ 395 w 12"/>
                    <a:gd name="T3" fmla="*/ 397 h 12"/>
                    <a:gd name="T4" fmla="*/ 595 w 12"/>
                    <a:gd name="T5" fmla="*/ 1365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2">
                      <a:moveTo>
                        <a:pt x="6" y="12"/>
                      </a:moveTo>
                      <a:cubicBezTo>
                        <a:pt x="10" y="10"/>
                        <a:pt x="12" y="0"/>
                        <a:pt x="4" y="3"/>
                      </a:cubicBezTo>
                      <a:cubicBezTo>
                        <a:pt x="0" y="5"/>
                        <a:pt x="2" y="10"/>
                        <a:pt x="6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6" name="Freeform 111"/>
                <p:cNvSpPr>
                  <a:spLocks/>
                </p:cNvSpPr>
                <p:nvPr/>
              </p:nvSpPr>
              <p:spPr bwMode="auto">
                <a:xfrm>
                  <a:off x="1759" y="2757"/>
                  <a:ext cx="25" cy="46"/>
                </a:xfrm>
                <a:custGeom>
                  <a:avLst/>
                  <a:gdLst>
                    <a:gd name="T0" fmla="*/ 708 w 10"/>
                    <a:gd name="T1" fmla="*/ 1605 h 17"/>
                    <a:gd name="T2" fmla="*/ 988 w 10"/>
                    <a:gd name="T3" fmla="*/ 279 h 17"/>
                    <a:gd name="T4" fmla="*/ 908 w 10"/>
                    <a:gd name="T5" fmla="*/ 1185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7">
                      <a:moveTo>
                        <a:pt x="7" y="11"/>
                      </a:moveTo>
                      <a:cubicBezTo>
                        <a:pt x="9" y="8"/>
                        <a:pt x="10" y="5"/>
                        <a:pt x="10" y="2"/>
                      </a:cubicBezTo>
                      <a:cubicBezTo>
                        <a:pt x="0" y="0"/>
                        <a:pt x="3" y="17"/>
                        <a:pt x="9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7" name="Freeform 112"/>
                <p:cNvSpPr>
                  <a:spLocks/>
                </p:cNvSpPr>
                <p:nvPr/>
              </p:nvSpPr>
              <p:spPr bwMode="auto">
                <a:xfrm>
                  <a:off x="1864" y="2808"/>
                  <a:ext cx="52" cy="51"/>
                </a:xfrm>
                <a:custGeom>
                  <a:avLst/>
                  <a:gdLst>
                    <a:gd name="T0" fmla="*/ 453 w 21"/>
                    <a:gd name="T1" fmla="*/ 1973 h 19"/>
                    <a:gd name="T2" fmla="*/ 1399 w 21"/>
                    <a:gd name="T3" fmla="*/ 676 h 19"/>
                    <a:gd name="T4" fmla="*/ 1018 w 21"/>
                    <a:gd name="T5" fmla="*/ 2225 h 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9">
                      <a:moveTo>
                        <a:pt x="5" y="14"/>
                      </a:moveTo>
                      <a:cubicBezTo>
                        <a:pt x="11" y="18"/>
                        <a:pt x="21" y="9"/>
                        <a:pt x="15" y="5"/>
                      </a:cubicBezTo>
                      <a:cubicBezTo>
                        <a:pt x="7" y="0"/>
                        <a:pt x="0" y="19"/>
                        <a:pt x="11" y="1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8" name="Freeform 113"/>
                <p:cNvSpPr>
                  <a:spLocks/>
                </p:cNvSpPr>
                <p:nvPr/>
              </p:nvSpPr>
              <p:spPr bwMode="auto">
                <a:xfrm>
                  <a:off x="1859" y="2787"/>
                  <a:ext cx="22" cy="18"/>
                </a:xfrm>
                <a:custGeom>
                  <a:avLst/>
                  <a:gdLst>
                    <a:gd name="T0" fmla="*/ 616 w 9"/>
                    <a:gd name="T1" fmla="*/ 779 h 7"/>
                    <a:gd name="T2" fmla="*/ 790 w 9"/>
                    <a:gd name="T3" fmla="*/ 219 h 7"/>
                    <a:gd name="T4" fmla="*/ 352 w 9"/>
                    <a:gd name="T5" fmla="*/ 661 h 7"/>
                    <a:gd name="T6" fmla="*/ 538 w 9"/>
                    <a:gd name="T7" fmla="*/ 44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7">
                      <a:moveTo>
                        <a:pt x="7" y="7"/>
                      </a:moveTo>
                      <a:cubicBezTo>
                        <a:pt x="8" y="6"/>
                        <a:pt x="9" y="4"/>
                        <a:pt x="9" y="2"/>
                      </a:cubicBezTo>
                      <a:cubicBezTo>
                        <a:pt x="5" y="0"/>
                        <a:pt x="0" y="3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29" name="Freeform 114"/>
                <p:cNvSpPr>
                  <a:spLocks/>
                </p:cNvSpPr>
                <p:nvPr/>
              </p:nvSpPr>
              <p:spPr bwMode="auto">
                <a:xfrm>
                  <a:off x="1784" y="2816"/>
                  <a:ext cx="37" cy="32"/>
                </a:xfrm>
                <a:custGeom>
                  <a:avLst/>
                  <a:gdLst>
                    <a:gd name="T0" fmla="*/ 553 w 15"/>
                    <a:gd name="T1" fmla="*/ 1365 h 12"/>
                    <a:gd name="T2" fmla="*/ 257 w 15"/>
                    <a:gd name="T3" fmla="*/ 661 h 12"/>
                    <a:gd name="T4" fmla="*/ 809 w 15"/>
                    <a:gd name="T5" fmla="*/ 1216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6" y="10"/>
                      </a:moveTo>
                      <a:cubicBezTo>
                        <a:pt x="15" y="8"/>
                        <a:pt x="6" y="0"/>
                        <a:pt x="3" y="5"/>
                      </a:cubicBezTo>
                      <a:cubicBezTo>
                        <a:pt x="0" y="10"/>
                        <a:pt x="6" y="12"/>
                        <a:pt x="9" y="9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0" name="Freeform 115"/>
                <p:cNvSpPr>
                  <a:spLocks/>
                </p:cNvSpPr>
                <p:nvPr/>
              </p:nvSpPr>
              <p:spPr bwMode="auto">
                <a:xfrm>
                  <a:off x="1926" y="2821"/>
                  <a:ext cx="58" cy="48"/>
                </a:xfrm>
                <a:custGeom>
                  <a:avLst/>
                  <a:gdLst>
                    <a:gd name="T0" fmla="*/ 527 w 23"/>
                    <a:gd name="T1" fmla="*/ 2184 h 18"/>
                    <a:gd name="T2" fmla="*/ 1412 w 23"/>
                    <a:gd name="T3" fmla="*/ 397 h 18"/>
                    <a:gd name="T4" fmla="*/ 719 w 23"/>
                    <a:gd name="T5" fmla="*/ 1613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8">
                      <a:moveTo>
                        <a:pt x="5" y="16"/>
                      </a:moveTo>
                      <a:cubicBezTo>
                        <a:pt x="12" y="18"/>
                        <a:pt x="23" y="7"/>
                        <a:pt x="14" y="3"/>
                      </a:cubicBezTo>
                      <a:cubicBezTo>
                        <a:pt x="6" y="0"/>
                        <a:pt x="0" y="12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1" name="Freeform 116"/>
                <p:cNvSpPr>
                  <a:spLocks/>
                </p:cNvSpPr>
                <p:nvPr/>
              </p:nvSpPr>
              <p:spPr bwMode="auto">
                <a:xfrm>
                  <a:off x="1949" y="2771"/>
                  <a:ext cx="30" cy="24"/>
                </a:xfrm>
                <a:custGeom>
                  <a:avLst/>
                  <a:gdLst>
                    <a:gd name="T0" fmla="*/ 395 w 12"/>
                    <a:gd name="T1" fmla="*/ 1216 h 9"/>
                    <a:gd name="T2" fmla="*/ 708 w 12"/>
                    <a:gd name="T3" fmla="*/ 149 h 9"/>
                    <a:gd name="T4" fmla="*/ 125 w 12"/>
                    <a:gd name="T5" fmla="*/ 1059 h 9"/>
                    <a:gd name="T6" fmla="*/ 395 w 12"/>
                    <a:gd name="T7" fmla="*/ 96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9">
                      <a:moveTo>
                        <a:pt x="4" y="9"/>
                      </a:moveTo>
                      <a:cubicBezTo>
                        <a:pt x="8" y="9"/>
                        <a:pt x="12" y="2"/>
                        <a:pt x="7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8"/>
                        <a:pt x="3" y="8"/>
                        <a:pt x="4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2" name="Freeform 117"/>
                <p:cNvSpPr>
                  <a:spLocks/>
                </p:cNvSpPr>
                <p:nvPr/>
              </p:nvSpPr>
              <p:spPr bwMode="auto">
                <a:xfrm>
                  <a:off x="1964" y="2701"/>
                  <a:ext cx="42" cy="38"/>
                </a:xfrm>
                <a:custGeom>
                  <a:avLst/>
                  <a:gdLst>
                    <a:gd name="T0" fmla="*/ 1191 w 17"/>
                    <a:gd name="T1" fmla="*/ 1900 h 14"/>
                    <a:gd name="T2" fmla="*/ 452 w 17"/>
                    <a:gd name="T3" fmla="*/ 597 h 14"/>
                    <a:gd name="T4" fmla="*/ 556 w 17"/>
                    <a:gd name="T5" fmla="*/ 162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4">
                      <a:moveTo>
                        <a:pt x="13" y="13"/>
                      </a:moveTo>
                      <a:cubicBezTo>
                        <a:pt x="17" y="7"/>
                        <a:pt x="12" y="0"/>
                        <a:pt x="5" y="4"/>
                      </a:cubicBezTo>
                      <a:cubicBezTo>
                        <a:pt x="0" y="7"/>
                        <a:pt x="0" y="14"/>
                        <a:pt x="6" y="1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3" name="Freeform 118"/>
                <p:cNvSpPr>
                  <a:spLocks/>
                </p:cNvSpPr>
                <p:nvPr/>
              </p:nvSpPr>
              <p:spPr bwMode="auto">
                <a:xfrm>
                  <a:off x="2061" y="2715"/>
                  <a:ext cx="20" cy="34"/>
                </a:xfrm>
                <a:custGeom>
                  <a:avLst/>
                  <a:gdLst>
                    <a:gd name="T0" fmla="*/ 0 w 8"/>
                    <a:gd name="T1" fmla="*/ 609 h 13"/>
                    <a:gd name="T2" fmla="*/ 0 w 8"/>
                    <a:gd name="T3" fmla="*/ 1130 h 13"/>
                    <a:gd name="T4" fmla="*/ 208 w 8"/>
                    <a:gd name="T5" fmla="*/ 4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3">
                      <a:moveTo>
                        <a:pt x="0" y="5"/>
                      </a:move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8" y="13"/>
                        <a:pt x="8" y="0"/>
                        <a:pt x="2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4" name="Freeform 119"/>
                <p:cNvSpPr>
                  <a:spLocks/>
                </p:cNvSpPr>
                <p:nvPr/>
              </p:nvSpPr>
              <p:spPr bwMode="auto">
                <a:xfrm>
                  <a:off x="2081" y="2776"/>
                  <a:ext cx="20" cy="40"/>
                </a:xfrm>
                <a:custGeom>
                  <a:avLst/>
                  <a:gdLst>
                    <a:gd name="T0" fmla="*/ 395 w 8"/>
                    <a:gd name="T1" fmla="*/ 397 h 15"/>
                    <a:gd name="T2" fmla="*/ 0 w 8"/>
                    <a:gd name="T3" fmla="*/ 1459 h 15"/>
                    <a:gd name="T4" fmla="*/ 125 w 8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4" y="3"/>
                      </a:moveTo>
                      <a:cubicBezTo>
                        <a:pt x="2" y="5"/>
                        <a:pt x="0" y="8"/>
                        <a:pt x="0" y="11"/>
                      </a:cubicBezTo>
                      <a:cubicBezTo>
                        <a:pt x="8" y="15"/>
                        <a:pt x="7" y="0"/>
                        <a:pt x="1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5" name="Freeform 120"/>
                <p:cNvSpPr>
                  <a:spLocks/>
                </p:cNvSpPr>
                <p:nvPr/>
              </p:nvSpPr>
              <p:spPr bwMode="auto">
                <a:xfrm>
                  <a:off x="2091" y="2728"/>
                  <a:ext cx="38" cy="43"/>
                </a:xfrm>
                <a:custGeom>
                  <a:avLst/>
                  <a:gdLst>
                    <a:gd name="T0" fmla="*/ 540 w 15"/>
                    <a:gd name="T1" fmla="*/ 427 h 16"/>
                    <a:gd name="T2" fmla="*/ 1026 w 15"/>
                    <a:gd name="T3" fmla="*/ 1575 h 16"/>
                    <a:gd name="T4" fmla="*/ 616 w 15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6">
                      <a:moveTo>
                        <a:pt x="5" y="3"/>
                      </a:moveTo>
                      <a:cubicBezTo>
                        <a:pt x="0" y="7"/>
                        <a:pt x="3" y="16"/>
                        <a:pt x="10" y="11"/>
                      </a:cubicBezTo>
                      <a:cubicBezTo>
                        <a:pt x="15" y="7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6" name="Freeform 121"/>
                <p:cNvSpPr>
                  <a:spLocks/>
                </p:cNvSpPr>
                <p:nvPr/>
              </p:nvSpPr>
              <p:spPr bwMode="auto">
                <a:xfrm>
                  <a:off x="2106" y="2760"/>
                  <a:ext cx="30" cy="24"/>
                </a:xfrm>
                <a:custGeom>
                  <a:avLst/>
                  <a:gdLst>
                    <a:gd name="T0" fmla="*/ 595 w 12"/>
                    <a:gd name="T1" fmla="*/ 0 h 9"/>
                    <a:gd name="T2" fmla="*/ 520 w 12"/>
                    <a:gd name="T3" fmla="*/ 1216 h 9"/>
                    <a:gd name="T4" fmla="*/ 520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2" y="0"/>
                        <a:pt x="5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7" name="Freeform 122"/>
                <p:cNvSpPr>
                  <a:spLocks/>
                </p:cNvSpPr>
                <p:nvPr/>
              </p:nvSpPr>
              <p:spPr bwMode="auto">
                <a:xfrm>
                  <a:off x="2166" y="2768"/>
                  <a:ext cx="28" cy="37"/>
                </a:xfrm>
                <a:custGeom>
                  <a:avLst/>
                  <a:gdLst>
                    <a:gd name="T0" fmla="*/ 331 w 11"/>
                    <a:gd name="T1" fmla="*/ 0 h 14"/>
                    <a:gd name="T2" fmla="*/ 759 w 11"/>
                    <a:gd name="T3" fmla="*/ 1033 h 14"/>
                    <a:gd name="T4" fmla="*/ 331 w 11"/>
                    <a:gd name="T5" fmla="*/ 238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3" y="0"/>
                      </a:moveTo>
                      <a:cubicBezTo>
                        <a:pt x="0" y="4"/>
                        <a:pt x="1" y="14"/>
                        <a:pt x="7" y="8"/>
                      </a:cubicBezTo>
                      <a:cubicBezTo>
                        <a:pt x="11" y="5"/>
                        <a:pt x="7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8" name="Freeform 123"/>
                <p:cNvSpPr>
                  <a:spLocks/>
                </p:cNvSpPr>
                <p:nvPr/>
              </p:nvSpPr>
              <p:spPr bwMode="auto">
                <a:xfrm>
                  <a:off x="2144" y="2728"/>
                  <a:ext cx="27" cy="43"/>
                </a:xfrm>
                <a:custGeom>
                  <a:avLst/>
                  <a:gdLst>
                    <a:gd name="T0" fmla="*/ 71 w 11"/>
                    <a:gd name="T1" fmla="*/ 989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7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3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39" name="Freeform 124"/>
                <p:cNvSpPr>
                  <a:spLocks/>
                </p:cNvSpPr>
                <p:nvPr/>
              </p:nvSpPr>
              <p:spPr bwMode="auto">
                <a:xfrm>
                  <a:off x="2054" y="2928"/>
                  <a:ext cx="30" cy="27"/>
                </a:xfrm>
                <a:custGeom>
                  <a:avLst/>
                  <a:gdLst>
                    <a:gd name="T0" fmla="*/ 395 w 12"/>
                    <a:gd name="T1" fmla="*/ 1283 h 10"/>
                    <a:gd name="T2" fmla="*/ 708 w 12"/>
                    <a:gd name="T3" fmla="*/ 159 h 10"/>
                    <a:gd name="T4" fmla="*/ 125 w 12"/>
                    <a:gd name="T5" fmla="*/ 1283 h 10"/>
                    <a:gd name="T6" fmla="*/ 395 w 12"/>
                    <a:gd name="T7" fmla="*/ 11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0">
                      <a:moveTo>
                        <a:pt x="4" y="9"/>
                      </a:moveTo>
                      <a:cubicBezTo>
                        <a:pt x="8" y="10"/>
                        <a:pt x="12" y="3"/>
                        <a:pt x="7" y="1"/>
                      </a:cubicBezTo>
                      <a:cubicBezTo>
                        <a:pt x="3" y="0"/>
                        <a:pt x="0" y="5"/>
                        <a:pt x="1" y="9"/>
                      </a:cubicBezTo>
                      <a:cubicBezTo>
                        <a:pt x="2" y="9"/>
                        <a:pt x="3" y="9"/>
                        <a:pt x="4" y="8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0" name="Freeform 125"/>
                <p:cNvSpPr>
                  <a:spLocks/>
                </p:cNvSpPr>
                <p:nvPr/>
              </p:nvSpPr>
              <p:spPr bwMode="auto">
                <a:xfrm>
                  <a:off x="2066" y="2859"/>
                  <a:ext cx="43" cy="40"/>
                </a:xfrm>
                <a:custGeom>
                  <a:avLst/>
                  <a:gdLst>
                    <a:gd name="T0" fmla="*/ 1439 w 17"/>
                    <a:gd name="T1" fmla="*/ 1877 h 15"/>
                    <a:gd name="T2" fmla="*/ 615 w 17"/>
                    <a:gd name="T3" fmla="*/ 547 h 15"/>
                    <a:gd name="T4" fmla="*/ 741 w 17"/>
                    <a:gd name="T5" fmla="*/ 1613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4" y="14"/>
                      </a:moveTo>
                      <a:cubicBezTo>
                        <a:pt x="17" y="7"/>
                        <a:pt x="13" y="0"/>
                        <a:pt x="6" y="4"/>
                      </a:cubicBezTo>
                      <a:cubicBezTo>
                        <a:pt x="0" y="7"/>
                        <a:pt x="1" y="15"/>
                        <a:pt x="7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1" name="Freeform 126"/>
                <p:cNvSpPr>
                  <a:spLocks/>
                </p:cNvSpPr>
                <p:nvPr/>
              </p:nvSpPr>
              <p:spPr bwMode="auto">
                <a:xfrm>
                  <a:off x="1906" y="2685"/>
                  <a:ext cx="50" cy="40"/>
                </a:xfrm>
                <a:custGeom>
                  <a:avLst/>
                  <a:gdLst>
                    <a:gd name="T0" fmla="*/ 988 w 20"/>
                    <a:gd name="T1" fmla="*/ 397 h 15"/>
                    <a:gd name="T2" fmla="*/ 908 w 20"/>
                    <a:gd name="T3" fmla="*/ 2027 h 15"/>
                    <a:gd name="T4" fmla="*/ 1300 w 20"/>
                    <a:gd name="T5" fmla="*/ 661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10" y="3"/>
                      </a:moveTo>
                      <a:cubicBezTo>
                        <a:pt x="4" y="0"/>
                        <a:pt x="0" y="15"/>
                        <a:pt x="9" y="15"/>
                      </a:cubicBezTo>
                      <a:cubicBezTo>
                        <a:pt x="14" y="15"/>
                        <a:pt x="20" y="6"/>
                        <a:pt x="13" y="5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2" name="Freeform 127"/>
                <p:cNvSpPr>
                  <a:spLocks/>
                </p:cNvSpPr>
                <p:nvPr/>
              </p:nvSpPr>
              <p:spPr bwMode="auto">
                <a:xfrm>
                  <a:off x="2011" y="2675"/>
                  <a:ext cx="18" cy="16"/>
                </a:xfrm>
                <a:custGeom>
                  <a:avLst/>
                  <a:gdLst>
                    <a:gd name="T0" fmla="*/ 563 w 7"/>
                    <a:gd name="T1" fmla="*/ 0 h 6"/>
                    <a:gd name="T2" fmla="*/ 139 w 7"/>
                    <a:gd name="T3" fmla="*/ 819 h 6"/>
                    <a:gd name="T4" fmla="*/ 779 w 7"/>
                    <a:gd name="T5" fmla="*/ 248 h 6"/>
                    <a:gd name="T6" fmla="*/ 442 w 7"/>
                    <a:gd name="T7" fmla="*/ 149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cubicBezTo>
                        <a:pt x="2" y="0"/>
                        <a:pt x="0" y="2"/>
                        <a:pt x="1" y="6"/>
                      </a:cubicBezTo>
                      <a:cubicBezTo>
                        <a:pt x="3" y="6"/>
                        <a:pt x="6" y="5"/>
                        <a:pt x="7" y="2"/>
                      </a:cubicBezTo>
                      <a:cubicBezTo>
                        <a:pt x="6" y="0"/>
                        <a:pt x="5" y="1"/>
                        <a:pt x="4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3" name="Freeform 128"/>
                <p:cNvSpPr>
                  <a:spLocks/>
                </p:cNvSpPr>
                <p:nvPr/>
              </p:nvSpPr>
              <p:spPr bwMode="auto">
                <a:xfrm>
                  <a:off x="2011" y="2747"/>
                  <a:ext cx="48" cy="42"/>
                </a:xfrm>
                <a:custGeom>
                  <a:avLst/>
                  <a:gdLst>
                    <a:gd name="T0" fmla="*/ 1341 w 19"/>
                    <a:gd name="T1" fmla="*/ 0 h 16"/>
                    <a:gd name="T2" fmla="*/ 1016 w 19"/>
                    <a:gd name="T3" fmla="*/ 1848 h 16"/>
                    <a:gd name="T4" fmla="*/ 1225 w 19"/>
                    <a:gd name="T5" fmla="*/ 0 h 16"/>
                    <a:gd name="T6" fmla="*/ 1142 w 19"/>
                    <a:gd name="T7" fmla="*/ 378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3" y="0"/>
                      </a:moveTo>
                      <a:cubicBezTo>
                        <a:pt x="5" y="1"/>
                        <a:pt x="0" y="16"/>
                        <a:pt x="10" y="15"/>
                      </a:cubicBezTo>
                      <a:cubicBezTo>
                        <a:pt x="16" y="15"/>
                        <a:pt x="19" y="1"/>
                        <a:pt x="12" y="0"/>
                      </a:cubicBezTo>
                      <a:cubicBezTo>
                        <a:pt x="11" y="1"/>
                        <a:pt x="11" y="2"/>
                        <a:pt x="11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4" name="Freeform 129"/>
                <p:cNvSpPr>
                  <a:spLocks/>
                </p:cNvSpPr>
                <p:nvPr/>
              </p:nvSpPr>
              <p:spPr bwMode="auto">
                <a:xfrm>
                  <a:off x="2029" y="2805"/>
                  <a:ext cx="47" cy="43"/>
                </a:xfrm>
                <a:custGeom>
                  <a:avLst/>
                  <a:gdLst>
                    <a:gd name="T0" fmla="*/ 1395 w 19"/>
                    <a:gd name="T1" fmla="*/ 427 h 16"/>
                    <a:gd name="T2" fmla="*/ 564 w 19"/>
                    <a:gd name="T3" fmla="*/ 1669 h 16"/>
                    <a:gd name="T4" fmla="*/ 1192 w 19"/>
                    <a:gd name="T5" fmla="*/ 427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15" y="3"/>
                      </a:moveTo>
                      <a:cubicBezTo>
                        <a:pt x="10" y="0"/>
                        <a:pt x="0" y="8"/>
                        <a:pt x="6" y="12"/>
                      </a:cubicBezTo>
                      <a:cubicBezTo>
                        <a:pt x="13" y="16"/>
                        <a:pt x="19" y="4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5" name="Freeform 130"/>
                <p:cNvSpPr>
                  <a:spLocks/>
                </p:cNvSpPr>
                <p:nvPr/>
              </p:nvSpPr>
              <p:spPr bwMode="auto">
                <a:xfrm>
                  <a:off x="1999" y="2867"/>
                  <a:ext cx="22" cy="26"/>
                </a:xfrm>
                <a:custGeom>
                  <a:avLst/>
                  <a:gdLst>
                    <a:gd name="T0" fmla="*/ 71 w 9"/>
                    <a:gd name="T1" fmla="*/ 143 h 10"/>
                    <a:gd name="T2" fmla="*/ 174 w 9"/>
                    <a:gd name="T3" fmla="*/ 1196 h 10"/>
                    <a:gd name="T4" fmla="*/ 352 w 9"/>
                    <a:gd name="T5" fmla="*/ 0 h 10"/>
                    <a:gd name="T6" fmla="*/ 252 w 9"/>
                    <a:gd name="T7" fmla="*/ 37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1" y="1"/>
                      </a:moveTo>
                      <a:cubicBezTo>
                        <a:pt x="0" y="4"/>
                        <a:pt x="0" y="7"/>
                        <a:pt x="2" y="10"/>
                      </a:cubicBezTo>
                      <a:cubicBezTo>
                        <a:pt x="8" y="10"/>
                        <a:pt x="9" y="2"/>
                        <a:pt x="4" y="0"/>
                      </a:cubicBezTo>
                      <a:cubicBezTo>
                        <a:pt x="3" y="1"/>
                        <a:pt x="3" y="2"/>
                        <a:pt x="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6" name="Freeform 131"/>
                <p:cNvSpPr>
                  <a:spLocks/>
                </p:cNvSpPr>
                <p:nvPr/>
              </p:nvSpPr>
              <p:spPr bwMode="auto">
                <a:xfrm>
                  <a:off x="1956" y="2888"/>
                  <a:ext cx="63" cy="69"/>
                </a:xfrm>
                <a:custGeom>
                  <a:avLst/>
                  <a:gdLst>
                    <a:gd name="T0" fmla="*/ 1220 w 25"/>
                    <a:gd name="T1" fmla="*/ 656 h 26"/>
                    <a:gd name="T2" fmla="*/ 1220 w 25"/>
                    <a:gd name="T3" fmla="*/ 2879 h 26"/>
                    <a:gd name="T4" fmla="*/ 527 w 25"/>
                    <a:gd name="T5" fmla="*/ 1346 h 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6">
                      <a:moveTo>
                        <a:pt x="12" y="5"/>
                      </a:moveTo>
                      <a:cubicBezTo>
                        <a:pt x="0" y="8"/>
                        <a:pt x="0" y="26"/>
                        <a:pt x="12" y="22"/>
                      </a:cubicBezTo>
                      <a:cubicBezTo>
                        <a:pt x="25" y="18"/>
                        <a:pt x="11" y="0"/>
                        <a:pt x="5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7" name="Freeform 132"/>
                <p:cNvSpPr>
                  <a:spLocks/>
                </p:cNvSpPr>
                <p:nvPr/>
              </p:nvSpPr>
              <p:spPr bwMode="auto">
                <a:xfrm>
                  <a:off x="2014" y="2896"/>
                  <a:ext cx="55" cy="48"/>
                </a:xfrm>
                <a:custGeom>
                  <a:avLst/>
                  <a:gdLst>
                    <a:gd name="T0" fmla="*/ 783 w 22"/>
                    <a:gd name="T1" fmla="*/ 149 h 18"/>
                    <a:gd name="T2" fmla="*/ 1095 w 22"/>
                    <a:gd name="T3" fmla="*/ 0 h 18"/>
                    <a:gd name="T4" fmla="*/ 908 w 2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18">
                      <a:moveTo>
                        <a:pt x="8" y="1"/>
                      </a:moveTo>
                      <a:cubicBezTo>
                        <a:pt x="0" y="18"/>
                        <a:pt x="22" y="8"/>
                        <a:pt x="11" y="0"/>
                      </a:cubicBezTo>
                      <a:cubicBezTo>
                        <a:pt x="8" y="1"/>
                        <a:pt x="7" y="4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8" name="Freeform 133"/>
                <p:cNvSpPr>
                  <a:spLocks/>
                </p:cNvSpPr>
                <p:nvPr/>
              </p:nvSpPr>
              <p:spPr bwMode="auto">
                <a:xfrm>
                  <a:off x="2139" y="2832"/>
                  <a:ext cx="22" cy="35"/>
                </a:xfrm>
                <a:custGeom>
                  <a:avLst/>
                  <a:gdLst>
                    <a:gd name="T0" fmla="*/ 252 w 9"/>
                    <a:gd name="T1" fmla="*/ 0 h 13"/>
                    <a:gd name="T2" fmla="*/ 252 w 9"/>
                    <a:gd name="T3" fmla="*/ 1833 h 13"/>
                    <a:gd name="T4" fmla="*/ 616 w 9"/>
                    <a:gd name="T5" fmla="*/ 681 h 13"/>
                    <a:gd name="T6" fmla="*/ 352 w 9"/>
                    <a:gd name="T7" fmla="*/ 84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3" y="0"/>
                      </a:moveTo>
                      <a:cubicBezTo>
                        <a:pt x="0" y="3"/>
                        <a:pt x="0" y="10"/>
                        <a:pt x="3" y="13"/>
                      </a:cubicBezTo>
                      <a:cubicBezTo>
                        <a:pt x="7" y="12"/>
                        <a:pt x="9" y="9"/>
                        <a:pt x="7" y="5"/>
                      </a:cubicBezTo>
                      <a:cubicBezTo>
                        <a:pt x="6" y="5"/>
                        <a:pt x="5" y="5"/>
                        <a:pt x="4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49" name="Freeform 134"/>
                <p:cNvSpPr>
                  <a:spLocks/>
                </p:cNvSpPr>
                <p:nvPr/>
              </p:nvSpPr>
              <p:spPr bwMode="auto">
                <a:xfrm>
                  <a:off x="2159" y="2667"/>
                  <a:ext cx="25" cy="29"/>
                </a:xfrm>
                <a:custGeom>
                  <a:avLst/>
                  <a:gdLst>
                    <a:gd name="T0" fmla="*/ 783 w 10"/>
                    <a:gd name="T1" fmla="*/ 0 h 11"/>
                    <a:gd name="T2" fmla="*/ 595 w 10"/>
                    <a:gd name="T3" fmla="*/ 1265 h 11"/>
                    <a:gd name="T4" fmla="*/ 595 w 10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3" y="1"/>
                        <a:pt x="0" y="11"/>
                        <a:pt x="6" y="10"/>
                      </a:cubicBezTo>
                      <a:cubicBezTo>
                        <a:pt x="10" y="9"/>
                        <a:pt x="9" y="3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0" name="Freeform 135"/>
                <p:cNvSpPr>
                  <a:spLocks/>
                </p:cNvSpPr>
                <p:nvPr/>
              </p:nvSpPr>
              <p:spPr bwMode="auto">
                <a:xfrm>
                  <a:off x="2121" y="2581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007 h 10"/>
                    <a:gd name="T4" fmla="*/ 549 w 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1" y="10"/>
                        <a:pt x="5" y="7"/>
                      </a:cubicBezTo>
                      <a:cubicBezTo>
                        <a:pt x="8" y="4"/>
                        <a:pt x="9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1" name="Freeform 136"/>
                <p:cNvSpPr>
                  <a:spLocks/>
                </p:cNvSpPr>
                <p:nvPr/>
              </p:nvSpPr>
              <p:spPr bwMode="auto">
                <a:xfrm>
                  <a:off x="2146" y="2619"/>
                  <a:ext cx="25" cy="26"/>
                </a:xfrm>
                <a:custGeom>
                  <a:avLst/>
                  <a:gdLst>
                    <a:gd name="T0" fmla="*/ 708 w 10"/>
                    <a:gd name="T1" fmla="*/ 460 h 10"/>
                    <a:gd name="T2" fmla="*/ 520 w 10"/>
                    <a:gd name="T3" fmla="*/ 1196 h 10"/>
                    <a:gd name="T4" fmla="*/ 520 w 10"/>
                    <a:gd name="T5" fmla="*/ 46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7" y="4"/>
                      </a:moveTo>
                      <a:cubicBezTo>
                        <a:pt x="2" y="1"/>
                        <a:pt x="0" y="10"/>
                        <a:pt x="5" y="10"/>
                      </a:cubicBezTo>
                      <a:cubicBezTo>
                        <a:pt x="10" y="10"/>
                        <a:pt x="9" y="0"/>
                        <a:pt x="5" y="4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2" name="Freeform 137"/>
                <p:cNvSpPr>
                  <a:spLocks/>
                </p:cNvSpPr>
                <p:nvPr/>
              </p:nvSpPr>
              <p:spPr bwMode="auto">
                <a:xfrm>
                  <a:off x="2059" y="2637"/>
                  <a:ext cx="32" cy="35"/>
                </a:xfrm>
                <a:custGeom>
                  <a:avLst/>
                  <a:gdLst>
                    <a:gd name="T0" fmla="*/ 551 w 13"/>
                    <a:gd name="T1" fmla="*/ 0 h 13"/>
                    <a:gd name="T2" fmla="*/ 625 w 13"/>
                    <a:gd name="T3" fmla="*/ 1833 h 13"/>
                    <a:gd name="T4" fmla="*/ 625 w 13"/>
                    <a:gd name="T5" fmla="*/ 428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6" y="0"/>
                      </a:moveTo>
                      <a:cubicBezTo>
                        <a:pt x="3" y="3"/>
                        <a:pt x="0" y="13"/>
                        <a:pt x="7" y="13"/>
                      </a:cubicBezTo>
                      <a:cubicBezTo>
                        <a:pt x="13" y="13"/>
                        <a:pt x="12" y="1"/>
                        <a:pt x="7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3" name="Freeform 138"/>
                <p:cNvSpPr>
                  <a:spLocks/>
                </p:cNvSpPr>
                <p:nvPr/>
              </p:nvSpPr>
              <p:spPr bwMode="auto">
                <a:xfrm>
                  <a:off x="2064" y="2672"/>
                  <a:ext cx="50" cy="43"/>
                </a:xfrm>
                <a:custGeom>
                  <a:avLst/>
                  <a:gdLst>
                    <a:gd name="T0" fmla="*/ 708 w 20"/>
                    <a:gd name="T1" fmla="*/ 586 h 16"/>
                    <a:gd name="T2" fmla="*/ 1175 w 20"/>
                    <a:gd name="T3" fmla="*/ 1828 h 16"/>
                    <a:gd name="T4" fmla="*/ 988 w 20"/>
                    <a:gd name="T5" fmla="*/ 839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16">
                      <a:moveTo>
                        <a:pt x="7" y="4"/>
                      </a:moveTo>
                      <a:cubicBezTo>
                        <a:pt x="0" y="5"/>
                        <a:pt x="4" y="16"/>
                        <a:pt x="12" y="13"/>
                      </a:cubicBezTo>
                      <a:cubicBezTo>
                        <a:pt x="20" y="10"/>
                        <a:pt x="15" y="0"/>
                        <a:pt x="10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4" name="Freeform 139"/>
                <p:cNvSpPr>
                  <a:spLocks/>
                </p:cNvSpPr>
                <p:nvPr/>
              </p:nvSpPr>
              <p:spPr bwMode="auto">
                <a:xfrm>
                  <a:off x="1964" y="2640"/>
                  <a:ext cx="45" cy="53"/>
                </a:xfrm>
                <a:custGeom>
                  <a:avLst/>
                  <a:gdLst>
                    <a:gd name="T0" fmla="*/ 783 w 18"/>
                    <a:gd name="T1" fmla="*/ 392 h 20"/>
                    <a:gd name="T2" fmla="*/ 988 w 18"/>
                    <a:gd name="T3" fmla="*/ 2366 h 20"/>
                    <a:gd name="T4" fmla="*/ 708 w 18"/>
                    <a:gd name="T5" fmla="*/ 1341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20">
                      <a:moveTo>
                        <a:pt x="8" y="3"/>
                      </a:moveTo>
                      <a:cubicBezTo>
                        <a:pt x="4" y="7"/>
                        <a:pt x="0" y="20"/>
                        <a:pt x="10" y="18"/>
                      </a:cubicBezTo>
                      <a:cubicBezTo>
                        <a:pt x="18" y="16"/>
                        <a:pt x="13" y="0"/>
                        <a:pt x="7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5" name="Freeform 140"/>
                <p:cNvSpPr>
                  <a:spLocks/>
                </p:cNvSpPr>
                <p:nvPr/>
              </p:nvSpPr>
              <p:spPr bwMode="auto">
                <a:xfrm>
                  <a:off x="1881" y="2851"/>
                  <a:ext cx="50" cy="40"/>
                </a:xfrm>
                <a:custGeom>
                  <a:avLst/>
                  <a:gdLst>
                    <a:gd name="T0" fmla="*/ 1688 w 20"/>
                    <a:gd name="T1" fmla="*/ 397 h 15"/>
                    <a:gd name="T2" fmla="*/ 1375 w 20"/>
                    <a:gd name="T3" fmla="*/ 0 h 15"/>
                    <a:gd name="T4" fmla="*/ 520 w 20"/>
                    <a:gd name="T5" fmla="*/ 1459 h 15"/>
                    <a:gd name="T6" fmla="*/ 1688 w 20"/>
                    <a:gd name="T7" fmla="*/ 397 h 15"/>
                    <a:gd name="T8" fmla="*/ 1175 w 20"/>
                    <a:gd name="T9" fmla="*/ 39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17" y="3"/>
                      </a:moveTo>
                      <a:cubicBezTo>
                        <a:pt x="16" y="2"/>
                        <a:pt x="15" y="1"/>
                        <a:pt x="14" y="0"/>
                      </a:cubicBezTo>
                      <a:cubicBezTo>
                        <a:pt x="10" y="1"/>
                        <a:pt x="0" y="5"/>
                        <a:pt x="5" y="11"/>
                      </a:cubicBezTo>
                      <a:cubicBezTo>
                        <a:pt x="9" y="15"/>
                        <a:pt x="20" y="9"/>
                        <a:pt x="17" y="3"/>
                      </a:cubicBezTo>
                      <a:cubicBezTo>
                        <a:pt x="16" y="2"/>
                        <a:pt x="13" y="2"/>
                        <a:pt x="12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6" name="Freeform 141"/>
                <p:cNvSpPr>
                  <a:spLocks/>
                </p:cNvSpPr>
                <p:nvPr/>
              </p:nvSpPr>
              <p:spPr bwMode="auto">
                <a:xfrm>
                  <a:off x="1776" y="2632"/>
                  <a:ext cx="38" cy="35"/>
                </a:xfrm>
                <a:custGeom>
                  <a:avLst/>
                  <a:gdLst>
                    <a:gd name="T0" fmla="*/ 828 w 15"/>
                    <a:gd name="T1" fmla="*/ 0 h 13"/>
                    <a:gd name="T2" fmla="*/ 616 w 15"/>
                    <a:gd name="T3" fmla="*/ 1683 h 13"/>
                    <a:gd name="T4" fmla="*/ 1155 w 15"/>
                    <a:gd name="T5" fmla="*/ 587 h 13"/>
                    <a:gd name="T6" fmla="*/ 942 w 15"/>
                    <a:gd name="T7" fmla="*/ 993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2" y="1"/>
                        <a:pt x="0" y="11"/>
                        <a:pt x="6" y="12"/>
                      </a:cubicBezTo>
                      <a:cubicBezTo>
                        <a:pt x="11" y="13"/>
                        <a:pt x="15" y="7"/>
                        <a:pt x="11" y="4"/>
                      </a:cubicBezTo>
                      <a:cubicBezTo>
                        <a:pt x="10" y="5"/>
                        <a:pt x="9" y="6"/>
                        <a:pt x="9" y="7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7" name="Freeform 142"/>
                <p:cNvSpPr>
                  <a:spLocks/>
                </p:cNvSpPr>
                <p:nvPr/>
              </p:nvSpPr>
              <p:spPr bwMode="auto">
                <a:xfrm>
                  <a:off x="2161" y="2861"/>
                  <a:ext cx="63" cy="67"/>
                </a:xfrm>
                <a:custGeom>
                  <a:avLst/>
                  <a:gdLst>
                    <a:gd name="T0" fmla="*/ 1726 w 25"/>
                    <a:gd name="T1" fmla="*/ 560 h 25"/>
                    <a:gd name="T2" fmla="*/ 1328 w 25"/>
                    <a:gd name="T3" fmla="*/ 3310 h 25"/>
                    <a:gd name="T4" fmla="*/ 1620 w 25"/>
                    <a:gd name="T5" fmla="*/ 82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5" h="25">
                      <a:moveTo>
                        <a:pt x="17" y="4"/>
                      </a:moveTo>
                      <a:cubicBezTo>
                        <a:pt x="7" y="2"/>
                        <a:pt x="0" y="25"/>
                        <a:pt x="13" y="24"/>
                      </a:cubicBezTo>
                      <a:cubicBezTo>
                        <a:pt x="25" y="22"/>
                        <a:pt x="25" y="0"/>
                        <a:pt x="16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8" name="Freeform 143"/>
                <p:cNvSpPr>
                  <a:spLocks/>
                </p:cNvSpPr>
                <p:nvPr/>
              </p:nvSpPr>
              <p:spPr bwMode="auto">
                <a:xfrm>
                  <a:off x="2006" y="2941"/>
                  <a:ext cx="28" cy="32"/>
                </a:xfrm>
                <a:custGeom>
                  <a:avLst/>
                  <a:gdLst>
                    <a:gd name="T0" fmla="*/ 415 w 11"/>
                    <a:gd name="T1" fmla="*/ 0 h 12"/>
                    <a:gd name="T2" fmla="*/ 629 w 11"/>
                    <a:gd name="T3" fmla="*/ 1216 h 12"/>
                    <a:gd name="T4" fmla="*/ 759 w 11"/>
                    <a:gd name="T5" fmla="*/ 149 h 12"/>
                    <a:gd name="T6" fmla="*/ 629 w 11"/>
                    <a:gd name="T7" fmla="*/ 248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2">
                      <a:moveTo>
                        <a:pt x="4" y="0"/>
                      </a:moveTo>
                      <a:cubicBezTo>
                        <a:pt x="1" y="3"/>
                        <a:pt x="0" y="12"/>
                        <a:pt x="6" y="9"/>
                      </a:cubicBezTo>
                      <a:cubicBezTo>
                        <a:pt x="10" y="7"/>
                        <a:pt x="11" y="2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59" name="Freeform 144"/>
                <p:cNvSpPr>
                  <a:spLocks/>
                </p:cNvSpPr>
                <p:nvPr/>
              </p:nvSpPr>
              <p:spPr bwMode="auto">
                <a:xfrm>
                  <a:off x="1816" y="2869"/>
                  <a:ext cx="35" cy="38"/>
                </a:xfrm>
                <a:custGeom>
                  <a:avLst/>
                  <a:gdLst>
                    <a:gd name="T0" fmla="*/ 783 w 14"/>
                    <a:gd name="T1" fmla="*/ 442 h 14"/>
                    <a:gd name="T2" fmla="*/ 1175 w 14"/>
                    <a:gd name="T3" fmla="*/ 1200 h 14"/>
                    <a:gd name="T4" fmla="*/ 708 w 14"/>
                    <a:gd name="T5" fmla="*/ 863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8" y="3"/>
                      </a:moveTo>
                      <a:cubicBezTo>
                        <a:pt x="0" y="10"/>
                        <a:pt x="9" y="14"/>
                        <a:pt x="12" y="8"/>
                      </a:cubicBezTo>
                      <a:cubicBezTo>
                        <a:pt x="14" y="2"/>
                        <a:pt x="4" y="0"/>
                        <a:pt x="7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0" name="Freeform 145"/>
                <p:cNvSpPr>
                  <a:spLocks/>
                </p:cNvSpPr>
                <p:nvPr/>
              </p:nvSpPr>
              <p:spPr bwMode="auto">
                <a:xfrm>
                  <a:off x="1986" y="2773"/>
                  <a:ext cx="40" cy="46"/>
                </a:xfrm>
                <a:custGeom>
                  <a:avLst/>
                  <a:gdLst>
                    <a:gd name="T0" fmla="*/ 0 w 16"/>
                    <a:gd name="T1" fmla="*/ 1185 h 17"/>
                    <a:gd name="T2" fmla="*/ 125 w 16"/>
                    <a:gd name="T3" fmla="*/ 2460 h 17"/>
                    <a:gd name="T4" fmla="*/ 0 w 16"/>
                    <a:gd name="T5" fmla="*/ 1721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7">
                      <a:moveTo>
                        <a:pt x="0" y="8"/>
                      </a:moveTo>
                      <a:cubicBezTo>
                        <a:pt x="0" y="12"/>
                        <a:pt x="0" y="15"/>
                        <a:pt x="1" y="17"/>
                      </a:cubicBezTo>
                      <a:cubicBezTo>
                        <a:pt x="16" y="17"/>
                        <a:pt x="2" y="0"/>
                        <a:pt x="0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1" name="Freeform 146"/>
                <p:cNvSpPr>
                  <a:spLocks/>
                </p:cNvSpPr>
                <p:nvPr/>
              </p:nvSpPr>
              <p:spPr bwMode="auto">
                <a:xfrm>
                  <a:off x="1916" y="2779"/>
                  <a:ext cx="35" cy="45"/>
                </a:xfrm>
                <a:custGeom>
                  <a:avLst/>
                  <a:gdLst>
                    <a:gd name="T0" fmla="*/ 313 w 14"/>
                    <a:gd name="T1" fmla="*/ 630 h 17"/>
                    <a:gd name="T2" fmla="*/ 783 w 14"/>
                    <a:gd name="T3" fmla="*/ 1578 h 17"/>
                    <a:gd name="T4" fmla="*/ 208 w 14"/>
                    <a:gd name="T5" fmla="*/ 1578 h 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17">
                      <a:moveTo>
                        <a:pt x="3" y="5"/>
                      </a:moveTo>
                      <a:cubicBezTo>
                        <a:pt x="0" y="9"/>
                        <a:pt x="3" y="17"/>
                        <a:pt x="8" y="12"/>
                      </a:cubicBezTo>
                      <a:cubicBezTo>
                        <a:pt x="14" y="7"/>
                        <a:pt x="3" y="0"/>
                        <a:pt x="2" y="1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2" name="Freeform 147"/>
                <p:cNvSpPr>
                  <a:spLocks/>
                </p:cNvSpPr>
                <p:nvPr/>
              </p:nvSpPr>
              <p:spPr bwMode="auto">
                <a:xfrm>
                  <a:off x="1824" y="2848"/>
                  <a:ext cx="15" cy="16"/>
                </a:xfrm>
                <a:custGeom>
                  <a:avLst/>
                  <a:gdLst>
                    <a:gd name="T0" fmla="*/ 0 w 6"/>
                    <a:gd name="T1" fmla="*/ 149 h 6"/>
                    <a:gd name="T2" fmla="*/ 125 w 6"/>
                    <a:gd name="T3" fmla="*/ 819 h 6"/>
                    <a:gd name="T4" fmla="*/ 395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1"/>
                      </a:move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5" y="5"/>
                        <a:pt x="6" y="2"/>
                        <a:pt x="4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3" name="Freeform 148"/>
                <p:cNvSpPr>
                  <a:spLocks/>
                </p:cNvSpPr>
                <p:nvPr/>
              </p:nvSpPr>
              <p:spPr bwMode="auto">
                <a:xfrm>
                  <a:off x="1884" y="2597"/>
                  <a:ext cx="25" cy="22"/>
                </a:xfrm>
                <a:custGeom>
                  <a:avLst/>
                  <a:gdLst>
                    <a:gd name="T0" fmla="*/ 125 w 10"/>
                    <a:gd name="T1" fmla="*/ 168 h 8"/>
                    <a:gd name="T2" fmla="*/ 520 w 10"/>
                    <a:gd name="T3" fmla="*/ 1081 h 8"/>
                    <a:gd name="T4" fmla="*/ 395 w 10"/>
                    <a:gd name="T5" fmla="*/ 0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8">
                      <a:moveTo>
                        <a:pt x="1" y="1"/>
                      </a:moveTo>
                      <a:cubicBezTo>
                        <a:pt x="0" y="4"/>
                        <a:pt x="1" y="8"/>
                        <a:pt x="5" y="7"/>
                      </a:cubicBezTo>
                      <a:cubicBezTo>
                        <a:pt x="10" y="6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4" name="Freeform 149"/>
                <p:cNvSpPr>
                  <a:spLocks/>
                </p:cNvSpPr>
                <p:nvPr/>
              </p:nvSpPr>
              <p:spPr bwMode="auto">
                <a:xfrm>
                  <a:off x="1889" y="2661"/>
                  <a:ext cx="10" cy="14"/>
                </a:xfrm>
                <a:custGeom>
                  <a:avLst/>
                  <a:gdLst>
                    <a:gd name="T0" fmla="*/ 0 w 4"/>
                    <a:gd name="T1" fmla="*/ 174 h 5"/>
                    <a:gd name="T2" fmla="*/ 0 w 4"/>
                    <a:gd name="T3" fmla="*/ 854 h 5"/>
                    <a:gd name="T4" fmla="*/ 208 w 4"/>
                    <a:gd name="T5" fmla="*/ 0 h 5"/>
                    <a:gd name="T6" fmla="*/ 125 w 4"/>
                    <a:gd name="T7" fmla="*/ 1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3" y="5"/>
                        <a:pt x="4" y="2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5" name="Freeform 150"/>
                <p:cNvSpPr>
                  <a:spLocks/>
                </p:cNvSpPr>
                <p:nvPr/>
              </p:nvSpPr>
              <p:spPr bwMode="auto">
                <a:xfrm>
                  <a:off x="1871" y="2691"/>
                  <a:ext cx="33" cy="29"/>
                </a:xfrm>
                <a:custGeom>
                  <a:avLst/>
                  <a:gdLst>
                    <a:gd name="T0" fmla="*/ 830 w 13"/>
                    <a:gd name="T1" fmla="*/ 145 h 11"/>
                    <a:gd name="T2" fmla="*/ 541 w 13"/>
                    <a:gd name="T3" fmla="*/ 1265 h 11"/>
                    <a:gd name="T4" fmla="*/ 830 w 13"/>
                    <a:gd name="T5" fmla="*/ 237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8" y="1"/>
                      </a:moveTo>
                      <a:cubicBezTo>
                        <a:pt x="2" y="0"/>
                        <a:pt x="0" y="9"/>
                        <a:pt x="5" y="10"/>
                      </a:cubicBezTo>
                      <a:cubicBezTo>
                        <a:pt x="9" y="11"/>
                        <a:pt x="13" y="4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6" name="Freeform 151"/>
                <p:cNvSpPr>
                  <a:spLocks/>
                </p:cNvSpPr>
                <p:nvPr/>
              </p:nvSpPr>
              <p:spPr bwMode="auto">
                <a:xfrm>
                  <a:off x="1931" y="2744"/>
                  <a:ext cx="33" cy="19"/>
                </a:xfrm>
                <a:custGeom>
                  <a:avLst/>
                  <a:gdLst>
                    <a:gd name="T0" fmla="*/ 830 w 13"/>
                    <a:gd name="T1" fmla="*/ 0 h 7"/>
                    <a:gd name="T2" fmla="*/ 947 w 13"/>
                    <a:gd name="T3" fmla="*/ 0 h 7"/>
                    <a:gd name="T4" fmla="*/ 830 w 13"/>
                    <a:gd name="T5" fmla="*/ 163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7">
                      <a:moveTo>
                        <a:pt x="8" y="0"/>
                      </a:moveTo>
                      <a:cubicBezTo>
                        <a:pt x="0" y="1"/>
                        <a:pt x="13" y="7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7" name="Freeform 152"/>
                <p:cNvSpPr>
                  <a:spLocks/>
                </p:cNvSpPr>
                <p:nvPr/>
              </p:nvSpPr>
              <p:spPr bwMode="auto">
                <a:xfrm>
                  <a:off x="1979" y="2728"/>
                  <a:ext cx="45" cy="43"/>
                </a:xfrm>
                <a:custGeom>
                  <a:avLst/>
                  <a:gdLst>
                    <a:gd name="T0" fmla="*/ 908 w 18"/>
                    <a:gd name="T1" fmla="*/ 680 h 16"/>
                    <a:gd name="T2" fmla="*/ 783 w 18"/>
                    <a:gd name="T3" fmla="*/ 2255 h 16"/>
                    <a:gd name="T4" fmla="*/ 783 w 18"/>
                    <a:gd name="T5" fmla="*/ 1148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9" y="5"/>
                      </a:moveTo>
                      <a:cubicBezTo>
                        <a:pt x="5" y="7"/>
                        <a:pt x="0" y="16"/>
                        <a:pt x="8" y="16"/>
                      </a:cubicBezTo>
                      <a:cubicBezTo>
                        <a:pt x="18" y="15"/>
                        <a:pt x="12" y="0"/>
                        <a:pt x="8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8" name="Freeform 153"/>
                <p:cNvSpPr>
                  <a:spLocks/>
                </p:cNvSpPr>
                <p:nvPr/>
              </p:nvSpPr>
              <p:spPr bwMode="auto">
                <a:xfrm>
                  <a:off x="2024" y="2709"/>
                  <a:ext cx="20" cy="22"/>
                </a:xfrm>
                <a:custGeom>
                  <a:avLst/>
                  <a:gdLst>
                    <a:gd name="T0" fmla="*/ 313 w 8"/>
                    <a:gd name="T1" fmla="*/ 0 h 8"/>
                    <a:gd name="T2" fmla="*/ 313 w 8"/>
                    <a:gd name="T3" fmla="*/ 1271 h 8"/>
                    <a:gd name="T4" fmla="*/ 313 w 8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3" y="0"/>
                      </a:moveTo>
                      <a:cubicBezTo>
                        <a:pt x="2" y="2"/>
                        <a:pt x="0" y="6"/>
                        <a:pt x="3" y="8"/>
                      </a:cubicBezTo>
                      <a:cubicBezTo>
                        <a:pt x="8" y="7"/>
                        <a:pt x="8" y="1"/>
                        <a:pt x="3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69" name="Freeform 154"/>
                <p:cNvSpPr>
                  <a:spLocks/>
                </p:cNvSpPr>
                <p:nvPr/>
              </p:nvSpPr>
              <p:spPr bwMode="auto">
                <a:xfrm>
                  <a:off x="1979" y="2613"/>
                  <a:ext cx="27" cy="27"/>
                </a:xfrm>
                <a:custGeom>
                  <a:avLst/>
                  <a:gdLst>
                    <a:gd name="T0" fmla="*/ 903 w 11"/>
                    <a:gd name="T1" fmla="*/ 0 h 10"/>
                    <a:gd name="T2" fmla="*/ 547 w 11"/>
                    <a:gd name="T3" fmla="*/ 1283 h 10"/>
                    <a:gd name="T4" fmla="*/ 724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0" y="0"/>
                      </a:moveTo>
                      <a:cubicBezTo>
                        <a:pt x="8" y="1"/>
                        <a:pt x="0" y="8"/>
                        <a:pt x="6" y="9"/>
                      </a:cubicBezTo>
                      <a:cubicBezTo>
                        <a:pt x="10" y="10"/>
                        <a:pt x="11" y="3"/>
                        <a:pt x="8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0" name="Freeform 155"/>
                <p:cNvSpPr>
                  <a:spLocks/>
                </p:cNvSpPr>
                <p:nvPr/>
              </p:nvSpPr>
              <p:spPr bwMode="auto">
                <a:xfrm>
                  <a:off x="1994" y="2643"/>
                  <a:ext cx="30" cy="24"/>
                </a:xfrm>
                <a:custGeom>
                  <a:avLst/>
                  <a:gdLst>
                    <a:gd name="T0" fmla="*/ 783 w 12"/>
                    <a:gd name="T1" fmla="*/ 397 h 9"/>
                    <a:gd name="T2" fmla="*/ 520 w 12"/>
                    <a:gd name="T3" fmla="*/ 1059 h 9"/>
                    <a:gd name="T4" fmla="*/ 783 w 12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3"/>
                      </a:moveTo>
                      <a:cubicBezTo>
                        <a:pt x="4" y="2"/>
                        <a:pt x="0" y="7"/>
                        <a:pt x="5" y="8"/>
                      </a:cubicBezTo>
                      <a:cubicBezTo>
                        <a:pt x="11" y="9"/>
                        <a:pt x="12" y="0"/>
                        <a:pt x="8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1" name="Freeform 156"/>
                <p:cNvSpPr>
                  <a:spLocks/>
                </p:cNvSpPr>
                <p:nvPr/>
              </p:nvSpPr>
              <p:spPr bwMode="auto">
                <a:xfrm>
                  <a:off x="1939" y="2597"/>
                  <a:ext cx="22" cy="27"/>
                </a:xfrm>
                <a:custGeom>
                  <a:avLst/>
                  <a:gdLst>
                    <a:gd name="T0" fmla="*/ 790 w 9"/>
                    <a:gd name="T1" fmla="*/ 1007 h 10"/>
                    <a:gd name="T2" fmla="*/ 252 w 9"/>
                    <a:gd name="T3" fmla="*/ 278 h 10"/>
                    <a:gd name="T4" fmla="*/ 538 w 9"/>
                    <a:gd name="T5" fmla="*/ 1007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9" y="7"/>
                      </a:moveTo>
                      <a:cubicBezTo>
                        <a:pt x="6" y="10"/>
                        <a:pt x="0" y="5"/>
                        <a:pt x="3" y="2"/>
                      </a:cubicBezTo>
                      <a:cubicBezTo>
                        <a:pt x="6" y="0"/>
                        <a:pt x="9" y="5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2" name="Freeform 157"/>
                <p:cNvSpPr>
                  <a:spLocks/>
                </p:cNvSpPr>
                <p:nvPr/>
              </p:nvSpPr>
              <p:spPr bwMode="auto">
                <a:xfrm>
                  <a:off x="1934" y="2547"/>
                  <a:ext cx="17" cy="13"/>
                </a:xfrm>
                <a:custGeom>
                  <a:avLst/>
                  <a:gdLst>
                    <a:gd name="T0" fmla="*/ 342 w 7"/>
                    <a:gd name="T1" fmla="*/ 143 h 5"/>
                    <a:gd name="T2" fmla="*/ 342 w 7"/>
                    <a:gd name="T3" fmla="*/ 460 h 5"/>
                    <a:gd name="T4" fmla="*/ 413 w 7"/>
                    <a:gd name="T5" fmla="*/ 0 h 5"/>
                    <a:gd name="T6" fmla="*/ 413 w 7"/>
                    <a:gd name="T7" fmla="*/ 22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5">
                      <a:moveTo>
                        <a:pt x="4" y="1"/>
                      </a:moveTo>
                      <a:cubicBezTo>
                        <a:pt x="2" y="0"/>
                        <a:pt x="0" y="4"/>
                        <a:pt x="4" y="4"/>
                      </a:cubicBezTo>
                      <a:cubicBezTo>
                        <a:pt x="7" y="5"/>
                        <a:pt x="7" y="2"/>
                        <a:pt x="5" y="0"/>
                      </a:cubicBezTo>
                      <a:cubicBezTo>
                        <a:pt x="5" y="0"/>
                        <a:pt x="5" y="1"/>
                        <a:pt x="5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3" name="Freeform 158"/>
                <p:cNvSpPr>
                  <a:spLocks/>
                </p:cNvSpPr>
                <p:nvPr/>
              </p:nvSpPr>
              <p:spPr bwMode="auto">
                <a:xfrm>
                  <a:off x="1966" y="2544"/>
                  <a:ext cx="20" cy="27"/>
                </a:xfrm>
                <a:custGeom>
                  <a:avLst/>
                  <a:gdLst>
                    <a:gd name="T0" fmla="*/ 520 w 8"/>
                    <a:gd name="T1" fmla="*/ 0 h 10"/>
                    <a:gd name="T2" fmla="*/ 783 w 8"/>
                    <a:gd name="T3" fmla="*/ 1007 h 10"/>
                    <a:gd name="T4" fmla="*/ 595 w 8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0">
                      <a:moveTo>
                        <a:pt x="5" y="0"/>
                      </a:moveTo>
                      <a:cubicBezTo>
                        <a:pt x="0" y="3"/>
                        <a:pt x="4" y="10"/>
                        <a:pt x="8" y="7"/>
                      </a:cubicBezTo>
                      <a:cubicBezTo>
                        <a:pt x="8" y="5"/>
                        <a:pt x="7" y="4"/>
                        <a:pt x="6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4" name="Freeform 159"/>
                <p:cNvSpPr>
                  <a:spLocks/>
                </p:cNvSpPr>
                <p:nvPr/>
              </p:nvSpPr>
              <p:spPr bwMode="auto">
                <a:xfrm>
                  <a:off x="2029" y="2541"/>
                  <a:ext cx="30" cy="22"/>
                </a:xfrm>
                <a:custGeom>
                  <a:avLst/>
                  <a:gdLst>
                    <a:gd name="T0" fmla="*/ 783 w 12"/>
                    <a:gd name="T1" fmla="*/ 168 h 8"/>
                    <a:gd name="T2" fmla="*/ 595 w 12"/>
                    <a:gd name="T3" fmla="*/ 1081 h 8"/>
                    <a:gd name="T4" fmla="*/ 908 w 12"/>
                    <a:gd name="T5" fmla="*/ 355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8">
                      <a:moveTo>
                        <a:pt x="8" y="1"/>
                      </a:moveTo>
                      <a:cubicBezTo>
                        <a:pt x="3" y="0"/>
                        <a:pt x="0" y="6"/>
                        <a:pt x="6" y="7"/>
                      </a:cubicBezTo>
                      <a:cubicBezTo>
                        <a:pt x="9" y="8"/>
                        <a:pt x="12" y="5"/>
                        <a:pt x="9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5" name="Freeform 160"/>
                <p:cNvSpPr>
                  <a:spLocks/>
                </p:cNvSpPr>
                <p:nvPr/>
              </p:nvSpPr>
              <p:spPr bwMode="auto">
                <a:xfrm>
                  <a:off x="2066" y="2552"/>
                  <a:ext cx="35" cy="24"/>
                </a:xfrm>
                <a:custGeom>
                  <a:avLst/>
                  <a:gdLst>
                    <a:gd name="T0" fmla="*/ 783 w 14"/>
                    <a:gd name="T1" fmla="*/ 1059 h 9"/>
                    <a:gd name="T2" fmla="*/ 395 w 14"/>
                    <a:gd name="T3" fmla="*/ 248 h 9"/>
                    <a:gd name="T4" fmla="*/ 708 w 14"/>
                    <a:gd name="T5" fmla="*/ 1059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" h="9">
                      <a:moveTo>
                        <a:pt x="8" y="8"/>
                      </a:moveTo>
                      <a:cubicBezTo>
                        <a:pt x="5" y="7"/>
                        <a:pt x="0" y="4"/>
                        <a:pt x="4" y="2"/>
                      </a:cubicBezTo>
                      <a:cubicBezTo>
                        <a:pt x="9" y="0"/>
                        <a:pt x="14" y="9"/>
                        <a:pt x="7" y="8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6" name="Freeform 161"/>
                <p:cNvSpPr>
                  <a:spLocks/>
                </p:cNvSpPr>
                <p:nvPr/>
              </p:nvSpPr>
              <p:spPr bwMode="auto">
                <a:xfrm>
                  <a:off x="2109" y="2624"/>
                  <a:ext cx="20" cy="19"/>
                </a:xfrm>
                <a:custGeom>
                  <a:avLst/>
                  <a:gdLst>
                    <a:gd name="T0" fmla="*/ 520 w 8"/>
                    <a:gd name="T1" fmla="*/ 0 h 7"/>
                    <a:gd name="T2" fmla="*/ 313 w 8"/>
                    <a:gd name="T3" fmla="*/ 863 h 7"/>
                    <a:gd name="T4" fmla="*/ 595 w 8"/>
                    <a:gd name="T5" fmla="*/ 163 h 7"/>
                    <a:gd name="T6" fmla="*/ 520 w 8"/>
                    <a:gd name="T7" fmla="*/ 16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cubicBezTo>
                        <a:pt x="2" y="0"/>
                        <a:pt x="0" y="5"/>
                        <a:pt x="3" y="6"/>
                      </a:cubicBezTo>
                      <a:cubicBezTo>
                        <a:pt x="7" y="7"/>
                        <a:pt x="8" y="3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7" name="Freeform 162"/>
                <p:cNvSpPr>
                  <a:spLocks/>
                </p:cNvSpPr>
                <p:nvPr/>
              </p:nvSpPr>
              <p:spPr bwMode="auto">
                <a:xfrm>
                  <a:off x="2111" y="2707"/>
                  <a:ext cx="15" cy="13"/>
                </a:xfrm>
                <a:custGeom>
                  <a:avLst/>
                  <a:gdLst>
                    <a:gd name="T0" fmla="*/ 520 w 6"/>
                    <a:gd name="T1" fmla="*/ 0 h 5"/>
                    <a:gd name="T2" fmla="*/ 313 w 6"/>
                    <a:gd name="T3" fmla="*/ 460 h 5"/>
                    <a:gd name="T4" fmla="*/ 520 w 6"/>
                    <a:gd name="T5" fmla="*/ 0 h 5"/>
                    <a:gd name="T6" fmla="*/ 395 w 6"/>
                    <a:gd name="T7" fmla="*/ 143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cubicBezTo>
                        <a:pt x="2" y="0"/>
                        <a:pt x="0" y="5"/>
                        <a:pt x="3" y="4"/>
                      </a:cubicBezTo>
                      <a:cubicBezTo>
                        <a:pt x="6" y="4"/>
                        <a:pt x="6" y="2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8" name="Freeform 163"/>
                <p:cNvSpPr>
                  <a:spLocks/>
                </p:cNvSpPr>
                <p:nvPr/>
              </p:nvSpPr>
              <p:spPr bwMode="auto">
                <a:xfrm>
                  <a:off x="2166" y="2709"/>
                  <a:ext cx="18" cy="27"/>
                </a:xfrm>
                <a:custGeom>
                  <a:avLst/>
                  <a:gdLst>
                    <a:gd name="T0" fmla="*/ 139 w 7"/>
                    <a:gd name="T1" fmla="*/ 591 h 10"/>
                    <a:gd name="T2" fmla="*/ 442 w 7"/>
                    <a:gd name="T3" fmla="*/ 1158 h 10"/>
                    <a:gd name="T4" fmla="*/ 139 w 7"/>
                    <a:gd name="T5" fmla="*/ 591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4"/>
                      </a:moveTo>
                      <a:cubicBezTo>
                        <a:pt x="0" y="7"/>
                        <a:pt x="1" y="10"/>
                        <a:pt x="4" y="8"/>
                      </a:cubicBezTo>
                      <a:cubicBezTo>
                        <a:pt x="7" y="5"/>
                        <a:pt x="3" y="0"/>
                        <a:pt x="1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79" name="Freeform 164"/>
                <p:cNvSpPr>
                  <a:spLocks/>
                </p:cNvSpPr>
                <p:nvPr/>
              </p:nvSpPr>
              <p:spPr bwMode="auto">
                <a:xfrm>
                  <a:off x="1856" y="2749"/>
                  <a:ext cx="18" cy="22"/>
                </a:xfrm>
                <a:custGeom>
                  <a:avLst/>
                  <a:gdLst>
                    <a:gd name="T0" fmla="*/ 219 w 7"/>
                    <a:gd name="T1" fmla="*/ 462 h 8"/>
                    <a:gd name="T2" fmla="*/ 219 w 7"/>
                    <a:gd name="T3" fmla="*/ 355 h 8"/>
                    <a:gd name="T4" fmla="*/ 357 w 7"/>
                    <a:gd name="T5" fmla="*/ 1081 h 8"/>
                    <a:gd name="T6" fmla="*/ 357 w 7"/>
                    <a:gd name="T7" fmla="*/ 168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" h="8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0" y="3"/>
                        <a:pt x="0" y="8"/>
                        <a:pt x="3" y="7"/>
                      </a:cubicBezTo>
                      <a:cubicBezTo>
                        <a:pt x="6" y="7"/>
                        <a:pt x="7" y="0"/>
                        <a:pt x="3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0" name="Freeform 165"/>
                <p:cNvSpPr>
                  <a:spLocks/>
                </p:cNvSpPr>
                <p:nvPr/>
              </p:nvSpPr>
              <p:spPr bwMode="auto">
                <a:xfrm>
                  <a:off x="1779" y="2675"/>
                  <a:ext cx="42" cy="34"/>
                </a:xfrm>
                <a:custGeom>
                  <a:avLst/>
                  <a:gdLst>
                    <a:gd name="T0" fmla="*/ 452 w 17"/>
                    <a:gd name="T1" fmla="*/ 0 h 13"/>
                    <a:gd name="T2" fmla="*/ 452 w 17"/>
                    <a:gd name="T3" fmla="*/ 1219 h 13"/>
                    <a:gd name="T4" fmla="*/ 635 w 17"/>
                    <a:gd name="T5" fmla="*/ 144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3">
                      <a:moveTo>
                        <a:pt x="5" y="0"/>
                      </a:moveTo>
                      <a:cubicBezTo>
                        <a:pt x="0" y="0"/>
                        <a:pt x="2" y="8"/>
                        <a:pt x="5" y="10"/>
                      </a:cubicBezTo>
                      <a:cubicBezTo>
                        <a:pt x="12" y="13"/>
                        <a:pt x="17" y="0"/>
                        <a:pt x="7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1" name="Freeform 166"/>
                <p:cNvSpPr>
                  <a:spLocks/>
                </p:cNvSpPr>
                <p:nvPr/>
              </p:nvSpPr>
              <p:spPr bwMode="auto">
                <a:xfrm>
                  <a:off x="1749" y="2680"/>
                  <a:ext cx="20" cy="29"/>
                </a:xfrm>
                <a:custGeom>
                  <a:avLst/>
                  <a:gdLst>
                    <a:gd name="T0" fmla="*/ 208 w 8"/>
                    <a:gd name="T1" fmla="*/ 772 h 11"/>
                    <a:gd name="T2" fmla="*/ 125 w 8"/>
                    <a:gd name="T3" fmla="*/ 1155 h 11"/>
                    <a:gd name="T4" fmla="*/ 208 w 8"/>
                    <a:gd name="T5" fmla="*/ 77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1">
                      <a:moveTo>
                        <a:pt x="2" y="6"/>
                      </a:moveTo>
                      <a:cubicBezTo>
                        <a:pt x="1" y="7"/>
                        <a:pt x="0" y="8"/>
                        <a:pt x="1" y="9"/>
                      </a:cubicBezTo>
                      <a:cubicBezTo>
                        <a:pt x="8" y="11"/>
                        <a:pt x="3" y="0"/>
                        <a:pt x="2" y="6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2" name="Freeform 167"/>
                <p:cNvSpPr>
                  <a:spLocks/>
                </p:cNvSpPr>
                <p:nvPr/>
              </p:nvSpPr>
              <p:spPr bwMode="auto">
                <a:xfrm>
                  <a:off x="1804" y="2597"/>
                  <a:ext cx="20" cy="24"/>
                </a:xfrm>
                <a:custGeom>
                  <a:avLst/>
                  <a:gdLst>
                    <a:gd name="T0" fmla="*/ 313 w 8"/>
                    <a:gd name="T1" fmla="*/ 397 h 9"/>
                    <a:gd name="T2" fmla="*/ 0 w 8"/>
                    <a:gd name="T3" fmla="*/ 1059 h 9"/>
                    <a:gd name="T4" fmla="*/ 708 w 8"/>
                    <a:gd name="T5" fmla="*/ 661 h 9"/>
                    <a:gd name="T6" fmla="*/ 313 w 8"/>
                    <a:gd name="T7" fmla="*/ 397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9">
                      <a:moveTo>
                        <a:pt x="3" y="3"/>
                      </a:move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2" y="9"/>
                        <a:pt x="7" y="8"/>
                        <a:pt x="7" y="5"/>
                      </a:cubicBezTo>
                      <a:cubicBezTo>
                        <a:pt x="8" y="2"/>
                        <a:pt x="4" y="0"/>
                        <a:pt x="3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3" name="Freeform 168"/>
                <p:cNvSpPr>
                  <a:spLocks/>
                </p:cNvSpPr>
                <p:nvPr/>
              </p:nvSpPr>
              <p:spPr bwMode="auto">
                <a:xfrm>
                  <a:off x="1884" y="2629"/>
                  <a:ext cx="32" cy="24"/>
                </a:xfrm>
                <a:custGeom>
                  <a:avLst/>
                  <a:gdLst>
                    <a:gd name="T0" fmla="*/ 377 w 13"/>
                    <a:gd name="T1" fmla="*/ 248 h 9"/>
                    <a:gd name="T2" fmla="*/ 928 w 13"/>
                    <a:gd name="T3" fmla="*/ 661 h 9"/>
                    <a:gd name="T4" fmla="*/ 377 w 13"/>
                    <a:gd name="T5" fmla="*/ 397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4" y="2"/>
                      </a:moveTo>
                      <a:cubicBezTo>
                        <a:pt x="0" y="6"/>
                        <a:pt x="7" y="9"/>
                        <a:pt x="10" y="5"/>
                      </a:cubicBezTo>
                      <a:cubicBezTo>
                        <a:pt x="13" y="1"/>
                        <a:pt x="7" y="0"/>
                        <a:pt x="4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4" name="Freeform 169"/>
                <p:cNvSpPr>
                  <a:spLocks/>
                </p:cNvSpPr>
                <p:nvPr/>
              </p:nvSpPr>
              <p:spPr bwMode="auto">
                <a:xfrm>
                  <a:off x="1821" y="2651"/>
                  <a:ext cx="38" cy="34"/>
                </a:xfrm>
                <a:custGeom>
                  <a:avLst/>
                  <a:gdLst>
                    <a:gd name="T0" fmla="*/ 750 w 15"/>
                    <a:gd name="T1" fmla="*/ 466 h 13"/>
                    <a:gd name="T2" fmla="*/ 750 w 15"/>
                    <a:gd name="T3" fmla="*/ 1593 h 13"/>
                    <a:gd name="T4" fmla="*/ 616 w 15"/>
                    <a:gd name="T5" fmla="*/ 84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7" y="4"/>
                      </a:moveTo>
                      <a:cubicBezTo>
                        <a:pt x="1" y="5"/>
                        <a:pt x="0" y="13"/>
                        <a:pt x="7" y="13"/>
                      </a:cubicBezTo>
                      <a:cubicBezTo>
                        <a:pt x="15" y="13"/>
                        <a:pt x="13" y="0"/>
                        <a:pt x="6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5" name="Freeform 170"/>
                <p:cNvSpPr>
                  <a:spLocks/>
                </p:cNvSpPr>
                <p:nvPr/>
              </p:nvSpPr>
              <p:spPr bwMode="auto">
                <a:xfrm>
                  <a:off x="1756" y="2797"/>
                  <a:ext cx="30" cy="48"/>
                </a:xfrm>
                <a:custGeom>
                  <a:avLst/>
                  <a:gdLst>
                    <a:gd name="T0" fmla="*/ 520 w 12"/>
                    <a:gd name="T1" fmla="*/ 661 h 18"/>
                    <a:gd name="T2" fmla="*/ 908 w 12"/>
                    <a:gd name="T3" fmla="*/ 1459 h 18"/>
                    <a:gd name="T4" fmla="*/ 313 w 12"/>
                    <a:gd name="T5" fmla="*/ 968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8">
                      <a:moveTo>
                        <a:pt x="5" y="5"/>
                      </a:moveTo>
                      <a:cubicBezTo>
                        <a:pt x="0" y="10"/>
                        <a:pt x="6" y="18"/>
                        <a:pt x="9" y="11"/>
                      </a:cubicBezTo>
                      <a:cubicBezTo>
                        <a:pt x="12" y="6"/>
                        <a:pt x="3" y="0"/>
                        <a:pt x="3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6" name="Freeform 171"/>
                <p:cNvSpPr>
                  <a:spLocks/>
                </p:cNvSpPr>
                <p:nvPr/>
              </p:nvSpPr>
              <p:spPr bwMode="auto">
                <a:xfrm>
                  <a:off x="1786" y="2869"/>
                  <a:ext cx="28" cy="24"/>
                </a:xfrm>
                <a:custGeom>
                  <a:avLst/>
                  <a:gdLst>
                    <a:gd name="T0" fmla="*/ 415 w 11"/>
                    <a:gd name="T1" fmla="*/ 0 h 9"/>
                    <a:gd name="T2" fmla="*/ 629 w 11"/>
                    <a:gd name="T3" fmla="*/ 1216 h 9"/>
                    <a:gd name="T4" fmla="*/ 629 w 11"/>
                    <a:gd name="T5" fmla="*/ 0 h 9"/>
                    <a:gd name="T6" fmla="*/ 545 w 11"/>
                    <a:gd name="T7" fmla="*/ 149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9">
                      <a:moveTo>
                        <a:pt x="4" y="0"/>
                      </a:moveTo>
                      <a:cubicBezTo>
                        <a:pt x="0" y="1"/>
                        <a:pt x="2" y="9"/>
                        <a:pt x="6" y="9"/>
                      </a:cubicBezTo>
                      <a:cubicBezTo>
                        <a:pt x="11" y="9"/>
                        <a:pt x="9" y="1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7" name="Freeform 172"/>
                <p:cNvSpPr>
                  <a:spLocks/>
                </p:cNvSpPr>
                <p:nvPr/>
              </p:nvSpPr>
              <p:spPr bwMode="auto">
                <a:xfrm>
                  <a:off x="2141" y="2904"/>
                  <a:ext cx="10" cy="19"/>
                </a:xfrm>
                <a:custGeom>
                  <a:avLst/>
                  <a:gdLst>
                    <a:gd name="T0" fmla="*/ 125 w 4"/>
                    <a:gd name="T1" fmla="*/ 163 h 7"/>
                    <a:gd name="T2" fmla="*/ 313 w 4"/>
                    <a:gd name="T3" fmla="*/ 1040 h 7"/>
                    <a:gd name="T4" fmla="*/ 125 w 4"/>
                    <a:gd name="T5" fmla="*/ 0 h 7"/>
                    <a:gd name="T6" fmla="*/ 0 w 4"/>
                    <a:gd name="T7" fmla="*/ 59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1" y="1"/>
                      </a:moveTo>
                      <a:cubicBezTo>
                        <a:pt x="0" y="4"/>
                        <a:pt x="0" y="6"/>
                        <a:pt x="3" y="7"/>
                      </a:cubicBezTo>
                      <a:cubicBezTo>
                        <a:pt x="4" y="5"/>
                        <a:pt x="4" y="0"/>
                        <a:pt x="1" y="0"/>
                      </a:cubicBezTo>
                      <a:cubicBezTo>
                        <a:pt x="0" y="1"/>
                        <a:pt x="0" y="3"/>
                        <a:pt x="0" y="4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8" name="Freeform 173"/>
                <p:cNvSpPr>
                  <a:spLocks/>
                </p:cNvSpPr>
                <p:nvPr/>
              </p:nvSpPr>
              <p:spPr bwMode="auto">
                <a:xfrm>
                  <a:off x="1856" y="2864"/>
                  <a:ext cx="23" cy="29"/>
                </a:xfrm>
                <a:custGeom>
                  <a:avLst/>
                  <a:gdLst>
                    <a:gd name="T0" fmla="*/ 130 w 9"/>
                    <a:gd name="T1" fmla="*/ 527 h 11"/>
                    <a:gd name="T2" fmla="*/ 432 w 9"/>
                    <a:gd name="T3" fmla="*/ 1265 h 11"/>
                    <a:gd name="T4" fmla="*/ 432 w 9"/>
                    <a:gd name="T5" fmla="*/ 0 h 11"/>
                    <a:gd name="T6" fmla="*/ 130 w 9"/>
                    <a:gd name="T7" fmla="*/ 86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1">
                      <a:moveTo>
                        <a:pt x="1" y="4"/>
                      </a:moveTo>
                      <a:cubicBezTo>
                        <a:pt x="0" y="6"/>
                        <a:pt x="1" y="11"/>
                        <a:pt x="4" y="10"/>
                      </a:cubicBezTo>
                      <a:cubicBezTo>
                        <a:pt x="9" y="10"/>
                        <a:pt x="9" y="1"/>
                        <a:pt x="4" y="0"/>
                      </a:cubicBezTo>
                      <a:cubicBezTo>
                        <a:pt x="2" y="1"/>
                        <a:pt x="1" y="4"/>
                        <a:pt x="1" y="7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89" name="Freeform 174"/>
                <p:cNvSpPr>
                  <a:spLocks/>
                </p:cNvSpPr>
                <p:nvPr/>
              </p:nvSpPr>
              <p:spPr bwMode="auto">
                <a:xfrm>
                  <a:off x="1931" y="2872"/>
                  <a:ext cx="28" cy="27"/>
                </a:xfrm>
                <a:custGeom>
                  <a:avLst/>
                  <a:gdLst>
                    <a:gd name="T0" fmla="*/ 629 w 11"/>
                    <a:gd name="T1" fmla="*/ 159 h 10"/>
                    <a:gd name="T2" fmla="*/ 629 w 11"/>
                    <a:gd name="T3" fmla="*/ 1283 h 10"/>
                    <a:gd name="T4" fmla="*/ 629 w 11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6" y="1"/>
                      </a:moveTo>
                      <a:cubicBezTo>
                        <a:pt x="0" y="0"/>
                        <a:pt x="0" y="10"/>
                        <a:pt x="6" y="9"/>
                      </a:cubicBezTo>
                      <a:cubicBezTo>
                        <a:pt x="11" y="9"/>
                        <a:pt x="10" y="0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0" name="Freeform 175"/>
                <p:cNvSpPr>
                  <a:spLocks/>
                </p:cNvSpPr>
                <p:nvPr/>
              </p:nvSpPr>
              <p:spPr bwMode="auto">
                <a:xfrm>
                  <a:off x="1984" y="2829"/>
                  <a:ext cx="22" cy="19"/>
                </a:xfrm>
                <a:custGeom>
                  <a:avLst/>
                  <a:gdLst>
                    <a:gd name="T0" fmla="*/ 425 w 9"/>
                    <a:gd name="T1" fmla="*/ 0 h 7"/>
                    <a:gd name="T2" fmla="*/ 425 w 9"/>
                    <a:gd name="T3" fmla="*/ 1040 h 7"/>
                    <a:gd name="T4" fmla="*/ 352 w 9"/>
                    <a:gd name="T5" fmla="*/ 280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2" y="1"/>
                        <a:pt x="0" y="7"/>
                        <a:pt x="5" y="7"/>
                      </a:cubicBezTo>
                      <a:cubicBezTo>
                        <a:pt x="9" y="7"/>
                        <a:pt x="8" y="0"/>
                        <a:pt x="4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1" name="Freeform 176"/>
                <p:cNvSpPr>
                  <a:spLocks/>
                </p:cNvSpPr>
                <p:nvPr/>
              </p:nvSpPr>
              <p:spPr bwMode="auto">
                <a:xfrm>
                  <a:off x="1949" y="2803"/>
                  <a:ext cx="27" cy="18"/>
                </a:xfrm>
                <a:custGeom>
                  <a:avLst/>
                  <a:gdLst>
                    <a:gd name="T0" fmla="*/ 427 w 11"/>
                    <a:gd name="T1" fmla="*/ 0 h 7"/>
                    <a:gd name="T2" fmla="*/ 547 w 11"/>
                    <a:gd name="T3" fmla="*/ 661 h 7"/>
                    <a:gd name="T4" fmla="*/ 427 w 11"/>
                    <a:gd name="T5" fmla="*/ 1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7">
                      <a:moveTo>
                        <a:pt x="5" y="0"/>
                      </a:moveTo>
                      <a:cubicBezTo>
                        <a:pt x="0" y="0"/>
                        <a:pt x="1" y="7"/>
                        <a:pt x="6" y="6"/>
                      </a:cubicBezTo>
                      <a:cubicBezTo>
                        <a:pt x="11" y="4"/>
                        <a:pt x="8" y="0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2" name="Freeform 177"/>
                <p:cNvSpPr>
                  <a:spLocks/>
                </p:cNvSpPr>
                <p:nvPr/>
              </p:nvSpPr>
              <p:spPr bwMode="auto">
                <a:xfrm>
                  <a:off x="2099" y="2813"/>
                  <a:ext cx="32" cy="32"/>
                </a:xfrm>
                <a:custGeom>
                  <a:avLst/>
                  <a:gdLst>
                    <a:gd name="T0" fmla="*/ 625 w 13"/>
                    <a:gd name="T1" fmla="*/ 248 h 12"/>
                    <a:gd name="T2" fmla="*/ 377 w 13"/>
                    <a:gd name="T3" fmla="*/ 1365 h 12"/>
                    <a:gd name="T4" fmla="*/ 625 w 13"/>
                    <a:gd name="T5" fmla="*/ 397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7" y="2"/>
                      </a:moveTo>
                      <a:cubicBezTo>
                        <a:pt x="2" y="0"/>
                        <a:pt x="0" y="8"/>
                        <a:pt x="4" y="10"/>
                      </a:cubicBezTo>
                      <a:cubicBezTo>
                        <a:pt x="9" y="12"/>
                        <a:pt x="13" y="3"/>
                        <a:pt x="7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3" name="Freeform 178"/>
                <p:cNvSpPr>
                  <a:spLocks/>
                </p:cNvSpPr>
                <p:nvPr/>
              </p:nvSpPr>
              <p:spPr bwMode="auto">
                <a:xfrm>
                  <a:off x="2196" y="2781"/>
                  <a:ext cx="20" cy="40"/>
                </a:xfrm>
                <a:custGeom>
                  <a:avLst/>
                  <a:gdLst>
                    <a:gd name="T0" fmla="*/ 520 w 8"/>
                    <a:gd name="T1" fmla="*/ 397 h 15"/>
                    <a:gd name="T2" fmla="*/ 0 w 8"/>
                    <a:gd name="T3" fmla="*/ 1613 h 15"/>
                    <a:gd name="T4" fmla="*/ 208 w 8"/>
                    <a:gd name="T5" fmla="*/ 819 h 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5" y="3"/>
                      </a:moveTo>
                      <a:cubicBezTo>
                        <a:pt x="2" y="5"/>
                        <a:pt x="0" y="8"/>
                        <a:pt x="0" y="12"/>
                      </a:cubicBezTo>
                      <a:cubicBezTo>
                        <a:pt x="8" y="15"/>
                        <a:pt x="7" y="0"/>
                        <a:pt x="2" y="6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4" name="Freeform 179"/>
                <p:cNvSpPr>
                  <a:spLocks/>
                </p:cNvSpPr>
                <p:nvPr/>
              </p:nvSpPr>
              <p:spPr bwMode="auto">
                <a:xfrm>
                  <a:off x="2221" y="2765"/>
                  <a:ext cx="33" cy="27"/>
                </a:xfrm>
                <a:custGeom>
                  <a:avLst/>
                  <a:gdLst>
                    <a:gd name="T0" fmla="*/ 754 w 13"/>
                    <a:gd name="T1" fmla="*/ 0 h 10"/>
                    <a:gd name="T2" fmla="*/ 619 w 13"/>
                    <a:gd name="T3" fmla="*/ 1436 h 10"/>
                    <a:gd name="T4" fmla="*/ 619 w 13"/>
                    <a:gd name="T5" fmla="*/ 42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7" y="0"/>
                      </a:moveTo>
                      <a:cubicBezTo>
                        <a:pt x="3" y="1"/>
                        <a:pt x="0" y="10"/>
                        <a:pt x="6" y="10"/>
                      </a:cubicBezTo>
                      <a:cubicBezTo>
                        <a:pt x="11" y="10"/>
                        <a:pt x="13" y="0"/>
                        <a:pt x="6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5" name="Freeform 180"/>
                <p:cNvSpPr>
                  <a:spLocks/>
                </p:cNvSpPr>
                <p:nvPr/>
              </p:nvSpPr>
              <p:spPr bwMode="auto">
                <a:xfrm>
                  <a:off x="2196" y="2728"/>
                  <a:ext cx="33" cy="24"/>
                </a:xfrm>
                <a:custGeom>
                  <a:avLst/>
                  <a:gdLst>
                    <a:gd name="T0" fmla="*/ 619 w 13"/>
                    <a:gd name="T1" fmla="*/ 0 h 9"/>
                    <a:gd name="T2" fmla="*/ 541 w 13"/>
                    <a:gd name="T3" fmla="*/ 1216 h 9"/>
                    <a:gd name="T4" fmla="*/ 619 w 13"/>
                    <a:gd name="T5" fmla="*/ 24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9">
                      <a:moveTo>
                        <a:pt x="6" y="0"/>
                      </a:moveTo>
                      <a:cubicBezTo>
                        <a:pt x="3" y="1"/>
                        <a:pt x="0" y="9"/>
                        <a:pt x="5" y="9"/>
                      </a:cubicBezTo>
                      <a:cubicBezTo>
                        <a:pt x="11" y="9"/>
                        <a:pt x="13" y="0"/>
                        <a:pt x="6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6" name="Freeform 181"/>
                <p:cNvSpPr>
                  <a:spLocks/>
                </p:cNvSpPr>
                <p:nvPr/>
              </p:nvSpPr>
              <p:spPr bwMode="auto">
                <a:xfrm>
                  <a:off x="2259" y="2733"/>
                  <a:ext cx="27" cy="43"/>
                </a:xfrm>
                <a:custGeom>
                  <a:avLst/>
                  <a:gdLst>
                    <a:gd name="T0" fmla="*/ 71 w 11"/>
                    <a:gd name="T1" fmla="*/ 1148 h 16"/>
                    <a:gd name="T2" fmla="*/ 71 w 11"/>
                    <a:gd name="T3" fmla="*/ 2255 h 16"/>
                    <a:gd name="T4" fmla="*/ 0 w 11"/>
                    <a:gd name="T5" fmla="*/ 1416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6">
                      <a:moveTo>
                        <a:pt x="1" y="8"/>
                      </a:moveTo>
                      <a:cubicBezTo>
                        <a:pt x="0" y="10"/>
                        <a:pt x="0" y="13"/>
                        <a:pt x="1" y="16"/>
                      </a:cubicBezTo>
                      <a:cubicBezTo>
                        <a:pt x="11" y="16"/>
                        <a:pt x="4" y="0"/>
                        <a:pt x="0" y="1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7" name="Freeform 182"/>
                <p:cNvSpPr>
                  <a:spLocks/>
                </p:cNvSpPr>
                <p:nvPr/>
              </p:nvSpPr>
              <p:spPr bwMode="auto">
                <a:xfrm>
                  <a:off x="2216" y="2819"/>
                  <a:ext cx="30" cy="34"/>
                </a:xfrm>
                <a:custGeom>
                  <a:avLst/>
                  <a:gdLst>
                    <a:gd name="T0" fmla="*/ 595 w 12"/>
                    <a:gd name="T1" fmla="*/ 377 h 13"/>
                    <a:gd name="T2" fmla="*/ 313 w 12"/>
                    <a:gd name="T3" fmla="*/ 1219 h 13"/>
                    <a:gd name="T4" fmla="*/ 595 w 12"/>
                    <a:gd name="T5" fmla="*/ 377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3"/>
                      </a:moveTo>
                      <a:cubicBezTo>
                        <a:pt x="1" y="0"/>
                        <a:pt x="0" y="9"/>
                        <a:pt x="3" y="10"/>
                      </a:cubicBezTo>
                      <a:cubicBezTo>
                        <a:pt x="8" y="13"/>
                        <a:pt x="12" y="3"/>
                        <a:pt x="6" y="3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8" name="Freeform 183"/>
                <p:cNvSpPr>
                  <a:spLocks/>
                </p:cNvSpPr>
                <p:nvPr/>
              </p:nvSpPr>
              <p:spPr bwMode="auto">
                <a:xfrm>
                  <a:off x="2116" y="2853"/>
                  <a:ext cx="15" cy="16"/>
                </a:xfrm>
                <a:custGeom>
                  <a:avLst/>
                  <a:gdLst>
                    <a:gd name="T0" fmla="*/ 313 w 6"/>
                    <a:gd name="T1" fmla="*/ 0 h 6"/>
                    <a:gd name="T2" fmla="*/ 0 w 6"/>
                    <a:gd name="T3" fmla="*/ 547 h 6"/>
                    <a:gd name="T4" fmla="*/ 313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4" y="6"/>
                        <a:pt x="6" y="0"/>
                        <a:pt x="3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99" name="Freeform 184"/>
                <p:cNvSpPr>
                  <a:spLocks/>
                </p:cNvSpPr>
                <p:nvPr/>
              </p:nvSpPr>
              <p:spPr bwMode="auto">
                <a:xfrm>
                  <a:off x="2036" y="2864"/>
                  <a:ext cx="23" cy="27"/>
                </a:xfrm>
                <a:custGeom>
                  <a:avLst/>
                  <a:gdLst>
                    <a:gd name="T0" fmla="*/ 432 w 9"/>
                    <a:gd name="T1" fmla="*/ 0 h 10"/>
                    <a:gd name="T2" fmla="*/ 549 w 9"/>
                    <a:gd name="T3" fmla="*/ 1158 h 10"/>
                    <a:gd name="T4" fmla="*/ 549 w 9"/>
                    <a:gd name="T5" fmla="*/ 159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0" y="2"/>
                        <a:pt x="0" y="10"/>
                        <a:pt x="5" y="8"/>
                      </a:cubicBezTo>
                      <a:cubicBezTo>
                        <a:pt x="8" y="7"/>
                        <a:pt x="9" y="2"/>
                        <a:pt x="5" y="1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0" name="Freeform 185"/>
                <p:cNvSpPr>
                  <a:spLocks/>
                </p:cNvSpPr>
                <p:nvPr/>
              </p:nvSpPr>
              <p:spPr bwMode="auto">
                <a:xfrm>
                  <a:off x="2201" y="2640"/>
                  <a:ext cx="8" cy="11"/>
                </a:xfrm>
                <a:custGeom>
                  <a:avLst/>
                  <a:gdLst>
                    <a:gd name="T0" fmla="*/ 149 w 3"/>
                    <a:gd name="T1" fmla="*/ 0 h 4"/>
                    <a:gd name="T2" fmla="*/ 0 w 3"/>
                    <a:gd name="T3" fmla="*/ 462 h 4"/>
                    <a:gd name="T4" fmla="*/ 397 w 3"/>
                    <a:gd name="T5" fmla="*/ 168 h 4"/>
                    <a:gd name="T6" fmla="*/ 149 w 3"/>
                    <a:gd name="T7" fmla="*/ 355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3" y="4"/>
                        <a:pt x="3" y="3"/>
                        <a:pt x="3" y="1"/>
                      </a:cubicBezTo>
                      <a:cubicBezTo>
                        <a:pt x="2" y="1"/>
                        <a:pt x="2" y="1"/>
                        <a:pt x="1" y="2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1" name="Freeform 186"/>
                <p:cNvSpPr>
                  <a:spLocks/>
                </p:cNvSpPr>
                <p:nvPr/>
              </p:nvSpPr>
              <p:spPr bwMode="auto">
                <a:xfrm>
                  <a:off x="1554" y="2283"/>
                  <a:ext cx="480" cy="413"/>
                </a:xfrm>
                <a:custGeom>
                  <a:avLst/>
                  <a:gdLst>
                    <a:gd name="T0" fmla="*/ 2738 w 192"/>
                    <a:gd name="T1" fmla="*/ 12092 h 155"/>
                    <a:gd name="T2" fmla="*/ 7625 w 192"/>
                    <a:gd name="T3" fmla="*/ 6206 h 155"/>
                    <a:gd name="T4" fmla="*/ 13095 w 192"/>
                    <a:gd name="T5" fmla="*/ 1604 h 155"/>
                    <a:gd name="T6" fmla="*/ 18750 w 192"/>
                    <a:gd name="T7" fmla="*/ 546 h 155"/>
                    <a:gd name="T8" fmla="*/ 13283 w 192"/>
                    <a:gd name="T9" fmla="*/ 546 h 155"/>
                    <a:gd name="T10" fmla="*/ 8520 w 192"/>
                    <a:gd name="T11" fmla="*/ 3784 h 155"/>
                    <a:gd name="T12" fmla="*/ 4500 w 192"/>
                    <a:gd name="T13" fmla="*/ 5238 h 155"/>
                    <a:gd name="T14" fmla="*/ 1875 w 192"/>
                    <a:gd name="T15" fmla="*/ 11934 h 155"/>
                    <a:gd name="T16" fmla="*/ 595 w 192"/>
                    <a:gd name="T17" fmla="*/ 20810 h 155"/>
                    <a:gd name="T18" fmla="*/ 2738 w 192"/>
                    <a:gd name="T19" fmla="*/ 12092 h 1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2" h="155">
                      <a:moveTo>
                        <a:pt x="28" y="90"/>
                      </a:moveTo>
                      <a:cubicBezTo>
                        <a:pt x="41" y="63"/>
                        <a:pt x="55" y="52"/>
                        <a:pt x="78" y="46"/>
                      </a:cubicBezTo>
                      <a:cubicBezTo>
                        <a:pt x="101" y="40"/>
                        <a:pt x="120" y="24"/>
                        <a:pt x="134" y="12"/>
                      </a:cubicBezTo>
                      <a:cubicBezTo>
                        <a:pt x="148" y="0"/>
                        <a:pt x="167" y="1"/>
                        <a:pt x="192" y="4"/>
                      </a:cubicBezTo>
                      <a:cubicBezTo>
                        <a:pt x="177" y="3"/>
                        <a:pt x="150" y="0"/>
                        <a:pt x="136" y="4"/>
                      </a:cubicBezTo>
                      <a:cubicBezTo>
                        <a:pt x="115" y="10"/>
                        <a:pt x="109" y="25"/>
                        <a:pt x="87" y="28"/>
                      </a:cubicBezTo>
                      <a:cubicBezTo>
                        <a:pt x="72" y="30"/>
                        <a:pt x="61" y="35"/>
                        <a:pt x="46" y="39"/>
                      </a:cubicBezTo>
                      <a:cubicBezTo>
                        <a:pt x="29" y="43"/>
                        <a:pt x="25" y="73"/>
                        <a:pt x="19" y="89"/>
                      </a:cubicBezTo>
                      <a:cubicBezTo>
                        <a:pt x="8" y="118"/>
                        <a:pt x="0" y="126"/>
                        <a:pt x="6" y="155"/>
                      </a:cubicBezTo>
                      <a:cubicBezTo>
                        <a:pt x="7" y="128"/>
                        <a:pt x="15" y="117"/>
                        <a:pt x="28" y="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2" name="Freeform 187"/>
                <p:cNvSpPr>
                  <a:spLocks/>
                </p:cNvSpPr>
                <p:nvPr/>
              </p:nvSpPr>
              <p:spPr bwMode="auto">
                <a:xfrm>
                  <a:off x="1694" y="2448"/>
                  <a:ext cx="442" cy="416"/>
                </a:xfrm>
                <a:custGeom>
                  <a:avLst/>
                  <a:gdLst>
                    <a:gd name="T0" fmla="*/ 2133 w 177"/>
                    <a:gd name="T1" fmla="*/ 19968 h 156"/>
                    <a:gd name="T2" fmla="*/ 1558 w 177"/>
                    <a:gd name="T3" fmla="*/ 11741 h 156"/>
                    <a:gd name="T4" fmla="*/ 6305 w 177"/>
                    <a:gd name="T5" fmla="*/ 6315 h 156"/>
                    <a:gd name="T6" fmla="*/ 14261 w 177"/>
                    <a:gd name="T7" fmla="*/ 3789 h 156"/>
                    <a:gd name="T8" fmla="*/ 16986 w 177"/>
                    <a:gd name="T9" fmla="*/ 5256 h 156"/>
                    <a:gd name="T10" fmla="*/ 17193 w 177"/>
                    <a:gd name="T11" fmla="*/ 5256 h 156"/>
                    <a:gd name="T12" fmla="*/ 13425 w 177"/>
                    <a:gd name="T13" fmla="*/ 2675 h 156"/>
                    <a:gd name="T14" fmla="*/ 574 w 177"/>
                    <a:gd name="T15" fmla="*/ 10261 h 156"/>
                    <a:gd name="T16" fmla="*/ 2525 w 177"/>
                    <a:gd name="T17" fmla="*/ 21027 h 156"/>
                    <a:gd name="T18" fmla="*/ 2133 w 177"/>
                    <a:gd name="T19" fmla="*/ 19968 h 1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77" h="156">
                      <a:moveTo>
                        <a:pt x="22" y="148"/>
                      </a:moveTo>
                      <a:cubicBezTo>
                        <a:pt x="9" y="124"/>
                        <a:pt x="11" y="104"/>
                        <a:pt x="16" y="87"/>
                      </a:cubicBezTo>
                      <a:cubicBezTo>
                        <a:pt x="22" y="68"/>
                        <a:pt x="42" y="59"/>
                        <a:pt x="65" y="47"/>
                      </a:cubicBezTo>
                      <a:cubicBezTo>
                        <a:pt x="88" y="34"/>
                        <a:pt x="113" y="17"/>
                        <a:pt x="147" y="28"/>
                      </a:cubicBezTo>
                      <a:cubicBezTo>
                        <a:pt x="157" y="30"/>
                        <a:pt x="167" y="34"/>
                        <a:pt x="175" y="39"/>
                      </a:cubicBezTo>
                      <a:cubicBezTo>
                        <a:pt x="177" y="39"/>
                        <a:pt x="177" y="39"/>
                        <a:pt x="177" y="39"/>
                      </a:cubicBezTo>
                      <a:cubicBezTo>
                        <a:pt x="165" y="31"/>
                        <a:pt x="152" y="24"/>
                        <a:pt x="138" y="20"/>
                      </a:cubicBezTo>
                      <a:cubicBezTo>
                        <a:pt x="70" y="0"/>
                        <a:pt x="18" y="38"/>
                        <a:pt x="6" y="76"/>
                      </a:cubicBezTo>
                      <a:cubicBezTo>
                        <a:pt x="0" y="97"/>
                        <a:pt x="6" y="128"/>
                        <a:pt x="26" y="156"/>
                      </a:cubicBezTo>
                      <a:cubicBezTo>
                        <a:pt x="23" y="151"/>
                        <a:pt x="24" y="153"/>
                        <a:pt x="22" y="148"/>
                      </a:cubicBezTo>
                      <a:close/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3" name="Freeform 188"/>
                <p:cNvSpPr>
                  <a:spLocks/>
                </p:cNvSpPr>
                <p:nvPr/>
              </p:nvSpPr>
              <p:spPr bwMode="auto">
                <a:xfrm>
                  <a:off x="1709" y="2448"/>
                  <a:ext cx="330" cy="203"/>
                </a:xfrm>
                <a:custGeom>
                  <a:avLst/>
                  <a:gdLst>
                    <a:gd name="T0" fmla="*/ 0 w 132"/>
                    <a:gd name="T1" fmla="*/ 10332 h 76"/>
                    <a:gd name="T2" fmla="*/ 12895 w 132"/>
                    <a:gd name="T3" fmla="*/ 2703 h 76"/>
                    <a:gd name="T4" fmla="*/ 0 w 132"/>
                    <a:gd name="T5" fmla="*/ 10332 h 7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2" h="76">
                      <a:moveTo>
                        <a:pt x="0" y="76"/>
                      </a:moveTo>
                      <a:cubicBezTo>
                        <a:pt x="12" y="38"/>
                        <a:pt x="64" y="0"/>
                        <a:pt x="132" y="20"/>
                      </a:cubicBezTo>
                      <a:cubicBezTo>
                        <a:pt x="102" y="12"/>
                        <a:pt x="28" y="25"/>
                        <a:pt x="0" y="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4" name="Freeform 189"/>
                <p:cNvSpPr>
                  <a:spLocks/>
                </p:cNvSpPr>
                <p:nvPr/>
              </p:nvSpPr>
              <p:spPr bwMode="auto">
                <a:xfrm>
                  <a:off x="1719" y="2496"/>
                  <a:ext cx="757" cy="733"/>
                </a:xfrm>
                <a:custGeom>
                  <a:avLst/>
                  <a:gdLst>
                    <a:gd name="T0" fmla="*/ 28056 w 303"/>
                    <a:gd name="T1" fmla="*/ 11701 h 275"/>
                    <a:gd name="T2" fmla="*/ 27277 w 303"/>
                    <a:gd name="T3" fmla="*/ 7005 h 275"/>
                    <a:gd name="T4" fmla="*/ 25198 w 303"/>
                    <a:gd name="T5" fmla="*/ 1762 h 275"/>
                    <a:gd name="T6" fmla="*/ 25323 w 303"/>
                    <a:gd name="T7" fmla="*/ 2820 h 275"/>
                    <a:gd name="T8" fmla="*/ 25591 w 303"/>
                    <a:gd name="T9" fmla="*/ 7674 h 275"/>
                    <a:gd name="T10" fmla="*/ 26103 w 303"/>
                    <a:gd name="T11" fmla="*/ 16702 h 275"/>
                    <a:gd name="T12" fmla="*/ 17733 w 303"/>
                    <a:gd name="T13" fmla="*/ 30280 h 275"/>
                    <a:gd name="T14" fmla="*/ 9439 w 303"/>
                    <a:gd name="T15" fmla="*/ 32404 h 275"/>
                    <a:gd name="T16" fmla="*/ 6111 w 303"/>
                    <a:gd name="T17" fmla="*/ 31908 h 275"/>
                    <a:gd name="T18" fmla="*/ 1042 w 303"/>
                    <a:gd name="T19" fmla="*/ 29733 h 275"/>
                    <a:gd name="T20" fmla="*/ 2996 w 303"/>
                    <a:gd name="T21" fmla="*/ 32007 h 275"/>
                    <a:gd name="T22" fmla="*/ 9619 w 303"/>
                    <a:gd name="T23" fmla="*/ 35125 h 275"/>
                    <a:gd name="T24" fmla="*/ 11772 w 303"/>
                    <a:gd name="T25" fmla="*/ 36431 h 275"/>
                    <a:gd name="T26" fmla="*/ 15000 w 303"/>
                    <a:gd name="T27" fmla="*/ 35944 h 275"/>
                    <a:gd name="T28" fmla="*/ 21708 w 303"/>
                    <a:gd name="T29" fmla="*/ 33521 h 275"/>
                    <a:gd name="T30" fmla="*/ 25591 w 303"/>
                    <a:gd name="T31" fmla="*/ 30941 h 275"/>
                    <a:gd name="T32" fmla="*/ 28519 w 303"/>
                    <a:gd name="T33" fmla="*/ 20695 h 275"/>
                    <a:gd name="T34" fmla="*/ 28056 w 303"/>
                    <a:gd name="T35" fmla="*/ 11701 h 27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03" h="275">
                      <a:moveTo>
                        <a:pt x="288" y="87"/>
                      </a:moveTo>
                      <a:cubicBezTo>
                        <a:pt x="285" y="76"/>
                        <a:pt x="288" y="61"/>
                        <a:pt x="280" y="52"/>
                      </a:cubicBezTo>
                      <a:cubicBezTo>
                        <a:pt x="270" y="38"/>
                        <a:pt x="267" y="27"/>
                        <a:pt x="259" y="13"/>
                      </a:cubicBezTo>
                      <a:cubicBezTo>
                        <a:pt x="250" y="0"/>
                        <a:pt x="257" y="11"/>
                        <a:pt x="260" y="21"/>
                      </a:cubicBezTo>
                      <a:cubicBezTo>
                        <a:pt x="267" y="30"/>
                        <a:pt x="260" y="46"/>
                        <a:pt x="263" y="57"/>
                      </a:cubicBezTo>
                      <a:cubicBezTo>
                        <a:pt x="268" y="76"/>
                        <a:pt x="279" y="101"/>
                        <a:pt x="268" y="124"/>
                      </a:cubicBezTo>
                      <a:cubicBezTo>
                        <a:pt x="228" y="221"/>
                        <a:pt x="196" y="209"/>
                        <a:pt x="182" y="225"/>
                      </a:cubicBezTo>
                      <a:cubicBezTo>
                        <a:pt x="166" y="244"/>
                        <a:pt x="108" y="242"/>
                        <a:pt x="97" y="241"/>
                      </a:cubicBezTo>
                      <a:cubicBezTo>
                        <a:pt x="88" y="240"/>
                        <a:pt x="70" y="238"/>
                        <a:pt x="63" y="237"/>
                      </a:cubicBezTo>
                      <a:cubicBezTo>
                        <a:pt x="47" y="237"/>
                        <a:pt x="21" y="232"/>
                        <a:pt x="11" y="221"/>
                      </a:cubicBezTo>
                      <a:cubicBezTo>
                        <a:pt x="0" y="209"/>
                        <a:pt x="16" y="229"/>
                        <a:pt x="31" y="238"/>
                      </a:cubicBezTo>
                      <a:cubicBezTo>
                        <a:pt x="41" y="250"/>
                        <a:pt x="83" y="260"/>
                        <a:pt x="99" y="261"/>
                      </a:cubicBezTo>
                      <a:cubicBezTo>
                        <a:pt x="106" y="261"/>
                        <a:pt x="113" y="270"/>
                        <a:pt x="121" y="271"/>
                      </a:cubicBezTo>
                      <a:cubicBezTo>
                        <a:pt x="132" y="272"/>
                        <a:pt x="143" y="264"/>
                        <a:pt x="154" y="267"/>
                      </a:cubicBezTo>
                      <a:cubicBezTo>
                        <a:pt x="178" y="275"/>
                        <a:pt x="207" y="268"/>
                        <a:pt x="223" y="249"/>
                      </a:cubicBezTo>
                      <a:cubicBezTo>
                        <a:pt x="237" y="233"/>
                        <a:pt x="244" y="238"/>
                        <a:pt x="263" y="230"/>
                      </a:cubicBezTo>
                      <a:cubicBezTo>
                        <a:pt x="298" y="215"/>
                        <a:pt x="280" y="183"/>
                        <a:pt x="293" y="154"/>
                      </a:cubicBezTo>
                      <a:cubicBezTo>
                        <a:pt x="303" y="131"/>
                        <a:pt x="293" y="106"/>
                        <a:pt x="288" y="87"/>
                      </a:cubicBezTo>
                      <a:close/>
                    </a:path>
                  </a:pathLst>
                </a:custGeom>
                <a:solidFill>
                  <a:srgbClr val="A9C9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5" name="Freeform 190"/>
                <p:cNvSpPr>
                  <a:spLocks/>
                </p:cNvSpPr>
                <p:nvPr/>
              </p:nvSpPr>
              <p:spPr bwMode="auto">
                <a:xfrm>
                  <a:off x="2021" y="2728"/>
                  <a:ext cx="455" cy="501"/>
                </a:xfrm>
                <a:custGeom>
                  <a:avLst/>
                  <a:gdLst>
                    <a:gd name="T0" fmla="*/ 0 w 182"/>
                    <a:gd name="T1" fmla="*/ 24714 h 188"/>
                    <a:gd name="T2" fmla="*/ 3250 w 182"/>
                    <a:gd name="T3" fmla="*/ 24203 h 188"/>
                    <a:gd name="T4" fmla="*/ 9970 w 182"/>
                    <a:gd name="T5" fmla="*/ 21780 h 188"/>
                    <a:gd name="T6" fmla="*/ 13875 w 182"/>
                    <a:gd name="T7" fmla="*/ 19211 h 188"/>
                    <a:gd name="T8" fmla="*/ 16800 w 182"/>
                    <a:gd name="T9" fmla="*/ 9026 h 188"/>
                    <a:gd name="T10" fmla="*/ 16333 w 182"/>
                    <a:gd name="T11" fmla="*/ 0 h 188"/>
                    <a:gd name="T12" fmla="*/ 16333 w 182"/>
                    <a:gd name="T13" fmla="*/ 5788 h 188"/>
                    <a:gd name="T14" fmla="*/ 15158 w 182"/>
                    <a:gd name="T15" fmla="*/ 11696 h 188"/>
                    <a:gd name="T16" fmla="*/ 13020 w 182"/>
                    <a:gd name="T17" fmla="*/ 16632 h 188"/>
                    <a:gd name="T18" fmla="*/ 9500 w 182"/>
                    <a:gd name="T19" fmla="*/ 20019 h 188"/>
                    <a:gd name="T20" fmla="*/ 5595 w 182"/>
                    <a:gd name="T21" fmla="*/ 23110 h 188"/>
                    <a:gd name="T22" fmla="*/ 0 w 182"/>
                    <a:gd name="T23" fmla="*/ 24714 h 18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2" h="188">
                      <a:moveTo>
                        <a:pt x="0" y="184"/>
                      </a:moveTo>
                      <a:cubicBezTo>
                        <a:pt x="11" y="185"/>
                        <a:pt x="22" y="177"/>
                        <a:pt x="33" y="180"/>
                      </a:cubicBezTo>
                      <a:cubicBezTo>
                        <a:pt x="57" y="188"/>
                        <a:pt x="86" y="181"/>
                        <a:pt x="102" y="162"/>
                      </a:cubicBezTo>
                      <a:cubicBezTo>
                        <a:pt x="116" y="146"/>
                        <a:pt x="123" y="151"/>
                        <a:pt x="142" y="143"/>
                      </a:cubicBezTo>
                      <a:cubicBezTo>
                        <a:pt x="177" y="128"/>
                        <a:pt x="159" y="96"/>
                        <a:pt x="172" y="67"/>
                      </a:cubicBezTo>
                      <a:cubicBezTo>
                        <a:pt x="182" y="44"/>
                        <a:pt x="172" y="19"/>
                        <a:pt x="167" y="0"/>
                      </a:cubicBezTo>
                      <a:cubicBezTo>
                        <a:pt x="163" y="16"/>
                        <a:pt x="167" y="28"/>
                        <a:pt x="167" y="43"/>
                      </a:cubicBezTo>
                      <a:cubicBezTo>
                        <a:pt x="167" y="58"/>
                        <a:pt x="157" y="67"/>
                        <a:pt x="155" y="87"/>
                      </a:cubicBezTo>
                      <a:cubicBezTo>
                        <a:pt x="153" y="107"/>
                        <a:pt x="150" y="115"/>
                        <a:pt x="133" y="124"/>
                      </a:cubicBezTo>
                      <a:cubicBezTo>
                        <a:pt x="116" y="133"/>
                        <a:pt x="107" y="134"/>
                        <a:pt x="97" y="149"/>
                      </a:cubicBezTo>
                      <a:cubicBezTo>
                        <a:pt x="87" y="164"/>
                        <a:pt x="71" y="171"/>
                        <a:pt x="57" y="172"/>
                      </a:cubicBezTo>
                      <a:cubicBezTo>
                        <a:pt x="43" y="173"/>
                        <a:pt x="25" y="168"/>
                        <a:pt x="0" y="184"/>
                      </a:cubicBezTo>
                      <a:close/>
                    </a:path>
                  </a:pathLst>
                </a:custGeom>
                <a:solidFill>
                  <a:srgbClr val="72AD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6" name="Freeform 191"/>
                <p:cNvSpPr>
                  <a:spLocks/>
                </p:cNvSpPr>
                <p:nvPr/>
              </p:nvSpPr>
              <p:spPr bwMode="auto">
                <a:xfrm>
                  <a:off x="2241" y="2837"/>
                  <a:ext cx="45" cy="48"/>
                </a:xfrm>
                <a:custGeom>
                  <a:avLst/>
                  <a:gdLst>
                    <a:gd name="T0" fmla="*/ 1095 w 18"/>
                    <a:gd name="T1" fmla="*/ 248 h 18"/>
                    <a:gd name="T2" fmla="*/ 595 w 18"/>
                    <a:gd name="T3" fmla="*/ 1877 h 18"/>
                    <a:gd name="T4" fmla="*/ 1300 w 18"/>
                    <a:gd name="T5" fmla="*/ 397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18">
                      <a:moveTo>
                        <a:pt x="11" y="2"/>
                      </a:moveTo>
                      <a:cubicBezTo>
                        <a:pt x="5" y="0"/>
                        <a:pt x="0" y="11"/>
                        <a:pt x="6" y="14"/>
                      </a:cubicBezTo>
                      <a:cubicBezTo>
                        <a:pt x="13" y="18"/>
                        <a:pt x="18" y="8"/>
                        <a:pt x="13" y="3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7" name="Freeform 192"/>
                <p:cNvSpPr>
                  <a:spLocks/>
                </p:cNvSpPr>
                <p:nvPr/>
              </p:nvSpPr>
              <p:spPr bwMode="auto">
                <a:xfrm>
                  <a:off x="2139" y="2936"/>
                  <a:ext cx="17" cy="24"/>
                </a:xfrm>
                <a:custGeom>
                  <a:avLst/>
                  <a:gdLst>
                    <a:gd name="T0" fmla="*/ 243 w 7"/>
                    <a:gd name="T1" fmla="*/ 149 h 9"/>
                    <a:gd name="T2" fmla="*/ 413 w 7"/>
                    <a:gd name="T3" fmla="*/ 968 h 9"/>
                    <a:gd name="T4" fmla="*/ 413 w 7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9">
                      <a:moveTo>
                        <a:pt x="3" y="1"/>
                      </a:moveTo>
                      <a:cubicBezTo>
                        <a:pt x="0" y="3"/>
                        <a:pt x="1" y="9"/>
                        <a:pt x="5" y="7"/>
                      </a:cubicBezTo>
                      <a:cubicBezTo>
                        <a:pt x="7" y="6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8" name="Freeform 193"/>
                <p:cNvSpPr>
                  <a:spLocks/>
                </p:cNvSpPr>
                <p:nvPr/>
              </p:nvSpPr>
              <p:spPr bwMode="auto">
                <a:xfrm>
                  <a:off x="2099" y="2901"/>
                  <a:ext cx="22" cy="27"/>
                </a:xfrm>
                <a:custGeom>
                  <a:avLst/>
                  <a:gdLst>
                    <a:gd name="T0" fmla="*/ 174 w 9"/>
                    <a:gd name="T1" fmla="*/ 429 h 10"/>
                    <a:gd name="T2" fmla="*/ 352 w 9"/>
                    <a:gd name="T3" fmla="*/ 1436 h 10"/>
                    <a:gd name="T4" fmla="*/ 538 w 9"/>
                    <a:gd name="T5" fmla="*/ 0 h 10"/>
                    <a:gd name="T6" fmla="*/ 252 w 9"/>
                    <a:gd name="T7" fmla="*/ 27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" h="10">
                      <a:moveTo>
                        <a:pt x="2" y="3"/>
                      </a:moveTo>
                      <a:cubicBezTo>
                        <a:pt x="0" y="5"/>
                        <a:pt x="1" y="10"/>
                        <a:pt x="4" y="10"/>
                      </a:cubicBezTo>
                      <a:cubicBezTo>
                        <a:pt x="9" y="9"/>
                        <a:pt x="8" y="2"/>
                        <a:pt x="6" y="0"/>
                      </a:cubicBezTo>
                      <a:cubicBezTo>
                        <a:pt x="4" y="0"/>
                        <a:pt x="3" y="1"/>
                        <a:pt x="3" y="2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09" name="Freeform 194"/>
                <p:cNvSpPr>
                  <a:spLocks/>
                </p:cNvSpPr>
                <p:nvPr/>
              </p:nvSpPr>
              <p:spPr bwMode="auto">
                <a:xfrm>
                  <a:off x="2201" y="2677"/>
                  <a:ext cx="28" cy="32"/>
                </a:xfrm>
                <a:custGeom>
                  <a:avLst/>
                  <a:gdLst>
                    <a:gd name="T0" fmla="*/ 545 w 11"/>
                    <a:gd name="T1" fmla="*/ 149 h 12"/>
                    <a:gd name="T2" fmla="*/ 331 w 11"/>
                    <a:gd name="T3" fmla="*/ 1059 h 12"/>
                    <a:gd name="T4" fmla="*/ 545 w 11"/>
                    <a:gd name="T5" fmla="*/ 149 h 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1" y="0"/>
                        <a:pt x="0" y="5"/>
                        <a:pt x="3" y="8"/>
                      </a:cubicBezTo>
                      <a:cubicBezTo>
                        <a:pt x="7" y="12"/>
                        <a:pt x="11" y="2"/>
                        <a:pt x="5" y="1"/>
                      </a:cubicBezTo>
                    </a:path>
                  </a:pathLst>
                </a:custGeom>
                <a:solidFill>
                  <a:srgbClr val="5A27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0" name="Freeform 195"/>
                <p:cNvSpPr>
                  <a:spLocks/>
                </p:cNvSpPr>
                <p:nvPr/>
              </p:nvSpPr>
              <p:spPr bwMode="auto">
                <a:xfrm>
                  <a:off x="1906" y="2907"/>
                  <a:ext cx="38" cy="24"/>
                </a:xfrm>
                <a:custGeom>
                  <a:avLst/>
                  <a:gdLst>
                    <a:gd name="T0" fmla="*/ 405 w 15"/>
                    <a:gd name="T1" fmla="*/ 0 h 9"/>
                    <a:gd name="T2" fmla="*/ 540 w 15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5" h="9">
                      <a:moveTo>
                        <a:pt x="4" y="0"/>
                      </a:moveTo>
                      <a:cubicBezTo>
                        <a:pt x="0" y="9"/>
                        <a:pt x="15" y="1"/>
                        <a:pt x="5" y="0"/>
                      </a:cubicBezTo>
                    </a:path>
                  </a:pathLst>
                </a:custGeom>
                <a:solidFill>
                  <a:srgbClr val="C5B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1" name="Freeform 196"/>
                <p:cNvSpPr>
                  <a:spLocks/>
                </p:cNvSpPr>
                <p:nvPr/>
              </p:nvSpPr>
              <p:spPr bwMode="auto">
                <a:xfrm>
                  <a:off x="1529" y="2253"/>
                  <a:ext cx="972" cy="1000"/>
                </a:xfrm>
                <a:custGeom>
                  <a:avLst/>
                  <a:gdLst>
                    <a:gd name="T0" fmla="*/ 3978 w 389"/>
                    <a:gd name="T1" fmla="*/ 33315 h 375"/>
                    <a:gd name="T2" fmla="*/ 6112 w 389"/>
                    <a:gd name="T3" fmla="*/ 41016 h 375"/>
                    <a:gd name="T4" fmla="*/ 9827 w 389"/>
                    <a:gd name="T5" fmla="*/ 45304 h 375"/>
                    <a:gd name="T6" fmla="*/ 16834 w 389"/>
                    <a:gd name="T7" fmla="*/ 48547 h 375"/>
                    <a:gd name="T8" fmla="*/ 19093 w 389"/>
                    <a:gd name="T9" fmla="*/ 50005 h 375"/>
                    <a:gd name="T10" fmla="*/ 22496 w 389"/>
                    <a:gd name="T11" fmla="*/ 49515 h 375"/>
                    <a:gd name="T12" fmla="*/ 29625 w 389"/>
                    <a:gd name="T13" fmla="*/ 46933 h 375"/>
                    <a:gd name="T14" fmla="*/ 33715 w 389"/>
                    <a:gd name="T15" fmla="*/ 44237 h 375"/>
                    <a:gd name="T16" fmla="*/ 36831 w 389"/>
                    <a:gd name="T17" fmla="*/ 33315 h 375"/>
                    <a:gd name="T18" fmla="*/ 36339 w 389"/>
                    <a:gd name="T19" fmla="*/ 23723 h 375"/>
                    <a:gd name="T20" fmla="*/ 35557 w 389"/>
                    <a:gd name="T21" fmla="*/ 18603 h 375"/>
                    <a:gd name="T22" fmla="*/ 33323 w 389"/>
                    <a:gd name="T23" fmla="*/ 13197 h 375"/>
                    <a:gd name="T24" fmla="*/ 30482 w 389"/>
                    <a:gd name="T25" fmla="*/ 7531 h 375"/>
                    <a:gd name="T26" fmla="*/ 27179 w 389"/>
                    <a:gd name="T27" fmla="*/ 4608 h 375"/>
                    <a:gd name="T28" fmla="*/ 23670 w 389"/>
                    <a:gd name="T29" fmla="*/ 2275 h 375"/>
                    <a:gd name="T30" fmla="*/ 19955 w 389"/>
                    <a:gd name="T31" fmla="*/ 819 h 375"/>
                    <a:gd name="T32" fmla="*/ 14118 w 389"/>
                    <a:gd name="T33" fmla="*/ 661 h 375"/>
                    <a:gd name="T34" fmla="*/ 8973 w 389"/>
                    <a:gd name="T35" fmla="*/ 4189 h 375"/>
                    <a:gd name="T36" fmla="*/ 4758 w 389"/>
                    <a:gd name="T37" fmla="*/ 5667 h 375"/>
                    <a:gd name="T38" fmla="*/ 1949 w 389"/>
                    <a:gd name="T39" fmla="*/ 12949 h 375"/>
                    <a:gd name="T40" fmla="*/ 575 w 389"/>
                    <a:gd name="T41" fmla="*/ 22392 h 375"/>
                    <a:gd name="T42" fmla="*/ 1437 w 389"/>
                    <a:gd name="T43" fmla="*/ 26147 h 375"/>
                    <a:gd name="T44" fmla="*/ 2729 w 389"/>
                    <a:gd name="T45" fmla="*/ 29789 h 375"/>
                    <a:gd name="T46" fmla="*/ 3978 w 389"/>
                    <a:gd name="T47" fmla="*/ 33315 h 3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9" h="375">
                      <a:moveTo>
                        <a:pt x="41" y="247"/>
                      </a:moveTo>
                      <a:cubicBezTo>
                        <a:pt x="41" y="269"/>
                        <a:pt x="43" y="290"/>
                        <a:pt x="63" y="304"/>
                      </a:cubicBezTo>
                      <a:cubicBezTo>
                        <a:pt x="78" y="315"/>
                        <a:pt x="88" y="321"/>
                        <a:pt x="101" y="336"/>
                      </a:cubicBezTo>
                      <a:cubicBezTo>
                        <a:pt x="111" y="348"/>
                        <a:pt x="156" y="360"/>
                        <a:pt x="173" y="360"/>
                      </a:cubicBezTo>
                      <a:cubicBezTo>
                        <a:pt x="181" y="360"/>
                        <a:pt x="187" y="370"/>
                        <a:pt x="196" y="371"/>
                      </a:cubicBezTo>
                      <a:cubicBezTo>
                        <a:pt x="208" y="372"/>
                        <a:pt x="220" y="363"/>
                        <a:pt x="231" y="367"/>
                      </a:cubicBezTo>
                      <a:cubicBezTo>
                        <a:pt x="257" y="375"/>
                        <a:pt x="287" y="367"/>
                        <a:pt x="304" y="348"/>
                      </a:cubicBezTo>
                      <a:cubicBezTo>
                        <a:pt x="319" y="331"/>
                        <a:pt x="327" y="336"/>
                        <a:pt x="346" y="328"/>
                      </a:cubicBezTo>
                      <a:cubicBezTo>
                        <a:pt x="384" y="312"/>
                        <a:pt x="364" y="277"/>
                        <a:pt x="378" y="247"/>
                      </a:cubicBezTo>
                      <a:cubicBezTo>
                        <a:pt x="389" y="223"/>
                        <a:pt x="378" y="196"/>
                        <a:pt x="373" y="176"/>
                      </a:cubicBezTo>
                      <a:cubicBezTo>
                        <a:pt x="370" y="164"/>
                        <a:pt x="373" y="148"/>
                        <a:pt x="365" y="138"/>
                      </a:cubicBezTo>
                      <a:cubicBezTo>
                        <a:pt x="354" y="124"/>
                        <a:pt x="351" y="112"/>
                        <a:pt x="342" y="98"/>
                      </a:cubicBezTo>
                      <a:cubicBezTo>
                        <a:pt x="333" y="84"/>
                        <a:pt x="331" y="66"/>
                        <a:pt x="313" y="56"/>
                      </a:cubicBezTo>
                      <a:cubicBezTo>
                        <a:pt x="299" y="48"/>
                        <a:pt x="291" y="46"/>
                        <a:pt x="279" y="34"/>
                      </a:cubicBezTo>
                      <a:cubicBezTo>
                        <a:pt x="273" y="27"/>
                        <a:pt x="249" y="23"/>
                        <a:pt x="243" y="17"/>
                      </a:cubicBezTo>
                      <a:cubicBezTo>
                        <a:pt x="233" y="8"/>
                        <a:pt x="218" y="6"/>
                        <a:pt x="205" y="6"/>
                      </a:cubicBezTo>
                      <a:cubicBezTo>
                        <a:pt x="189" y="4"/>
                        <a:pt x="160" y="0"/>
                        <a:pt x="145" y="5"/>
                      </a:cubicBezTo>
                      <a:cubicBezTo>
                        <a:pt x="122" y="11"/>
                        <a:pt x="115" y="27"/>
                        <a:pt x="92" y="31"/>
                      </a:cubicBezTo>
                      <a:cubicBezTo>
                        <a:pt x="77" y="33"/>
                        <a:pt x="65" y="38"/>
                        <a:pt x="49" y="42"/>
                      </a:cubicBezTo>
                      <a:cubicBezTo>
                        <a:pt x="31" y="47"/>
                        <a:pt x="26" y="79"/>
                        <a:pt x="20" y="96"/>
                      </a:cubicBezTo>
                      <a:cubicBezTo>
                        <a:pt x="9" y="126"/>
                        <a:pt x="0" y="135"/>
                        <a:pt x="6" y="166"/>
                      </a:cubicBezTo>
                      <a:cubicBezTo>
                        <a:pt x="8" y="175"/>
                        <a:pt x="9" y="188"/>
                        <a:pt x="15" y="194"/>
                      </a:cubicBezTo>
                      <a:cubicBezTo>
                        <a:pt x="24" y="203"/>
                        <a:pt x="24" y="206"/>
                        <a:pt x="28" y="221"/>
                      </a:cubicBezTo>
                      <a:cubicBezTo>
                        <a:pt x="31" y="232"/>
                        <a:pt x="40" y="237"/>
                        <a:pt x="41" y="24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12" name="Freeform 197"/>
                <p:cNvSpPr>
                  <a:spLocks/>
                </p:cNvSpPr>
                <p:nvPr/>
              </p:nvSpPr>
              <p:spPr bwMode="auto">
                <a:xfrm>
                  <a:off x="1679" y="2432"/>
                  <a:ext cx="685" cy="621"/>
                </a:xfrm>
                <a:custGeom>
                  <a:avLst/>
                  <a:gdLst>
                    <a:gd name="T0" fmla="*/ 19925 w 274"/>
                    <a:gd name="T1" fmla="*/ 30274 h 233"/>
                    <a:gd name="T2" fmla="*/ 24533 w 274"/>
                    <a:gd name="T3" fmla="*/ 24067 h 233"/>
                    <a:gd name="T4" fmla="*/ 14270 w 274"/>
                    <a:gd name="T5" fmla="*/ 2969 h 233"/>
                    <a:gd name="T6" fmla="*/ 595 w 274"/>
                    <a:gd name="T7" fmla="*/ 10903 h 233"/>
                    <a:gd name="T8" fmla="*/ 2658 w 274"/>
                    <a:gd name="T9" fmla="*/ 22207 h 233"/>
                    <a:gd name="T10" fmla="*/ 10675 w 274"/>
                    <a:gd name="T11" fmla="*/ 27151 h 233"/>
                    <a:gd name="T12" fmla="*/ 19925 w 274"/>
                    <a:gd name="T13" fmla="*/ 30274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4" h="233">
                      <a:moveTo>
                        <a:pt x="204" y="225"/>
                      </a:moveTo>
                      <a:cubicBezTo>
                        <a:pt x="228" y="217"/>
                        <a:pt x="243" y="199"/>
                        <a:pt x="251" y="179"/>
                      </a:cubicBezTo>
                      <a:cubicBezTo>
                        <a:pt x="274" y="130"/>
                        <a:pt x="218" y="44"/>
                        <a:pt x="146" y="22"/>
                      </a:cubicBezTo>
                      <a:cubicBezTo>
                        <a:pt x="74" y="0"/>
                        <a:pt x="19" y="41"/>
                        <a:pt x="6" y="81"/>
                      </a:cubicBezTo>
                      <a:cubicBezTo>
                        <a:pt x="0" y="103"/>
                        <a:pt x="6" y="136"/>
                        <a:pt x="27" y="165"/>
                      </a:cubicBezTo>
                      <a:cubicBezTo>
                        <a:pt x="44" y="189"/>
                        <a:pt x="73" y="192"/>
                        <a:pt x="109" y="202"/>
                      </a:cubicBezTo>
                      <a:cubicBezTo>
                        <a:pt x="152" y="216"/>
                        <a:pt x="181" y="233"/>
                        <a:pt x="204" y="225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5" name="Group 198"/>
              <p:cNvGrpSpPr>
                <a:grpSpLocks/>
              </p:cNvGrpSpPr>
              <p:nvPr/>
            </p:nvGrpSpPr>
            <p:grpSpPr bwMode="auto">
              <a:xfrm>
                <a:off x="3843" y="2929"/>
                <a:ext cx="240" cy="192"/>
                <a:chOff x="1920" y="3838"/>
                <a:chExt cx="442" cy="448"/>
              </a:xfrm>
            </p:grpSpPr>
            <p:sp>
              <p:nvSpPr>
                <p:cNvPr id="76185" name="Freeform 199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6" name="Freeform 200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7" name="Freeform 201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8" name="Freeform 202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9" name="Freeform 203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0" name="Freeform 204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1" name="Freeform 205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2" name="Freeform 206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3" name="Freeform 207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4" name="Freeform 208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5" name="Freeform 209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6" name="Freeform 210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7" name="Freeform 211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8" name="Freeform 212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9" name="Freeform 213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00" name="Freeform 214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6" name="Group 215"/>
              <p:cNvGrpSpPr>
                <a:grpSpLocks/>
              </p:cNvGrpSpPr>
              <p:nvPr/>
            </p:nvGrpSpPr>
            <p:grpSpPr bwMode="auto">
              <a:xfrm>
                <a:off x="4042" y="2932"/>
                <a:ext cx="240" cy="192"/>
                <a:chOff x="1920" y="3838"/>
                <a:chExt cx="442" cy="448"/>
              </a:xfrm>
            </p:grpSpPr>
            <p:sp>
              <p:nvSpPr>
                <p:cNvPr id="76169" name="Freeform 216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0" name="Freeform 217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1" name="Freeform 218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2" name="Freeform 219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3" name="Freeform 220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4" name="Freeform 221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5" name="Freeform 222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6" name="Freeform 223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7" name="Freeform 224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8" name="Freeform 225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79" name="Freeform 226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0" name="Freeform 227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1" name="Freeform 228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2" name="Freeform 229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3" name="Freeform 230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4" name="Freeform 231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7" name="Group 232"/>
              <p:cNvGrpSpPr>
                <a:grpSpLocks/>
              </p:cNvGrpSpPr>
              <p:nvPr/>
            </p:nvGrpSpPr>
            <p:grpSpPr bwMode="auto">
              <a:xfrm>
                <a:off x="3944" y="2808"/>
                <a:ext cx="240" cy="192"/>
                <a:chOff x="1920" y="3838"/>
                <a:chExt cx="442" cy="448"/>
              </a:xfrm>
            </p:grpSpPr>
            <p:sp>
              <p:nvSpPr>
                <p:cNvPr id="76153" name="Freeform 233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4" name="Freeform 234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5" name="Freeform 235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6" name="Freeform 236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7" name="Freeform 237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8" name="Freeform 238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9" name="Freeform 239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0" name="Freeform 240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1" name="Freeform 241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2" name="Freeform 242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3" name="Freeform 243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4" name="Freeform 244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5" name="Freeform 245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6" name="Freeform 246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7" name="Freeform 247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68" name="Freeform 248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8" name="Group 249"/>
              <p:cNvGrpSpPr>
                <a:grpSpLocks/>
              </p:cNvGrpSpPr>
              <p:nvPr/>
            </p:nvGrpSpPr>
            <p:grpSpPr bwMode="auto">
              <a:xfrm>
                <a:off x="4227" y="2929"/>
                <a:ext cx="240" cy="192"/>
                <a:chOff x="1920" y="3838"/>
                <a:chExt cx="442" cy="448"/>
              </a:xfrm>
            </p:grpSpPr>
            <p:sp>
              <p:nvSpPr>
                <p:cNvPr id="76137" name="Freeform 250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solidFill>
                  <a:srgbClr val="FDD3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8" name="Freeform 251"/>
                <p:cNvSpPr>
                  <a:spLocks/>
                </p:cNvSpPr>
                <p:nvPr/>
              </p:nvSpPr>
              <p:spPr bwMode="auto">
                <a:xfrm>
                  <a:off x="1942" y="3855"/>
                  <a:ext cx="338" cy="380"/>
                </a:xfrm>
                <a:custGeom>
                  <a:avLst/>
                  <a:gdLst>
                    <a:gd name="T0" fmla="*/ 4251 w 106"/>
                    <a:gd name="T1" fmla="*/ 36446 h 112"/>
                    <a:gd name="T2" fmla="*/ 5287 w 106"/>
                    <a:gd name="T3" fmla="*/ 25579 h 112"/>
                    <a:gd name="T4" fmla="*/ 17152 w 106"/>
                    <a:gd name="T5" fmla="*/ 7149 h 112"/>
                    <a:gd name="T6" fmla="*/ 26354 w 106"/>
                    <a:gd name="T7" fmla="*/ 5826 h 112"/>
                    <a:gd name="T8" fmla="*/ 34945 w 106"/>
                    <a:gd name="T9" fmla="*/ 9415 h 112"/>
                    <a:gd name="T10" fmla="*/ 23051 w 106"/>
                    <a:gd name="T11" fmla="*/ 2266 h 112"/>
                    <a:gd name="T12" fmla="*/ 1983 w 106"/>
                    <a:gd name="T13" fmla="*/ 21986 h 112"/>
                    <a:gd name="T14" fmla="*/ 10861 w 106"/>
                    <a:gd name="T15" fmla="*/ 50340 h 112"/>
                    <a:gd name="T16" fmla="*/ 4251 w 106"/>
                    <a:gd name="T17" fmla="*/ 36446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6" h="112">
                      <a:moveTo>
                        <a:pt x="13" y="81"/>
                      </a:moveTo>
                      <a:cubicBezTo>
                        <a:pt x="12" y="73"/>
                        <a:pt x="15" y="64"/>
                        <a:pt x="16" y="57"/>
                      </a:cubicBezTo>
                      <a:cubicBezTo>
                        <a:pt x="22" y="37"/>
                        <a:pt x="33" y="22"/>
                        <a:pt x="52" y="16"/>
                      </a:cubicBezTo>
                      <a:cubicBezTo>
                        <a:pt x="60" y="14"/>
                        <a:pt x="71" y="12"/>
                        <a:pt x="80" y="13"/>
                      </a:cubicBezTo>
                      <a:cubicBezTo>
                        <a:pt x="89" y="14"/>
                        <a:pt x="98" y="16"/>
                        <a:pt x="106" y="21"/>
                      </a:cubicBezTo>
                      <a:cubicBezTo>
                        <a:pt x="97" y="12"/>
                        <a:pt x="84" y="7"/>
                        <a:pt x="70" y="5"/>
                      </a:cubicBezTo>
                      <a:cubicBezTo>
                        <a:pt x="37" y="0"/>
                        <a:pt x="13" y="20"/>
                        <a:pt x="6" y="49"/>
                      </a:cubicBezTo>
                      <a:cubicBezTo>
                        <a:pt x="0" y="72"/>
                        <a:pt x="12" y="100"/>
                        <a:pt x="33" y="112"/>
                      </a:cubicBezTo>
                      <a:cubicBezTo>
                        <a:pt x="24" y="104"/>
                        <a:pt x="15" y="93"/>
                        <a:pt x="13" y="81"/>
                      </a:cubicBezTo>
                      <a:close/>
                    </a:path>
                  </a:pathLst>
                </a:custGeom>
                <a:solidFill>
                  <a:srgbClr val="FDF4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9" name="Freeform 252"/>
                <p:cNvSpPr>
                  <a:spLocks/>
                </p:cNvSpPr>
                <p:nvPr/>
              </p:nvSpPr>
              <p:spPr bwMode="auto">
                <a:xfrm>
                  <a:off x="2057" y="3933"/>
                  <a:ext cx="286" cy="336"/>
                </a:xfrm>
                <a:custGeom>
                  <a:avLst/>
                  <a:gdLst>
                    <a:gd name="T0" fmla="*/ 23649 w 90"/>
                    <a:gd name="T1" fmla="*/ 0 h 99"/>
                    <a:gd name="T2" fmla="*/ 25286 w 90"/>
                    <a:gd name="T3" fmla="*/ 19776 h 99"/>
                    <a:gd name="T4" fmla="*/ 18450 w 90"/>
                    <a:gd name="T5" fmla="*/ 31584 h 99"/>
                    <a:gd name="T6" fmla="*/ 2536 w 90"/>
                    <a:gd name="T7" fmla="*/ 41006 h 99"/>
                    <a:gd name="T8" fmla="*/ 0 w 90"/>
                    <a:gd name="T9" fmla="*/ 40466 h 99"/>
                    <a:gd name="T10" fmla="*/ 5202 w 90"/>
                    <a:gd name="T11" fmla="*/ 42736 h 99"/>
                    <a:gd name="T12" fmla="*/ 28142 w 90"/>
                    <a:gd name="T13" fmla="*/ 21229 h 99"/>
                    <a:gd name="T14" fmla="*/ 23649 w 90"/>
                    <a:gd name="T15" fmla="*/ 0 h 9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0" h="99">
                      <a:moveTo>
                        <a:pt x="73" y="0"/>
                      </a:moveTo>
                      <a:cubicBezTo>
                        <a:pt x="77" y="7"/>
                        <a:pt x="82" y="16"/>
                        <a:pt x="78" y="44"/>
                      </a:cubicBezTo>
                      <a:cubicBezTo>
                        <a:pt x="76" y="57"/>
                        <a:pt x="66" y="62"/>
                        <a:pt x="57" y="70"/>
                      </a:cubicBezTo>
                      <a:cubicBezTo>
                        <a:pt x="43" y="83"/>
                        <a:pt x="27" y="94"/>
                        <a:pt x="8" y="91"/>
                      </a:cubicBezTo>
                      <a:cubicBezTo>
                        <a:pt x="5" y="91"/>
                        <a:pt x="2" y="91"/>
                        <a:pt x="0" y="90"/>
                      </a:cubicBezTo>
                      <a:cubicBezTo>
                        <a:pt x="4" y="93"/>
                        <a:pt x="10" y="95"/>
                        <a:pt x="16" y="95"/>
                      </a:cubicBezTo>
                      <a:cubicBezTo>
                        <a:pt x="47" y="99"/>
                        <a:pt x="81" y="83"/>
                        <a:pt x="87" y="47"/>
                      </a:cubicBezTo>
                      <a:cubicBezTo>
                        <a:pt x="90" y="28"/>
                        <a:pt x="84" y="12"/>
                        <a:pt x="73" y="0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0" name="Freeform 253"/>
                <p:cNvSpPr>
                  <a:spLocks/>
                </p:cNvSpPr>
                <p:nvPr/>
              </p:nvSpPr>
              <p:spPr bwMode="auto">
                <a:xfrm>
                  <a:off x="1961" y="3855"/>
                  <a:ext cx="204" cy="166"/>
                </a:xfrm>
                <a:custGeom>
                  <a:avLst/>
                  <a:gdLst>
                    <a:gd name="T0" fmla="*/ 0 w 64"/>
                    <a:gd name="T1" fmla="*/ 21851 h 49"/>
                    <a:gd name="T2" fmla="*/ 21053 w 64"/>
                    <a:gd name="T3" fmla="*/ 2249 h 49"/>
                    <a:gd name="T4" fmla="*/ 0 w 64"/>
                    <a:gd name="T5" fmla="*/ 21851 h 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" h="49">
                      <a:moveTo>
                        <a:pt x="0" y="49"/>
                      </a:moveTo>
                      <a:cubicBezTo>
                        <a:pt x="7" y="20"/>
                        <a:pt x="31" y="0"/>
                        <a:pt x="64" y="5"/>
                      </a:cubicBezTo>
                      <a:cubicBezTo>
                        <a:pt x="45" y="6"/>
                        <a:pt x="15" y="15"/>
                        <a:pt x="0" y="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1" name="Freeform 254"/>
                <p:cNvSpPr>
                  <a:spLocks/>
                </p:cNvSpPr>
                <p:nvPr/>
              </p:nvSpPr>
              <p:spPr bwMode="auto">
                <a:xfrm>
                  <a:off x="2108" y="4093"/>
                  <a:ext cx="226" cy="176"/>
                </a:xfrm>
                <a:custGeom>
                  <a:avLst/>
                  <a:gdLst>
                    <a:gd name="T0" fmla="*/ 0 w 71"/>
                    <a:gd name="T1" fmla="*/ 21249 h 52"/>
                    <a:gd name="T2" fmla="*/ 23192 w 71"/>
                    <a:gd name="T3" fmla="*/ 0 h 52"/>
                    <a:gd name="T4" fmla="*/ 0 w 71"/>
                    <a:gd name="T5" fmla="*/ 21249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" h="52">
                      <a:moveTo>
                        <a:pt x="0" y="48"/>
                      </a:moveTo>
                      <a:cubicBezTo>
                        <a:pt x="31" y="52"/>
                        <a:pt x="65" y="36"/>
                        <a:pt x="71" y="0"/>
                      </a:cubicBezTo>
                      <a:cubicBezTo>
                        <a:pt x="65" y="15"/>
                        <a:pt x="37" y="51"/>
                        <a:pt x="0" y="48"/>
                      </a:cubicBezTo>
                      <a:close/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2" name="Freeform 255"/>
                <p:cNvSpPr>
                  <a:spLocks/>
                </p:cNvSpPr>
                <p:nvPr/>
              </p:nvSpPr>
              <p:spPr bwMode="auto">
                <a:xfrm>
                  <a:off x="1920" y="3838"/>
                  <a:ext cx="442" cy="448"/>
                </a:xfrm>
                <a:custGeom>
                  <a:avLst/>
                  <a:gdLst>
                    <a:gd name="T0" fmla="*/ 43570 w 139"/>
                    <a:gd name="T1" fmla="*/ 34245 h 132"/>
                    <a:gd name="T2" fmla="*/ 25369 w 139"/>
                    <a:gd name="T3" fmla="*/ 2271 h 132"/>
                    <a:gd name="T4" fmla="*/ 2538 w 139"/>
                    <a:gd name="T5" fmla="*/ 23890 h 132"/>
                    <a:gd name="T6" fmla="*/ 18523 w 139"/>
                    <a:gd name="T7" fmla="*/ 57582 h 132"/>
                    <a:gd name="T8" fmla="*/ 43570 w 139"/>
                    <a:gd name="T9" fmla="*/ 34245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9" h="132">
                      <a:moveTo>
                        <a:pt x="134" y="76"/>
                      </a:moveTo>
                      <a:cubicBezTo>
                        <a:pt x="139" y="37"/>
                        <a:pt x="114" y="10"/>
                        <a:pt x="78" y="5"/>
                      </a:cubicBezTo>
                      <a:cubicBezTo>
                        <a:pt x="43" y="0"/>
                        <a:pt x="16" y="21"/>
                        <a:pt x="8" y="53"/>
                      </a:cubicBezTo>
                      <a:cubicBezTo>
                        <a:pt x="0" y="85"/>
                        <a:pt x="23" y="124"/>
                        <a:pt x="57" y="128"/>
                      </a:cubicBezTo>
                      <a:cubicBezTo>
                        <a:pt x="91" y="132"/>
                        <a:pt x="128" y="115"/>
                        <a:pt x="134" y="76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3" name="Freeform 256"/>
                <p:cNvSpPr>
                  <a:spLocks/>
                </p:cNvSpPr>
                <p:nvPr/>
              </p:nvSpPr>
              <p:spPr bwMode="auto">
                <a:xfrm>
                  <a:off x="2066" y="3987"/>
                  <a:ext cx="207" cy="191"/>
                </a:xfrm>
                <a:custGeom>
                  <a:avLst/>
                  <a:gdLst>
                    <a:gd name="T0" fmla="*/ 19633 w 65"/>
                    <a:gd name="T1" fmla="*/ 17067 h 56"/>
                    <a:gd name="T2" fmla="*/ 10172 w 65"/>
                    <a:gd name="T3" fmla="*/ 396 h 56"/>
                    <a:gd name="T4" fmla="*/ 1035 w 65"/>
                    <a:gd name="T5" fmla="*/ 11504 h 56"/>
                    <a:gd name="T6" fmla="*/ 9137 w 65"/>
                    <a:gd name="T7" fmla="*/ 24919 h 56"/>
                    <a:gd name="T8" fmla="*/ 19633 w 65"/>
                    <a:gd name="T9" fmla="*/ 1706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6">
                      <a:moveTo>
                        <a:pt x="60" y="37"/>
                      </a:moveTo>
                      <a:cubicBezTo>
                        <a:pt x="65" y="21"/>
                        <a:pt x="52" y="0"/>
                        <a:pt x="31" y="1"/>
                      </a:cubicBezTo>
                      <a:cubicBezTo>
                        <a:pt x="9" y="2"/>
                        <a:pt x="5" y="14"/>
                        <a:pt x="3" y="25"/>
                      </a:cubicBezTo>
                      <a:cubicBezTo>
                        <a:pt x="0" y="36"/>
                        <a:pt x="6" y="52"/>
                        <a:pt x="28" y="54"/>
                      </a:cubicBezTo>
                      <a:cubicBezTo>
                        <a:pt x="51" y="56"/>
                        <a:pt x="57" y="46"/>
                        <a:pt x="60" y="37"/>
                      </a:cubicBezTo>
                      <a:close/>
                    </a:path>
                  </a:pathLst>
                </a:custGeom>
                <a:solidFill>
                  <a:srgbClr val="F1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4" name="Freeform 257"/>
                <p:cNvSpPr>
                  <a:spLocks/>
                </p:cNvSpPr>
                <p:nvPr/>
              </p:nvSpPr>
              <p:spPr bwMode="auto">
                <a:xfrm>
                  <a:off x="2152" y="4048"/>
                  <a:ext cx="102" cy="113"/>
                </a:xfrm>
                <a:custGeom>
                  <a:avLst/>
                  <a:gdLst>
                    <a:gd name="T0" fmla="*/ 0 w 32"/>
                    <a:gd name="T1" fmla="*/ 15139 h 33"/>
                    <a:gd name="T2" fmla="*/ 7548 w 32"/>
                    <a:gd name="T3" fmla="*/ 13214 h 33"/>
                    <a:gd name="T4" fmla="*/ 8871 w 32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3">
                      <a:moveTo>
                        <a:pt x="0" y="32"/>
                      </a:moveTo>
                      <a:cubicBezTo>
                        <a:pt x="8" y="33"/>
                        <a:pt x="18" y="33"/>
                        <a:pt x="23" y="28"/>
                      </a:cubicBezTo>
                      <a:cubicBezTo>
                        <a:pt x="31" y="22"/>
                        <a:pt x="32" y="9"/>
                        <a:pt x="27" y="0"/>
                      </a:cubicBezTo>
                    </a:path>
                  </a:pathLst>
                </a:custGeom>
                <a:solidFill>
                  <a:srgbClr val="EB9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5" name="Freeform 258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solidFill>
                  <a:srgbClr val="00AB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6" name="Freeform 259"/>
                <p:cNvSpPr>
                  <a:spLocks/>
                </p:cNvSpPr>
                <p:nvPr/>
              </p:nvSpPr>
              <p:spPr bwMode="auto">
                <a:xfrm>
                  <a:off x="2085" y="3991"/>
                  <a:ext cx="156" cy="159"/>
                </a:xfrm>
                <a:custGeom>
                  <a:avLst/>
                  <a:gdLst>
                    <a:gd name="T0" fmla="*/ 10490 w 49"/>
                    <a:gd name="T1" fmla="*/ 0 h 47"/>
                    <a:gd name="T2" fmla="*/ 11391 w 49"/>
                    <a:gd name="T3" fmla="*/ 8400 h 47"/>
                    <a:gd name="T4" fmla="*/ 9873 w 49"/>
                    <a:gd name="T5" fmla="*/ 15061 h 47"/>
                    <a:gd name="T6" fmla="*/ 3578 w 49"/>
                    <a:gd name="T7" fmla="*/ 17693 h 47"/>
                    <a:gd name="T8" fmla="*/ 0 w 49"/>
                    <a:gd name="T9" fmla="*/ 16881 h 47"/>
                    <a:gd name="T10" fmla="*/ 5839 w 49"/>
                    <a:gd name="T11" fmla="*/ 19902 h 47"/>
                    <a:gd name="T12" fmla="*/ 15001 w 49"/>
                    <a:gd name="T13" fmla="*/ 13241 h 47"/>
                    <a:gd name="T14" fmla="*/ 10490 w 49"/>
                    <a:gd name="T15" fmla="*/ 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7">
                      <a:moveTo>
                        <a:pt x="32" y="0"/>
                      </a:moveTo>
                      <a:cubicBezTo>
                        <a:pt x="39" y="7"/>
                        <a:pt x="38" y="11"/>
                        <a:pt x="35" y="19"/>
                      </a:cubicBezTo>
                      <a:cubicBezTo>
                        <a:pt x="34" y="23"/>
                        <a:pt x="34" y="31"/>
                        <a:pt x="30" y="34"/>
                      </a:cubicBezTo>
                      <a:cubicBezTo>
                        <a:pt x="25" y="37"/>
                        <a:pt x="21" y="41"/>
                        <a:pt x="11" y="40"/>
                      </a:cubicBezTo>
                      <a:cubicBezTo>
                        <a:pt x="7" y="40"/>
                        <a:pt x="3" y="39"/>
                        <a:pt x="0" y="38"/>
                      </a:cubicBezTo>
                      <a:cubicBezTo>
                        <a:pt x="4" y="42"/>
                        <a:pt x="10" y="44"/>
                        <a:pt x="18" y="45"/>
                      </a:cubicBezTo>
                      <a:cubicBezTo>
                        <a:pt x="38" y="47"/>
                        <a:pt x="44" y="38"/>
                        <a:pt x="46" y="30"/>
                      </a:cubicBezTo>
                      <a:cubicBezTo>
                        <a:pt x="49" y="19"/>
                        <a:pt x="43" y="5"/>
                        <a:pt x="32" y="0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7" name="Freeform 260"/>
                <p:cNvSpPr>
                  <a:spLocks/>
                </p:cNvSpPr>
                <p:nvPr/>
              </p:nvSpPr>
              <p:spPr bwMode="auto">
                <a:xfrm>
                  <a:off x="2143" y="4021"/>
                  <a:ext cx="98" cy="129"/>
                </a:xfrm>
                <a:custGeom>
                  <a:avLst/>
                  <a:gdLst>
                    <a:gd name="T0" fmla="*/ 0 w 31"/>
                    <a:gd name="T1" fmla="*/ 16193 h 38"/>
                    <a:gd name="T2" fmla="*/ 8874 w 31"/>
                    <a:gd name="T3" fmla="*/ 9427 h 38"/>
                    <a:gd name="T4" fmla="*/ 7584 w 31"/>
                    <a:gd name="T5" fmla="*/ 0 h 38"/>
                    <a:gd name="T6" fmla="*/ 0 w 31"/>
                    <a:gd name="T7" fmla="*/ 161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8">
                      <a:moveTo>
                        <a:pt x="0" y="36"/>
                      </a:moveTo>
                      <a:cubicBezTo>
                        <a:pt x="20" y="38"/>
                        <a:pt x="26" y="29"/>
                        <a:pt x="28" y="21"/>
                      </a:cubicBezTo>
                      <a:cubicBezTo>
                        <a:pt x="30" y="14"/>
                        <a:pt x="29" y="6"/>
                        <a:pt x="24" y="0"/>
                      </a:cubicBezTo>
                      <a:cubicBezTo>
                        <a:pt x="27" y="6"/>
                        <a:pt x="31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006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8" name="Freeform 261"/>
                <p:cNvSpPr>
                  <a:spLocks/>
                </p:cNvSpPr>
                <p:nvPr/>
              </p:nvSpPr>
              <p:spPr bwMode="auto">
                <a:xfrm>
                  <a:off x="2060" y="3981"/>
                  <a:ext cx="124" cy="132"/>
                </a:xfrm>
                <a:custGeom>
                  <a:avLst/>
                  <a:gdLst>
                    <a:gd name="T0" fmla="*/ 4175 w 39"/>
                    <a:gd name="T1" fmla="*/ 10242 h 39"/>
                    <a:gd name="T2" fmla="*/ 5812 w 39"/>
                    <a:gd name="T3" fmla="*/ 4458 h 39"/>
                    <a:gd name="T4" fmla="*/ 10130 w 39"/>
                    <a:gd name="T5" fmla="*/ 927 h 39"/>
                    <a:gd name="T6" fmla="*/ 11637 w 39"/>
                    <a:gd name="T7" fmla="*/ 927 h 39"/>
                    <a:gd name="T8" fmla="*/ 8775 w 39"/>
                    <a:gd name="T9" fmla="*/ 389 h 39"/>
                    <a:gd name="T10" fmla="*/ 607 w 39"/>
                    <a:gd name="T11" fmla="*/ 9690 h 39"/>
                    <a:gd name="T12" fmla="*/ 1637 w 39"/>
                    <a:gd name="T13" fmla="*/ 17333 h 39"/>
                    <a:gd name="T14" fmla="*/ 4175 w 39"/>
                    <a:gd name="T15" fmla="*/ 10242 h 3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9" h="39">
                      <a:moveTo>
                        <a:pt x="13" y="23"/>
                      </a:moveTo>
                      <a:cubicBezTo>
                        <a:pt x="14" y="17"/>
                        <a:pt x="12" y="14"/>
                        <a:pt x="18" y="10"/>
                      </a:cubicBezTo>
                      <a:cubicBezTo>
                        <a:pt x="21" y="7"/>
                        <a:pt x="23" y="3"/>
                        <a:pt x="31" y="2"/>
                      </a:cubicBezTo>
                      <a:cubicBezTo>
                        <a:pt x="35" y="2"/>
                        <a:pt x="39" y="3"/>
                        <a:pt x="36" y="2"/>
                      </a:cubicBezTo>
                      <a:cubicBezTo>
                        <a:pt x="33" y="1"/>
                        <a:pt x="30" y="0"/>
                        <a:pt x="27" y="1"/>
                      </a:cubicBezTo>
                      <a:cubicBezTo>
                        <a:pt x="7" y="2"/>
                        <a:pt x="4" y="13"/>
                        <a:pt x="2" y="22"/>
                      </a:cubicBezTo>
                      <a:cubicBezTo>
                        <a:pt x="0" y="27"/>
                        <a:pt x="1" y="34"/>
                        <a:pt x="5" y="39"/>
                      </a:cubicBezTo>
                      <a:cubicBezTo>
                        <a:pt x="3" y="32"/>
                        <a:pt x="11" y="30"/>
                        <a:pt x="13" y="23"/>
                      </a:cubicBezTo>
                      <a:close/>
                    </a:path>
                  </a:pathLst>
                </a:custGeom>
                <a:solidFill>
                  <a:srgbClr val="DE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49" name="Freeform 262"/>
                <p:cNvSpPr>
                  <a:spLocks/>
                </p:cNvSpPr>
                <p:nvPr/>
              </p:nvSpPr>
              <p:spPr bwMode="auto">
                <a:xfrm>
                  <a:off x="2050" y="3960"/>
                  <a:ext cx="207" cy="201"/>
                </a:xfrm>
                <a:custGeom>
                  <a:avLst/>
                  <a:gdLst>
                    <a:gd name="T0" fmla="*/ 19633 w 65"/>
                    <a:gd name="T1" fmla="*/ 18301 h 59"/>
                    <a:gd name="T2" fmla="*/ 9879 w 65"/>
                    <a:gd name="T3" fmla="*/ 395 h 59"/>
                    <a:gd name="T4" fmla="*/ 618 w 65"/>
                    <a:gd name="T5" fmla="*/ 12813 h 59"/>
                    <a:gd name="T6" fmla="*/ 9137 w 65"/>
                    <a:gd name="T7" fmla="*/ 26137 h 59"/>
                    <a:gd name="T8" fmla="*/ 19633 w 65"/>
                    <a:gd name="T9" fmla="*/ 18301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" h="59">
                      <a:moveTo>
                        <a:pt x="60" y="40"/>
                      </a:moveTo>
                      <a:cubicBezTo>
                        <a:pt x="65" y="24"/>
                        <a:pt x="52" y="0"/>
                        <a:pt x="30" y="1"/>
                      </a:cubicBezTo>
                      <a:cubicBezTo>
                        <a:pt x="9" y="2"/>
                        <a:pt x="5" y="17"/>
                        <a:pt x="2" y="28"/>
                      </a:cubicBezTo>
                      <a:cubicBezTo>
                        <a:pt x="0" y="39"/>
                        <a:pt x="6" y="55"/>
                        <a:pt x="28" y="57"/>
                      </a:cubicBezTo>
                      <a:cubicBezTo>
                        <a:pt x="50" y="59"/>
                        <a:pt x="57" y="49"/>
                        <a:pt x="60" y="40"/>
                      </a:cubicBezTo>
                      <a:close/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0" name="Freeform 263"/>
                <p:cNvSpPr>
                  <a:spLocks/>
                </p:cNvSpPr>
                <p:nvPr/>
              </p:nvSpPr>
              <p:spPr bwMode="auto">
                <a:xfrm>
                  <a:off x="2066" y="3984"/>
                  <a:ext cx="32" cy="31"/>
                </a:xfrm>
                <a:custGeom>
                  <a:avLst/>
                  <a:gdLst>
                    <a:gd name="T0" fmla="*/ 0 w 10"/>
                    <a:gd name="T1" fmla="*/ 2408 h 9"/>
                    <a:gd name="T2" fmla="*/ 1670 w 10"/>
                    <a:gd name="T3" fmla="*/ 403 h 9"/>
                    <a:gd name="T4" fmla="*/ 3338 w 10"/>
                    <a:gd name="T5" fmla="*/ 2408 h 9"/>
                    <a:gd name="T6" fmla="*/ 1670 w 10"/>
                    <a:gd name="T7" fmla="*/ 4378 h 9"/>
                    <a:gd name="T8" fmla="*/ 0 w 10"/>
                    <a:gd name="T9" fmla="*/ 240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0" y="2"/>
                        <a:pt x="3" y="0"/>
                        <a:pt x="5" y="1"/>
                      </a:cubicBezTo>
                      <a:cubicBezTo>
                        <a:pt x="8" y="1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5" y="9"/>
                      </a:cubicBezTo>
                      <a:cubicBezTo>
                        <a:pt x="2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1" name="Freeform 264"/>
                <p:cNvSpPr>
                  <a:spLocks/>
                </p:cNvSpPr>
                <p:nvPr/>
              </p:nvSpPr>
              <p:spPr bwMode="auto">
                <a:xfrm>
                  <a:off x="2095" y="3974"/>
                  <a:ext cx="22" cy="17"/>
                </a:xfrm>
                <a:custGeom>
                  <a:avLst/>
                  <a:gdLst>
                    <a:gd name="T0" fmla="*/ 277 w 7"/>
                    <a:gd name="T1" fmla="*/ 949 h 5"/>
                    <a:gd name="T2" fmla="*/ 1273 w 7"/>
                    <a:gd name="T3" fmla="*/ 0 h 5"/>
                    <a:gd name="T4" fmla="*/ 1867 w 7"/>
                    <a:gd name="T5" fmla="*/ 1340 h 5"/>
                    <a:gd name="T6" fmla="*/ 871 w 7"/>
                    <a:gd name="T7" fmla="*/ 2278 h 5"/>
                    <a:gd name="T8" fmla="*/ 277 w 7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0"/>
                        <a:pt x="7" y="1"/>
                        <a:pt x="6" y="3"/>
                      </a:cubicBezTo>
                      <a:cubicBezTo>
                        <a:pt x="6" y="4"/>
                        <a:pt x="5" y="5"/>
                        <a:pt x="3" y="5"/>
                      </a:cubicBezTo>
                      <a:cubicBezTo>
                        <a:pt x="2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52" name="Freeform 265"/>
                <p:cNvSpPr>
                  <a:spLocks/>
                </p:cNvSpPr>
                <p:nvPr/>
              </p:nvSpPr>
              <p:spPr bwMode="auto">
                <a:xfrm>
                  <a:off x="2060" y="4018"/>
                  <a:ext cx="16" cy="17"/>
                </a:xfrm>
                <a:custGeom>
                  <a:avLst/>
                  <a:gdLst>
                    <a:gd name="T0" fmla="*/ 0 w 5"/>
                    <a:gd name="T1" fmla="*/ 949 h 5"/>
                    <a:gd name="T2" fmla="*/ 624 w 5"/>
                    <a:gd name="T3" fmla="*/ 0 h 5"/>
                    <a:gd name="T4" fmla="*/ 1670 w 5"/>
                    <a:gd name="T5" fmla="*/ 1340 h 5"/>
                    <a:gd name="T6" fmla="*/ 624 w 5"/>
                    <a:gd name="T7" fmla="*/ 2278 h 5"/>
                    <a:gd name="T8" fmla="*/ 0 w 5"/>
                    <a:gd name="T9" fmla="*/ 949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39" name="Group 266"/>
              <p:cNvGrpSpPr>
                <a:grpSpLocks/>
              </p:cNvGrpSpPr>
              <p:nvPr/>
            </p:nvGrpSpPr>
            <p:grpSpPr bwMode="auto">
              <a:xfrm>
                <a:off x="4088" y="2712"/>
                <a:ext cx="240" cy="288"/>
                <a:chOff x="4533" y="802"/>
                <a:chExt cx="285" cy="308"/>
              </a:xfrm>
            </p:grpSpPr>
            <p:sp>
              <p:nvSpPr>
                <p:cNvPr id="76122" name="Freeform 267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3" name="Freeform 268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4" name="Freeform 269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5" name="Freeform 270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6" name="Freeform 271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7" name="Freeform 272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8" name="Freeform 273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9" name="Freeform 274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0" name="Freeform 275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1" name="Freeform 276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2" name="Freeform 277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3" name="Freeform 278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4" name="Freeform 279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5" name="Freeform 280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36" name="Freeform 281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0" name="Group 282"/>
              <p:cNvGrpSpPr>
                <a:grpSpLocks/>
              </p:cNvGrpSpPr>
              <p:nvPr/>
            </p:nvGrpSpPr>
            <p:grpSpPr bwMode="auto">
              <a:xfrm>
                <a:off x="3848" y="2664"/>
                <a:ext cx="240" cy="288"/>
                <a:chOff x="4533" y="802"/>
                <a:chExt cx="285" cy="308"/>
              </a:xfrm>
            </p:grpSpPr>
            <p:sp>
              <p:nvSpPr>
                <p:cNvPr id="76107" name="Freeform 283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8" name="Freeform 284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9" name="Freeform 285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0" name="Freeform 286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1" name="Freeform 287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2" name="Freeform 288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3" name="Freeform 289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4" name="Freeform 290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5" name="Freeform 291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6" name="Freeform 292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7" name="Freeform 293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8" name="Freeform 294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19" name="Freeform 295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0" name="Freeform 296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21" name="Freeform 297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1" name="Group 298"/>
              <p:cNvGrpSpPr>
                <a:grpSpLocks/>
              </p:cNvGrpSpPr>
              <p:nvPr/>
            </p:nvGrpSpPr>
            <p:grpSpPr bwMode="auto">
              <a:xfrm>
                <a:off x="3992" y="2520"/>
                <a:ext cx="240" cy="288"/>
                <a:chOff x="4533" y="802"/>
                <a:chExt cx="285" cy="308"/>
              </a:xfrm>
            </p:grpSpPr>
            <p:sp>
              <p:nvSpPr>
                <p:cNvPr id="76092" name="Freeform 299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3" name="Freeform 300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4" name="Freeform 301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5" name="Freeform 302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6" name="Freeform 303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7" name="Freeform 304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8" name="Freeform 305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9" name="Freeform 306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0" name="Freeform 307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1" name="Freeform 308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2" name="Freeform 309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3" name="Freeform 310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4" name="Freeform 311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5" name="Freeform 312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06" name="Freeform 313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2" name="Group 314"/>
              <p:cNvGrpSpPr>
                <a:grpSpLocks/>
              </p:cNvGrpSpPr>
              <p:nvPr/>
            </p:nvGrpSpPr>
            <p:grpSpPr bwMode="auto">
              <a:xfrm rot="4169934">
                <a:off x="5280" y="2862"/>
                <a:ext cx="240" cy="288"/>
                <a:chOff x="4533" y="802"/>
                <a:chExt cx="285" cy="308"/>
              </a:xfrm>
            </p:grpSpPr>
            <p:sp>
              <p:nvSpPr>
                <p:cNvPr id="76077" name="Freeform 315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8" name="Freeform 316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9" name="Freeform 317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0" name="Freeform 318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1" name="Freeform 319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2" name="Freeform 320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3" name="Freeform 321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4" name="Freeform 322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5" name="Freeform 323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6" name="Freeform 324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7" name="Freeform 325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8" name="Freeform 326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89" name="Freeform 327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0" name="Freeform 328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91" name="Freeform 329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3" name="Group 330"/>
              <p:cNvGrpSpPr>
                <a:grpSpLocks/>
              </p:cNvGrpSpPr>
              <p:nvPr/>
            </p:nvGrpSpPr>
            <p:grpSpPr bwMode="auto">
              <a:xfrm rot="4169934">
                <a:off x="5456" y="2880"/>
                <a:ext cx="240" cy="288"/>
                <a:chOff x="4533" y="802"/>
                <a:chExt cx="285" cy="308"/>
              </a:xfrm>
            </p:grpSpPr>
            <p:sp>
              <p:nvSpPr>
                <p:cNvPr id="76062" name="Freeform 331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3" name="Freeform 332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4" name="Freeform 333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5" name="Freeform 334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6" name="Freeform 335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7" name="Freeform 336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8" name="Freeform 337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9" name="Freeform 338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0" name="Freeform 339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1" name="Freeform 340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2" name="Freeform 341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3" name="Freeform 342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4" name="Freeform 343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5" name="Freeform 344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76" name="Freeform 345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4" name="Group 346"/>
              <p:cNvGrpSpPr>
                <a:grpSpLocks/>
              </p:cNvGrpSpPr>
              <p:nvPr/>
            </p:nvGrpSpPr>
            <p:grpSpPr bwMode="auto">
              <a:xfrm>
                <a:off x="5336" y="2616"/>
                <a:ext cx="240" cy="192"/>
                <a:chOff x="770" y="1056"/>
                <a:chExt cx="1036" cy="1029"/>
              </a:xfrm>
            </p:grpSpPr>
            <p:sp>
              <p:nvSpPr>
                <p:cNvPr id="76049" name="Freeform 347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0" name="Freeform 348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1" name="Freeform 349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2" name="Freeform 350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3" name="Freeform 351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4" name="Freeform 352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5" name="Freeform 353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6" name="Freeform 354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7" name="Freeform 355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8" name="Freeform 356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59" name="Oval 357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0" name="Oval 358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61" name="Oval 359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5" name="Group 360"/>
              <p:cNvGrpSpPr>
                <a:grpSpLocks/>
              </p:cNvGrpSpPr>
              <p:nvPr/>
            </p:nvGrpSpPr>
            <p:grpSpPr bwMode="auto">
              <a:xfrm>
                <a:off x="5336" y="2760"/>
                <a:ext cx="240" cy="192"/>
                <a:chOff x="770" y="1056"/>
                <a:chExt cx="1036" cy="1029"/>
              </a:xfrm>
            </p:grpSpPr>
            <p:sp>
              <p:nvSpPr>
                <p:cNvPr id="76036" name="Freeform 361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7" name="Freeform 362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8" name="Freeform 363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9" name="Freeform 364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0" name="Freeform 365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1" name="Freeform 366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2" name="Freeform 367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3" name="Freeform 368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4" name="Freeform 369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5" name="Freeform 370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6" name="Oval 371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7" name="Oval 372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48" name="Oval 373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6" name="Group 374"/>
              <p:cNvGrpSpPr>
                <a:grpSpLocks/>
              </p:cNvGrpSpPr>
              <p:nvPr/>
            </p:nvGrpSpPr>
            <p:grpSpPr bwMode="auto">
              <a:xfrm>
                <a:off x="4184" y="2568"/>
                <a:ext cx="240" cy="192"/>
                <a:chOff x="770" y="1056"/>
                <a:chExt cx="1036" cy="1029"/>
              </a:xfrm>
            </p:grpSpPr>
            <p:sp>
              <p:nvSpPr>
                <p:cNvPr id="76023" name="Freeform 375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4" name="Freeform 376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5" name="Freeform 377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6" name="Freeform 378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7" name="Freeform 379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8" name="Freeform 380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9" name="Freeform 381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0" name="Freeform 382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1" name="Freeform 383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2" name="Freeform 384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3" name="Oval 385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4" name="Oval 386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35" name="Oval 387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7" name="Group 388"/>
              <p:cNvGrpSpPr>
                <a:grpSpLocks/>
              </p:cNvGrpSpPr>
              <p:nvPr/>
            </p:nvGrpSpPr>
            <p:grpSpPr bwMode="auto">
              <a:xfrm>
                <a:off x="5477" y="2712"/>
                <a:ext cx="240" cy="192"/>
                <a:chOff x="770" y="1056"/>
                <a:chExt cx="1036" cy="1029"/>
              </a:xfrm>
            </p:grpSpPr>
            <p:sp>
              <p:nvSpPr>
                <p:cNvPr id="76010" name="Freeform 389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1" name="Freeform 390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2" name="Freeform 391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3" name="Freeform 392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4" name="Freeform 393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5" name="Freeform 394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6" name="Freeform 395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7" name="Freeform 396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8" name="Freeform 397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19" name="Freeform 398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0" name="Oval 399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1" name="Oval 400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22" name="Oval 401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8" name="Group 402"/>
              <p:cNvGrpSpPr>
                <a:grpSpLocks/>
              </p:cNvGrpSpPr>
              <p:nvPr/>
            </p:nvGrpSpPr>
            <p:grpSpPr bwMode="auto">
              <a:xfrm>
                <a:off x="3848" y="2184"/>
                <a:ext cx="240" cy="240"/>
                <a:chOff x="2229" y="1373"/>
                <a:chExt cx="1207" cy="1184"/>
              </a:xfrm>
            </p:grpSpPr>
            <p:sp>
              <p:nvSpPr>
                <p:cNvPr id="75997" name="Freeform 403"/>
                <p:cNvSpPr>
                  <a:spLocks/>
                </p:cNvSpPr>
                <p:nvPr/>
              </p:nvSpPr>
              <p:spPr bwMode="auto">
                <a:xfrm>
                  <a:off x="2241" y="1373"/>
                  <a:ext cx="1195" cy="1184"/>
                </a:xfrm>
                <a:custGeom>
                  <a:avLst/>
                  <a:gdLst>
                    <a:gd name="T0" fmla="*/ 10750 w 478"/>
                    <a:gd name="T1" fmla="*/ 4459 h 444"/>
                    <a:gd name="T2" fmla="*/ 2083 w 478"/>
                    <a:gd name="T3" fmla="*/ 19968 h 444"/>
                    <a:gd name="T4" fmla="*/ 3250 w 478"/>
                    <a:gd name="T5" fmla="*/ 42077 h 444"/>
                    <a:gd name="T6" fmla="*/ 30988 w 478"/>
                    <a:gd name="T7" fmla="*/ 53000 h 444"/>
                    <a:gd name="T8" fmla="*/ 36845 w 478"/>
                    <a:gd name="T9" fmla="*/ 9707 h 444"/>
                    <a:gd name="T10" fmla="*/ 24738 w 478"/>
                    <a:gd name="T11" fmla="*/ 1877 h 444"/>
                    <a:gd name="T12" fmla="*/ 10750 w 478"/>
                    <a:gd name="T13" fmla="*/ 4459 h 4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8" h="444">
                      <a:moveTo>
                        <a:pt x="110" y="33"/>
                      </a:moveTo>
                      <a:cubicBezTo>
                        <a:pt x="53" y="66"/>
                        <a:pt x="45" y="92"/>
                        <a:pt x="21" y="148"/>
                      </a:cubicBezTo>
                      <a:cubicBezTo>
                        <a:pt x="0" y="199"/>
                        <a:pt x="7" y="264"/>
                        <a:pt x="33" y="312"/>
                      </a:cubicBezTo>
                      <a:cubicBezTo>
                        <a:pt x="82" y="404"/>
                        <a:pt x="227" y="444"/>
                        <a:pt x="317" y="393"/>
                      </a:cubicBezTo>
                      <a:cubicBezTo>
                        <a:pt x="424" y="333"/>
                        <a:pt x="478" y="167"/>
                        <a:pt x="377" y="72"/>
                      </a:cubicBezTo>
                      <a:cubicBezTo>
                        <a:pt x="342" y="39"/>
                        <a:pt x="298" y="23"/>
                        <a:pt x="253" y="14"/>
                      </a:cubicBezTo>
                      <a:cubicBezTo>
                        <a:pt x="183" y="0"/>
                        <a:pt x="150" y="12"/>
                        <a:pt x="110" y="33"/>
                      </a:cubicBez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8" name="Freeform 404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9" name="Freeform 405"/>
                <p:cNvSpPr>
                  <a:spLocks/>
                </p:cNvSpPr>
                <p:nvPr/>
              </p:nvSpPr>
              <p:spPr bwMode="auto">
                <a:xfrm>
                  <a:off x="2439" y="1648"/>
                  <a:ext cx="847" cy="717"/>
                </a:xfrm>
                <a:custGeom>
                  <a:avLst/>
                  <a:gdLst>
                    <a:gd name="T0" fmla="*/ 0 w 339"/>
                    <a:gd name="T1" fmla="*/ 23275 h 269"/>
                    <a:gd name="T2" fmla="*/ 10406 w 339"/>
                    <a:gd name="T3" fmla="*/ 34429 h 269"/>
                    <a:gd name="T4" fmla="*/ 22804 w 339"/>
                    <a:gd name="T5" fmla="*/ 31337 h 269"/>
                    <a:gd name="T6" fmla="*/ 25925 w 339"/>
                    <a:gd name="T7" fmla="*/ 0 h 269"/>
                    <a:gd name="T8" fmla="*/ 26499 w 339"/>
                    <a:gd name="T9" fmla="*/ 13882 h 269"/>
                    <a:gd name="T10" fmla="*/ 23274 w 339"/>
                    <a:gd name="T11" fmla="*/ 19388 h 269"/>
                    <a:gd name="T12" fmla="*/ 20076 w 339"/>
                    <a:gd name="T13" fmla="*/ 25130 h 269"/>
                    <a:gd name="T14" fmla="*/ 10994 w 339"/>
                    <a:gd name="T15" fmla="*/ 29576 h 269"/>
                    <a:gd name="T16" fmla="*/ 4557 w 339"/>
                    <a:gd name="T17" fmla="*/ 26342 h 269"/>
                    <a:gd name="T18" fmla="*/ 780 w 339"/>
                    <a:gd name="T19" fmla="*/ 23821 h 26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39" h="269">
                      <a:moveTo>
                        <a:pt x="0" y="173"/>
                      </a:moveTo>
                      <a:cubicBezTo>
                        <a:pt x="10" y="229"/>
                        <a:pt x="64" y="243"/>
                        <a:pt x="107" y="256"/>
                      </a:cubicBezTo>
                      <a:cubicBezTo>
                        <a:pt x="154" y="269"/>
                        <a:pt x="196" y="265"/>
                        <a:pt x="234" y="233"/>
                      </a:cubicBezTo>
                      <a:cubicBezTo>
                        <a:pt x="295" y="179"/>
                        <a:pt x="339" y="58"/>
                        <a:pt x="266" y="0"/>
                      </a:cubicBezTo>
                      <a:cubicBezTo>
                        <a:pt x="273" y="33"/>
                        <a:pt x="287" y="70"/>
                        <a:pt x="272" y="103"/>
                      </a:cubicBezTo>
                      <a:cubicBezTo>
                        <a:pt x="265" y="118"/>
                        <a:pt x="251" y="132"/>
                        <a:pt x="239" y="144"/>
                      </a:cubicBezTo>
                      <a:cubicBezTo>
                        <a:pt x="225" y="158"/>
                        <a:pt x="218" y="173"/>
                        <a:pt x="206" y="187"/>
                      </a:cubicBezTo>
                      <a:cubicBezTo>
                        <a:pt x="187" y="211"/>
                        <a:pt x="144" y="222"/>
                        <a:pt x="113" y="220"/>
                      </a:cubicBezTo>
                      <a:cubicBezTo>
                        <a:pt x="85" y="219"/>
                        <a:pt x="68" y="208"/>
                        <a:pt x="47" y="196"/>
                      </a:cubicBezTo>
                      <a:cubicBezTo>
                        <a:pt x="35" y="188"/>
                        <a:pt x="14" y="192"/>
                        <a:pt x="8" y="177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0" name="Freeform 406"/>
                <p:cNvSpPr>
                  <a:spLocks/>
                </p:cNvSpPr>
                <p:nvPr/>
              </p:nvSpPr>
              <p:spPr bwMode="auto">
                <a:xfrm>
                  <a:off x="2416" y="1515"/>
                  <a:ext cx="430" cy="426"/>
                </a:xfrm>
                <a:custGeom>
                  <a:avLst/>
                  <a:gdLst>
                    <a:gd name="T0" fmla="*/ 11145 w 172"/>
                    <a:gd name="T1" fmla="*/ 546 h 160"/>
                    <a:gd name="T2" fmla="*/ 4220 w 172"/>
                    <a:gd name="T3" fmla="*/ 6289 h 160"/>
                    <a:gd name="T4" fmla="*/ 520 w 172"/>
                    <a:gd name="T5" fmla="*/ 21401 h 160"/>
                    <a:gd name="T6" fmla="*/ 6063 w 172"/>
                    <a:gd name="T7" fmla="*/ 6835 h 160"/>
                    <a:gd name="T8" fmla="*/ 8595 w 172"/>
                    <a:gd name="T9" fmla="*/ 5232 h 160"/>
                    <a:gd name="T10" fmla="*/ 10158 w 172"/>
                    <a:gd name="T11" fmla="*/ 2567 h 160"/>
                    <a:gd name="T12" fmla="*/ 16800 w 172"/>
                    <a:gd name="T13" fmla="*/ 546 h 160"/>
                    <a:gd name="T14" fmla="*/ 11145 w 172"/>
                    <a:gd name="T15" fmla="*/ 809 h 1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2" h="160">
                      <a:moveTo>
                        <a:pt x="114" y="4"/>
                      </a:moveTo>
                      <a:cubicBezTo>
                        <a:pt x="86" y="17"/>
                        <a:pt x="64" y="24"/>
                        <a:pt x="43" y="47"/>
                      </a:cubicBezTo>
                      <a:cubicBezTo>
                        <a:pt x="17" y="76"/>
                        <a:pt x="0" y="120"/>
                        <a:pt x="5" y="160"/>
                      </a:cubicBezTo>
                      <a:cubicBezTo>
                        <a:pt x="13" y="120"/>
                        <a:pt x="27" y="74"/>
                        <a:pt x="62" y="51"/>
                      </a:cubicBezTo>
                      <a:cubicBezTo>
                        <a:pt x="70" y="46"/>
                        <a:pt x="81" y="44"/>
                        <a:pt x="88" y="39"/>
                      </a:cubicBezTo>
                      <a:cubicBezTo>
                        <a:pt x="96" y="32"/>
                        <a:pt x="96" y="25"/>
                        <a:pt x="104" y="19"/>
                      </a:cubicBezTo>
                      <a:cubicBezTo>
                        <a:pt x="116" y="8"/>
                        <a:pt x="158" y="9"/>
                        <a:pt x="172" y="4"/>
                      </a:cubicBezTo>
                      <a:cubicBezTo>
                        <a:pt x="163" y="0"/>
                        <a:pt x="123" y="2"/>
                        <a:pt x="114" y="6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1" name="Freeform 407"/>
                <p:cNvSpPr>
                  <a:spLocks/>
                </p:cNvSpPr>
                <p:nvPr/>
              </p:nvSpPr>
              <p:spPr bwMode="auto">
                <a:xfrm>
                  <a:off x="2581" y="1701"/>
                  <a:ext cx="777" cy="816"/>
                </a:xfrm>
                <a:custGeom>
                  <a:avLst/>
                  <a:gdLst>
                    <a:gd name="T0" fmla="*/ 0 w 311"/>
                    <a:gd name="T1" fmla="*/ 36160 h 306"/>
                    <a:gd name="T2" fmla="*/ 387 w 311"/>
                    <a:gd name="T3" fmla="*/ 36259 h 306"/>
                    <a:gd name="T4" fmla="*/ 20337 w 311"/>
                    <a:gd name="T5" fmla="*/ 32768 h 306"/>
                    <a:gd name="T6" fmla="*/ 26186 w 311"/>
                    <a:gd name="T7" fmla="*/ 0 h 306"/>
                    <a:gd name="T8" fmla="*/ 17809 w 311"/>
                    <a:gd name="T9" fmla="*/ 32768 h 306"/>
                    <a:gd name="T10" fmla="*/ 0 w 311"/>
                    <a:gd name="T11" fmla="*/ 3616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11" h="306">
                      <a:moveTo>
                        <a:pt x="0" y="268"/>
                      </a:moveTo>
                      <a:cubicBezTo>
                        <a:pt x="1" y="268"/>
                        <a:pt x="2" y="269"/>
                        <a:pt x="4" y="269"/>
                      </a:cubicBezTo>
                      <a:cubicBezTo>
                        <a:pt x="46" y="287"/>
                        <a:pt x="137" y="306"/>
                        <a:pt x="209" y="243"/>
                      </a:cubicBezTo>
                      <a:cubicBezTo>
                        <a:pt x="284" y="178"/>
                        <a:pt x="311" y="54"/>
                        <a:pt x="269" y="0"/>
                      </a:cubicBezTo>
                      <a:cubicBezTo>
                        <a:pt x="288" y="52"/>
                        <a:pt x="288" y="176"/>
                        <a:pt x="183" y="243"/>
                      </a:cubicBezTo>
                      <a:cubicBezTo>
                        <a:pt x="139" y="263"/>
                        <a:pt x="99" y="294"/>
                        <a:pt x="0" y="26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2" name="Freeform 408"/>
                <p:cNvSpPr>
                  <a:spLocks/>
                </p:cNvSpPr>
                <p:nvPr/>
              </p:nvSpPr>
              <p:spPr bwMode="auto">
                <a:xfrm>
                  <a:off x="2229" y="1536"/>
                  <a:ext cx="210" cy="771"/>
                </a:xfrm>
                <a:custGeom>
                  <a:avLst/>
                  <a:gdLst>
                    <a:gd name="T0" fmla="*/ 8208 w 84"/>
                    <a:gd name="T1" fmla="*/ 0 h 289"/>
                    <a:gd name="T2" fmla="*/ 3520 w 84"/>
                    <a:gd name="T3" fmla="*/ 11202 h 289"/>
                    <a:gd name="T4" fmla="*/ 7625 w 84"/>
                    <a:gd name="T5" fmla="*/ 39060 h 289"/>
                    <a:gd name="T6" fmla="*/ 3908 w 84"/>
                    <a:gd name="T7" fmla="*/ 15644 h 289"/>
                    <a:gd name="T8" fmla="*/ 8208 w 84"/>
                    <a:gd name="T9" fmla="*/ 0 h 2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289">
                      <a:moveTo>
                        <a:pt x="84" y="0"/>
                      </a:moveTo>
                      <a:cubicBezTo>
                        <a:pt x="55" y="24"/>
                        <a:pt x="45" y="59"/>
                        <a:pt x="36" y="83"/>
                      </a:cubicBezTo>
                      <a:cubicBezTo>
                        <a:pt x="19" y="123"/>
                        <a:pt x="0" y="215"/>
                        <a:pt x="78" y="289"/>
                      </a:cubicBezTo>
                      <a:cubicBezTo>
                        <a:pt x="59" y="268"/>
                        <a:pt x="19" y="180"/>
                        <a:pt x="40" y="116"/>
                      </a:cubicBezTo>
                      <a:cubicBezTo>
                        <a:pt x="62" y="52"/>
                        <a:pt x="57" y="26"/>
                        <a:pt x="84" y="0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3" name="Freeform 409"/>
                <p:cNvSpPr>
                  <a:spLocks/>
                </p:cNvSpPr>
                <p:nvPr/>
              </p:nvSpPr>
              <p:spPr bwMode="auto">
                <a:xfrm>
                  <a:off x="2856" y="2059"/>
                  <a:ext cx="417" cy="405"/>
                </a:xfrm>
                <a:custGeom>
                  <a:avLst/>
                  <a:gdLst>
                    <a:gd name="T0" fmla="*/ 16206 w 167"/>
                    <a:gd name="T1" fmla="*/ 0 h 152"/>
                    <a:gd name="T2" fmla="*/ 0 w 167"/>
                    <a:gd name="T3" fmla="*/ 20410 h 152"/>
                    <a:gd name="T4" fmla="*/ 16206 w 167"/>
                    <a:gd name="T5" fmla="*/ 0 h 1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7" h="152">
                      <a:moveTo>
                        <a:pt x="167" y="0"/>
                      </a:moveTo>
                      <a:cubicBezTo>
                        <a:pt x="159" y="26"/>
                        <a:pt x="119" y="140"/>
                        <a:pt x="0" y="152"/>
                      </a:cubicBezTo>
                      <a:cubicBezTo>
                        <a:pt x="27" y="148"/>
                        <a:pt x="127" y="107"/>
                        <a:pt x="167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4" name="Freeform 410"/>
                <p:cNvSpPr>
                  <a:spLocks/>
                </p:cNvSpPr>
                <p:nvPr/>
              </p:nvSpPr>
              <p:spPr bwMode="auto">
                <a:xfrm>
                  <a:off x="2689" y="1856"/>
                  <a:ext cx="527" cy="499"/>
                </a:xfrm>
                <a:custGeom>
                  <a:avLst/>
                  <a:gdLst>
                    <a:gd name="T0" fmla="*/ 0 w 211"/>
                    <a:gd name="T1" fmla="*/ 23426 h 187"/>
                    <a:gd name="T2" fmla="*/ 11092 w 211"/>
                    <a:gd name="T3" fmla="*/ 22607 h 187"/>
                    <a:gd name="T4" fmla="*/ 17978 w 211"/>
                    <a:gd name="T5" fmla="*/ 12005 h 187"/>
                    <a:gd name="T6" fmla="*/ 19924 w 211"/>
                    <a:gd name="T7" fmla="*/ 0 h 187"/>
                    <a:gd name="T8" fmla="*/ 15178 w 211"/>
                    <a:gd name="T9" fmla="*/ 15410 h 187"/>
                    <a:gd name="T10" fmla="*/ 6032 w 211"/>
                    <a:gd name="T11" fmla="*/ 23677 h 187"/>
                    <a:gd name="T12" fmla="*/ 0 w 211"/>
                    <a:gd name="T13" fmla="*/ 23426 h 1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1" h="187">
                      <a:moveTo>
                        <a:pt x="0" y="173"/>
                      </a:moveTo>
                      <a:cubicBezTo>
                        <a:pt x="42" y="187"/>
                        <a:pt x="77" y="187"/>
                        <a:pt x="114" y="167"/>
                      </a:cubicBezTo>
                      <a:cubicBezTo>
                        <a:pt x="150" y="146"/>
                        <a:pt x="170" y="118"/>
                        <a:pt x="185" y="89"/>
                      </a:cubicBezTo>
                      <a:cubicBezTo>
                        <a:pt x="199" y="60"/>
                        <a:pt x="211" y="26"/>
                        <a:pt x="205" y="0"/>
                      </a:cubicBezTo>
                      <a:cubicBezTo>
                        <a:pt x="205" y="16"/>
                        <a:pt x="177" y="88"/>
                        <a:pt x="156" y="114"/>
                      </a:cubicBezTo>
                      <a:cubicBezTo>
                        <a:pt x="135" y="140"/>
                        <a:pt x="81" y="173"/>
                        <a:pt x="62" y="175"/>
                      </a:cubicBezTo>
                      <a:cubicBezTo>
                        <a:pt x="44" y="176"/>
                        <a:pt x="10" y="178"/>
                        <a:pt x="0" y="173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5" name="Freeform 411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6" name="Freeform 412"/>
                <p:cNvSpPr>
                  <a:spLocks/>
                </p:cNvSpPr>
                <p:nvPr/>
              </p:nvSpPr>
              <p:spPr bwMode="auto">
                <a:xfrm>
                  <a:off x="2239" y="1373"/>
                  <a:ext cx="1197" cy="1182"/>
                </a:xfrm>
                <a:custGeom>
                  <a:avLst/>
                  <a:gdLst>
                    <a:gd name="T0" fmla="*/ 10798 w 479"/>
                    <a:gd name="T1" fmla="*/ 4464 h 443"/>
                    <a:gd name="T2" fmla="*/ 2137 w 479"/>
                    <a:gd name="T3" fmla="*/ 19870 h 443"/>
                    <a:gd name="T4" fmla="*/ 3309 w 479"/>
                    <a:gd name="T5" fmla="*/ 42168 h 443"/>
                    <a:gd name="T6" fmla="*/ 31005 w 479"/>
                    <a:gd name="T7" fmla="*/ 53166 h 443"/>
                    <a:gd name="T8" fmla="*/ 36862 w 479"/>
                    <a:gd name="T9" fmla="*/ 9576 h 443"/>
                    <a:gd name="T10" fmla="*/ 24767 w 479"/>
                    <a:gd name="T11" fmla="*/ 1878 h 443"/>
                    <a:gd name="T12" fmla="*/ 10798 w 479"/>
                    <a:gd name="T13" fmla="*/ 4464 h 4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9" h="443">
                      <a:moveTo>
                        <a:pt x="111" y="33"/>
                      </a:moveTo>
                      <a:cubicBezTo>
                        <a:pt x="54" y="65"/>
                        <a:pt x="46" y="92"/>
                        <a:pt x="22" y="147"/>
                      </a:cubicBezTo>
                      <a:cubicBezTo>
                        <a:pt x="0" y="198"/>
                        <a:pt x="8" y="264"/>
                        <a:pt x="34" y="312"/>
                      </a:cubicBezTo>
                      <a:cubicBezTo>
                        <a:pt x="83" y="403"/>
                        <a:pt x="228" y="443"/>
                        <a:pt x="318" y="393"/>
                      </a:cubicBezTo>
                      <a:cubicBezTo>
                        <a:pt x="425" y="333"/>
                        <a:pt x="479" y="167"/>
                        <a:pt x="378" y="71"/>
                      </a:cubicBezTo>
                      <a:cubicBezTo>
                        <a:pt x="343" y="38"/>
                        <a:pt x="299" y="23"/>
                        <a:pt x="254" y="14"/>
                      </a:cubicBezTo>
                      <a:cubicBezTo>
                        <a:pt x="184" y="0"/>
                        <a:pt x="150" y="11"/>
                        <a:pt x="111" y="3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7" name="Oval 413"/>
                <p:cNvSpPr>
                  <a:spLocks noChangeArrowheads="1"/>
                </p:cNvSpPr>
                <p:nvPr/>
              </p:nvSpPr>
              <p:spPr bwMode="auto">
                <a:xfrm>
                  <a:off x="2524" y="1512"/>
                  <a:ext cx="85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8" name="Oval 414"/>
                <p:cNvSpPr>
                  <a:spLocks noChangeArrowheads="1"/>
                </p:cNvSpPr>
                <p:nvPr/>
              </p:nvSpPr>
              <p:spPr bwMode="auto">
                <a:xfrm>
                  <a:off x="2606" y="1507"/>
                  <a:ext cx="33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09" name="Oval 415"/>
                <p:cNvSpPr>
                  <a:spLocks noChangeArrowheads="1"/>
                </p:cNvSpPr>
                <p:nvPr/>
              </p:nvSpPr>
              <p:spPr bwMode="auto">
                <a:xfrm>
                  <a:off x="2499" y="1573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49" name="Group 416"/>
              <p:cNvGrpSpPr>
                <a:grpSpLocks/>
              </p:cNvGrpSpPr>
              <p:nvPr/>
            </p:nvGrpSpPr>
            <p:grpSpPr bwMode="auto">
              <a:xfrm>
                <a:off x="4280" y="1464"/>
                <a:ext cx="240" cy="240"/>
                <a:chOff x="2229" y="1373"/>
                <a:chExt cx="1207" cy="1184"/>
              </a:xfrm>
            </p:grpSpPr>
            <p:sp>
              <p:nvSpPr>
                <p:cNvPr id="75984" name="Freeform 417"/>
                <p:cNvSpPr>
                  <a:spLocks/>
                </p:cNvSpPr>
                <p:nvPr/>
              </p:nvSpPr>
              <p:spPr bwMode="auto">
                <a:xfrm>
                  <a:off x="2241" y="1373"/>
                  <a:ext cx="1195" cy="1184"/>
                </a:xfrm>
                <a:custGeom>
                  <a:avLst/>
                  <a:gdLst>
                    <a:gd name="T0" fmla="*/ 10750 w 478"/>
                    <a:gd name="T1" fmla="*/ 4459 h 444"/>
                    <a:gd name="T2" fmla="*/ 2083 w 478"/>
                    <a:gd name="T3" fmla="*/ 19968 h 444"/>
                    <a:gd name="T4" fmla="*/ 3250 w 478"/>
                    <a:gd name="T5" fmla="*/ 42077 h 444"/>
                    <a:gd name="T6" fmla="*/ 30988 w 478"/>
                    <a:gd name="T7" fmla="*/ 53000 h 444"/>
                    <a:gd name="T8" fmla="*/ 36845 w 478"/>
                    <a:gd name="T9" fmla="*/ 9707 h 444"/>
                    <a:gd name="T10" fmla="*/ 24738 w 478"/>
                    <a:gd name="T11" fmla="*/ 1877 h 444"/>
                    <a:gd name="T12" fmla="*/ 10750 w 478"/>
                    <a:gd name="T13" fmla="*/ 4459 h 4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8" h="444">
                      <a:moveTo>
                        <a:pt x="110" y="33"/>
                      </a:moveTo>
                      <a:cubicBezTo>
                        <a:pt x="53" y="66"/>
                        <a:pt x="45" y="92"/>
                        <a:pt x="21" y="148"/>
                      </a:cubicBezTo>
                      <a:cubicBezTo>
                        <a:pt x="0" y="199"/>
                        <a:pt x="7" y="264"/>
                        <a:pt x="33" y="312"/>
                      </a:cubicBezTo>
                      <a:cubicBezTo>
                        <a:pt x="82" y="404"/>
                        <a:pt x="227" y="444"/>
                        <a:pt x="317" y="393"/>
                      </a:cubicBezTo>
                      <a:cubicBezTo>
                        <a:pt x="424" y="333"/>
                        <a:pt x="478" y="167"/>
                        <a:pt x="377" y="72"/>
                      </a:cubicBezTo>
                      <a:cubicBezTo>
                        <a:pt x="342" y="39"/>
                        <a:pt x="298" y="23"/>
                        <a:pt x="253" y="14"/>
                      </a:cubicBezTo>
                      <a:cubicBezTo>
                        <a:pt x="183" y="0"/>
                        <a:pt x="150" y="12"/>
                        <a:pt x="110" y="33"/>
                      </a:cubicBez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5" name="Freeform 418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6" name="Freeform 419"/>
                <p:cNvSpPr>
                  <a:spLocks/>
                </p:cNvSpPr>
                <p:nvPr/>
              </p:nvSpPr>
              <p:spPr bwMode="auto">
                <a:xfrm>
                  <a:off x="2439" y="1648"/>
                  <a:ext cx="847" cy="717"/>
                </a:xfrm>
                <a:custGeom>
                  <a:avLst/>
                  <a:gdLst>
                    <a:gd name="T0" fmla="*/ 0 w 339"/>
                    <a:gd name="T1" fmla="*/ 23275 h 269"/>
                    <a:gd name="T2" fmla="*/ 10406 w 339"/>
                    <a:gd name="T3" fmla="*/ 34429 h 269"/>
                    <a:gd name="T4" fmla="*/ 22804 w 339"/>
                    <a:gd name="T5" fmla="*/ 31337 h 269"/>
                    <a:gd name="T6" fmla="*/ 25925 w 339"/>
                    <a:gd name="T7" fmla="*/ 0 h 269"/>
                    <a:gd name="T8" fmla="*/ 26499 w 339"/>
                    <a:gd name="T9" fmla="*/ 13882 h 269"/>
                    <a:gd name="T10" fmla="*/ 23274 w 339"/>
                    <a:gd name="T11" fmla="*/ 19388 h 269"/>
                    <a:gd name="T12" fmla="*/ 20076 w 339"/>
                    <a:gd name="T13" fmla="*/ 25130 h 269"/>
                    <a:gd name="T14" fmla="*/ 10994 w 339"/>
                    <a:gd name="T15" fmla="*/ 29576 h 269"/>
                    <a:gd name="T16" fmla="*/ 4557 w 339"/>
                    <a:gd name="T17" fmla="*/ 26342 h 269"/>
                    <a:gd name="T18" fmla="*/ 780 w 339"/>
                    <a:gd name="T19" fmla="*/ 23821 h 26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39" h="269">
                      <a:moveTo>
                        <a:pt x="0" y="173"/>
                      </a:moveTo>
                      <a:cubicBezTo>
                        <a:pt x="10" y="229"/>
                        <a:pt x="64" y="243"/>
                        <a:pt x="107" y="256"/>
                      </a:cubicBezTo>
                      <a:cubicBezTo>
                        <a:pt x="154" y="269"/>
                        <a:pt x="196" y="265"/>
                        <a:pt x="234" y="233"/>
                      </a:cubicBezTo>
                      <a:cubicBezTo>
                        <a:pt x="295" y="179"/>
                        <a:pt x="339" y="58"/>
                        <a:pt x="266" y="0"/>
                      </a:cubicBezTo>
                      <a:cubicBezTo>
                        <a:pt x="273" y="33"/>
                        <a:pt x="287" y="70"/>
                        <a:pt x="272" y="103"/>
                      </a:cubicBezTo>
                      <a:cubicBezTo>
                        <a:pt x="265" y="118"/>
                        <a:pt x="251" y="132"/>
                        <a:pt x="239" y="144"/>
                      </a:cubicBezTo>
                      <a:cubicBezTo>
                        <a:pt x="225" y="158"/>
                        <a:pt x="218" y="173"/>
                        <a:pt x="206" y="187"/>
                      </a:cubicBezTo>
                      <a:cubicBezTo>
                        <a:pt x="187" y="211"/>
                        <a:pt x="144" y="222"/>
                        <a:pt x="113" y="220"/>
                      </a:cubicBezTo>
                      <a:cubicBezTo>
                        <a:pt x="85" y="219"/>
                        <a:pt x="68" y="208"/>
                        <a:pt x="47" y="196"/>
                      </a:cubicBezTo>
                      <a:cubicBezTo>
                        <a:pt x="35" y="188"/>
                        <a:pt x="14" y="192"/>
                        <a:pt x="8" y="177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7" name="Freeform 420"/>
                <p:cNvSpPr>
                  <a:spLocks/>
                </p:cNvSpPr>
                <p:nvPr/>
              </p:nvSpPr>
              <p:spPr bwMode="auto">
                <a:xfrm>
                  <a:off x="2416" y="1515"/>
                  <a:ext cx="430" cy="426"/>
                </a:xfrm>
                <a:custGeom>
                  <a:avLst/>
                  <a:gdLst>
                    <a:gd name="T0" fmla="*/ 11145 w 172"/>
                    <a:gd name="T1" fmla="*/ 546 h 160"/>
                    <a:gd name="T2" fmla="*/ 4220 w 172"/>
                    <a:gd name="T3" fmla="*/ 6289 h 160"/>
                    <a:gd name="T4" fmla="*/ 520 w 172"/>
                    <a:gd name="T5" fmla="*/ 21401 h 160"/>
                    <a:gd name="T6" fmla="*/ 6063 w 172"/>
                    <a:gd name="T7" fmla="*/ 6835 h 160"/>
                    <a:gd name="T8" fmla="*/ 8595 w 172"/>
                    <a:gd name="T9" fmla="*/ 5232 h 160"/>
                    <a:gd name="T10" fmla="*/ 10158 w 172"/>
                    <a:gd name="T11" fmla="*/ 2567 h 160"/>
                    <a:gd name="T12" fmla="*/ 16800 w 172"/>
                    <a:gd name="T13" fmla="*/ 546 h 160"/>
                    <a:gd name="T14" fmla="*/ 11145 w 172"/>
                    <a:gd name="T15" fmla="*/ 809 h 1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2" h="160">
                      <a:moveTo>
                        <a:pt x="114" y="4"/>
                      </a:moveTo>
                      <a:cubicBezTo>
                        <a:pt x="86" y="17"/>
                        <a:pt x="64" y="24"/>
                        <a:pt x="43" y="47"/>
                      </a:cubicBezTo>
                      <a:cubicBezTo>
                        <a:pt x="17" y="76"/>
                        <a:pt x="0" y="120"/>
                        <a:pt x="5" y="160"/>
                      </a:cubicBezTo>
                      <a:cubicBezTo>
                        <a:pt x="13" y="120"/>
                        <a:pt x="27" y="74"/>
                        <a:pt x="62" y="51"/>
                      </a:cubicBezTo>
                      <a:cubicBezTo>
                        <a:pt x="70" y="46"/>
                        <a:pt x="81" y="44"/>
                        <a:pt x="88" y="39"/>
                      </a:cubicBezTo>
                      <a:cubicBezTo>
                        <a:pt x="96" y="32"/>
                        <a:pt x="96" y="25"/>
                        <a:pt x="104" y="19"/>
                      </a:cubicBezTo>
                      <a:cubicBezTo>
                        <a:pt x="116" y="8"/>
                        <a:pt x="158" y="9"/>
                        <a:pt x="172" y="4"/>
                      </a:cubicBezTo>
                      <a:cubicBezTo>
                        <a:pt x="163" y="0"/>
                        <a:pt x="123" y="2"/>
                        <a:pt x="114" y="6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8" name="Freeform 421"/>
                <p:cNvSpPr>
                  <a:spLocks/>
                </p:cNvSpPr>
                <p:nvPr/>
              </p:nvSpPr>
              <p:spPr bwMode="auto">
                <a:xfrm>
                  <a:off x="2581" y="1701"/>
                  <a:ext cx="777" cy="816"/>
                </a:xfrm>
                <a:custGeom>
                  <a:avLst/>
                  <a:gdLst>
                    <a:gd name="T0" fmla="*/ 0 w 311"/>
                    <a:gd name="T1" fmla="*/ 36160 h 306"/>
                    <a:gd name="T2" fmla="*/ 387 w 311"/>
                    <a:gd name="T3" fmla="*/ 36259 h 306"/>
                    <a:gd name="T4" fmla="*/ 20337 w 311"/>
                    <a:gd name="T5" fmla="*/ 32768 h 306"/>
                    <a:gd name="T6" fmla="*/ 26186 w 311"/>
                    <a:gd name="T7" fmla="*/ 0 h 306"/>
                    <a:gd name="T8" fmla="*/ 17809 w 311"/>
                    <a:gd name="T9" fmla="*/ 32768 h 306"/>
                    <a:gd name="T10" fmla="*/ 0 w 311"/>
                    <a:gd name="T11" fmla="*/ 3616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11" h="306">
                      <a:moveTo>
                        <a:pt x="0" y="268"/>
                      </a:moveTo>
                      <a:cubicBezTo>
                        <a:pt x="1" y="268"/>
                        <a:pt x="2" y="269"/>
                        <a:pt x="4" y="269"/>
                      </a:cubicBezTo>
                      <a:cubicBezTo>
                        <a:pt x="46" y="287"/>
                        <a:pt x="137" y="306"/>
                        <a:pt x="209" y="243"/>
                      </a:cubicBezTo>
                      <a:cubicBezTo>
                        <a:pt x="284" y="178"/>
                        <a:pt x="311" y="54"/>
                        <a:pt x="269" y="0"/>
                      </a:cubicBezTo>
                      <a:cubicBezTo>
                        <a:pt x="288" y="52"/>
                        <a:pt x="288" y="176"/>
                        <a:pt x="183" y="243"/>
                      </a:cubicBezTo>
                      <a:cubicBezTo>
                        <a:pt x="139" y="263"/>
                        <a:pt x="99" y="294"/>
                        <a:pt x="0" y="268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9" name="Freeform 422"/>
                <p:cNvSpPr>
                  <a:spLocks/>
                </p:cNvSpPr>
                <p:nvPr/>
              </p:nvSpPr>
              <p:spPr bwMode="auto">
                <a:xfrm>
                  <a:off x="2229" y="1536"/>
                  <a:ext cx="210" cy="771"/>
                </a:xfrm>
                <a:custGeom>
                  <a:avLst/>
                  <a:gdLst>
                    <a:gd name="T0" fmla="*/ 8208 w 84"/>
                    <a:gd name="T1" fmla="*/ 0 h 289"/>
                    <a:gd name="T2" fmla="*/ 3520 w 84"/>
                    <a:gd name="T3" fmla="*/ 11202 h 289"/>
                    <a:gd name="T4" fmla="*/ 7625 w 84"/>
                    <a:gd name="T5" fmla="*/ 39060 h 289"/>
                    <a:gd name="T6" fmla="*/ 3908 w 84"/>
                    <a:gd name="T7" fmla="*/ 15644 h 289"/>
                    <a:gd name="T8" fmla="*/ 8208 w 84"/>
                    <a:gd name="T9" fmla="*/ 0 h 2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289">
                      <a:moveTo>
                        <a:pt x="84" y="0"/>
                      </a:moveTo>
                      <a:cubicBezTo>
                        <a:pt x="55" y="24"/>
                        <a:pt x="45" y="59"/>
                        <a:pt x="36" y="83"/>
                      </a:cubicBezTo>
                      <a:cubicBezTo>
                        <a:pt x="19" y="123"/>
                        <a:pt x="0" y="215"/>
                        <a:pt x="78" y="289"/>
                      </a:cubicBezTo>
                      <a:cubicBezTo>
                        <a:pt x="59" y="268"/>
                        <a:pt x="19" y="180"/>
                        <a:pt x="40" y="116"/>
                      </a:cubicBezTo>
                      <a:cubicBezTo>
                        <a:pt x="62" y="52"/>
                        <a:pt x="57" y="26"/>
                        <a:pt x="84" y="0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0" name="Freeform 423"/>
                <p:cNvSpPr>
                  <a:spLocks/>
                </p:cNvSpPr>
                <p:nvPr/>
              </p:nvSpPr>
              <p:spPr bwMode="auto">
                <a:xfrm>
                  <a:off x="2856" y="2059"/>
                  <a:ext cx="417" cy="405"/>
                </a:xfrm>
                <a:custGeom>
                  <a:avLst/>
                  <a:gdLst>
                    <a:gd name="T0" fmla="*/ 16206 w 167"/>
                    <a:gd name="T1" fmla="*/ 0 h 152"/>
                    <a:gd name="T2" fmla="*/ 0 w 167"/>
                    <a:gd name="T3" fmla="*/ 20410 h 152"/>
                    <a:gd name="T4" fmla="*/ 16206 w 167"/>
                    <a:gd name="T5" fmla="*/ 0 h 1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7" h="152">
                      <a:moveTo>
                        <a:pt x="167" y="0"/>
                      </a:moveTo>
                      <a:cubicBezTo>
                        <a:pt x="159" y="26"/>
                        <a:pt x="119" y="140"/>
                        <a:pt x="0" y="152"/>
                      </a:cubicBezTo>
                      <a:cubicBezTo>
                        <a:pt x="27" y="148"/>
                        <a:pt x="127" y="107"/>
                        <a:pt x="167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1" name="Freeform 424"/>
                <p:cNvSpPr>
                  <a:spLocks/>
                </p:cNvSpPr>
                <p:nvPr/>
              </p:nvSpPr>
              <p:spPr bwMode="auto">
                <a:xfrm>
                  <a:off x="2689" y="1856"/>
                  <a:ext cx="527" cy="499"/>
                </a:xfrm>
                <a:custGeom>
                  <a:avLst/>
                  <a:gdLst>
                    <a:gd name="T0" fmla="*/ 0 w 211"/>
                    <a:gd name="T1" fmla="*/ 23426 h 187"/>
                    <a:gd name="T2" fmla="*/ 11092 w 211"/>
                    <a:gd name="T3" fmla="*/ 22607 h 187"/>
                    <a:gd name="T4" fmla="*/ 17978 w 211"/>
                    <a:gd name="T5" fmla="*/ 12005 h 187"/>
                    <a:gd name="T6" fmla="*/ 19924 w 211"/>
                    <a:gd name="T7" fmla="*/ 0 h 187"/>
                    <a:gd name="T8" fmla="*/ 15178 w 211"/>
                    <a:gd name="T9" fmla="*/ 15410 h 187"/>
                    <a:gd name="T10" fmla="*/ 6032 w 211"/>
                    <a:gd name="T11" fmla="*/ 23677 h 187"/>
                    <a:gd name="T12" fmla="*/ 0 w 211"/>
                    <a:gd name="T13" fmla="*/ 23426 h 1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1" h="187">
                      <a:moveTo>
                        <a:pt x="0" y="173"/>
                      </a:moveTo>
                      <a:cubicBezTo>
                        <a:pt x="42" y="187"/>
                        <a:pt x="77" y="187"/>
                        <a:pt x="114" y="167"/>
                      </a:cubicBezTo>
                      <a:cubicBezTo>
                        <a:pt x="150" y="146"/>
                        <a:pt x="170" y="118"/>
                        <a:pt x="185" y="89"/>
                      </a:cubicBezTo>
                      <a:cubicBezTo>
                        <a:pt x="199" y="60"/>
                        <a:pt x="211" y="26"/>
                        <a:pt x="205" y="0"/>
                      </a:cubicBezTo>
                      <a:cubicBezTo>
                        <a:pt x="205" y="16"/>
                        <a:pt x="177" y="88"/>
                        <a:pt x="156" y="114"/>
                      </a:cubicBezTo>
                      <a:cubicBezTo>
                        <a:pt x="135" y="140"/>
                        <a:pt x="81" y="173"/>
                        <a:pt x="62" y="175"/>
                      </a:cubicBezTo>
                      <a:cubicBezTo>
                        <a:pt x="44" y="176"/>
                        <a:pt x="10" y="178"/>
                        <a:pt x="0" y="173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2" name="Freeform 425"/>
                <p:cNvSpPr>
                  <a:spLocks/>
                </p:cNvSpPr>
                <p:nvPr/>
              </p:nvSpPr>
              <p:spPr bwMode="auto">
                <a:xfrm>
                  <a:off x="2366" y="1459"/>
                  <a:ext cx="890" cy="936"/>
                </a:xfrm>
                <a:custGeom>
                  <a:avLst/>
                  <a:gdLst>
                    <a:gd name="T0" fmla="*/ 8020 w 356"/>
                    <a:gd name="T1" fmla="*/ 4301 h 351"/>
                    <a:gd name="T2" fmla="*/ 1175 w 356"/>
                    <a:gd name="T3" fmla="*/ 19819 h 351"/>
                    <a:gd name="T4" fmla="*/ 7345 w 356"/>
                    <a:gd name="T5" fmla="*/ 42475 h 351"/>
                    <a:gd name="T6" fmla="*/ 21020 w 356"/>
                    <a:gd name="T7" fmla="*/ 45965 h 351"/>
                    <a:gd name="T8" fmla="*/ 30863 w 356"/>
                    <a:gd name="T9" fmla="*/ 34381 h 351"/>
                    <a:gd name="T10" fmla="*/ 33125 w 356"/>
                    <a:gd name="T11" fmla="*/ 16179 h 351"/>
                    <a:gd name="T12" fmla="*/ 24925 w 356"/>
                    <a:gd name="T13" fmla="*/ 3243 h 351"/>
                    <a:gd name="T14" fmla="*/ 8020 w 356"/>
                    <a:gd name="T15" fmla="*/ 4301 h 3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6" h="351">
                      <a:moveTo>
                        <a:pt x="82" y="32"/>
                      </a:moveTo>
                      <a:cubicBezTo>
                        <a:pt x="32" y="58"/>
                        <a:pt x="19" y="110"/>
                        <a:pt x="12" y="147"/>
                      </a:cubicBezTo>
                      <a:cubicBezTo>
                        <a:pt x="0" y="215"/>
                        <a:pt x="10" y="278"/>
                        <a:pt x="75" y="315"/>
                      </a:cubicBezTo>
                      <a:cubicBezTo>
                        <a:pt x="108" y="333"/>
                        <a:pt x="177" y="351"/>
                        <a:pt x="215" y="341"/>
                      </a:cubicBezTo>
                      <a:cubicBezTo>
                        <a:pt x="263" y="328"/>
                        <a:pt x="290" y="291"/>
                        <a:pt x="316" y="255"/>
                      </a:cubicBezTo>
                      <a:cubicBezTo>
                        <a:pt x="345" y="215"/>
                        <a:pt x="356" y="176"/>
                        <a:pt x="339" y="120"/>
                      </a:cubicBezTo>
                      <a:cubicBezTo>
                        <a:pt x="326" y="78"/>
                        <a:pt x="297" y="38"/>
                        <a:pt x="255" y="24"/>
                      </a:cubicBezTo>
                      <a:cubicBezTo>
                        <a:pt x="182" y="0"/>
                        <a:pt x="143" y="3"/>
                        <a:pt x="82" y="3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3" name="Freeform 426"/>
                <p:cNvSpPr>
                  <a:spLocks/>
                </p:cNvSpPr>
                <p:nvPr/>
              </p:nvSpPr>
              <p:spPr bwMode="auto">
                <a:xfrm>
                  <a:off x="2239" y="1373"/>
                  <a:ext cx="1197" cy="1182"/>
                </a:xfrm>
                <a:custGeom>
                  <a:avLst/>
                  <a:gdLst>
                    <a:gd name="T0" fmla="*/ 10798 w 479"/>
                    <a:gd name="T1" fmla="*/ 4464 h 443"/>
                    <a:gd name="T2" fmla="*/ 2137 w 479"/>
                    <a:gd name="T3" fmla="*/ 19870 h 443"/>
                    <a:gd name="T4" fmla="*/ 3309 w 479"/>
                    <a:gd name="T5" fmla="*/ 42168 h 443"/>
                    <a:gd name="T6" fmla="*/ 31005 w 479"/>
                    <a:gd name="T7" fmla="*/ 53166 h 443"/>
                    <a:gd name="T8" fmla="*/ 36862 w 479"/>
                    <a:gd name="T9" fmla="*/ 9576 h 443"/>
                    <a:gd name="T10" fmla="*/ 24767 w 479"/>
                    <a:gd name="T11" fmla="*/ 1878 h 443"/>
                    <a:gd name="T12" fmla="*/ 10798 w 479"/>
                    <a:gd name="T13" fmla="*/ 4464 h 4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9" h="443">
                      <a:moveTo>
                        <a:pt x="111" y="33"/>
                      </a:moveTo>
                      <a:cubicBezTo>
                        <a:pt x="54" y="65"/>
                        <a:pt x="46" y="92"/>
                        <a:pt x="22" y="147"/>
                      </a:cubicBezTo>
                      <a:cubicBezTo>
                        <a:pt x="0" y="198"/>
                        <a:pt x="8" y="264"/>
                        <a:pt x="34" y="312"/>
                      </a:cubicBezTo>
                      <a:cubicBezTo>
                        <a:pt x="83" y="403"/>
                        <a:pt x="228" y="443"/>
                        <a:pt x="318" y="393"/>
                      </a:cubicBezTo>
                      <a:cubicBezTo>
                        <a:pt x="425" y="333"/>
                        <a:pt x="479" y="167"/>
                        <a:pt x="378" y="71"/>
                      </a:cubicBezTo>
                      <a:cubicBezTo>
                        <a:pt x="343" y="38"/>
                        <a:pt x="299" y="23"/>
                        <a:pt x="254" y="14"/>
                      </a:cubicBezTo>
                      <a:cubicBezTo>
                        <a:pt x="184" y="0"/>
                        <a:pt x="150" y="11"/>
                        <a:pt x="111" y="33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4" name="Oval 427"/>
                <p:cNvSpPr>
                  <a:spLocks noChangeArrowheads="1"/>
                </p:cNvSpPr>
                <p:nvPr/>
              </p:nvSpPr>
              <p:spPr bwMode="auto">
                <a:xfrm>
                  <a:off x="2524" y="1512"/>
                  <a:ext cx="85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5" name="Oval 428"/>
                <p:cNvSpPr>
                  <a:spLocks noChangeArrowheads="1"/>
                </p:cNvSpPr>
                <p:nvPr/>
              </p:nvSpPr>
              <p:spPr bwMode="auto">
                <a:xfrm>
                  <a:off x="2606" y="1507"/>
                  <a:ext cx="33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96" name="Oval 429"/>
                <p:cNvSpPr>
                  <a:spLocks noChangeArrowheads="1"/>
                </p:cNvSpPr>
                <p:nvPr/>
              </p:nvSpPr>
              <p:spPr bwMode="auto">
                <a:xfrm>
                  <a:off x="2499" y="1573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50" name="Group 430"/>
              <p:cNvGrpSpPr>
                <a:grpSpLocks/>
              </p:cNvGrpSpPr>
              <p:nvPr/>
            </p:nvGrpSpPr>
            <p:grpSpPr bwMode="auto">
              <a:xfrm>
                <a:off x="3896" y="1464"/>
                <a:ext cx="240" cy="192"/>
                <a:chOff x="4307" y="2035"/>
                <a:chExt cx="783" cy="892"/>
              </a:xfrm>
            </p:grpSpPr>
            <p:sp>
              <p:nvSpPr>
                <p:cNvPr id="75971" name="Freeform 431"/>
                <p:cNvSpPr>
                  <a:spLocks/>
                </p:cNvSpPr>
                <p:nvPr/>
              </p:nvSpPr>
              <p:spPr bwMode="auto">
                <a:xfrm>
                  <a:off x="4307" y="2035"/>
                  <a:ext cx="783" cy="890"/>
                </a:xfrm>
                <a:custGeom>
                  <a:avLst/>
                  <a:gdLst>
                    <a:gd name="T0" fmla="*/ 7491 w 432"/>
                    <a:gd name="T1" fmla="*/ 8852 h 461"/>
                    <a:gd name="T2" fmla="*/ 8062 w 432"/>
                    <a:gd name="T3" fmla="*/ 6087 h 461"/>
                    <a:gd name="T4" fmla="*/ 8086 w 432"/>
                    <a:gd name="T5" fmla="*/ 4614 h 461"/>
                    <a:gd name="T6" fmla="*/ 7395 w 432"/>
                    <a:gd name="T7" fmla="*/ 3463 h 461"/>
                    <a:gd name="T8" fmla="*/ 7439 w 432"/>
                    <a:gd name="T9" fmla="*/ 2166 h 461"/>
                    <a:gd name="T10" fmla="*/ 6652 w 432"/>
                    <a:gd name="T11" fmla="*/ 2877 h 461"/>
                    <a:gd name="T12" fmla="*/ 6478 w 432"/>
                    <a:gd name="T13" fmla="*/ 2303 h 461"/>
                    <a:gd name="T14" fmla="*/ 6001 w 432"/>
                    <a:gd name="T15" fmla="*/ 2707 h 461"/>
                    <a:gd name="T16" fmla="*/ 6121 w 432"/>
                    <a:gd name="T17" fmla="*/ 488 h 461"/>
                    <a:gd name="T18" fmla="*/ 5378 w 432"/>
                    <a:gd name="T19" fmla="*/ 1902 h 461"/>
                    <a:gd name="T20" fmla="*/ 4865 w 432"/>
                    <a:gd name="T21" fmla="*/ 1958 h 461"/>
                    <a:gd name="T22" fmla="*/ 4638 w 432"/>
                    <a:gd name="T23" fmla="*/ 1266 h 461"/>
                    <a:gd name="T24" fmla="*/ 4435 w 432"/>
                    <a:gd name="T25" fmla="*/ 2102 h 461"/>
                    <a:gd name="T26" fmla="*/ 3562 w 432"/>
                    <a:gd name="T27" fmla="*/ 1699 h 461"/>
                    <a:gd name="T28" fmla="*/ 2793 w 432"/>
                    <a:gd name="T29" fmla="*/ 2043 h 461"/>
                    <a:gd name="T30" fmla="*/ 198 w 432"/>
                    <a:gd name="T31" fmla="*/ 7865 h 461"/>
                    <a:gd name="T32" fmla="*/ 667 w 432"/>
                    <a:gd name="T33" fmla="*/ 9597 h 461"/>
                    <a:gd name="T34" fmla="*/ 1446 w 432"/>
                    <a:gd name="T35" fmla="*/ 10433 h 461"/>
                    <a:gd name="T36" fmla="*/ 1394 w 432"/>
                    <a:gd name="T37" fmla="*/ 11584 h 461"/>
                    <a:gd name="T38" fmla="*/ 1994 w 432"/>
                    <a:gd name="T39" fmla="*/ 11018 h 461"/>
                    <a:gd name="T40" fmla="*/ 2191 w 432"/>
                    <a:gd name="T41" fmla="*/ 12224 h 461"/>
                    <a:gd name="T42" fmla="*/ 2762 w 432"/>
                    <a:gd name="T43" fmla="*/ 10493 h 461"/>
                    <a:gd name="T44" fmla="*/ 2793 w 432"/>
                    <a:gd name="T45" fmla="*/ 11375 h 461"/>
                    <a:gd name="T46" fmla="*/ 2815 w 432"/>
                    <a:gd name="T47" fmla="*/ 12124 h 461"/>
                    <a:gd name="T48" fmla="*/ 3130 w 432"/>
                    <a:gd name="T49" fmla="*/ 11267 h 461"/>
                    <a:gd name="T50" fmla="*/ 3150 w 432"/>
                    <a:gd name="T51" fmla="*/ 11792 h 461"/>
                    <a:gd name="T52" fmla="*/ 3444 w 432"/>
                    <a:gd name="T53" fmla="*/ 11852 h 461"/>
                    <a:gd name="T54" fmla="*/ 3518 w 432"/>
                    <a:gd name="T55" fmla="*/ 11558 h 461"/>
                    <a:gd name="T56" fmla="*/ 5050 w 432"/>
                    <a:gd name="T57" fmla="*/ 12168 h 461"/>
                    <a:gd name="T58" fmla="*/ 6616 w 432"/>
                    <a:gd name="T59" fmla="*/ 11558 h 461"/>
                    <a:gd name="T60" fmla="*/ 7056 w 432"/>
                    <a:gd name="T61" fmla="*/ 10778 h 461"/>
                    <a:gd name="T62" fmla="*/ 7747 w 432"/>
                    <a:gd name="T63" fmla="*/ 11103 h 461"/>
                    <a:gd name="T64" fmla="*/ 7225 w 432"/>
                    <a:gd name="T65" fmla="*/ 10346 h 461"/>
                    <a:gd name="T66" fmla="*/ 8276 w 432"/>
                    <a:gd name="T67" fmla="*/ 10541 h 461"/>
                    <a:gd name="T68" fmla="*/ 7491 w 432"/>
                    <a:gd name="T69" fmla="*/ 8852 h 4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32" h="461">
                      <a:moveTo>
                        <a:pt x="383" y="330"/>
                      </a:moveTo>
                      <a:cubicBezTo>
                        <a:pt x="399" y="299"/>
                        <a:pt x="407" y="262"/>
                        <a:pt x="412" y="227"/>
                      </a:cubicBezTo>
                      <a:cubicBezTo>
                        <a:pt x="414" y="211"/>
                        <a:pt x="417" y="188"/>
                        <a:pt x="413" y="172"/>
                      </a:cubicBezTo>
                      <a:cubicBezTo>
                        <a:pt x="408" y="149"/>
                        <a:pt x="388" y="144"/>
                        <a:pt x="378" y="129"/>
                      </a:cubicBezTo>
                      <a:cubicBezTo>
                        <a:pt x="364" y="107"/>
                        <a:pt x="395" y="88"/>
                        <a:pt x="380" y="81"/>
                      </a:cubicBezTo>
                      <a:cubicBezTo>
                        <a:pt x="366" y="73"/>
                        <a:pt x="355" y="113"/>
                        <a:pt x="340" y="107"/>
                      </a:cubicBezTo>
                      <a:cubicBezTo>
                        <a:pt x="325" y="101"/>
                        <a:pt x="336" y="90"/>
                        <a:pt x="331" y="86"/>
                      </a:cubicBezTo>
                      <a:cubicBezTo>
                        <a:pt x="326" y="82"/>
                        <a:pt x="322" y="101"/>
                        <a:pt x="307" y="101"/>
                      </a:cubicBezTo>
                      <a:cubicBezTo>
                        <a:pt x="267" y="102"/>
                        <a:pt x="325" y="34"/>
                        <a:pt x="313" y="18"/>
                      </a:cubicBezTo>
                      <a:cubicBezTo>
                        <a:pt x="297" y="0"/>
                        <a:pt x="294" y="61"/>
                        <a:pt x="275" y="71"/>
                      </a:cubicBezTo>
                      <a:cubicBezTo>
                        <a:pt x="269" y="74"/>
                        <a:pt x="255" y="76"/>
                        <a:pt x="249" y="73"/>
                      </a:cubicBezTo>
                      <a:cubicBezTo>
                        <a:pt x="240" y="67"/>
                        <a:pt x="246" y="46"/>
                        <a:pt x="237" y="47"/>
                      </a:cubicBezTo>
                      <a:cubicBezTo>
                        <a:pt x="227" y="48"/>
                        <a:pt x="244" y="78"/>
                        <a:pt x="227" y="78"/>
                      </a:cubicBezTo>
                      <a:cubicBezTo>
                        <a:pt x="208" y="79"/>
                        <a:pt x="199" y="64"/>
                        <a:pt x="182" y="63"/>
                      </a:cubicBezTo>
                      <a:cubicBezTo>
                        <a:pt x="169" y="63"/>
                        <a:pt x="166" y="72"/>
                        <a:pt x="143" y="76"/>
                      </a:cubicBezTo>
                      <a:cubicBezTo>
                        <a:pt x="52" y="89"/>
                        <a:pt x="0" y="212"/>
                        <a:pt x="10" y="293"/>
                      </a:cubicBezTo>
                      <a:cubicBezTo>
                        <a:pt x="13" y="316"/>
                        <a:pt x="19" y="340"/>
                        <a:pt x="34" y="358"/>
                      </a:cubicBezTo>
                      <a:cubicBezTo>
                        <a:pt x="44" y="370"/>
                        <a:pt x="67" y="376"/>
                        <a:pt x="74" y="389"/>
                      </a:cubicBezTo>
                      <a:cubicBezTo>
                        <a:pt x="82" y="401"/>
                        <a:pt x="63" y="424"/>
                        <a:pt x="71" y="432"/>
                      </a:cubicBezTo>
                      <a:cubicBezTo>
                        <a:pt x="83" y="444"/>
                        <a:pt x="88" y="407"/>
                        <a:pt x="102" y="411"/>
                      </a:cubicBezTo>
                      <a:cubicBezTo>
                        <a:pt x="115" y="416"/>
                        <a:pt x="96" y="452"/>
                        <a:pt x="112" y="456"/>
                      </a:cubicBezTo>
                      <a:cubicBezTo>
                        <a:pt x="127" y="461"/>
                        <a:pt x="124" y="389"/>
                        <a:pt x="141" y="391"/>
                      </a:cubicBezTo>
                      <a:cubicBezTo>
                        <a:pt x="158" y="393"/>
                        <a:pt x="145" y="415"/>
                        <a:pt x="143" y="424"/>
                      </a:cubicBezTo>
                      <a:cubicBezTo>
                        <a:pt x="141" y="429"/>
                        <a:pt x="132" y="451"/>
                        <a:pt x="144" y="452"/>
                      </a:cubicBezTo>
                      <a:cubicBezTo>
                        <a:pt x="152" y="453"/>
                        <a:pt x="152" y="422"/>
                        <a:pt x="160" y="420"/>
                      </a:cubicBezTo>
                      <a:cubicBezTo>
                        <a:pt x="167" y="418"/>
                        <a:pt x="161" y="436"/>
                        <a:pt x="161" y="440"/>
                      </a:cubicBezTo>
                      <a:cubicBezTo>
                        <a:pt x="161" y="451"/>
                        <a:pt x="171" y="450"/>
                        <a:pt x="176" y="442"/>
                      </a:cubicBezTo>
                      <a:cubicBezTo>
                        <a:pt x="177" y="439"/>
                        <a:pt x="176" y="441"/>
                        <a:pt x="180" y="431"/>
                      </a:cubicBezTo>
                      <a:cubicBezTo>
                        <a:pt x="184" y="421"/>
                        <a:pt x="227" y="452"/>
                        <a:pt x="258" y="454"/>
                      </a:cubicBezTo>
                      <a:cubicBezTo>
                        <a:pt x="289" y="456"/>
                        <a:pt x="319" y="458"/>
                        <a:pt x="338" y="431"/>
                      </a:cubicBezTo>
                      <a:cubicBezTo>
                        <a:pt x="345" y="423"/>
                        <a:pt x="349" y="403"/>
                        <a:pt x="361" y="402"/>
                      </a:cubicBezTo>
                      <a:cubicBezTo>
                        <a:pt x="366" y="401"/>
                        <a:pt x="391" y="422"/>
                        <a:pt x="396" y="414"/>
                      </a:cubicBezTo>
                      <a:cubicBezTo>
                        <a:pt x="401" y="406"/>
                        <a:pt x="363" y="396"/>
                        <a:pt x="369" y="386"/>
                      </a:cubicBezTo>
                      <a:cubicBezTo>
                        <a:pt x="376" y="375"/>
                        <a:pt x="415" y="407"/>
                        <a:pt x="423" y="393"/>
                      </a:cubicBezTo>
                      <a:cubicBezTo>
                        <a:pt x="432" y="380"/>
                        <a:pt x="352" y="389"/>
                        <a:pt x="383" y="330"/>
                      </a:cubicBezTo>
                      <a:close/>
                    </a:path>
                  </a:pathLst>
                </a:custGeom>
                <a:solidFill>
                  <a:srgbClr val="CCE1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2" name="Freeform 432"/>
                <p:cNvSpPr>
                  <a:spLocks/>
                </p:cNvSpPr>
                <p:nvPr/>
              </p:nvSpPr>
              <p:spPr bwMode="auto">
                <a:xfrm>
                  <a:off x="4342" y="2236"/>
                  <a:ext cx="550" cy="554"/>
                </a:xfrm>
                <a:custGeom>
                  <a:avLst/>
                  <a:gdLst>
                    <a:gd name="T0" fmla="*/ 3644 w 304"/>
                    <a:gd name="T1" fmla="*/ 984 h 287"/>
                    <a:gd name="T2" fmla="*/ 716 w 304"/>
                    <a:gd name="T3" fmla="*/ 5675 h 287"/>
                    <a:gd name="T4" fmla="*/ 3398 w 304"/>
                    <a:gd name="T5" fmla="*/ 7121 h 287"/>
                    <a:gd name="T6" fmla="*/ 5122 w 304"/>
                    <a:gd name="T7" fmla="*/ 7482 h 287"/>
                    <a:gd name="T8" fmla="*/ 5585 w 304"/>
                    <a:gd name="T9" fmla="*/ 4691 h 287"/>
                    <a:gd name="T10" fmla="*/ 4143 w 304"/>
                    <a:gd name="T11" fmla="*/ 3029 h 287"/>
                    <a:gd name="T12" fmla="*/ 3644 w 304"/>
                    <a:gd name="T13" fmla="*/ 984 h 2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4" h="287">
                      <a:moveTo>
                        <a:pt x="188" y="37"/>
                      </a:moveTo>
                      <a:cubicBezTo>
                        <a:pt x="103" y="0"/>
                        <a:pt x="0" y="137"/>
                        <a:pt x="37" y="212"/>
                      </a:cubicBezTo>
                      <a:cubicBezTo>
                        <a:pt x="62" y="263"/>
                        <a:pt x="126" y="264"/>
                        <a:pt x="175" y="266"/>
                      </a:cubicBezTo>
                      <a:cubicBezTo>
                        <a:pt x="200" y="266"/>
                        <a:pt x="240" y="287"/>
                        <a:pt x="264" y="279"/>
                      </a:cubicBezTo>
                      <a:cubicBezTo>
                        <a:pt x="294" y="268"/>
                        <a:pt x="304" y="198"/>
                        <a:pt x="288" y="175"/>
                      </a:cubicBezTo>
                      <a:cubicBezTo>
                        <a:pt x="268" y="146"/>
                        <a:pt x="223" y="154"/>
                        <a:pt x="214" y="113"/>
                      </a:cubicBezTo>
                      <a:cubicBezTo>
                        <a:pt x="210" y="90"/>
                        <a:pt x="217" y="46"/>
                        <a:pt x="188" y="37"/>
                      </a:cubicBezTo>
                    </a:path>
                  </a:pathLst>
                </a:custGeom>
                <a:solidFill>
                  <a:srgbClr val="E0D0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3" name="Freeform 433"/>
                <p:cNvSpPr>
                  <a:spLocks/>
                </p:cNvSpPr>
                <p:nvPr/>
              </p:nvSpPr>
              <p:spPr bwMode="auto">
                <a:xfrm>
                  <a:off x="4340" y="2197"/>
                  <a:ext cx="273" cy="427"/>
                </a:xfrm>
                <a:custGeom>
                  <a:avLst/>
                  <a:gdLst>
                    <a:gd name="T0" fmla="*/ 2918 w 151"/>
                    <a:gd name="T1" fmla="*/ 0 h 221"/>
                    <a:gd name="T2" fmla="*/ 555 w 151"/>
                    <a:gd name="T3" fmla="*/ 2228 h 221"/>
                    <a:gd name="T4" fmla="*/ 118 w 151"/>
                    <a:gd name="T5" fmla="*/ 5951 h 221"/>
                    <a:gd name="T6" fmla="*/ 1059 w 151"/>
                    <a:gd name="T7" fmla="*/ 1942 h 221"/>
                    <a:gd name="T8" fmla="*/ 2918 w 151"/>
                    <a:gd name="T9" fmla="*/ 0 h 2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1" h="221">
                      <a:moveTo>
                        <a:pt x="151" y="0"/>
                      </a:moveTo>
                      <a:cubicBezTo>
                        <a:pt x="110" y="10"/>
                        <a:pt x="57" y="27"/>
                        <a:pt x="29" y="83"/>
                      </a:cubicBezTo>
                      <a:cubicBezTo>
                        <a:pt x="0" y="140"/>
                        <a:pt x="0" y="201"/>
                        <a:pt x="6" y="221"/>
                      </a:cubicBezTo>
                      <a:cubicBezTo>
                        <a:pt x="6" y="184"/>
                        <a:pt x="29" y="108"/>
                        <a:pt x="55" y="72"/>
                      </a:cubicBezTo>
                      <a:cubicBezTo>
                        <a:pt x="81" y="36"/>
                        <a:pt x="123" y="10"/>
                        <a:pt x="15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4" name="Freeform 434"/>
                <p:cNvSpPr>
                  <a:spLocks/>
                </p:cNvSpPr>
                <p:nvPr/>
              </p:nvSpPr>
              <p:spPr bwMode="auto">
                <a:xfrm>
                  <a:off x="4668" y="2346"/>
                  <a:ext cx="365" cy="563"/>
                </a:xfrm>
                <a:custGeom>
                  <a:avLst/>
                  <a:gdLst>
                    <a:gd name="T0" fmla="*/ 0 w 202"/>
                    <a:gd name="T1" fmla="*/ 6982 h 292"/>
                    <a:gd name="T2" fmla="*/ 2047 w 202"/>
                    <a:gd name="T3" fmla="*/ 7406 h 292"/>
                    <a:gd name="T4" fmla="*/ 3157 w 202"/>
                    <a:gd name="T5" fmla="*/ 5304 h 292"/>
                    <a:gd name="T6" fmla="*/ 3392 w 202"/>
                    <a:gd name="T7" fmla="*/ 4157 h 292"/>
                    <a:gd name="T8" fmla="*/ 3722 w 202"/>
                    <a:gd name="T9" fmla="*/ 2472 h 292"/>
                    <a:gd name="T10" fmla="*/ 3816 w 202"/>
                    <a:gd name="T11" fmla="*/ 1089 h 292"/>
                    <a:gd name="T12" fmla="*/ 3540 w 202"/>
                    <a:gd name="T13" fmla="*/ 0 h 292"/>
                    <a:gd name="T14" fmla="*/ 3677 w 202"/>
                    <a:gd name="T15" fmla="*/ 1298 h 292"/>
                    <a:gd name="T16" fmla="*/ 3408 w 202"/>
                    <a:gd name="T17" fmla="*/ 2724 h 292"/>
                    <a:gd name="T18" fmla="*/ 3039 w 202"/>
                    <a:gd name="T19" fmla="*/ 4022 h 292"/>
                    <a:gd name="T20" fmla="*/ 2602 w 202"/>
                    <a:gd name="T21" fmla="*/ 5512 h 292"/>
                    <a:gd name="T22" fmla="*/ 1310 w 202"/>
                    <a:gd name="T23" fmla="*/ 7174 h 292"/>
                    <a:gd name="T24" fmla="*/ 636 w 202"/>
                    <a:gd name="T25" fmla="*/ 7090 h 292"/>
                    <a:gd name="T26" fmla="*/ 94 w 202"/>
                    <a:gd name="T27" fmla="*/ 7059 h 2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" h="292">
                      <a:moveTo>
                        <a:pt x="0" y="262"/>
                      </a:moveTo>
                      <a:cubicBezTo>
                        <a:pt x="25" y="277"/>
                        <a:pt x="78" y="292"/>
                        <a:pt x="106" y="278"/>
                      </a:cubicBezTo>
                      <a:cubicBezTo>
                        <a:pt x="137" y="262"/>
                        <a:pt x="154" y="231"/>
                        <a:pt x="164" y="199"/>
                      </a:cubicBezTo>
                      <a:cubicBezTo>
                        <a:pt x="169" y="184"/>
                        <a:pt x="170" y="171"/>
                        <a:pt x="176" y="156"/>
                      </a:cubicBezTo>
                      <a:cubicBezTo>
                        <a:pt x="184" y="134"/>
                        <a:pt x="194" y="116"/>
                        <a:pt x="193" y="93"/>
                      </a:cubicBezTo>
                      <a:cubicBezTo>
                        <a:pt x="193" y="76"/>
                        <a:pt x="195" y="57"/>
                        <a:pt x="198" y="41"/>
                      </a:cubicBezTo>
                      <a:cubicBezTo>
                        <a:pt x="202" y="19"/>
                        <a:pt x="201" y="16"/>
                        <a:pt x="184" y="0"/>
                      </a:cubicBezTo>
                      <a:cubicBezTo>
                        <a:pt x="193" y="11"/>
                        <a:pt x="193" y="36"/>
                        <a:pt x="191" y="49"/>
                      </a:cubicBezTo>
                      <a:cubicBezTo>
                        <a:pt x="187" y="68"/>
                        <a:pt x="183" y="86"/>
                        <a:pt x="177" y="102"/>
                      </a:cubicBezTo>
                      <a:cubicBezTo>
                        <a:pt x="171" y="120"/>
                        <a:pt x="164" y="133"/>
                        <a:pt x="158" y="151"/>
                      </a:cubicBezTo>
                      <a:cubicBezTo>
                        <a:pt x="152" y="170"/>
                        <a:pt x="144" y="189"/>
                        <a:pt x="135" y="207"/>
                      </a:cubicBezTo>
                      <a:cubicBezTo>
                        <a:pt x="122" y="233"/>
                        <a:pt x="97" y="260"/>
                        <a:pt x="68" y="269"/>
                      </a:cubicBezTo>
                      <a:cubicBezTo>
                        <a:pt x="55" y="273"/>
                        <a:pt x="46" y="267"/>
                        <a:pt x="33" y="266"/>
                      </a:cubicBezTo>
                      <a:cubicBezTo>
                        <a:pt x="24" y="265"/>
                        <a:pt x="10" y="273"/>
                        <a:pt x="5" y="265"/>
                      </a:cubicBezTo>
                    </a:path>
                  </a:pathLst>
                </a:custGeom>
                <a:solidFill>
                  <a:srgbClr val="B0D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5" name="Freeform 435"/>
                <p:cNvSpPr>
                  <a:spLocks/>
                </p:cNvSpPr>
                <p:nvPr/>
              </p:nvSpPr>
              <p:spPr bwMode="auto">
                <a:xfrm>
                  <a:off x="4572" y="2523"/>
                  <a:ext cx="422" cy="369"/>
                </a:xfrm>
                <a:custGeom>
                  <a:avLst/>
                  <a:gdLst>
                    <a:gd name="T0" fmla="*/ 357 w 233"/>
                    <a:gd name="T1" fmla="*/ 3814 h 191"/>
                    <a:gd name="T2" fmla="*/ 1128 w 233"/>
                    <a:gd name="T3" fmla="*/ 4621 h 191"/>
                    <a:gd name="T4" fmla="*/ 2936 w 233"/>
                    <a:gd name="T5" fmla="*/ 4797 h 191"/>
                    <a:gd name="T6" fmla="*/ 4110 w 233"/>
                    <a:gd name="T7" fmla="*/ 2171 h 191"/>
                    <a:gd name="T8" fmla="*/ 4521 w 233"/>
                    <a:gd name="T9" fmla="*/ 0 h 191"/>
                    <a:gd name="T10" fmla="*/ 3796 w 233"/>
                    <a:gd name="T11" fmla="*/ 1750 h 191"/>
                    <a:gd name="T12" fmla="*/ 2840 w 233"/>
                    <a:gd name="T13" fmla="*/ 3553 h 191"/>
                    <a:gd name="T14" fmla="*/ 1342 w 233"/>
                    <a:gd name="T15" fmla="*/ 4248 h 191"/>
                    <a:gd name="T16" fmla="*/ 315 w 233"/>
                    <a:gd name="T17" fmla="*/ 384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33" h="191">
                      <a:moveTo>
                        <a:pt x="18" y="142"/>
                      </a:moveTo>
                      <a:cubicBezTo>
                        <a:pt x="0" y="161"/>
                        <a:pt x="45" y="168"/>
                        <a:pt x="58" y="172"/>
                      </a:cubicBezTo>
                      <a:cubicBezTo>
                        <a:pt x="84" y="180"/>
                        <a:pt x="125" y="191"/>
                        <a:pt x="151" y="178"/>
                      </a:cubicBezTo>
                      <a:cubicBezTo>
                        <a:pt x="183" y="162"/>
                        <a:pt x="200" y="113"/>
                        <a:pt x="211" y="81"/>
                      </a:cubicBezTo>
                      <a:cubicBezTo>
                        <a:pt x="219" y="56"/>
                        <a:pt x="233" y="28"/>
                        <a:pt x="232" y="0"/>
                      </a:cubicBezTo>
                      <a:cubicBezTo>
                        <a:pt x="224" y="24"/>
                        <a:pt x="207" y="43"/>
                        <a:pt x="195" y="65"/>
                      </a:cubicBezTo>
                      <a:cubicBezTo>
                        <a:pt x="182" y="90"/>
                        <a:pt x="168" y="114"/>
                        <a:pt x="146" y="132"/>
                      </a:cubicBezTo>
                      <a:cubicBezTo>
                        <a:pt x="126" y="149"/>
                        <a:pt x="94" y="156"/>
                        <a:pt x="69" y="158"/>
                      </a:cubicBezTo>
                      <a:cubicBezTo>
                        <a:pt x="54" y="159"/>
                        <a:pt x="21" y="161"/>
                        <a:pt x="16" y="143"/>
                      </a:cubicBezTo>
                    </a:path>
                  </a:pathLst>
                </a:custGeom>
                <a:solidFill>
                  <a:srgbClr val="B0D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6" name="Freeform 436"/>
                <p:cNvSpPr>
                  <a:spLocks/>
                </p:cNvSpPr>
                <p:nvPr/>
              </p:nvSpPr>
              <p:spPr bwMode="auto">
                <a:xfrm>
                  <a:off x="4452" y="2657"/>
                  <a:ext cx="409" cy="112"/>
                </a:xfrm>
                <a:custGeom>
                  <a:avLst/>
                  <a:gdLst>
                    <a:gd name="T0" fmla="*/ 0 w 226"/>
                    <a:gd name="T1" fmla="*/ 137 h 58"/>
                    <a:gd name="T2" fmla="*/ 1962 w 226"/>
                    <a:gd name="T3" fmla="*/ 973 h 58"/>
                    <a:gd name="T4" fmla="*/ 3353 w 226"/>
                    <a:gd name="T5" fmla="*/ 1361 h 58"/>
                    <a:gd name="T6" fmla="*/ 4385 w 226"/>
                    <a:gd name="T7" fmla="*/ 0 h 58"/>
                    <a:gd name="T8" fmla="*/ 3163 w 226"/>
                    <a:gd name="T9" fmla="*/ 944 h 58"/>
                    <a:gd name="T10" fmla="*/ 1441 w 226"/>
                    <a:gd name="T11" fmla="*/ 541 h 58"/>
                    <a:gd name="T12" fmla="*/ 0 w 226"/>
                    <a:gd name="T13" fmla="*/ 137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58">
                      <a:moveTo>
                        <a:pt x="0" y="5"/>
                      </a:moveTo>
                      <a:cubicBezTo>
                        <a:pt x="25" y="35"/>
                        <a:pt x="60" y="33"/>
                        <a:pt x="101" y="36"/>
                      </a:cubicBezTo>
                      <a:cubicBezTo>
                        <a:pt x="143" y="39"/>
                        <a:pt x="144" y="43"/>
                        <a:pt x="173" y="51"/>
                      </a:cubicBezTo>
                      <a:cubicBezTo>
                        <a:pt x="201" y="58"/>
                        <a:pt x="220" y="39"/>
                        <a:pt x="226" y="0"/>
                      </a:cubicBezTo>
                      <a:cubicBezTo>
                        <a:pt x="220" y="14"/>
                        <a:pt x="196" y="47"/>
                        <a:pt x="163" y="35"/>
                      </a:cubicBezTo>
                      <a:cubicBezTo>
                        <a:pt x="130" y="22"/>
                        <a:pt x="98" y="22"/>
                        <a:pt x="74" y="20"/>
                      </a:cubicBezTo>
                      <a:cubicBezTo>
                        <a:pt x="51" y="19"/>
                        <a:pt x="14" y="27"/>
                        <a:pt x="0" y="5"/>
                      </a:cubicBezTo>
                    </a:path>
                  </a:pathLst>
                </a:custGeom>
                <a:solidFill>
                  <a:srgbClr val="C69A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7" name="Freeform 437"/>
                <p:cNvSpPr>
                  <a:spLocks/>
                </p:cNvSpPr>
                <p:nvPr/>
              </p:nvSpPr>
              <p:spPr bwMode="auto">
                <a:xfrm>
                  <a:off x="4391" y="2423"/>
                  <a:ext cx="72" cy="197"/>
                </a:xfrm>
                <a:custGeom>
                  <a:avLst/>
                  <a:gdLst>
                    <a:gd name="T0" fmla="*/ 758 w 40"/>
                    <a:gd name="T1" fmla="*/ 0 h 102"/>
                    <a:gd name="T2" fmla="*/ 328 w 40"/>
                    <a:gd name="T3" fmla="*/ 2739 h 102"/>
                    <a:gd name="T4" fmla="*/ 758 w 40"/>
                    <a:gd name="T5" fmla="*/ 0 h 1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102">
                      <a:moveTo>
                        <a:pt x="40" y="0"/>
                      </a:moveTo>
                      <a:cubicBezTo>
                        <a:pt x="24" y="15"/>
                        <a:pt x="0" y="77"/>
                        <a:pt x="17" y="102"/>
                      </a:cubicBezTo>
                      <a:cubicBezTo>
                        <a:pt x="15" y="80"/>
                        <a:pt x="30" y="10"/>
                        <a:pt x="4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8" name="Freeform 438"/>
                <p:cNvSpPr>
                  <a:spLocks/>
                </p:cNvSpPr>
                <p:nvPr/>
              </p:nvSpPr>
              <p:spPr bwMode="auto">
                <a:xfrm>
                  <a:off x="4698" y="2423"/>
                  <a:ext cx="154" cy="154"/>
                </a:xfrm>
                <a:custGeom>
                  <a:avLst/>
                  <a:gdLst>
                    <a:gd name="T0" fmla="*/ 149 w 85"/>
                    <a:gd name="T1" fmla="*/ 0 h 80"/>
                    <a:gd name="T2" fmla="*/ 797 w 85"/>
                    <a:gd name="T3" fmla="*/ 1511 h 80"/>
                    <a:gd name="T4" fmla="*/ 1658 w 85"/>
                    <a:gd name="T5" fmla="*/ 2112 h 80"/>
                    <a:gd name="T6" fmla="*/ 571 w 85"/>
                    <a:gd name="T7" fmla="*/ 1605 h 80"/>
                    <a:gd name="T8" fmla="*/ 149 w 85"/>
                    <a:gd name="T9" fmla="*/ 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80">
                      <a:moveTo>
                        <a:pt x="8" y="0"/>
                      </a:moveTo>
                      <a:cubicBezTo>
                        <a:pt x="12" y="29"/>
                        <a:pt x="13" y="46"/>
                        <a:pt x="41" y="57"/>
                      </a:cubicBezTo>
                      <a:cubicBezTo>
                        <a:pt x="68" y="68"/>
                        <a:pt x="85" y="80"/>
                        <a:pt x="85" y="80"/>
                      </a:cubicBezTo>
                      <a:cubicBezTo>
                        <a:pt x="70" y="73"/>
                        <a:pt x="43" y="66"/>
                        <a:pt x="29" y="61"/>
                      </a:cubicBezTo>
                      <a:cubicBezTo>
                        <a:pt x="15" y="56"/>
                        <a:pt x="0" y="39"/>
                        <a:pt x="8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9" name="Freeform 439"/>
                <p:cNvSpPr>
                  <a:spLocks/>
                </p:cNvSpPr>
                <p:nvPr/>
              </p:nvSpPr>
              <p:spPr bwMode="auto">
                <a:xfrm>
                  <a:off x="4309" y="2035"/>
                  <a:ext cx="781" cy="892"/>
                </a:xfrm>
                <a:custGeom>
                  <a:avLst/>
                  <a:gdLst>
                    <a:gd name="T0" fmla="*/ 7460 w 431"/>
                    <a:gd name="T1" fmla="*/ 8883 h 462"/>
                    <a:gd name="T2" fmla="*/ 8031 w 431"/>
                    <a:gd name="T3" fmla="*/ 6117 h 462"/>
                    <a:gd name="T4" fmla="*/ 8062 w 431"/>
                    <a:gd name="T5" fmla="*/ 4614 h 462"/>
                    <a:gd name="T6" fmla="*/ 7384 w 431"/>
                    <a:gd name="T7" fmla="*/ 3464 h 462"/>
                    <a:gd name="T8" fmla="*/ 7431 w 431"/>
                    <a:gd name="T9" fmla="*/ 2166 h 462"/>
                    <a:gd name="T10" fmla="*/ 6639 w 431"/>
                    <a:gd name="T11" fmla="*/ 2908 h 462"/>
                    <a:gd name="T12" fmla="*/ 6469 w 431"/>
                    <a:gd name="T13" fmla="*/ 2334 h 462"/>
                    <a:gd name="T14" fmla="*/ 6000 w 431"/>
                    <a:gd name="T15" fmla="*/ 2736 h 462"/>
                    <a:gd name="T16" fmla="*/ 6094 w 431"/>
                    <a:gd name="T17" fmla="*/ 512 h 462"/>
                    <a:gd name="T18" fmla="*/ 5362 w 431"/>
                    <a:gd name="T19" fmla="*/ 1927 h 462"/>
                    <a:gd name="T20" fmla="*/ 4860 w 431"/>
                    <a:gd name="T21" fmla="*/ 1958 h 462"/>
                    <a:gd name="T22" fmla="*/ 4617 w 431"/>
                    <a:gd name="T23" fmla="*/ 1297 h 462"/>
                    <a:gd name="T24" fmla="*/ 4432 w 431"/>
                    <a:gd name="T25" fmla="*/ 2126 h 462"/>
                    <a:gd name="T26" fmla="*/ 3534 w 431"/>
                    <a:gd name="T27" fmla="*/ 1718 h 462"/>
                    <a:gd name="T28" fmla="*/ 2771 w 431"/>
                    <a:gd name="T29" fmla="*/ 2072 h 462"/>
                    <a:gd name="T30" fmla="*/ 174 w 431"/>
                    <a:gd name="T31" fmla="*/ 7866 h 462"/>
                    <a:gd name="T32" fmla="*/ 651 w 431"/>
                    <a:gd name="T33" fmla="*/ 9629 h 462"/>
                    <a:gd name="T34" fmla="*/ 1444 w 431"/>
                    <a:gd name="T35" fmla="*/ 10438 h 462"/>
                    <a:gd name="T36" fmla="*/ 1392 w 431"/>
                    <a:gd name="T37" fmla="*/ 11615 h 462"/>
                    <a:gd name="T38" fmla="*/ 1977 w 431"/>
                    <a:gd name="T39" fmla="*/ 11050 h 462"/>
                    <a:gd name="T40" fmla="*/ 2167 w 431"/>
                    <a:gd name="T41" fmla="*/ 12256 h 462"/>
                    <a:gd name="T42" fmla="*/ 2762 w 431"/>
                    <a:gd name="T43" fmla="*/ 10523 h 462"/>
                    <a:gd name="T44" fmla="*/ 2771 w 431"/>
                    <a:gd name="T45" fmla="*/ 11407 h 462"/>
                    <a:gd name="T46" fmla="*/ 2791 w 431"/>
                    <a:gd name="T47" fmla="*/ 12156 h 462"/>
                    <a:gd name="T48" fmla="*/ 3106 w 431"/>
                    <a:gd name="T49" fmla="*/ 11299 h 462"/>
                    <a:gd name="T50" fmla="*/ 3149 w 431"/>
                    <a:gd name="T51" fmla="*/ 11824 h 462"/>
                    <a:gd name="T52" fmla="*/ 3416 w 431"/>
                    <a:gd name="T53" fmla="*/ 11855 h 462"/>
                    <a:gd name="T54" fmla="*/ 3494 w 431"/>
                    <a:gd name="T55" fmla="*/ 11586 h 462"/>
                    <a:gd name="T56" fmla="*/ 5047 w 431"/>
                    <a:gd name="T57" fmla="*/ 12200 h 462"/>
                    <a:gd name="T58" fmla="*/ 6600 w 431"/>
                    <a:gd name="T59" fmla="*/ 11586 h 462"/>
                    <a:gd name="T60" fmla="*/ 7051 w 431"/>
                    <a:gd name="T61" fmla="*/ 10781 h 462"/>
                    <a:gd name="T62" fmla="*/ 7716 w 431"/>
                    <a:gd name="T63" fmla="*/ 11135 h 462"/>
                    <a:gd name="T64" fmla="*/ 7210 w 431"/>
                    <a:gd name="T65" fmla="*/ 10349 h 462"/>
                    <a:gd name="T66" fmla="*/ 8272 w 431"/>
                    <a:gd name="T67" fmla="*/ 10573 h 462"/>
                    <a:gd name="T68" fmla="*/ 7460 w 431"/>
                    <a:gd name="T69" fmla="*/ 8883 h 4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31" h="462">
                      <a:moveTo>
                        <a:pt x="382" y="331"/>
                      </a:moveTo>
                      <a:cubicBezTo>
                        <a:pt x="399" y="300"/>
                        <a:pt x="407" y="263"/>
                        <a:pt x="411" y="228"/>
                      </a:cubicBezTo>
                      <a:cubicBezTo>
                        <a:pt x="414" y="211"/>
                        <a:pt x="417" y="189"/>
                        <a:pt x="413" y="172"/>
                      </a:cubicBezTo>
                      <a:cubicBezTo>
                        <a:pt x="407" y="150"/>
                        <a:pt x="388" y="145"/>
                        <a:pt x="378" y="129"/>
                      </a:cubicBezTo>
                      <a:cubicBezTo>
                        <a:pt x="364" y="107"/>
                        <a:pt x="395" y="89"/>
                        <a:pt x="380" y="81"/>
                      </a:cubicBezTo>
                      <a:cubicBezTo>
                        <a:pt x="366" y="74"/>
                        <a:pt x="355" y="114"/>
                        <a:pt x="340" y="108"/>
                      </a:cubicBezTo>
                      <a:cubicBezTo>
                        <a:pt x="324" y="102"/>
                        <a:pt x="336" y="91"/>
                        <a:pt x="331" y="87"/>
                      </a:cubicBezTo>
                      <a:cubicBezTo>
                        <a:pt x="325" y="83"/>
                        <a:pt x="321" y="102"/>
                        <a:pt x="307" y="102"/>
                      </a:cubicBezTo>
                      <a:cubicBezTo>
                        <a:pt x="266" y="102"/>
                        <a:pt x="325" y="34"/>
                        <a:pt x="312" y="19"/>
                      </a:cubicBezTo>
                      <a:cubicBezTo>
                        <a:pt x="297" y="0"/>
                        <a:pt x="294" y="62"/>
                        <a:pt x="274" y="72"/>
                      </a:cubicBezTo>
                      <a:cubicBezTo>
                        <a:pt x="268" y="75"/>
                        <a:pt x="255" y="77"/>
                        <a:pt x="249" y="73"/>
                      </a:cubicBezTo>
                      <a:cubicBezTo>
                        <a:pt x="240" y="68"/>
                        <a:pt x="246" y="46"/>
                        <a:pt x="236" y="48"/>
                      </a:cubicBezTo>
                      <a:cubicBezTo>
                        <a:pt x="226" y="49"/>
                        <a:pt x="243" y="78"/>
                        <a:pt x="227" y="79"/>
                      </a:cubicBezTo>
                      <a:cubicBezTo>
                        <a:pt x="208" y="80"/>
                        <a:pt x="199" y="64"/>
                        <a:pt x="181" y="64"/>
                      </a:cubicBezTo>
                      <a:cubicBezTo>
                        <a:pt x="168" y="63"/>
                        <a:pt x="165" y="73"/>
                        <a:pt x="142" y="77"/>
                      </a:cubicBezTo>
                      <a:cubicBezTo>
                        <a:pt x="52" y="89"/>
                        <a:pt x="0" y="213"/>
                        <a:pt x="9" y="293"/>
                      </a:cubicBezTo>
                      <a:cubicBezTo>
                        <a:pt x="12" y="316"/>
                        <a:pt x="18" y="341"/>
                        <a:pt x="33" y="359"/>
                      </a:cubicBezTo>
                      <a:cubicBezTo>
                        <a:pt x="43" y="371"/>
                        <a:pt x="66" y="377"/>
                        <a:pt x="74" y="389"/>
                      </a:cubicBezTo>
                      <a:cubicBezTo>
                        <a:pt x="82" y="402"/>
                        <a:pt x="62" y="425"/>
                        <a:pt x="71" y="433"/>
                      </a:cubicBezTo>
                      <a:cubicBezTo>
                        <a:pt x="83" y="445"/>
                        <a:pt x="88" y="407"/>
                        <a:pt x="101" y="412"/>
                      </a:cubicBezTo>
                      <a:cubicBezTo>
                        <a:pt x="114" y="417"/>
                        <a:pt x="96" y="452"/>
                        <a:pt x="111" y="457"/>
                      </a:cubicBezTo>
                      <a:cubicBezTo>
                        <a:pt x="127" y="462"/>
                        <a:pt x="124" y="390"/>
                        <a:pt x="141" y="392"/>
                      </a:cubicBezTo>
                      <a:cubicBezTo>
                        <a:pt x="158" y="393"/>
                        <a:pt x="145" y="416"/>
                        <a:pt x="142" y="425"/>
                      </a:cubicBezTo>
                      <a:cubicBezTo>
                        <a:pt x="141" y="430"/>
                        <a:pt x="132" y="452"/>
                        <a:pt x="143" y="453"/>
                      </a:cubicBezTo>
                      <a:cubicBezTo>
                        <a:pt x="152" y="454"/>
                        <a:pt x="152" y="423"/>
                        <a:pt x="159" y="421"/>
                      </a:cubicBezTo>
                      <a:cubicBezTo>
                        <a:pt x="166" y="419"/>
                        <a:pt x="161" y="437"/>
                        <a:pt x="161" y="441"/>
                      </a:cubicBezTo>
                      <a:cubicBezTo>
                        <a:pt x="161" y="452"/>
                        <a:pt x="171" y="451"/>
                        <a:pt x="175" y="442"/>
                      </a:cubicBezTo>
                      <a:cubicBezTo>
                        <a:pt x="176" y="440"/>
                        <a:pt x="176" y="441"/>
                        <a:pt x="179" y="432"/>
                      </a:cubicBezTo>
                      <a:cubicBezTo>
                        <a:pt x="183" y="422"/>
                        <a:pt x="227" y="453"/>
                        <a:pt x="258" y="455"/>
                      </a:cubicBezTo>
                      <a:cubicBezTo>
                        <a:pt x="289" y="456"/>
                        <a:pt x="319" y="458"/>
                        <a:pt x="338" y="432"/>
                      </a:cubicBezTo>
                      <a:cubicBezTo>
                        <a:pt x="344" y="423"/>
                        <a:pt x="349" y="404"/>
                        <a:pt x="361" y="402"/>
                      </a:cubicBezTo>
                      <a:cubicBezTo>
                        <a:pt x="365" y="402"/>
                        <a:pt x="390" y="423"/>
                        <a:pt x="395" y="415"/>
                      </a:cubicBezTo>
                      <a:cubicBezTo>
                        <a:pt x="401" y="406"/>
                        <a:pt x="363" y="397"/>
                        <a:pt x="369" y="386"/>
                      </a:cubicBezTo>
                      <a:cubicBezTo>
                        <a:pt x="375" y="376"/>
                        <a:pt x="414" y="407"/>
                        <a:pt x="423" y="394"/>
                      </a:cubicBezTo>
                      <a:cubicBezTo>
                        <a:pt x="431" y="380"/>
                        <a:pt x="352" y="389"/>
                        <a:pt x="382" y="331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0" name="Freeform 440"/>
                <p:cNvSpPr>
                  <a:spLocks/>
                </p:cNvSpPr>
                <p:nvPr/>
              </p:nvSpPr>
              <p:spPr bwMode="auto">
                <a:xfrm>
                  <a:off x="4342" y="2236"/>
                  <a:ext cx="550" cy="554"/>
                </a:xfrm>
                <a:custGeom>
                  <a:avLst/>
                  <a:gdLst>
                    <a:gd name="T0" fmla="*/ 3644 w 304"/>
                    <a:gd name="T1" fmla="*/ 984 h 287"/>
                    <a:gd name="T2" fmla="*/ 716 w 304"/>
                    <a:gd name="T3" fmla="*/ 5675 h 287"/>
                    <a:gd name="T4" fmla="*/ 3398 w 304"/>
                    <a:gd name="T5" fmla="*/ 7121 h 287"/>
                    <a:gd name="T6" fmla="*/ 5122 w 304"/>
                    <a:gd name="T7" fmla="*/ 7482 h 287"/>
                    <a:gd name="T8" fmla="*/ 5585 w 304"/>
                    <a:gd name="T9" fmla="*/ 4691 h 287"/>
                    <a:gd name="T10" fmla="*/ 4143 w 304"/>
                    <a:gd name="T11" fmla="*/ 3029 h 287"/>
                    <a:gd name="T12" fmla="*/ 3644 w 304"/>
                    <a:gd name="T13" fmla="*/ 984 h 2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4" h="287">
                      <a:moveTo>
                        <a:pt x="188" y="37"/>
                      </a:moveTo>
                      <a:cubicBezTo>
                        <a:pt x="103" y="0"/>
                        <a:pt x="0" y="137"/>
                        <a:pt x="37" y="212"/>
                      </a:cubicBezTo>
                      <a:cubicBezTo>
                        <a:pt x="62" y="263"/>
                        <a:pt x="126" y="264"/>
                        <a:pt x="175" y="266"/>
                      </a:cubicBezTo>
                      <a:cubicBezTo>
                        <a:pt x="200" y="266"/>
                        <a:pt x="240" y="287"/>
                        <a:pt x="264" y="279"/>
                      </a:cubicBezTo>
                      <a:cubicBezTo>
                        <a:pt x="294" y="268"/>
                        <a:pt x="304" y="198"/>
                        <a:pt x="288" y="175"/>
                      </a:cubicBezTo>
                      <a:cubicBezTo>
                        <a:pt x="268" y="146"/>
                        <a:pt x="223" y="154"/>
                        <a:pt x="214" y="113"/>
                      </a:cubicBezTo>
                      <a:cubicBezTo>
                        <a:pt x="210" y="90"/>
                        <a:pt x="217" y="46"/>
                        <a:pt x="188" y="37"/>
                      </a:cubicBezTo>
                    </a:path>
                  </a:pathLst>
                </a:custGeom>
                <a:noFill/>
                <a:ln w="3175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1" name="Freeform 441"/>
                <p:cNvSpPr>
                  <a:spLocks/>
                </p:cNvSpPr>
                <p:nvPr/>
              </p:nvSpPr>
              <p:spPr bwMode="auto">
                <a:xfrm>
                  <a:off x="4487" y="2305"/>
                  <a:ext cx="81" cy="87"/>
                </a:xfrm>
                <a:custGeom>
                  <a:avLst/>
                  <a:gdLst>
                    <a:gd name="T0" fmla="*/ 146 w 45"/>
                    <a:gd name="T1" fmla="*/ 1005 h 45"/>
                    <a:gd name="T2" fmla="*/ 146 w 45"/>
                    <a:gd name="T3" fmla="*/ 209 h 45"/>
                    <a:gd name="T4" fmla="*/ 706 w 45"/>
                    <a:gd name="T5" fmla="*/ 209 h 45"/>
                    <a:gd name="T6" fmla="*/ 684 w 45"/>
                    <a:gd name="T7" fmla="*/ 1005 h 45"/>
                    <a:gd name="T8" fmla="*/ 146 w 45"/>
                    <a:gd name="T9" fmla="*/ 1005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5" h="45">
                      <a:moveTo>
                        <a:pt x="8" y="37"/>
                      </a:moveTo>
                      <a:cubicBezTo>
                        <a:pt x="0" y="29"/>
                        <a:pt x="0" y="16"/>
                        <a:pt x="8" y="8"/>
                      </a:cubicBezTo>
                      <a:cubicBezTo>
                        <a:pt x="16" y="0"/>
                        <a:pt x="29" y="0"/>
                        <a:pt x="37" y="8"/>
                      </a:cubicBezTo>
                      <a:cubicBezTo>
                        <a:pt x="45" y="16"/>
                        <a:pt x="44" y="29"/>
                        <a:pt x="36" y="37"/>
                      </a:cubicBezTo>
                      <a:cubicBezTo>
                        <a:pt x="28" y="45"/>
                        <a:pt x="15" y="45"/>
                        <a:pt x="8" y="3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2" name="Freeform 442"/>
                <p:cNvSpPr>
                  <a:spLocks/>
                </p:cNvSpPr>
                <p:nvPr/>
              </p:nvSpPr>
              <p:spPr bwMode="auto">
                <a:xfrm>
                  <a:off x="4575" y="2288"/>
                  <a:ext cx="44" cy="46"/>
                </a:xfrm>
                <a:custGeom>
                  <a:avLst/>
                  <a:gdLst>
                    <a:gd name="T0" fmla="*/ 81 w 24"/>
                    <a:gd name="T1" fmla="*/ 514 h 24"/>
                    <a:gd name="T2" fmla="*/ 81 w 24"/>
                    <a:gd name="T3" fmla="*/ 107 h 24"/>
                    <a:gd name="T4" fmla="*/ 420 w 24"/>
                    <a:gd name="T5" fmla="*/ 107 h 24"/>
                    <a:gd name="T6" fmla="*/ 420 w 24"/>
                    <a:gd name="T7" fmla="*/ 514 h 24"/>
                    <a:gd name="T8" fmla="*/ 81 w 24"/>
                    <a:gd name="T9" fmla="*/ 51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4">
                      <a:moveTo>
                        <a:pt x="4" y="20"/>
                      </a:moveTo>
                      <a:cubicBezTo>
                        <a:pt x="0" y="15"/>
                        <a:pt x="0" y="8"/>
                        <a:pt x="4" y="4"/>
                      </a:cubicBezTo>
                      <a:cubicBezTo>
                        <a:pt x="9" y="0"/>
                        <a:pt x="16" y="0"/>
                        <a:pt x="20" y="4"/>
                      </a:cubicBezTo>
                      <a:cubicBezTo>
                        <a:pt x="24" y="9"/>
                        <a:pt x="24" y="16"/>
                        <a:pt x="20" y="20"/>
                      </a:cubicBezTo>
                      <a:cubicBezTo>
                        <a:pt x="16" y="24"/>
                        <a:pt x="8" y="24"/>
                        <a:pt x="4" y="2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83" name="Freeform 443"/>
                <p:cNvSpPr>
                  <a:spLocks/>
                </p:cNvSpPr>
                <p:nvPr/>
              </p:nvSpPr>
              <p:spPr bwMode="auto">
                <a:xfrm>
                  <a:off x="4452" y="2371"/>
                  <a:ext cx="33" cy="37"/>
                </a:xfrm>
                <a:custGeom>
                  <a:avLst/>
                  <a:gdLst>
                    <a:gd name="T0" fmla="*/ 68 w 18"/>
                    <a:gd name="T1" fmla="*/ 444 h 19"/>
                    <a:gd name="T2" fmla="*/ 68 w 18"/>
                    <a:gd name="T3" fmla="*/ 117 h 19"/>
                    <a:gd name="T4" fmla="*/ 315 w 18"/>
                    <a:gd name="T5" fmla="*/ 117 h 19"/>
                    <a:gd name="T6" fmla="*/ 315 w 18"/>
                    <a:gd name="T7" fmla="*/ 444 h 19"/>
                    <a:gd name="T8" fmla="*/ 68 w 18"/>
                    <a:gd name="T9" fmla="*/ 444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3" y="16"/>
                      </a:move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0"/>
                        <a:pt x="12" y="0"/>
                        <a:pt x="15" y="4"/>
                      </a:cubicBezTo>
                      <a:cubicBezTo>
                        <a:pt x="18" y="7"/>
                        <a:pt x="18" y="12"/>
                        <a:pt x="15" y="16"/>
                      </a:cubicBezTo>
                      <a:cubicBezTo>
                        <a:pt x="11" y="19"/>
                        <a:pt x="6" y="19"/>
                        <a:pt x="3" y="1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51" name="Group 444"/>
              <p:cNvGrpSpPr>
                <a:grpSpLocks/>
              </p:cNvGrpSpPr>
              <p:nvPr/>
            </p:nvGrpSpPr>
            <p:grpSpPr bwMode="auto">
              <a:xfrm>
                <a:off x="3840" y="2429"/>
                <a:ext cx="240" cy="288"/>
                <a:chOff x="4533" y="802"/>
                <a:chExt cx="285" cy="308"/>
              </a:xfrm>
            </p:grpSpPr>
            <p:sp>
              <p:nvSpPr>
                <p:cNvPr id="75956" name="Freeform 445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solidFill>
                  <a:srgbClr val="E4A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57" name="Freeform 446"/>
                <p:cNvSpPr>
                  <a:spLocks/>
                </p:cNvSpPr>
                <p:nvPr/>
              </p:nvSpPr>
              <p:spPr bwMode="auto">
                <a:xfrm>
                  <a:off x="4625" y="920"/>
                  <a:ext cx="127" cy="142"/>
                </a:xfrm>
                <a:custGeom>
                  <a:avLst/>
                  <a:gdLst>
                    <a:gd name="T0" fmla="*/ 0 w 71"/>
                    <a:gd name="T1" fmla="*/ 1056 h 71"/>
                    <a:gd name="T2" fmla="*/ 143 w 71"/>
                    <a:gd name="T3" fmla="*/ 1824 h 71"/>
                    <a:gd name="T4" fmla="*/ 479 w 71"/>
                    <a:gd name="T5" fmla="*/ 2272 h 71"/>
                    <a:gd name="T6" fmla="*/ 909 w 71"/>
                    <a:gd name="T7" fmla="*/ 1888 h 71"/>
                    <a:gd name="T8" fmla="*/ 1088 w 71"/>
                    <a:gd name="T9" fmla="*/ 1536 h 71"/>
                    <a:gd name="T10" fmla="*/ 1206 w 71"/>
                    <a:gd name="T11" fmla="*/ 1152 h 71"/>
                    <a:gd name="T12" fmla="*/ 1299 w 71"/>
                    <a:gd name="T13" fmla="*/ 544 h 71"/>
                    <a:gd name="T14" fmla="*/ 1261 w 71"/>
                    <a:gd name="T15" fmla="*/ 224 h 71"/>
                    <a:gd name="T16" fmla="*/ 1156 w 71"/>
                    <a:gd name="T17" fmla="*/ 0 h 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1" h="71">
                      <a:moveTo>
                        <a:pt x="0" y="33"/>
                      </a:moveTo>
                      <a:cubicBezTo>
                        <a:pt x="9" y="39"/>
                        <a:pt x="8" y="48"/>
                        <a:pt x="8" y="57"/>
                      </a:cubicBezTo>
                      <a:cubicBezTo>
                        <a:pt x="9" y="67"/>
                        <a:pt x="17" y="71"/>
                        <a:pt x="26" y="71"/>
                      </a:cubicBezTo>
                      <a:cubicBezTo>
                        <a:pt x="34" y="70"/>
                        <a:pt x="45" y="65"/>
                        <a:pt x="50" y="59"/>
                      </a:cubicBezTo>
                      <a:cubicBezTo>
                        <a:pt x="53" y="55"/>
                        <a:pt x="56" y="52"/>
                        <a:pt x="59" y="48"/>
                      </a:cubicBezTo>
                      <a:cubicBezTo>
                        <a:pt x="63" y="44"/>
                        <a:pt x="63" y="41"/>
                        <a:pt x="66" y="36"/>
                      </a:cubicBezTo>
                      <a:cubicBezTo>
                        <a:pt x="68" y="29"/>
                        <a:pt x="71" y="24"/>
                        <a:pt x="71" y="17"/>
                      </a:cubicBezTo>
                      <a:cubicBezTo>
                        <a:pt x="71" y="14"/>
                        <a:pt x="71" y="10"/>
                        <a:pt x="69" y="7"/>
                      </a:cubicBezTo>
                      <a:cubicBezTo>
                        <a:pt x="68" y="4"/>
                        <a:pt x="65" y="3"/>
                        <a:pt x="63" y="0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58" name="Freeform 447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solidFill>
                  <a:srgbClr val="0094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59" name="Freeform 448"/>
                <p:cNvSpPr>
                  <a:spLocks/>
                </p:cNvSpPr>
                <p:nvPr/>
              </p:nvSpPr>
              <p:spPr bwMode="auto">
                <a:xfrm>
                  <a:off x="4563" y="924"/>
                  <a:ext cx="243" cy="176"/>
                </a:xfrm>
                <a:custGeom>
                  <a:avLst/>
                  <a:gdLst>
                    <a:gd name="T0" fmla="*/ 256 w 136"/>
                    <a:gd name="T1" fmla="*/ 1696 h 88"/>
                    <a:gd name="T2" fmla="*/ 491 w 136"/>
                    <a:gd name="T3" fmla="*/ 1728 h 88"/>
                    <a:gd name="T4" fmla="*/ 674 w 136"/>
                    <a:gd name="T5" fmla="*/ 2016 h 88"/>
                    <a:gd name="T6" fmla="*/ 877 w 136"/>
                    <a:gd name="T7" fmla="*/ 2624 h 88"/>
                    <a:gd name="T8" fmla="*/ 1295 w 136"/>
                    <a:gd name="T9" fmla="*/ 2752 h 88"/>
                    <a:gd name="T10" fmla="*/ 1644 w 136"/>
                    <a:gd name="T11" fmla="*/ 2144 h 88"/>
                    <a:gd name="T12" fmla="*/ 1878 w 136"/>
                    <a:gd name="T13" fmla="*/ 1696 h 88"/>
                    <a:gd name="T14" fmla="*/ 2269 w 136"/>
                    <a:gd name="T15" fmla="*/ 1504 h 88"/>
                    <a:gd name="T16" fmla="*/ 2423 w 136"/>
                    <a:gd name="T17" fmla="*/ 896 h 88"/>
                    <a:gd name="T18" fmla="*/ 2407 w 136"/>
                    <a:gd name="T19" fmla="*/ 0 h 88"/>
                    <a:gd name="T20" fmla="*/ 2314 w 136"/>
                    <a:gd name="T21" fmla="*/ 832 h 88"/>
                    <a:gd name="T22" fmla="*/ 2037 w 136"/>
                    <a:gd name="T23" fmla="*/ 1024 h 88"/>
                    <a:gd name="T24" fmla="*/ 1878 w 136"/>
                    <a:gd name="T25" fmla="*/ 1312 h 88"/>
                    <a:gd name="T26" fmla="*/ 1660 w 136"/>
                    <a:gd name="T27" fmla="*/ 1344 h 88"/>
                    <a:gd name="T28" fmla="*/ 1506 w 136"/>
                    <a:gd name="T29" fmla="*/ 1792 h 88"/>
                    <a:gd name="T30" fmla="*/ 1270 w 136"/>
                    <a:gd name="T31" fmla="*/ 2336 h 88"/>
                    <a:gd name="T32" fmla="*/ 1038 w 136"/>
                    <a:gd name="T33" fmla="*/ 1984 h 88"/>
                    <a:gd name="T34" fmla="*/ 840 w 136"/>
                    <a:gd name="T35" fmla="*/ 1888 h 88"/>
                    <a:gd name="T36" fmla="*/ 549 w 136"/>
                    <a:gd name="T37" fmla="*/ 1568 h 88"/>
                    <a:gd name="T38" fmla="*/ 325 w 136"/>
                    <a:gd name="T39" fmla="*/ 1568 h 88"/>
                    <a:gd name="T40" fmla="*/ 0 w 136"/>
                    <a:gd name="T41" fmla="*/ 1408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88">
                      <a:moveTo>
                        <a:pt x="14" y="53"/>
                      </a:moveTo>
                      <a:cubicBezTo>
                        <a:pt x="18" y="55"/>
                        <a:pt x="23" y="52"/>
                        <a:pt x="27" y="54"/>
                      </a:cubicBezTo>
                      <a:cubicBezTo>
                        <a:pt x="31" y="56"/>
                        <a:pt x="35" y="59"/>
                        <a:pt x="37" y="63"/>
                      </a:cubicBezTo>
                      <a:cubicBezTo>
                        <a:pt x="41" y="70"/>
                        <a:pt x="41" y="77"/>
                        <a:pt x="48" y="82"/>
                      </a:cubicBezTo>
                      <a:cubicBezTo>
                        <a:pt x="53" y="86"/>
                        <a:pt x="65" y="88"/>
                        <a:pt x="71" y="86"/>
                      </a:cubicBezTo>
                      <a:cubicBezTo>
                        <a:pt x="78" y="83"/>
                        <a:pt x="86" y="74"/>
                        <a:pt x="90" y="67"/>
                      </a:cubicBezTo>
                      <a:cubicBezTo>
                        <a:pt x="93" y="61"/>
                        <a:pt x="95" y="55"/>
                        <a:pt x="103" y="53"/>
                      </a:cubicBezTo>
                      <a:cubicBezTo>
                        <a:pt x="110" y="50"/>
                        <a:pt x="118" y="51"/>
                        <a:pt x="125" y="47"/>
                      </a:cubicBezTo>
                      <a:cubicBezTo>
                        <a:pt x="131" y="43"/>
                        <a:pt x="132" y="35"/>
                        <a:pt x="133" y="28"/>
                      </a:cubicBezTo>
                      <a:cubicBezTo>
                        <a:pt x="136" y="18"/>
                        <a:pt x="135" y="10"/>
                        <a:pt x="132" y="0"/>
                      </a:cubicBezTo>
                      <a:cubicBezTo>
                        <a:pt x="131" y="10"/>
                        <a:pt x="136" y="18"/>
                        <a:pt x="127" y="26"/>
                      </a:cubicBezTo>
                      <a:cubicBezTo>
                        <a:pt x="122" y="30"/>
                        <a:pt x="117" y="28"/>
                        <a:pt x="112" y="32"/>
                      </a:cubicBezTo>
                      <a:cubicBezTo>
                        <a:pt x="108" y="34"/>
                        <a:pt x="107" y="39"/>
                        <a:pt x="103" y="41"/>
                      </a:cubicBezTo>
                      <a:cubicBezTo>
                        <a:pt x="100" y="43"/>
                        <a:pt x="95" y="40"/>
                        <a:pt x="91" y="42"/>
                      </a:cubicBezTo>
                      <a:cubicBezTo>
                        <a:pt x="88" y="43"/>
                        <a:pt x="85" y="52"/>
                        <a:pt x="83" y="56"/>
                      </a:cubicBezTo>
                      <a:cubicBezTo>
                        <a:pt x="80" y="63"/>
                        <a:pt x="78" y="70"/>
                        <a:pt x="70" y="73"/>
                      </a:cubicBezTo>
                      <a:cubicBezTo>
                        <a:pt x="60" y="76"/>
                        <a:pt x="61" y="68"/>
                        <a:pt x="57" y="62"/>
                      </a:cubicBezTo>
                      <a:cubicBezTo>
                        <a:pt x="55" y="58"/>
                        <a:pt x="50" y="53"/>
                        <a:pt x="46" y="59"/>
                      </a:cubicBezTo>
                      <a:cubicBezTo>
                        <a:pt x="42" y="55"/>
                        <a:pt x="35" y="51"/>
                        <a:pt x="30" y="49"/>
                      </a:cubicBezTo>
                      <a:cubicBezTo>
                        <a:pt x="24" y="46"/>
                        <a:pt x="23" y="46"/>
                        <a:pt x="18" y="49"/>
                      </a:cubicBezTo>
                      <a:cubicBezTo>
                        <a:pt x="12" y="51"/>
                        <a:pt x="4" y="51"/>
                        <a:pt x="0" y="44"/>
                      </a:cubicBezTo>
                    </a:path>
                  </a:pathLst>
                </a:custGeom>
                <a:solidFill>
                  <a:srgbClr val="D88B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0" name="Freeform 449"/>
                <p:cNvSpPr>
                  <a:spLocks/>
                </p:cNvSpPr>
                <p:nvPr/>
              </p:nvSpPr>
              <p:spPr bwMode="auto">
                <a:xfrm>
                  <a:off x="4643" y="1028"/>
                  <a:ext cx="104" cy="72"/>
                </a:xfrm>
                <a:custGeom>
                  <a:avLst/>
                  <a:gdLst>
                    <a:gd name="T0" fmla="*/ 0 w 58"/>
                    <a:gd name="T1" fmla="*/ 672 h 36"/>
                    <a:gd name="T2" fmla="*/ 328 w 58"/>
                    <a:gd name="T3" fmla="*/ 1152 h 36"/>
                    <a:gd name="T4" fmla="*/ 653 w 58"/>
                    <a:gd name="T5" fmla="*/ 928 h 36"/>
                    <a:gd name="T6" fmla="*/ 1074 w 58"/>
                    <a:gd name="T7" fmla="*/ 0 h 36"/>
                    <a:gd name="T8" fmla="*/ 628 w 58"/>
                    <a:gd name="T9" fmla="*/ 672 h 36"/>
                    <a:gd name="T10" fmla="*/ 52 w 58"/>
                    <a:gd name="T11" fmla="*/ 736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36">
                      <a:moveTo>
                        <a:pt x="0" y="21"/>
                      </a:moveTo>
                      <a:cubicBezTo>
                        <a:pt x="6" y="29"/>
                        <a:pt x="8" y="35"/>
                        <a:pt x="18" y="36"/>
                      </a:cubicBezTo>
                      <a:cubicBezTo>
                        <a:pt x="26" y="36"/>
                        <a:pt x="31" y="34"/>
                        <a:pt x="35" y="29"/>
                      </a:cubicBezTo>
                      <a:cubicBezTo>
                        <a:pt x="43" y="19"/>
                        <a:pt x="46" y="6"/>
                        <a:pt x="58" y="0"/>
                      </a:cubicBezTo>
                      <a:cubicBezTo>
                        <a:pt x="46" y="1"/>
                        <a:pt x="41" y="13"/>
                        <a:pt x="34" y="21"/>
                      </a:cubicBezTo>
                      <a:cubicBezTo>
                        <a:pt x="25" y="29"/>
                        <a:pt x="12" y="31"/>
                        <a:pt x="3" y="23"/>
                      </a:cubicBezTo>
                    </a:path>
                  </a:pathLst>
                </a:custGeom>
                <a:solidFill>
                  <a:srgbClr val="AA62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1" name="Freeform 450"/>
                <p:cNvSpPr>
                  <a:spLocks/>
                </p:cNvSpPr>
                <p:nvPr/>
              </p:nvSpPr>
              <p:spPr bwMode="auto">
                <a:xfrm>
                  <a:off x="4533" y="822"/>
                  <a:ext cx="243" cy="190"/>
                </a:xfrm>
                <a:custGeom>
                  <a:avLst/>
                  <a:gdLst>
                    <a:gd name="T0" fmla="*/ 166 w 136"/>
                    <a:gd name="T1" fmla="*/ 2688 h 95"/>
                    <a:gd name="T2" fmla="*/ 232 w 136"/>
                    <a:gd name="T3" fmla="*/ 1472 h 95"/>
                    <a:gd name="T4" fmla="*/ 256 w 136"/>
                    <a:gd name="T5" fmla="*/ 864 h 95"/>
                    <a:gd name="T6" fmla="*/ 531 w 136"/>
                    <a:gd name="T7" fmla="*/ 608 h 95"/>
                    <a:gd name="T8" fmla="*/ 1204 w 136"/>
                    <a:gd name="T9" fmla="*/ 0 h 95"/>
                    <a:gd name="T10" fmla="*/ 1551 w 136"/>
                    <a:gd name="T11" fmla="*/ 320 h 95"/>
                    <a:gd name="T12" fmla="*/ 2008 w 136"/>
                    <a:gd name="T13" fmla="*/ 640 h 95"/>
                    <a:gd name="T14" fmla="*/ 2264 w 136"/>
                    <a:gd name="T15" fmla="*/ 832 h 95"/>
                    <a:gd name="T16" fmla="*/ 2475 w 136"/>
                    <a:gd name="T17" fmla="*/ 1376 h 95"/>
                    <a:gd name="T18" fmla="*/ 2264 w 136"/>
                    <a:gd name="T19" fmla="*/ 960 h 95"/>
                    <a:gd name="T20" fmla="*/ 2008 w 136"/>
                    <a:gd name="T21" fmla="*/ 832 h 95"/>
                    <a:gd name="T22" fmla="*/ 1733 w 136"/>
                    <a:gd name="T23" fmla="*/ 864 h 95"/>
                    <a:gd name="T24" fmla="*/ 1506 w 136"/>
                    <a:gd name="T25" fmla="*/ 544 h 95"/>
                    <a:gd name="T26" fmla="*/ 1245 w 136"/>
                    <a:gd name="T27" fmla="*/ 672 h 95"/>
                    <a:gd name="T28" fmla="*/ 1165 w 136"/>
                    <a:gd name="T29" fmla="*/ 896 h 95"/>
                    <a:gd name="T30" fmla="*/ 929 w 136"/>
                    <a:gd name="T31" fmla="*/ 800 h 95"/>
                    <a:gd name="T32" fmla="*/ 600 w 136"/>
                    <a:gd name="T33" fmla="*/ 1312 h 95"/>
                    <a:gd name="T34" fmla="*/ 398 w 136"/>
                    <a:gd name="T35" fmla="*/ 1824 h 95"/>
                    <a:gd name="T36" fmla="*/ 297 w 136"/>
                    <a:gd name="T37" fmla="*/ 2464 h 95"/>
                    <a:gd name="T38" fmla="*/ 307 w 136"/>
                    <a:gd name="T39" fmla="*/ 3040 h 95"/>
                    <a:gd name="T40" fmla="*/ 166 w 136"/>
                    <a:gd name="T41" fmla="*/ 272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95">
                      <a:moveTo>
                        <a:pt x="9" y="84"/>
                      </a:moveTo>
                      <a:cubicBezTo>
                        <a:pt x="0" y="71"/>
                        <a:pt x="9" y="58"/>
                        <a:pt x="13" y="46"/>
                      </a:cubicBezTo>
                      <a:cubicBezTo>
                        <a:pt x="15" y="40"/>
                        <a:pt x="12" y="33"/>
                        <a:pt x="14" y="27"/>
                      </a:cubicBezTo>
                      <a:cubicBezTo>
                        <a:pt x="16" y="20"/>
                        <a:pt x="23" y="20"/>
                        <a:pt x="29" y="19"/>
                      </a:cubicBezTo>
                      <a:cubicBezTo>
                        <a:pt x="41" y="15"/>
                        <a:pt x="53" y="0"/>
                        <a:pt x="66" y="0"/>
                      </a:cubicBezTo>
                      <a:cubicBezTo>
                        <a:pt x="71" y="0"/>
                        <a:pt x="79" y="8"/>
                        <a:pt x="85" y="10"/>
                      </a:cubicBezTo>
                      <a:cubicBezTo>
                        <a:pt x="93" y="13"/>
                        <a:pt x="101" y="16"/>
                        <a:pt x="110" y="20"/>
                      </a:cubicBezTo>
                      <a:cubicBezTo>
                        <a:pt x="114" y="21"/>
                        <a:pt x="119" y="23"/>
                        <a:pt x="124" y="26"/>
                      </a:cubicBezTo>
                      <a:cubicBezTo>
                        <a:pt x="131" y="31"/>
                        <a:pt x="132" y="36"/>
                        <a:pt x="136" y="43"/>
                      </a:cubicBezTo>
                      <a:cubicBezTo>
                        <a:pt x="131" y="37"/>
                        <a:pt x="131" y="33"/>
                        <a:pt x="124" y="30"/>
                      </a:cubicBezTo>
                      <a:cubicBezTo>
                        <a:pt x="119" y="28"/>
                        <a:pt x="115" y="27"/>
                        <a:pt x="110" y="26"/>
                      </a:cubicBezTo>
                      <a:cubicBezTo>
                        <a:pt x="105" y="26"/>
                        <a:pt x="100" y="29"/>
                        <a:pt x="95" y="27"/>
                      </a:cubicBezTo>
                      <a:cubicBezTo>
                        <a:pt x="91" y="25"/>
                        <a:pt x="88" y="19"/>
                        <a:pt x="83" y="17"/>
                      </a:cubicBezTo>
                      <a:cubicBezTo>
                        <a:pt x="76" y="13"/>
                        <a:pt x="71" y="14"/>
                        <a:pt x="68" y="21"/>
                      </a:cubicBezTo>
                      <a:cubicBezTo>
                        <a:pt x="66" y="24"/>
                        <a:pt x="69" y="26"/>
                        <a:pt x="64" y="28"/>
                      </a:cubicBezTo>
                      <a:cubicBezTo>
                        <a:pt x="61" y="28"/>
                        <a:pt x="54" y="25"/>
                        <a:pt x="51" y="25"/>
                      </a:cubicBezTo>
                      <a:cubicBezTo>
                        <a:pt x="40" y="24"/>
                        <a:pt x="32" y="30"/>
                        <a:pt x="33" y="41"/>
                      </a:cubicBezTo>
                      <a:cubicBezTo>
                        <a:pt x="34" y="52"/>
                        <a:pt x="32" y="52"/>
                        <a:pt x="22" y="57"/>
                      </a:cubicBezTo>
                      <a:cubicBezTo>
                        <a:pt x="10" y="63"/>
                        <a:pt x="15" y="68"/>
                        <a:pt x="16" y="77"/>
                      </a:cubicBezTo>
                      <a:cubicBezTo>
                        <a:pt x="17" y="84"/>
                        <a:pt x="12" y="88"/>
                        <a:pt x="17" y="95"/>
                      </a:cubicBezTo>
                      <a:cubicBezTo>
                        <a:pt x="13" y="92"/>
                        <a:pt x="11" y="88"/>
                        <a:pt x="9" y="85"/>
                      </a:cubicBezTo>
                    </a:path>
                  </a:pathLst>
                </a:custGeom>
                <a:solidFill>
                  <a:srgbClr val="E7C0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2" name="Freeform 451"/>
                <p:cNvSpPr>
                  <a:spLocks/>
                </p:cNvSpPr>
                <p:nvPr/>
              </p:nvSpPr>
              <p:spPr bwMode="auto">
                <a:xfrm>
                  <a:off x="4544" y="820"/>
                  <a:ext cx="148" cy="132"/>
                </a:xfrm>
                <a:custGeom>
                  <a:avLst/>
                  <a:gdLst>
                    <a:gd name="T0" fmla="*/ 0 w 83"/>
                    <a:gd name="T1" fmla="*/ 2112 h 66"/>
                    <a:gd name="T2" fmla="*/ 143 w 83"/>
                    <a:gd name="T3" fmla="*/ 1184 h 66"/>
                    <a:gd name="T4" fmla="*/ 182 w 83"/>
                    <a:gd name="T5" fmla="*/ 736 h 66"/>
                    <a:gd name="T6" fmla="*/ 374 w 83"/>
                    <a:gd name="T7" fmla="*/ 640 h 66"/>
                    <a:gd name="T8" fmla="*/ 594 w 83"/>
                    <a:gd name="T9" fmla="*/ 480 h 66"/>
                    <a:gd name="T10" fmla="*/ 877 w 83"/>
                    <a:gd name="T11" fmla="*/ 96 h 66"/>
                    <a:gd name="T12" fmla="*/ 1136 w 83"/>
                    <a:gd name="T13" fmla="*/ 32 h 66"/>
                    <a:gd name="T14" fmla="*/ 1282 w 83"/>
                    <a:gd name="T15" fmla="*/ 224 h 66"/>
                    <a:gd name="T16" fmla="*/ 1498 w 83"/>
                    <a:gd name="T17" fmla="*/ 416 h 66"/>
                    <a:gd name="T18" fmla="*/ 1084 w 83"/>
                    <a:gd name="T19" fmla="*/ 256 h 66"/>
                    <a:gd name="T20" fmla="*/ 877 w 83"/>
                    <a:gd name="T21" fmla="*/ 480 h 66"/>
                    <a:gd name="T22" fmla="*/ 629 w 83"/>
                    <a:gd name="T23" fmla="*/ 576 h 66"/>
                    <a:gd name="T24" fmla="*/ 464 w 83"/>
                    <a:gd name="T25" fmla="*/ 768 h 66"/>
                    <a:gd name="T26" fmla="*/ 273 w 83"/>
                    <a:gd name="T27" fmla="*/ 928 h 66"/>
                    <a:gd name="T28" fmla="*/ 118 w 83"/>
                    <a:gd name="T29" fmla="*/ 1440 h 6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66">
                      <a:moveTo>
                        <a:pt x="0" y="66"/>
                      </a:moveTo>
                      <a:cubicBezTo>
                        <a:pt x="0" y="56"/>
                        <a:pt x="7" y="47"/>
                        <a:pt x="8" y="37"/>
                      </a:cubicBezTo>
                      <a:cubicBezTo>
                        <a:pt x="8" y="33"/>
                        <a:pt x="7" y="26"/>
                        <a:pt x="10" y="23"/>
                      </a:cubicBezTo>
                      <a:cubicBezTo>
                        <a:pt x="12" y="20"/>
                        <a:pt x="18" y="21"/>
                        <a:pt x="21" y="20"/>
                      </a:cubicBezTo>
                      <a:cubicBezTo>
                        <a:pt x="26" y="18"/>
                        <a:pt x="29" y="17"/>
                        <a:pt x="33" y="15"/>
                      </a:cubicBezTo>
                      <a:cubicBezTo>
                        <a:pt x="38" y="12"/>
                        <a:pt x="43" y="6"/>
                        <a:pt x="49" y="3"/>
                      </a:cubicBezTo>
                      <a:cubicBezTo>
                        <a:pt x="54" y="1"/>
                        <a:pt x="58" y="0"/>
                        <a:pt x="63" y="1"/>
                      </a:cubicBezTo>
                      <a:cubicBezTo>
                        <a:pt x="67" y="2"/>
                        <a:pt x="67" y="6"/>
                        <a:pt x="71" y="7"/>
                      </a:cubicBezTo>
                      <a:cubicBezTo>
                        <a:pt x="74" y="8"/>
                        <a:pt x="80" y="10"/>
                        <a:pt x="83" y="13"/>
                      </a:cubicBezTo>
                      <a:cubicBezTo>
                        <a:pt x="75" y="10"/>
                        <a:pt x="68" y="7"/>
                        <a:pt x="60" y="8"/>
                      </a:cubicBezTo>
                      <a:cubicBezTo>
                        <a:pt x="55" y="9"/>
                        <a:pt x="53" y="12"/>
                        <a:pt x="49" y="15"/>
                      </a:cubicBezTo>
                      <a:cubicBezTo>
                        <a:pt x="45" y="17"/>
                        <a:pt x="40" y="16"/>
                        <a:pt x="35" y="18"/>
                      </a:cubicBezTo>
                      <a:cubicBezTo>
                        <a:pt x="32" y="19"/>
                        <a:pt x="29" y="22"/>
                        <a:pt x="26" y="24"/>
                      </a:cubicBezTo>
                      <a:cubicBezTo>
                        <a:pt x="22" y="26"/>
                        <a:pt x="18" y="27"/>
                        <a:pt x="15" y="29"/>
                      </a:cubicBezTo>
                      <a:cubicBezTo>
                        <a:pt x="11" y="32"/>
                        <a:pt x="9" y="40"/>
                        <a:pt x="7" y="45"/>
                      </a:cubicBezTo>
                    </a:path>
                  </a:pathLst>
                </a:custGeom>
                <a:solidFill>
                  <a:srgbClr val="F8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3" name="Freeform 452"/>
                <p:cNvSpPr>
                  <a:spLocks/>
                </p:cNvSpPr>
                <p:nvPr/>
              </p:nvSpPr>
              <p:spPr bwMode="auto">
                <a:xfrm>
                  <a:off x="4602" y="918"/>
                  <a:ext cx="133" cy="116"/>
                </a:xfrm>
                <a:custGeom>
                  <a:avLst/>
                  <a:gdLst>
                    <a:gd name="T0" fmla="*/ 0 w 74"/>
                    <a:gd name="T1" fmla="*/ 768 h 58"/>
                    <a:gd name="T2" fmla="*/ 523 w 74"/>
                    <a:gd name="T3" fmla="*/ 1088 h 58"/>
                    <a:gd name="T4" fmla="*/ 917 w 74"/>
                    <a:gd name="T5" fmla="*/ 1664 h 58"/>
                    <a:gd name="T6" fmla="*/ 1057 w 74"/>
                    <a:gd name="T7" fmla="*/ 1312 h 58"/>
                    <a:gd name="T8" fmla="*/ 1202 w 74"/>
                    <a:gd name="T9" fmla="*/ 960 h 58"/>
                    <a:gd name="T10" fmla="*/ 1296 w 74"/>
                    <a:gd name="T11" fmla="*/ 0 h 58"/>
                    <a:gd name="T12" fmla="*/ 1272 w 74"/>
                    <a:gd name="T13" fmla="*/ 416 h 58"/>
                    <a:gd name="T14" fmla="*/ 1062 w 74"/>
                    <a:gd name="T15" fmla="*/ 608 h 58"/>
                    <a:gd name="T16" fmla="*/ 960 w 74"/>
                    <a:gd name="T17" fmla="*/ 768 h 58"/>
                    <a:gd name="T18" fmla="*/ 866 w 74"/>
                    <a:gd name="T19" fmla="*/ 1120 h 58"/>
                    <a:gd name="T20" fmla="*/ 656 w 74"/>
                    <a:gd name="T21" fmla="*/ 832 h 58"/>
                    <a:gd name="T22" fmla="*/ 471 w 74"/>
                    <a:gd name="T23" fmla="*/ 800 h 58"/>
                    <a:gd name="T24" fmla="*/ 133 w 74"/>
                    <a:gd name="T25" fmla="*/ 768 h 5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4" h="58">
                      <a:moveTo>
                        <a:pt x="0" y="24"/>
                      </a:moveTo>
                      <a:cubicBezTo>
                        <a:pt x="8" y="30"/>
                        <a:pt x="20" y="28"/>
                        <a:pt x="28" y="34"/>
                      </a:cubicBezTo>
                      <a:cubicBezTo>
                        <a:pt x="34" y="39"/>
                        <a:pt x="39" y="58"/>
                        <a:pt x="49" y="52"/>
                      </a:cubicBezTo>
                      <a:cubicBezTo>
                        <a:pt x="53" y="50"/>
                        <a:pt x="54" y="44"/>
                        <a:pt x="56" y="41"/>
                      </a:cubicBezTo>
                      <a:cubicBezTo>
                        <a:pt x="58" y="37"/>
                        <a:pt x="62" y="34"/>
                        <a:pt x="64" y="30"/>
                      </a:cubicBezTo>
                      <a:cubicBezTo>
                        <a:pt x="73" y="20"/>
                        <a:pt x="74" y="13"/>
                        <a:pt x="69" y="0"/>
                      </a:cubicBezTo>
                      <a:cubicBezTo>
                        <a:pt x="70" y="4"/>
                        <a:pt x="70" y="9"/>
                        <a:pt x="68" y="13"/>
                      </a:cubicBezTo>
                      <a:cubicBezTo>
                        <a:pt x="65" y="19"/>
                        <a:pt x="62" y="18"/>
                        <a:pt x="57" y="19"/>
                      </a:cubicBezTo>
                      <a:cubicBezTo>
                        <a:pt x="53" y="21"/>
                        <a:pt x="53" y="19"/>
                        <a:pt x="51" y="24"/>
                      </a:cubicBezTo>
                      <a:cubicBezTo>
                        <a:pt x="50" y="28"/>
                        <a:pt x="52" y="34"/>
                        <a:pt x="46" y="35"/>
                      </a:cubicBezTo>
                      <a:cubicBezTo>
                        <a:pt x="39" y="36"/>
                        <a:pt x="38" y="28"/>
                        <a:pt x="35" y="26"/>
                      </a:cubicBezTo>
                      <a:cubicBezTo>
                        <a:pt x="30" y="21"/>
                        <a:pt x="30" y="23"/>
                        <a:pt x="25" y="25"/>
                      </a:cubicBezTo>
                      <a:cubicBezTo>
                        <a:pt x="19" y="27"/>
                        <a:pt x="13" y="25"/>
                        <a:pt x="7" y="24"/>
                      </a:cubicBezTo>
                    </a:path>
                  </a:pathLst>
                </a:custGeom>
                <a:solidFill>
                  <a:srgbClr val="0076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4" name="Freeform 453"/>
                <p:cNvSpPr>
                  <a:spLocks/>
                </p:cNvSpPr>
                <p:nvPr/>
              </p:nvSpPr>
              <p:spPr bwMode="auto">
                <a:xfrm>
                  <a:off x="4606" y="894"/>
                  <a:ext cx="115" cy="60"/>
                </a:xfrm>
                <a:custGeom>
                  <a:avLst/>
                  <a:gdLst>
                    <a:gd name="T0" fmla="*/ 0 w 64"/>
                    <a:gd name="T1" fmla="*/ 960 h 30"/>
                    <a:gd name="T2" fmla="*/ 239 w 64"/>
                    <a:gd name="T3" fmla="*/ 448 h 30"/>
                    <a:gd name="T4" fmla="*/ 471 w 64"/>
                    <a:gd name="T5" fmla="*/ 96 h 30"/>
                    <a:gd name="T6" fmla="*/ 584 w 64"/>
                    <a:gd name="T7" fmla="*/ 128 h 30"/>
                    <a:gd name="T8" fmla="*/ 785 w 64"/>
                    <a:gd name="T9" fmla="*/ 32 h 30"/>
                    <a:gd name="T10" fmla="*/ 1200 w 64"/>
                    <a:gd name="T11" fmla="*/ 256 h 30"/>
                    <a:gd name="T12" fmla="*/ 956 w 64"/>
                    <a:gd name="T13" fmla="*/ 192 h 30"/>
                    <a:gd name="T14" fmla="*/ 846 w 64"/>
                    <a:gd name="T15" fmla="*/ 512 h 30"/>
                    <a:gd name="T16" fmla="*/ 523 w 64"/>
                    <a:gd name="T17" fmla="*/ 480 h 30"/>
                    <a:gd name="T18" fmla="*/ 429 w 64"/>
                    <a:gd name="T19" fmla="*/ 704 h 30"/>
                    <a:gd name="T20" fmla="*/ 284 w 64"/>
                    <a:gd name="T21" fmla="*/ 608 h 30"/>
                    <a:gd name="T22" fmla="*/ 239 w 64"/>
                    <a:gd name="T23" fmla="*/ 864 h 30"/>
                    <a:gd name="T24" fmla="*/ 41 w 64"/>
                    <a:gd name="T25" fmla="*/ 96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" h="30">
                      <a:moveTo>
                        <a:pt x="0" y="30"/>
                      </a:moveTo>
                      <a:cubicBezTo>
                        <a:pt x="4" y="24"/>
                        <a:pt x="9" y="20"/>
                        <a:pt x="13" y="14"/>
                      </a:cubicBezTo>
                      <a:cubicBezTo>
                        <a:pt x="16" y="9"/>
                        <a:pt x="18" y="3"/>
                        <a:pt x="25" y="3"/>
                      </a:cubicBezTo>
                      <a:cubicBezTo>
                        <a:pt x="27" y="3"/>
                        <a:pt x="29" y="4"/>
                        <a:pt x="31" y="4"/>
                      </a:cubicBezTo>
                      <a:cubicBezTo>
                        <a:pt x="34" y="4"/>
                        <a:pt x="38" y="2"/>
                        <a:pt x="42" y="1"/>
                      </a:cubicBezTo>
                      <a:cubicBezTo>
                        <a:pt x="49" y="0"/>
                        <a:pt x="59" y="3"/>
                        <a:pt x="64" y="8"/>
                      </a:cubicBezTo>
                      <a:cubicBezTo>
                        <a:pt x="60" y="6"/>
                        <a:pt x="56" y="4"/>
                        <a:pt x="51" y="6"/>
                      </a:cubicBezTo>
                      <a:cubicBezTo>
                        <a:pt x="47" y="8"/>
                        <a:pt x="49" y="14"/>
                        <a:pt x="45" y="16"/>
                      </a:cubicBezTo>
                      <a:cubicBezTo>
                        <a:pt x="40" y="19"/>
                        <a:pt x="31" y="3"/>
                        <a:pt x="28" y="15"/>
                      </a:cubicBezTo>
                      <a:cubicBezTo>
                        <a:pt x="27" y="18"/>
                        <a:pt x="29" y="23"/>
                        <a:pt x="23" y="22"/>
                      </a:cubicBezTo>
                      <a:cubicBezTo>
                        <a:pt x="20" y="21"/>
                        <a:pt x="18" y="15"/>
                        <a:pt x="15" y="19"/>
                      </a:cubicBezTo>
                      <a:cubicBezTo>
                        <a:pt x="13" y="21"/>
                        <a:pt x="16" y="25"/>
                        <a:pt x="13" y="27"/>
                      </a:cubicBezTo>
                      <a:cubicBezTo>
                        <a:pt x="11" y="29"/>
                        <a:pt x="5" y="29"/>
                        <a:pt x="2" y="30"/>
                      </a:cubicBezTo>
                    </a:path>
                  </a:pathLst>
                </a:custGeom>
                <a:solidFill>
                  <a:srgbClr val="91B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5" name="Freeform 454"/>
                <p:cNvSpPr>
                  <a:spLocks/>
                </p:cNvSpPr>
                <p:nvPr/>
              </p:nvSpPr>
              <p:spPr bwMode="auto">
                <a:xfrm>
                  <a:off x="4615" y="892"/>
                  <a:ext cx="66" cy="52"/>
                </a:xfrm>
                <a:custGeom>
                  <a:avLst/>
                  <a:gdLst>
                    <a:gd name="T0" fmla="*/ 0 w 37"/>
                    <a:gd name="T1" fmla="*/ 832 h 26"/>
                    <a:gd name="T2" fmla="*/ 166 w 37"/>
                    <a:gd name="T3" fmla="*/ 416 h 26"/>
                    <a:gd name="T4" fmla="*/ 305 w 37"/>
                    <a:gd name="T5" fmla="*/ 128 h 26"/>
                    <a:gd name="T6" fmla="*/ 487 w 37"/>
                    <a:gd name="T7" fmla="*/ 160 h 26"/>
                    <a:gd name="T8" fmla="*/ 669 w 37"/>
                    <a:gd name="T9" fmla="*/ 128 h 26"/>
                    <a:gd name="T10" fmla="*/ 617 w 37"/>
                    <a:gd name="T11" fmla="*/ 320 h 26"/>
                    <a:gd name="T12" fmla="*/ 305 w 37"/>
                    <a:gd name="T13" fmla="*/ 512 h 26"/>
                    <a:gd name="T14" fmla="*/ 182 w 37"/>
                    <a:gd name="T15" fmla="*/ 480 h 26"/>
                    <a:gd name="T16" fmla="*/ 66 w 37"/>
                    <a:gd name="T17" fmla="*/ 800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7" h="26">
                      <a:moveTo>
                        <a:pt x="0" y="26"/>
                      </a:moveTo>
                      <a:cubicBezTo>
                        <a:pt x="3" y="22"/>
                        <a:pt x="6" y="18"/>
                        <a:pt x="9" y="13"/>
                      </a:cubicBezTo>
                      <a:cubicBezTo>
                        <a:pt x="11" y="10"/>
                        <a:pt x="13" y="5"/>
                        <a:pt x="17" y="4"/>
                      </a:cubicBezTo>
                      <a:cubicBezTo>
                        <a:pt x="20" y="2"/>
                        <a:pt x="23" y="5"/>
                        <a:pt x="27" y="5"/>
                      </a:cubicBezTo>
                      <a:cubicBezTo>
                        <a:pt x="30" y="4"/>
                        <a:pt x="34" y="0"/>
                        <a:pt x="37" y="4"/>
                      </a:cubicBezTo>
                      <a:cubicBezTo>
                        <a:pt x="34" y="4"/>
                        <a:pt x="33" y="7"/>
                        <a:pt x="34" y="10"/>
                      </a:cubicBezTo>
                      <a:cubicBezTo>
                        <a:pt x="26" y="7"/>
                        <a:pt x="18" y="5"/>
                        <a:pt x="17" y="16"/>
                      </a:cubicBezTo>
                      <a:cubicBezTo>
                        <a:pt x="15" y="13"/>
                        <a:pt x="12" y="13"/>
                        <a:pt x="10" y="15"/>
                      </a:cubicBezTo>
                      <a:cubicBezTo>
                        <a:pt x="8" y="17"/>
                        <a:pt x="4" y="23"/>
                        <a:pt x="4" y="25"/>
                      </a:cubicBezTo>
                    </a:path>
                  </a:pathLst>
                </a:custGeom>
                <a:solidFill>
                  <a:srgbClr val="E4E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6" name="Freeform 455"/>
                <p:cNvSpPr>
                  <a:spLocks/>
                </p:cNvSpPr>
                <p:nvPr/>
              </p:nvSpPr>
              <p:spPr bwMode="auto">
                <a:xfrm>
                  <a:off x="4613" y="892"/>
                  <a:ext cx="27" cy="27"/>
                </a:xfrm>
                <a:custGeom>
                  <a:avLst/>
                  <a:gdLst>
                    <a:gd name="T0" fmla="*/ 0 w 11"/>
                    <a:gd name="T1" fmla="*/ 365 h 12"/>
                    <a:gd name="T2" fmla="*/ 547 w 11"/>
                    <a:gd name="T3" fmla="*/ 56 h 12"/>
                    <a:gd name="T4" fmla="*/ 977 w 11"/>
                    <a:gd name="T5" fmla="*/ 365 h 12"/>
                    <a:gd name="T6" fmla="*/ 427 w 11"/>
                    <a:gd name="T7" fmla="*/ 639 h 12"/>
                    <a:gd name="T8" fmla="*/ 0 w 11"/>
                    <a:gd name="T9" fmla="*/ 36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0" y="6"/>
                      </a:moveTo>
                      <a:cubicBezTo>
                        <a:pt x="0" y="3"/>
                        <a:pt x="3" y="0"/>
                        <a:pt x="6" y="1"/>
                      </a:cubicBezTo>
                      <a:cubicBezTo>
                        <a:pt x="9" y="1"/>
                        <a:pt x="11" y="3"/>
                        <a:pt x="11" y="6"/>
                      </a:cubicBezTo>
                      <a:cubicBezTo>
                        <a:pt x="11" y="9"/>
                        <a:pt x="8" y="12"/>
                        <a:pt x="5" y="11"/>
                      </a:cubicBezTo>
                      <a:cubicBezTo>
                        <a:pt x="2" y="11"/>
                        <a:pt x="0" y="9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7" name="Freeform 456"/>
                <p:cNvSpPr>
                  <a:spLocks/>
                </p:cNvSpPr>
                <p:nvPr/>
              </p:nvSpPr>
              <p:spPr bwMode="auto">
                <a:xfrm>
                  <a:off x="4634" y="884"/>
                  <a:ext cx="27" cy="27"/>
                </a:xfrm>
                <a:custGeom>
                  <a:avLst/>
                  <a:gdLst>
                    <a:gd name="T0" fmla="*/ 0 w 7"/>
                    <a:gd name="T1" fmla="*/ 2634 h 7"/>
                    <a:gd name="T2" fmla="*/ 2634 w 7"/>
                    <a:gd name="T3" fmla="*/ 0 h 7"/>
                    <a:gd name="T4" fmla="*/ 5103 w 7"/>
                    <a:gd name="T5" fmla="*/ 3333 h 7"/>
                    <a:gd name="T6" fmla="*/ 2634 w 7"/>
                    <a:gd name="T7" fmla="*/ 5967 h 7"/>
                    <a:gd name="T8" fmla="*/ 0 w 7"/>
                    <a:gd name="T9" fmla="*/ 2634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5"/>
                        <a:pt x="5" y="7"/>
                        <a:pt x="3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8" name="Freeform 457"/>
                <p:cNvSpPr>
                  <a:spLocks/>
                </p:cNvSpPr>
                <p:nvPr/>
              </p:nvSpPr>
              <p:spPr bwMode="auto">
                <a:xfrm>
                  <a:off x="4608" y="918"/>
                  <a:ext cx="27" cy="27"/>
                </a:xfrm>
                <a:custGeom>
                  <a:avLst/>
                  <a:gdLst>
                    <a:gd name="T0" fmla="*/ 0 w 6"/>
                    <a:gd name="T1" fmla="*/ 9304 h 5"/>
                    <a:gd name="T2" fmla="*/ 5751 w 6"/>
                    <a:gd name="T3" fmla="*/ 0 h 5"/>
                    <a:gd name="T4" fmla="*/ 11120 w 6"/>
                    <a:gd name="T5" fmla="*/ 13532 h 5"/>
                    <a:gd name="T6" fmla="*/ 5751 w 6"/>
                    <a:gd name="T7" fmla="*/ 22977 h 5"/>
                    <a:gd name="T8" fmla="*/ 0 w 6"/>
                    <a:gd name="T9" fmla="*/ 930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69" name="Freeform 458"/>
                <p:cNvSpPr>
                  <a:spLocks/>
                </p:cNvSpPr>
                <p:nvPr/>
              </p:nvSpPr>
              <p:spPr bwMode="auto">
                <a:xfrm>
                  <a:off x="4533" y="802"/>
                  <a:ext cx="285" cy="308"/>
                </a:xfrm>
                <a:custGeom>
                  <a:avLst/>
                  <a:gdLst>
                    <a:gd name="T0" fmla="*/ 819 w 159"/>
                    <a:gd name="T1" fmla="*/ 4000 h 154"/>
                    <a:gd name="T2" fmla="*/ 1018 w 159"/>
                    <a:gd name="T3" fmla="*/ 4544 h 154"/>
                    <a:gd name="T4" fmla="*/ 1475 w 159"/>
                    <a:gd name="T5" fmla="*/ 4896 h 154"/>
                    <a:gd name="T6" fmla="*/ 2149 w 159"/>
                    <a:gd name="T7" fmla="*/ 4000 h 154"/>
                    <a:gd name="T8" fmla="*/ 2448 w 159"/>
                    <a:gd name="T9" fmla="*/ 3872 h 154"/>
                    <a:gd name="T10" fmla="*/ 2733 w 159"/>
                    <a:gd name="T11" fmla="*/ 3360 h 154"/>
                    <a:gd name="T12" fmla="*/ 2760 w 159"/>
                    <a:gd name="T13" fmla="*/ 1440 h 154"/>
                    <a:gd name="T14" fmla="*/ 1735 w 159"/>
                    <a:gd name="T15" fmla="*/ 608 h 154"/>
                    <a:gd name="T16" fmla="*/ 1314 w 159"/>
                    <a:gd name="T17" fmla="*/ 128 h 154"/>
                    <a:gd name="T18" fmla="*/ 704 w 159"/>
                    <a:gd name="T19" fmla="*/ 576 h 154"/>
                    <a:gd name="T20" fmla="*/ 167 w 159"/>
                    <a:gd name="T21" fmla="*/ 1216 h 154"/>
                    <a:gd name="T22" fmla="*/ 131 w 159"/>
                    <a:gd name="T23" fmla="*/ 1792 h 154"/>
                    <a:gd name="T24" fmla="*/ 23 w 159"/>
                    <a:gd name="T25" fmla="*/ 2720 h 154"/>
                    <a:gd name="T26" fmla="*/ 421 w 159"/>
                    <a:gd name="T27" fmla="*/ 3680 h 154"/>
                    <a:gd name="T28" fmla="*/ 819 w 159"/>
                    <a:gd name="T29" fmla="*/ 4000 h 15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59" h="154">
                      <a:moveTo>
                        <a:pt x="44" y="125"/>
                      </a:moveTo>
                      <a:cubicBezTo>
                        <a:pt x="48" y="132"/>
                        <a:pt x="51" y="137"/>
                        <a:pt x="55" y="142"/>
                      </a:cubicBezTo>
                      <a:cubicBezTo>
                        <a:pt x="62" y="150"/>
                        <a:pt x="69" y="154"/>
                        <a:pt x="80" y="153"/>
                      </a:cubicBezTo>
                      <a:cubicBezTo>
                        <a:pt x="96" y="152"/>
                        <a:pt x="107" y="136"/>
                        <a:pt x="116" y="125"/>
                      </a:cubicBezTo>
                      <a:cubicBezTo>
                        <a:pt x="122" y="117"/>
                        <a:pt x="123" y="123"/>
                        <a:pt x="132" y="121"/>
                      </a:cubicBezTo>
                      <a:cubicBezTo>
                        <a:pt x="139" y="119"/>
                        <a:pt x="145" y="112"/>
                        <a:pt x="148" y="105"/>
                      </a:cubicBezTo>
                      <a:cubicBezTo>
                        <a:pt x="155" y="89"/>
                        <a:pt x="159" y="60"/>
                        <a:pt x="149" y="45"/>
                      </a:cubicBezTo>
                      <a:cubicBezTo>
                        <a:pt x="135" y="27"/>
                        <a:pt x="115" y="26"/>
                        <a:pt x="94" y="19"/>
                      </a:cubicBezTo>
                      <a:cubicBezTo>
                        <a:pt x="80" y="14"/>
                        <a:pt x="85" y="8"/>
                        <a:pt x="71" y="4"/>
                      </a:cubicBezTo>
                      <a:cubicBezTo>
                        <a:pt x="60" y="0"/>
                        <a:pt x="48" y="12"/>
                        <a:pt x="38" y="18"/>
                      </a:cubicBezTo>
                      <a:cubicBezTo>
                        <a:pt x="28" y="25"/>
                        <a:pt x="6" y="26"/>
                        <a:pt x="9" y="38"/>
                      </a:cubicBezTo>
                      <a:cubicBezTo>
                        <a:pt x="11" y="46"/>
                        <a:pt x="11" y="48"/>
                        <a:pt x="7" y="56"/>
                      </a:cubicBezTo>
                      <a:cubicBezTo>
                        <a:pt x="4" y="62"/>
                        <a:pt x="0" y="78"/>
                        <a:pt x="1" y="85"/>
                      </a:cubicBezTo>
                      <a:cubicBezTo>
                        <a:pt x="4" y="98"/>
                        <a:pt x="11" y="109"/>
                        <a:pt x="23" y="115"/>
                      </a:cubicBezTo>
                      <a:cubicBezTo>
                        <a:pt x="29" y="118"/>
                        <a:pt x="39" y="118"/>
                        <a:pt x="44" y="125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70" name="Freeform 459"/>
                <p:cNvSpPr>
                  <a:spLocks/>
                </p:cNvSpPr>
                <p:nvPr/>
              </p:nvSpPr>
              <p:spPr bwMode="auto">
                <a:xfrm>
                  <a:off x="4583" y="886"/>
                  <a:ext cx="166" cy="154"/>
                </a:xfrm>
                <a:custGeom>
                  <a:avLst/>
                  <a:gdLst>
                    <a:gd name="T0" fmla="*/ 805 w 92"/>
                    <a:gd name="T1" fmla="*/ 64 h 77"/>
                    <a:gd name="T2" fmla="*/ 475 w 92"/>
                    <a:gd name="T3" fmla="*/ 192 h 77"/>
                    <a:gd name="T4" fmla="*/ 408 w 92"/>
                    <a:gd name="T5" fmla="*/ 480 h 77"/>
                    <a:gd name="T6" fmla="*/ 117 w 92"/>
                    <a:gd name="T7" fmla="*/ 1376 h 77"/>
                    <a:gd name="T8" fmla="*/ 765 w 92"/>
                    <a:gd name="T9" fmla="*/ 1920 h 77"/>
                    <a:gd name="T10" fmla="*/ 899 w 92"/>
                    <a:gd name="T11" fmla="*/ 2368 h 77"/>
                    <a:gd name="T12" fmla="*/ 1222 w 92"/>
                    <a:gd name="T13" fmla="*/ 2336 h 77"/>
                    <a:gd name="T14" fmla="*/ 1424 w 92"/>
                    <a:gd name="T15" fmla="*/ 1824 h 77"/>
                    <a:gd name="T16" fmla="*/ 1622 w 92"/>
                    <a:gd name="T17" fmla="*/ 1376 h 77"/>
                    <a:gd name="T18" fmla="*/ 1526 w 92"/>
                    <a:gd name="T19" fmla="*/ 224 h 77"/>
                    <a:gd name="T20" fmla="*/ 1028 w 92"/>
                    <a:gd name="T21" fmla="*/ 0 h 77"/>
                    <a:gd name="T22" fmla="*/ 805 w 92"/>
                    <a:gd name="T23" fmla="*/ 64 h 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2" h="77">
                      <a:moveTo>
                        <a:pt x="42" y="2"/>
                      </a:moveTo>
                      <a:cubicBezTo>
                        <a:pt x="36" y="2"/>
                        <a:pt x="30" y="2"/>
                        <a:pt x="25" y="6"/>
                      </a:cubicBezTo>
                      <a:cubicBezTo>
                        <a:pt x="21" y="9"/>
                        <a:pt x="22" y="11"/>
                        <a:pt x="21" y="15"/>
                      </a:cubicBezTo>
                      <a:cubicBezTo>
                        <a:pt x="17" y="25"/>
                        <a:pt x="0" y="31"/>
                        <a:pt x="6" y="43"/>
                      </a:cubicBezTo>
                      <a:cubicBezTo>
                        <a:pt x="12" y="56"/>
                        <a:pt x="32" y="48"/>
                        <a:pt x="40" y="60"/>
                      </a:cubicBezTo>
                      <a:cubicBezTo>
                        <a:pt x="42" y="65"/>
                        <a:pt x="43" y="71"/>
                        <a:pt x="47" y="74"/>
                      </a:cubicBezTo>
                      <a:cubicBezTo>
                        <a:pt x="51" y="77"/>
                        <a:pt x="60" y="76"/>
                        <a:pt x="64" y="73"/>
                      </a:cubicBezTo>
                      <a:cubicBezTo>
                        <a:pt x="69" y="70"/>
                        <a:pt x="72" y="62"/>
                        <a:pt x="74" y="57"/>
                      </a:cubicBezTo>
                      <a:cubicBezTo>
                        <a:pt x="77" y="51"/>
                        <a:pt x="81" y="48"/>
                        <a:pt x="85" y="43"/>
                      </a:cubicBezTo>
                      <a:cubicBezTo>
                        <a:pt x="92" y="32"/>
                        <a:pt x="92" y="14"/>
                        <a:pt x="80" y="7"/>
                      </a:cubicBezTo>
                      <a:cubicBezTo>
                        <a:pt x="73" y="3"/>
                        <a:pt x="62" y="0"/>
                        <a:pt x="54" y="0"/>
                      </a:cubicBezTo>
                      <a:cubicBezTo>
                        <a:pt x="50" y="1"/>
                        <a:pt x="46" y="3"/>
                        <a:pt x="42" y="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852" name="Group 460"/>
              <p:cNvGrpSpPr>
                <a:grpSpLocks/>
              </p:cNvGrpSpPr>
              <p:nvPr/>
            </p:nvGrpSpPr>
            <p:grpSpPr bwMode="auto">
              <a:xfrm rot="-2568069">
                <a:off x="5336" y="2424"/>
                <a:ext cx="240" cy="144"/>
                <a:chOff x="2016" y="3456"/>
                <a:chExt cx="624" cy="576"/>
              </a:xfrm>
            </p:grpSpPr>
            <p:sp>
              <p:nvSpPr>
                <p:cNvPr id="75942" name="Freeform 46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43" name="Freeform 46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44" name="Freeform 46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45" name="Freeform 46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46" name="Freeform 46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47" name="Freeform 46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48" name="Freeform 46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5949" name="Group 46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75950" name="Freeform 46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51" name="Freeform 47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52" name="Freeform 47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53" name="Freeform 47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54" name="Freeform 47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55" name="Freeform 47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53" name="Group 475"/>
              <p:cNvGrpSpPr>
                <a:grpSpLocks/>
              </p:cNvGrpSpPr>
              <p:nvPr/>
            </p:nvGrpSpPr>
            <p:grpSpPr bwMode="auto">
              <a:xfrm rot="-2568069">
                <a:off x="4472" y="2737"/>
                <a:ext cx="240" cy="144"/>
                <a:chOff x="2016" y="3456"/>
                <a:chExt cx="624" cy="576"/>
              </a:xfrm>
            </p:grpSpPr>
            <p:sp>
              <p:nvSpPr>
                <p:cNvPr id="75928" name="Freeform 47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29" name="Freeform 47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30" name="Freeform 47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31" name="Freeform 47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32" name="Freeform 48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33" name="Freeform 48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34" name="Freeform 48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5935" name="Group 48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75936" name="Freeform 48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37" name="Freeform 48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38" name="Freeform 48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39" name="Freeform 48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40" name="Freeform 48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41" name="Freeform 48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54" name="Group 490"/>
              <p:cNvGrpSpPr>
                <a:grpSpLocks/>
              </p:cNvGrpSpPr>
              <p:nvPr/>
            </p:nvGrpSpPr>
            <p:grpSpPr bwMode="auto">
              <a:xfrm rot="-2568069">
                <a:off x="4568" y="2833"/>
                <a:ext cx="240" cy="144"/>
                <a:chOff x="2016" y="3456"/>
                <a:chExt cx="624" cy="576"/>
              </a:xfrm>
            </p:grpSpPr>
            <p:sp>
              <p:nvSpPr>
                <p:cNvPr id="75914" name="Freeform 49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15" name="Freeform 49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16" name="Freeform 49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17" name="Freeform 49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18" name="Freeform 49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19" name="Freeform 49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20" name="Freeform 49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5921" name="Group 49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75922" name="Freeform 49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23" name="Freeform 50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24" name="Freeform 50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25" name="Freeform 50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26" name="Freeform 50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27" name="Freeform 50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55" name="Group 505"/>
              <p:cNvGrpSpPr>
                <a:grpSpLocks/>
              </p:cNvGrpSpPr>
              <p:nvPr/>
            </p:nvGrpSpPr>
            <p:grpSpPr bwMode="auto">
              <a:xfrm rot="-2568069">
                <a:off x="5192" y="2328"/>
                <a:ext cx="144" cy="240"/>
                <a:chOff x="2016" y="3456"/>
                <a:chExt cx="624" cy="576"/>
              </a:xfrm>
            </p:grpSpPr>
            <p:sp>
              <p:nvSpPr>
                <p:cNvPr id="75900" name="Freeform 50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01" name="Freeform 50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02" name="Freeform 50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03" name="Freeform 50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04" name="Freeform 51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05" name="Freeform 51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06" name="Freeform 51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5907" name="Group 51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75908" name="Freeform 51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09" name="Freeform 51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10" name="Freeform 51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11" name="Freeform 51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12" name="Freeform 51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13" name="Freeform 51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56" name="Group 520"/>
              <p:cNvGrpSpPr>
                <a:grpSpLocks/>
              </p:cNvGrpSpPr>
              <p:nvPr/>
            </p:nvGrpSpPr>
            <p:grpSpPr bwMode="auto">
              <a:xfrm rot="-4747379">
                <a:off x="5288" y="2328"/>
                <a:ext cx="240" cy="144"/>
                <a:chOff x="2016" y="3456"/>
                <a:chExt cx="624" cy="576"/>
              </a:xfrm>
            </p:grpSpPr>
            <p:sp>
              <p:nvSpPr>
                <p:cNvPr id="75886" name="Freeform 52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87" name="Freeform 522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88" name="Freeform 523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89" name="Freeform 524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90" name="Freeform 525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91" name="Freeform 52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92" name="Freeform 527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5893" name="Group 528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75894" name="Freeform 529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95" name="Freeform 530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96" name="Freeform 531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97" name="Freeform 532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98" name="Freeform 533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99" name="Freeform 534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57" name="Group 535"/>
              <p:cNvGrpSpPr>
                <a:grpSpLocks/>
              </p:cNvGrpSpPr>
              <p:nvPr/>
            </p:nvGrpSpPr>
            <p:grpSpPr bwMode="auto">
              <a:xfrm rot="-4747379">
                <a:off x="5480" y="2472"/>
                <a:ext cx="240" cy="144"/>
                <a:chOff x="2016" y="3456"/>
                <a:chExt cx="624" cy="576"/>
              </a:xfrm>
            </p:grpSpPr>
            <p:sp>
              <p:nvSpPr>
                <p:cNvPr id="75872" name="Freeform 536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solidFill>
                  <a:srgbClr val="B0D0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3" name="Freeform 537"/>
                <p:cNvSpPr>
                  <a:spLocks/>
                </p:cNvSpPr>
                <p:nvPr/>
              </p:nvSpPr>
              <p:spPr bwMode="auto">
                <a:xfrm>
                  <a:off x="2029" y="3474"/>
                  <a:ext cx="478" cy="506"/>
                </a:xfrm>
                <a:custGeom>
                  <a:avLst/>
                  <a:gdLst>
                    <a:gd name="T0" fmla="*/ 449 w 227"/>
                    <a:gd name="T1" fmla="*/ 4672 h 253"/>
                    <a:gd name="T2" fmla="*/ 5658 w 227"/>
                    <a:gd name="T3" fmla="*/ 288 h 253"/>
                    <a:gd name="T4" fmla="*/ 9400 w 227"/>
                    <a:gd name="T5" fmla="*/ 928 h 253"/>
                    <a:gd name="T6" fmla="*/ 5174 w 227"/>
                    <a:gd name="T7" fmla="*/ 32 h 253"/>
                    <a:gd name="T8" fmla="*/ 0 w 227"/>
                    <a:gd name="T9" fmla="*/ 4448 h 253"/>
                    <a:gd name="T10" fmla="*/ 2651 w 227"/>
                    <a:gd name="T11" fmla="*/ 8096 h 253"/>
                    <a:gd name="T12" fmla="*/ 449 w 227"/>
                    <a:gd name="T13" fmla="*/ 4672 h 2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7" h="253">
                      <a:moveTo>
                        <a:pt x="11" y="146"/>
                      </a:moveTo>
                      <a:cubicBezTo>
                        <a:pt x="11" y="79"/>
                        <a:pt x="61" y="9"/>
                        <a:pt x="137" y="9"/>
                      </a:cubicBezTo>
                      <a:cubicBezTo>
                        <a:pt x="172" y="7"/>
                        <a:pt x="202" y="15"/>
                        <a:pt x="227" y="29"/>
                      </a:cubicBezTo>
                      <a:cubicBezTo>
                        <a:pt x="201" y="10"/>
                        <a:pt x="166" y="0"/>
                        <a:pt x="125" y="1"/>
                      </a:cubicBezTo>
                      <a:cubicBezTo>
                        <a:pt x="49" y="1"/>
                        <a:pt x="0" y="72"/>
                        <a:pt x="0" y="139"/>
                      </a:cubicBezTo>
                      <a:cubicBezTo>
                        <a:pt x="0" y="183"/>
                        <a:pt x="23" y="228"/>
                        <a:pt x="64" y="253"/>
                      </a:cubicBezTo>
                      <a:cubicBezTo>
                        <a:pt x="30" y="227"/>
                        <a:pt x="11" y="187"/>
                        <a:pt x="11" y="146"/>
                      </a:cubicBezTo>
                      <a:close/>
                    </a:path>
                  </a:pathLst>
                </a:custGeom>
                <a:solidFill>
                  <a:srgbClr val="EAF2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4" name="Freeform 538"/>
                <p:cNvSpPr>
                  <a:spLocks/>
                </p:cNvSpPr>
                <p:nvPr/>
              </p:nvSpPr>
              <p:spPr bwMode="auto">
                <a:xfrm>
                  <a:off x="2148" y="3516"/>
                  <a:ext cx="478" cy="504"/>
                </a:xfrm>
                <a:custGeom>
                  <a:avLst/>
                  <a:gdLst>
                    <a:gd name="T0" fmla="*/ 6679 w 226"/>
                    <a:gd name="T1" fmla="*/ 0 h 252"/>
                    <a:gd name="T2" fmla="*/ 8970 w 226"/>
                    <a:gd name="T3" fmla="*/ 3872 h 252"/>
                    <a:gd name="T4" fmla="*/ 2997 w 226"/>
                    <a:gd name="T5" fmla="*/ 7776 h 252"/>
                    <a:gd name="T6" fmla="*/ 0 w 226"/>
                    <a:gd name="T7" fmla="*/ 7200 h 252"/>
                    <a:gd name="T8" fmla="*/ 3606 w 226"/>
                    <a:gd name="T9" fmla="*/ 8064 h 252"/>
                    <a:gd name="T10" fmla="*/ 9528 w 226"/>
                    <a:gd name="T11" fmla="*/ 4160 h 252"/>
                    <a:gd name="T12" fmla="*/ 6679 w 226"/>
                    <a:gd name="T13" fmla="*/ 0 h 2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6" h="252">
                      <a:moveTo>
                        <a:pt x="158" y="0"/>
                      </a:moveTo>
                      <a:cubicBezTo>
                        <a:pt x="193" y="26"/>
                        <a:pt x="213" y="68"/>
                        <a:pt x="212" y="121"/>
                      </a:cubicBezTo>
                      <a:cubicBezTo>
                        <a:pt x="210" y="217"/>
                        <a:pt x="159" y="243"/>
                        <a:pt x="71" y="243"/>
                      </a:cubicBezTo>
                      <a:cubicBezTo>
                        <a:pt x="44" y="243"/>
                        <a:pt x="20" y="236"/>
                        <a:pt x="0" y="225"/>
                      </a:cubicBezTo>
                      <a:cubicBezTo>
                        <a:pt x="22" y="242"/>
                        <a:pt x="51" y="252"/>
                        <a:pt x="85" y="252"/>
                      </a:cubicBezTo>
                      <a:cubicBezTo>
                        <a:pt x="172" y="252"/>
                        <a:pt x="223" y="225"/>
                        <a:pt x="225" y="130"/>
                      </a:cubicBezTo>
                      <a:cubicBezTo>
                        <a:pt x="226" y="70"/>
                        <a:pt x="201" y="24"/>
                        <a:pt x="158" y="0"/>
                      </a:cubicBezTo>
                      <a:close/>
                    </a:path>
                  </a:pathLst>
                </a:custGeom>
                <a:solidFill>
                  <a:srgbClr val="89BD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5" name="Freeform 539"/>
                <p:cNvSpPr>
                  <a:spLocks/>
                </p:cNvSpPr>
                <p:nvPr/>
              </p:nvSpPr>
              <p:spPr bwMode="auto">
                <a:xfrm>
                  <a:off x="2328" y="3776"/>
                  <a:ext cx="295" cy="244"/>
                </a:xfrm>
                <a:custGeom>
                  <a:avLst/>
                  <a:gdLst>
                    <a:gd name="T0" fmla="*/ 0 w 140"/>
                    <a:gd name="T1" fmla="*/ 3904 h 122"/>
                    <a:gd name="T2" fmla="*/ 5820 w 140"/>
                    <a:gd name="T3" fmla="*/ 0 h 122"/>
                    <a:gd name="T4" fmla="*/ 0 w 140"/>
                    <a:gd name="T5" fmla="*/ 3904 h 1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0" h="122">
                      <a:moveTo>
                        <a:pt x="0" y="122"/>
                      </a:moveTo>
                      <a:cubicBezTo>
                        <a:pt x="87" y="122"/>
                        <a:pt x="138" y="95"/>
                        <a:pt x="140" y="0"/>
                      </a:cubicBezTo>
                      <a:cubicBezTo>
                        <a:pt x="131" y="56"/>
                        <a:pt x="113" y="119"/>
                        <a:pt x="0" y="122"/>
                      </a:cubicBezTo>
                      <a:close/>
                    </a:path>
                  </a:pathLst>
                </a:custGeom>
                <a:solidFill>
                  <a:srgbClr val="63AE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6" name="Freeform 540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solidFill>
                  <a:srgbClr val="CC78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7" name="Freeform 541"/>
                <p:cNvSpPr>
                  <a:spLocks/>
                </p:cNvSpPr>
                <p:nvPr/>
              </p:nvSpPr>
              <p:spPr bwMode="auto">
                <a:xfrm>
                  <a:off x="2016" y="3456"/>
                  <a:ext cx="624" cy="576"/>
                </a:xfrm>
                <a:custGeom>
                  <a:avLst/>
                  <a:gdLst>
                    <a:gd name="T0" fmla="*/ 5490 w 296"/>
                    <a:gd name="T1" fmla="*/ 128 h 288"/>
                    <a:gd name="T2" fmla="*/ 0 w 296"/>
                    <a:gd name="T3" fmla="*/ 4736 h 288"/>
                    <a:gd name="T4" fmla="*/ 6080 w 296"/>
                    <a:gd name="T5" fmla="*/ 9216 h 288"/>
                    <a:gd name="T6" fmla="*/ 12244 w 296"/>
                    <a:gd name="T7" fmla="*/ 5120 h 288"/>
                    <a:gd name="T8" fmla="*/ 5490 w 296"/>
                    <a:gd name="T9" fmla="*/ 128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88">
                      <a:moveTo>
                        <a:pt x="132" y="4"/>
                      </a:moveTo>
                      <a:cubicBezTo>
                        <a:pt x="52" y="4"/>
                        <a:pt x="0" y="78"/>
                        <a:pt x="0" y="148"/>
                      </a:cubicBezTo>
                      <a:cubicBezTo>
                        <a:pt x="0" y="218"/>
                        <a:pt x="54" y="288"/>
                        <a:pt x="146" y="288"/>
                      </a:cubicBezTo>
                      <a:cubicBezTo>
                        <a:pt x="238" y="288"/>
                        <a:pt x="292" y="261"/>
                        <a:pt x="294" y="160"/>
                      </a:cubicBezTo>
                      <a:cubicBezTo>
                        <a:pt x="296" y="62"/>
                        <a:pt x="230" y="0"/>
                        <a:pt x="132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85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8" name="Freeform 542"/>
                <p:cNvSpPr>
                  <a:spLocks/>
                </p:cNvSpPr>
                <p:nvPr/>
              </p:nvSpPr>
              <p:spPr bwMode="auto">
                <a:xfrm>
                  <a:off x="2256" y="3600"/>
                  <a:ext cx="322" cy="378"/>
                </a:xfrm>
                <a:custGeom>
                  <a:avLst/>
                  <a:gdLst>
                    <a:gd name="T0" fmla="*/ 518 w 240"/>
                    <a:gd name="T1" fmla="*/ 42 h 234"/>
                    <a:gd name="T2" fmla="*/ 9 w 240"/>
                    <a:gd name="T3" fmla="*/ 1396 h 234"/>
                    <a:gd name="T4" fmla="*/ 581 w 240"/>
                    <a:gd name="T5" fmla="*/ 2554 h 234"/>
                    <a:gd name="T6" fmla="*/ 1033 w 240"/>
                    <a:gd name="T7" fmla="*/ 1518 h 234"/>
                    <a:gd name="T8" fmla="*/ 518 w 240"/>
                    <a:gd name="T9" fmla="*/ 42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0" h="234">
                      <a:moveTo>
                        <a:pt x="119" y="4"/>
                      </a:moveTo>
                      <a:cubicBezTo>
                        <a:pt x="41" y="8"/>
                        <a:pt x="0" y="60"/>
                        <a:pt x="2" y="127"/>
                      </a:cubicBezTo>
                      <a:cubicBezTo>
                        <a:pt x="4" y="198"/>
                        <a:pt x="67" y="234"/>
                        <a:pt x="134" y="232"/>
                      </a:cubicBezTo>
                      <a:cubicBezTo>
                        <a:pt x="201" y="230"/>
                        <a:pt x="236" y="188"/>
                        <a:pt x="238" y="138"/>
                      </a:cubicBezTo>
                      <a:cubicBezTo>
                        <a:pt x="240" y="88"/>
                        <a:pt x="198" y="0"/>
                        <a:pt x="119" y="4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5879" name="Group 543"/>
                <p:cNvGrpSpPr>
                  <a:grpSpLocks/>
                </p:cNvGrpSpPr>
                <p:nvPr/>
              </p:nvGrpSpPr>
              <p:grpSpPr bwMode="auto">
                <a:xfrm>
                  <a:off x="2256" y="3600"/>
                  <a:ext cx="306" cy="362"/>
                  <a:chOff x="2089" y="3530"/>
                  <a:chExt cx="473" cy="432"/>
                </a:xfrm>
              </p:grpSpPr>
              <p:sp>
                <p:nvSpPr>
                  <p:cNvPr id="75880" name="Freeform 544"/>
                  <p:cNvSpPr>
                    <a:spLocks/>
                  </p:cNvSpPr>
                  <p:nvPr/>
                </p:nvSpPr>
                <p:spPr bwMode="auto">
                  <a:xfrm>
                    <a:off x="2089" y="3530"/>
                    <a:ext cx="382" cy="308"/>
                  </a:xfrm>
                  <a:custGeom>
                    <a:avLst/>
                    <a:gdLst>
                      <a:gd name="T0" fmla="*/ 304 w 181"/>
                      <a:gd name="T1" fmla="*/ 3840 h 154"/>
                      <a:gd name="T2" fmla="*/ 5055 w 181"/>
                      <a:gd name="T3" fmla="*/ 384 h 154"/>
                      <a:gd name="T4" fmla="*/ 7577 w 181"/>
                      <a:gd name="T5" fmla="*/ 992 h 154"/>
                      <a:gd name="T6" fmla="*/ 4605 w 181"/>
                      <a:gd name="T7" fmla="*/ 64 h 154"/>
                      <a:gd name="T8" fmla="*/ 36 w 181"/>
                      <a:gd name="T9" fmla="*/ 3680 h 154"/>
                      <a:gd name="T10" fmla="*/ 414 w 181"/>
                      <a:gd name="T11" fmla="*/ 4928 h 154"/>
                      <a:gd name="T12" fmla="*/ 304 w 181"/>
                      <a:gd name="T13" fmla="*/ 3840 h 15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154">
                        <a:moveTo>
                          <a:pt x="7" y="120"/>
                        </a:moveTo>
                        <a:cubicBezTo>
                          <a:pt x="5" y="58"/>
                          <a:pt x="49" y="16"/>
                          <a:pt x="121" y="12"/>
                        </a:cubicBezTo>
                        <a:cubicBezTo>
                          <a:pt x="145" y="11"/>
                          <a:pt x="165" y="19"/>
                          <a:pt x="181" y="31"/>
                        </a:cubicBezTo>
                        <a:cubicBezTo>
                          <a:pt x="163" y="13"/>
                          <a:pt x="139" y="0"/>
                          <a:pt x="110" y="2"/>
                        </a:cubicBezTo>
                        <a:cubicBezTo>
                          <a:pt x="37" y="5"/>
                          <a:pt x="0" y="53"/>
                          <a:pt x="1" y="115"/>
                        </a:cubicBezTo>
                        <a:cubicBezTo>
                          <a:pt x="2" y="130"/>
                          <a:pt x="5" y="142"/>
                          <a:pt x="10" y="154"/>
                        </a:cubicBezTo>
                        <a:cubicBezTo>
                          <a:pt x="11" y="144"/>
                          <a:pt x="8" y="146"/>
                          <a:pt x="7" y="120"/>
                        </a:cubicBezTo>
                        <a:close/>
                      </a:path>
                    </a:pathLst>
                  </a:custGeom>
                  <a:solidFill>
                    <a:srgbClr val="F1DD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81" name="Freeform 545"/>
                  <p:cNvSpPr>
                    <a:spLocks/>
                  </p:cNvSpPr>
                  <p:nvPr/>
                </p:nvSpPr>
                <p:spPr bwMode="auto">
                  <a:xfrm>
                    <a:off x="2151" y="3608"/>
                    <a:ext cx="411" cy="354"/>
                  </a:xfrm>
                  <a:custGeom>
                    <a:avLst/>
                    <a:gdLst>
                      <a:gd name="T0" fmla="*/ 6694 w 195"/>
                      <a:gd name="T1" fmla="*/ 0 h 177"/>
                      <a:gd name="T2" fmla="*/ 7444 w 195"/>
                      <a:gd name="T3" fmla="*/ 2080 h 177"/>
                      <a:gd name="T4" fmla="*/ 5450 w 195"/>
                      <a:gd name="T5" fmla="*/ 4032 h 177"/>
                      <a:gd name="T6" fmla="*/ 3240 w 195"/>
                      <a:gd name="T7" fmla="*/ 4992 h 177"/>
                      <a:gd name="T8" fmla="*/ 0 w 195"/>
                      <a:gd name="T9" fmla="*/ 4512 h 177"/>
                      <a:gd name="T10" fmla="*/ 4026 w 195"/>
                      <a:gd name="T11" fmla="*/ 5632 h 177"/>
                      <a:gd name="T12" fmla="*/ 8072 w 195"/>
                      <a:gd name="T13" fmla="*/ 2816 h 177"/>
                      <a:gd name="T14" fmla="*/ 6694 w 195"/>
                      <a:gd name="T15" fmla="*/ 0 h 17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95" h="177">
                        <a:moveTo>
                          <a:pt x="161" y="0"/>
                        </a:moveTo>
                        <a:cubicBezTo>
                          <a:pt x="172" y="21"/>
                          <a:pt x="180" y="37"/>
                          <a:pt x="179" y="65"/>
                        </a:cubicBezTo>
                        <a:cubicBezTo>
                          <a:pt x="178" y="94"/>
                          <a:pt x="157" y="110"/>
                          <a:pt x="131" y="126"/>
                        </a:cubicBezTo>
                        <a:cubicBezTo>
                          <a:pt x="117" y="135"/>
                          <a:pt x="100" y="155"/>
                          <a:pt x="78" y="156"/>
                        </a:cubicBezTo>
                        <a:cubicBezTo>
                          <a:pt x="49" y="157"/>
                          <a:pt x="22" y="155"/>
                          <a:pt x="0" y="141"/>
                        </a:cubicBezTo>
                        <a:cubicBezTo>
                          <a:pt x="24" y="165"/>
                          <a:pt x="60" y="177"/>
                          <a:pt x="97" y="176"/>
                        </a:cubicBezTo>
                        <a:cubicBezTo>
                          <a:pt x="160" y="174"/>
                          <a:pt x="192" y="135"/>
                          <a:pt x="194" y="88"/>
                        </a:cubicBezTo>
                        <a:cubicBezTo>
                          <a:pt x="195" y="63"/>
                          <a:pt x="183" y="27"/>
                          <a:pt x="161" y="0"/>
                        </a:cubicBezTo>
                        <a:close/>
                      </a:path>
                    </a:pathLst>
                  </a:custGeom>
                  <a:solidFill>
                    <a:srgbClr val="B900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82" name="Freeform 546"/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205" cy="176"/>
                  </a:xfrm>
                  <a:custGeom>
                    <a:avLst/>
                    <a:gdLst>
                      <a:gd name="T0" fmla="*/ 4087 w 97"/>
                      <a:gd name="T1" fmla="*/ 0 h 88"/>
                      <a:gd name="T2" fmla="*/ 0 w 97"/>
                      <a:gd name="T3" fmla="*/ 2816 h 88"/>
                      <a:gd name="T4" fmla="*/ 4087 w 97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7" h="88">
                        <a:moveTo>
                          <a:pt x="97" y="0"/>
                        </a:moveTo>
                        <a:cubicBezTo>
                          <a:pt x="95" y="47"/>
                          <a:pt x="63" y="86"/>
                          <a:pt x="0" y="88"/>
                        </a:cubicBezTo>
                        <a:cubicBezTo>
                          <a:pt x="17" y="85"/>
                          <a:pt x="71" y="75"/>
                          <a:pt x="97" y="0"/>
                        </a:cubicBezTo>
                        <a:close/>
                      </a:path>
                    </a:pathLst>
                  </a:custGeom>
                  <a:solidFill>
                    <a:srgbClr val="9E00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83" name="Freeform 547"/>
                  <p:cNvSpPr>
                    <a:spLocks/>
                  </p:cNvSpPr>
                  <p:nvPr/>
                </p:nvSpPr>
                <p:spPr bwMode="auto">
                  <a:xfrm>
                    <a:off x="2138" y="3540"/>
                    <a:ext cx="61" cy="58"/>
                  </a:xfrm>
                  <a:custGeom>
                    <a:avLst/>
                    <a:gdLst>
                      <a:gd name="T0" fmla="*/ 36 w 29"/>
                      <a:gd name="T1" fmla="*/ 512 h 29"/>
                      <a:gd name="T2" fmla="*/ 530 w 29"/>
                      <a:gd name="T3" fmla="*/ 32 h 29"/>
                      <a:gd name="T4" fmla="*/ 1155 w 29"/>
                      <a:gd name="T5" fmla="*/ 416 h 29"/>
                      <a:gd name="T6" fmla="*/ 709 w 29"/>
                      <a:gd name="T7" fmla="*/ 896 h 29"/>
                      <a:gd name="T8" fmla="*/ 36 w 29"/>
                      <a:gd name="T9" fmla="*/ 512 h 2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29">
                        <a:moveTo>
                          <a:pt x="1" y="16"/>
                        </a:moveTo>
                        <a:cubicBezTo>
                          <a:pt x="0" y="9"/>
                          <a:pt x="5" y="2"/>
                          <a:pt x="13" y="1"/>
                        </a:cubicBezTo>
                        <a:cubicBezTo>
                          <a:pt x="20" y="0"/>
                          <a:pt x="27" y="5"/>
                          <a:pt x="28" y="13"/>
                        </a:cubicBezTo>
                        <a:cubicBezTo>
                          <a:pt x="29" y="20"/>
                          <a:pt x="24" y="27"/>
                          <a:pt x="17" y="28"/>
                        </a:cubicBezTo>
                        <a:cubicBezTo>
                          <a:pt x="9" y="29"/>
                          <a:pt x="2" y="24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84" name="Freeform 548"/>
                  <p:cNvSpPr>
                    <a:spLocks/>
                  </p:cNvSpPr>
                  <p:nvPr/>
                </p:nvSpPr>
                <p:spPr bwMode="auto">
                  <a:xfrm>
                    <a:off x="2202" y="3532"/>
                    <a:ext cx="21" cy="20"/>
                  </a:xfrm>
                  <a:custGeom>
                    <a:avLst/>
                    <a:gdLst>
                      <a:gd name="T0" fmla="*/ 0 w 10"/>
                      <a:gd name="T1" fmla="*/ 192 h 10"/>
                      <a:gd name="T2" fmla="*/ 160 w 10"/>
                      <a:gd name="T3" fmla="*/ 0 h 10"/>
                      <a:gd name="T4" fmla="*/ 405 w 10"/>
                      <a:gd name="T5" fmla="*/ 128 h 10"/>
                      <a:gd name="T6" fmla="*/ 252 w 10"/>
                      <a:gd name="T7" fmla="*/ 320 h 10"/>
                      <a:gd name="T8" fmla="*/ 0 w 10"/>
                      <a:gd name="T9" fmla="*/ 192 h 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10">
                        <a:moveTo>
                          <a:pt x="0" y="6"/>
                        </a:moveTo>
                        <a:cubicBezTo>
                          <a:pt x="0" y="3"/>
                          <a:pt x="2" y="0"/>
                          <a:pt x="4" y="0"/>
                        </a:cubicBezTo>
                        <a:cubicBezTo>
                          <a:pt x="7" y="0"/>
                          <a:pt x="10" y="2"/>
                          <a:pt x="10" y="4"/>
                        </a:cubicBezTo>
                        <a:cubicBezTo>
                          <a:pt x="10" y="7"/>
                          <a:pt x="8" y="10"/>
                          <a:pt x="6" y="10"/>
                        </a:cubicBezTo>
                        <a:cubicBezTo>
                          <a:pt x="3" y="10"/>
                          <a:pt x="0" y="8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85" name="Freeform 549"/>
                  <p:cNvSpPr>
                    <a:spLocks/>
                  </p:cNvSpPr>
                  <p:nvPr/>
                </p:nvSpPr>
                <p:spPr bwMode="auto">
                  <a:xfrm>
                    <a:off x="2117" y="3590"/>
                    <a:ext cx="23" cy="22"/>
                  </a:xfrm>
                  <a:custGeom>
                    <a:avLst/>
                    <a:gdLst>
                      <a:gd name="T0" fmla="*/ 0 w 11"/>
                      <a:gd name="T1" fmla="*/ 192 h 11"/>
                      <a:gd name="T2" fmla="*/ 192 w 11"/>
                      <a:gd name="T3" fmla="*/ 32 h 11"/>
                      <a:gd name="T4" fmla="*/ 401 w 11"/>
                      <a:gd name="T5" fmla="*/ 160 h 11"/>
                      <a:gd name="T6" fmla="*/ 245 w 11"/>
                      <a:gd name="T7" fmla="*/ 352 h 11"/>
                      <a:gd name="T8" fmla="*/ 0 w 11"/>
                      <a:gd name="T9" fmla="*/ 192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0" y="6"/>
                        </a:moveTo>
                        <a:cubicBezTo>
                          <a:pt x="0" y="4"/>
                          <a:pt x="2" y="1"/>
                          <a:pt x="5" y="1"/>
                        </a:cubicBezTo>
                        <a:cubicBezTo>
                          <a:pt x="7" y="0"/>
                          <a:pt x="10" y="2"/>
                          <a:pt x="10" y="5"/>
                        </a:cubicBezTo>
                        <a:cubicBezTo>
                          <a:pt x="11" y="8"/>
                          <a:pt x="9" y="10"/>
                          <a:pt x="6" y="11"/>
                        </a:cubicBezTo>
                        <a:cubicBezTo>
                          <a:pt x="3" y="11"/>
                          <a:pt x="1" y="9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858" name="Group 550"/>
              <p:cNvGrpSpPr>
                <a:grpSpLocks/>
              </p:cNvGrpSpPr>
              <p:nvPr/>
            </p:nvGrpSpPr>
            <p:grpSpPr bwMode="auto">
              <a:xfrm>
                <a:off x="5480" y="2184"/>
                <a:ext cx="240" cy="192"/>
                <a:chOff x="770" y="1056"/>
                <a:chExt cx="1036" cy="1029"/>
              </a:xfrm>
            </p:grpSpPr>
            <p:sp>
              <p:nvSpPr>
                <p:cNvPr id="75859" name="Freeform 551"/>
                <p:cNvSpPr>
                  <a:spLocks/>
                </p:cNvSpPr>
                <p:nvPr/>
              </p:nvSpPr>
              <p:spPr bwMode="auto">
                <a:xfrm>
                  <a:off x="770" y="1059"/>
                  <a:ext cx="1036" cy="1026"/>
                </a:xfrm>
                <a:custGeom>
                  <a:avLst/>
                  <a:gdLst>
                    <a:gd name="T0" fmla="*/ 14904 w 414"/>
                    <a:gd name="T1" fmla="*/ 0 h 385"/>
                    <a:gd name="T2" fmla="*/ 10000 w 414"/>
                    <a:gd name="T3" fmla="*/ 1215 h 385"/>
                    <a:gd name="T4" fmla="*/ 5485 w 414"/>
                    <a:gd name="T5" fmla="*/ 7662 h 385"/>
                    <a:gd name="T6" fmla="*/ 1692 w 414"/>
                    <a:gd name="T7" fmla="*/ 14233 h 385"/>
                    <a:gd name="T8" fmla="*/ 208 w 414"/>
                    <a:gd name="T9" fmla="*/ 25021 h 385"/>
                    <a:gd name="T10" fmla="*/ 4046 w 414"/>
                    <a:gd name="T11" fmla="*/ 38833 h 385"/>
                    <a:gd name="T12" fmla="*/ 13726 w 414"/>
                    <a:gd name="T13" fmla="*/ 49173 h 385"/>
                    <a:gd name="T14" fmla="*/ 26313 w 414"/>
                    <a:gd name="T15" fmla="*/ 49890 h 385"/>
                    <a:gd name="T16" fmla="*/ 35524 w 414"/>
                    <a:gd name="T17" fmla="*/ 38740 h 385"/>
                    <a:gd name="T18" fmla="*/ 40229 w 414"/>
                    <a:gd name="T19" fmla="*/ 18812 h 385"/>
                    <a:gd name="T20" fmla="*/ 33848 w 414"/>
                    <a:gd name="T21" fmla="*/ 5396 h 385"/>
                    <a:gd name="T22" fmla="*/ 14697 w 414"/>
                    <a:gd name="T23" fmla="*/ 0 h 385"/>
                    <a:gd name="T24" fmla="*/ 14904 w 414"/>
                    <a:gd name="T25" fmla="*/ 0 h 38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5">
                      <a:moveTo>
                        <a:pt x="152" y="0"/>
                      </a:moveTo>
                      <a:cubicBezTo>
                        <a:pt x="134" y="0"/>
                        <a:pt x="118" y="2"/>
                        <a:pt x="102" y="9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3" y="73"/>
                        <a:pt x="26" y="86"/>
                        <a:pt x="17" y="106"/>
                      </a:cubicBezTo>
                      <a:cubicBezTo>
                        <a:pt x="6" y="130"/>
                        <a:pt x="3" y="160"/>
                        <a:pt x="2" y="186"/>
                      </a:cubicBezTo>
                      <a:cubicBezTo>
                        <a:pt x="0" y="229"/>
                        <a:pt x="10" y="259"/>
                        <a:pt x="41" y="289"/>
                      </a:cubicBezTo>
                      <a:cubicBezTo>
                        <a:pt x="70" y="318"/>
                        <a:pt x="101" y="350"/>
                        <a:pt x="140" y="366"/>
                      </a:cubicBezTo>
                      <a:cubicBezTo>
                        <a:pt x="179" y="382"/>
                        <a:pt x="228" y="385"/>
                        <a:pt x="268" y="371"/>
                      </a:cubicBezTo>
                      <a:cubicBezTo>
                        <a:pt x="317" y="353"/>
                        <a:pt x="336" y="335"/>
                        <a:pt x="362" y="288"/>
                      </a:cubicBezTo>
                      <a:cubicBezTo>
                        <a:pt x="385" y="247"/>
                        <a:pt x="414" y="188"/>
                        <a:pt x="410" y="140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0"/>
                        <a:pt x="150" y="0"/>
                      </a:cubicBez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ABD4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0" name="Freeform 552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solidFill>
                  <a:srgbClr val="CCA6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1" name="Freeform 553"/>
                <p:cNvSpPr>
                  <a:spLocks/>
                </p:cNvSpPr>
                <p:nvPr/>
              </p:nvSpPr>
              <p:spPr bwMode="auto">
                <a:xfrm>
                  <a:off x="795" y="1077"/>
                  <a:ext cx="826" cy="942"/>
                </a:xfrm>
                <a:custGeom>
                  <a:avLst/>
                  <a:gdLst>
                    <a:gd name="T0" fmla="*/ 5414 w 330"/>
                    <a:gd name="T1" fmla="*/ 38598 h 353"/>
                    <a:gd name="T2" fmla="*/ 1772 w 330"/>
                    <a:gd name="T3" fmla="*/ 25159 h 353"/>
                    <a:gd name="T4" fmla="*/ 3264 w 330"/>
                    <a:gd name="T5" fmla="*/ 14762 h 353"/>
                    <a:gd name="T6" fmla="*/ 6791 w 330"/>
                    <a:gd name="T7" fmla="*/ 8361 h 353"/>
                    <a:gd name="T8" fmla="*/ 10996 w 330"/>
                    <a:gd name="T9" fmla="*/ 2186 h 353"/>
                    <a:gd name="T10" fmla="*/ 15619 w 330"/>
                    <a:gd name="T11" fmla="*/ 1062 h 353"/>
                    <a:gd name="T12" fmla="*/ 15506 w 330"/>
                    <a:gd name="T13" fmla="*/ 1062 h 353"/>
                    <a:gd name="T14" fmla="*/ 32429 w 330"/>
                    <a:gd name="T15" fmla="*/ 5532 h 353"/>
                    <a:gd name="T16" fmla="*/ 31914 w 330"/>
                    <a:gd name="T17" fmla="*/ 5134 h 353"/>
                    <a:gd name="T18" fmla="*/ 13864 w 330"/>
                    <a:gd name="T19" fmla="*/ 0 h 353"/>
                    <a:gd name="T20" fmla="*/ 14052 w 330"/>
                    <a:gd name="T21" fmla="*/ 0 h 353"/>
                    <a:gd name="T22" fmla="*/ 9424 w 330"/>
                    <a:gd name="T23" fmla="*/ 1217 h 353"/>
                    <a:gd name="T24" fmla="*/ 5226 w 330"/>
                    <a:gd name="T25" fmla="*/ 7448 h 353"/>
                    <a:gd name="T26" fmla="*/ 1567 w 330"/>
                    <a:gd name="T27" fmla="*/ 13794 h 353"/>
                    <a:gd name="T28" fmla="*/ 208 w 330"/>
                    <a:gd name="T29" fmla="*/ 24246 h 353"/>
                    <a:gd name="T30" fmla="*/ 3840 w 330"/>
                    <a:gd name="T31" fmla="*/ 37629 h 353"/>
                    <a:gd name="T32" fmla="*/ 12956 w 330"/>
                    <a:gd name="T33" fmla="*/ 47506 h 353"/>
                    <a:gd name="T34" fmla="*/ 13269 w 330"/>
                    <a:gd name="T35" fmla="*/ 47775 h 353"/>
                    <a:gd name="T36" fmla="*/ 5414 w 330"/>
                    <a:gd name="T37" fmla="*/ 38598 h 3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0" h="353">
                      <a:moveTo>
                        <a:pt x="55" y="285"/>
                      </a:moveTo>
                      <a:cubicBezTo>
                        <a:pt x="25" y="256"/>
                        <a:pt x="16" y="228"/>
                        <a:pt x="18" y="186"/>
                      </a:cubicBezTo>
                      <a:cubicBezTo>
                        <a:pt x="19" y="161"/>
                        <a:pt x="22" y="133"/>
                        <a:pt x="33" y="109"/>
                      </a:cubicBezTo>
                      <a:cubicBezTo>
                        <a:pt x="41" y="90"/>
                        <a:pt x="56" y="78"/>
                        <a:pt x="69" y="62"/>
                      </a:cubicBezTo>
                      <a:cubicBezTo>
                        <a:pt x="83" y="44"/>
                        <a:pt x="90" y="26"/>
                        <a:pt x="112" y="16"/>
                      </a:cubicBezTo>
                      <a:cubicBezTo>
                        <a:pt x="127" y="10"/>
                        <a:pt x="143" y="7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222" y="8"/>
                        <a:pt x="269" y="15"/>
                        <a:pt x="330" y="41"/>
                      </a:cubicBezTo>
                      <a:cubicBezTo>
                        <a:pt x="328" y="40"/>
                        <a:pt x="327" y="39"/>
                        <a:pt x="325" y="38"/>
                      </a:cubicBezTo>
                      <a:cubicBezTo>
                        <a:pt x="258" y="9"/>
                        <a:pt x="210" y="0"/>
                        <a:pt x="141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27" y="0"/>
                        <a:pt x="111" y="2"/>
                        <a:pt x="96" y="9"/>
                      </a:cubicBezTo>
                      <a:cubicBezTo>
                        <a:pt x="74" y="19"/>
                        <a:pt x="67" y="36"/>
                        <a:pt x="53" y="55"/>
                      </a:cubicBezTo>
                      <a:cubicBezTo>
                        <a:pt x="40" y="71"/>
                        <a:pt x="25" y="82"/>
                        <a:pt x="16" y="102"/>
                      </a:cubicBezTo>
                      <a:cubicBezTo>
                        <a:pt x="6" y="125"/>
                        <a:pt x="3" y="153"/>
                        <a:pt x="2" y="179"/>
                      </a:cubicBezTo>
                      <a:cubicBezTo>
                        <a:pt x="0" y="220"/>
                        <a:pt x="9" y="249"/>
                        <a:pt x="39" y="278"/>
                      </a:cubicBezTo>
                      <a:cubicBezTo>
                        <a:pt x="66" y="305"/>
                        <a:pt x="96" y="336"/>
                        <a:pt x="132" y="351"/>
                      </a:cubicBezTo>
                      <a:cubicBezTo>
                        <a:pt x="133" y="352"/>
                        <a:pt x="134" y="352"/>
                        <a:pt x="135" y="353"/>
                      </a:cubicBezTo>
                      <a:cubicBezTo>
                        <a:pt x="105" y="336"/>
                        <a:pt x="79" y="309"/>
                        <a:pt x="55" y="285"/>
                      </a:cubicBezTo>
                    </a:path>
                  </a:pathLst>
                </a:custGeom>
                <a:solidFill>
                  <a:srgbClr val="EAF1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2" name="Freeform 554"/>
                <p:cNvSpPr>
                  <a:spLocks/>
                </p:cNvSpPr>
                <p:nvPr/>
              </p:nvSpPr>
              <p:spPr bwMode="auto">
                <a:xfrm>
                  <a:off x="978" y="1205"/>
                  <a:ext cx="803" cy="851"/>
                </a:xfrm>
                <a:custGeom>
                  <a:avLst/>
                  <a:gdLst>
                    <a:gd name="T0" fmla="*/ 31057 w 321"/>
                    <a:gd name="T1" fmla="*/ 11999 h 319"/>
                    <a:gd name="T2" fmla="*/ 25844 w 321"/>
                    <a:gd name="T3" fmla="*/ 0 h 319"/>
                    <a:gd name="T4" fmla="*/ 29493 w 321"/>
                    <a:gd name="T5" fmla="*/ 10292 h 319"/>
                    <a:gd name="T6" fmla="*/ 25063 w 321"/>
                    <a:gd name="T7" fmla="*/ 28915 h 319"/>
                    <a:gd name="T8" fmla="*/ 16378 w 321"/>
                    <a:gd name="T9" fmla="*/ 39455 h 319"/>
                    <a:gd name="T10" fmla="*/ 4618 w 321"/>
                    <a:gd name="T11" fmla="*/ 38901 h 319"/>
                    <a:gd name="T12" fmla="*/ 0 w 321"/>
                    <a:gd name="T13" fmla="*/ 34835 h 319"/>
                    <a:gd name="T14" fmla="*/ 6184 w 321"/>
                    <a:gd name="T15" fmla="*/ 40664 h 319"/>
                    <a:gd name="T16" fmla="*/ 17941 w 321"/>
                    <a:gd name="T17" fmla="*/ 41334 h 319"/>
                    <a:gd name="T18" fmla="*/ 26627 w 321"/>
                    <a:gd name="T19" fmla="*/ 30793 h 319"/>
                    <a:gd name="T20" fmla="*/ 31057 w 321"/>
                    <a:gd name="T21" fmla="*/ 11999 h 3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21" h="319">
                      <a:moveTo>
                        <a:pt x="317" y="89"/>
                      </a:moveTo>
                      <a:cubicBezTo>
                        <a:pt x="314" y="61"/>
                        <a:pt x="291" y="18"/>
                        <a:pt x="264" y="0"/>
                      </a:cubicBezTo>
                      <a:cubicBezTo>
                        <a:pt x="284" y="21"/>
                        <a:pt x="299" y="53"/>
                        <a:pt x="301" y="76"/>
                      </a:cubicBezTo>
                      <a:cubicBezTo>
                        <a:pt x="305" y="121"/>
                        <a:pt x="278" y="176"/>
                        <a:pt x="256" y="214"/>
                      </a:cubicBezTo>
                      <a:cubicBezTo>
                        <a:pt x="232" y="258"/>
                        <a:pt x="213" y="276"/>
                        <a:pt x="167" y="292"/>
                      </a:cubicBezTo>
                      <a:cubicBezTo>
                        <a:pt x="130" y="306"/>
                        <a:pt x="84" y="303"/>
                        <a:pt x="47" y="288"/>
                      </a:cubicBezTo>
                      <a:cubicBezTo>
                        <a:pt x="30" y="281"/>
                        <a:pt x="14" y="270"/>
                        <a:pt x="0" y="258"/>
                      </a:cubicBezTo>
                      <a:cubicBezTo>
                        <a:pt x="19" y="275"/>
                        <a:pt x="39" y="292"/>
                        <a:pt x="63" y="301"/>
                      </a:cubicBezTo>
                      <a:cubicBezTo>
                        <a:pt x="100" y="317"/>
                        <a:pt x="145" y="319"/>
                        <a:pt x="183" y="306"/>
                      </a:cubicBezTo>
                      <a:cubicBezTo>
                        <a:pt x="229" y="289"/>
                        <a:pt x="247" y="272"/>
                        <a:pt x="272" y="228"/>
                      </a:cubicBezTo>
                      <a:cubicBezTo>
                        <a:pt x="293" y="190"/>
                        <a:pt x="321" y="134"/>
                        <a:pt x="317" y="89"/>
                      </a:cubicBezTo>
                    </a:path>
                  </a:pathLst>
                </a:custGeom>
                <a:solidFill>
                  <a:srgbClr val="8ABD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3" name="Freeform 555"/>
                <p:cNvSpPr>
                  <a:spLocks/>
                </p:cNvSpPr>
                <p:nvPr/>
              </p:nvSpPr>
              <p:spPr bwMode="auto">
                <a:xfrm>
                  <a:off x="956" y="1216"/>
                  <a:ext cx="680" cy="691"/>
                </a:xfrm>
                <a:custGeom>
                  <a:avLst/>
                  <a:gdLst>
                    <a:gd name="T0" fmla="*/ 0 w 272"/>
                    <a:gd name="T1" fmla="*/ 23262 h 259"/>
                    <a:gd name="T2" fmla="*/ 8908 w 272"/>
                    <a:gd name="T3" fmla="*/ 34865 h 259"/>
                    <a:gd name="T4" fmla="*/ 15158 w 272"/>
                    <a:gd name="T5" fmla="*/ 32015 h 259"/>
                    <a:gd name="T6" fmla="*/ 19845 w 272"/>
                    <a:gd name="T7" fmla="*/ 29740 h 259"/>
                    <a:gd name="T8" fmla="*/ 25908 w 272"/>
                    <a:gd name="T9" fmla="*/ 15154 h 259"/>
                    <a:gd name="T10" fmla="*/ 21875 w 272"/>
                    <a:gd name="T11" fmla="*/ 1062 h 259"/>
                    <a:gd name="T12" fmla="*/ 21095 w 272"/>
                    <a:gd name="T13" fmla="*/ 149 h 259"/>
                    <a:gd name="T14" fmla="*/ 22470 w 272"/>
                    <a:gd name="T15" fmla="*/ 15645 h 259"/>
                    <a:gd name="T16" fmla="*/ 19658 w 272"/>
                    <a:gd name="T17" fmla="*/ 21781 h 259"/>
                    <a:gd name="T18" fmla="*/ 15438 w 272"/>
                    <a:gd name="T19" fmla="*/ 25028 h 259"/>
                    <a:gd name="T20" fmla="*/ 6845 w 272"/>
                    <a:gd name="T21" fmla="*/ 27859 h 259"/>
                    <a:gd name="T22" fmla="*/ 395 w 272"/>
                    <a:gd name="T23" fmla="*/ 23262 h 2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2" h="259">
                      <a:moveTo>
                        <a:pt x="0" y="172"/>
                      </a:moveTo>
                      <a:cubicBezTo>
                        <a:pt x="31" y="199"/>
                        <a:pt x="42" y="254"/>
                        <a:pt x="91" y="258"/>
                      </a:cubicBezTo>
                      <a:cubicBezTo>
                        <a:pt x="113" y="259"/>
                        <a:pt x="136" y="247"/>
                        <a:pt x="155" y="237"/>
                      </a:cubicBezTo>
                      <a:cubicBezTo>
                        <a:pt x="170" y="230"/>
                        <a:pt x="188" y="228"/>
                        <a:pt x="203" y="220"/>
                      </a:cubicBezTo>
                      <a:cubicBezTo>
                        <a:pt x="234" y="202"/>
                        <a:pt x="259" y="146"/>
                        <a:pt x="265" y="112"/>
                      </a:cubicBezTo>
                      <a:cubicBezTo>
                        <a:pt x="272" y="75"/>
                        <a:pt x="256" y="28"/>
                        <a:pt x="224" y="8"/>
                      </a:cubicBezTo>
                      <a:cubicBezTo>
                        <a:pt x="221" y="7"/>
                        <a:pt x="216" y="0"/>
                        <a:pt x="216" y="1"/>
                      </a:cubicBezTo>
                      <a:cubicBezTo>
                        <a:pt x="240" y="41"/>
                        <a:pt x="248" y="71"/>
                        <a:pt x="230" y="116"/>
                      </a:cubicBezTo>
                      <a:cubicBezTo>
                        <a:pt x="223" y="133"/>
                        <a:pt x="216" y="150"/>
                        <a:pt x="201" y="161"/>
                      </a:cubicBezTo>
                      <a:cubicBezTo>
                        <a:pt x="188" y="170"/>
                        <a:pt x="171" y="173"/>
                        <a:pt x="158" y="185"/>
                      </a:cubicBezTo>
                      <a:cubicBezTo>
                        <a:pt x="123" y="214"/>
                        <a:pt x="113" y="236"/>
                        <a:pt x="70" y="206"/>
                      </a:cubicBezTo>
                      <a:cubicBezTo>
                        <a:pt x="52" y="194"/>
                        <a:pt x="15" y="190"/>
                        <a:pt x="4" y="172"/>
                      </a:cubicBezTo>
                    </a:path>
                  </a:pathLst>
                </a:custGeom>
                <a:solidFill>
                  <a:srgbClr val="BA94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4" name="Freeform 556"/>
                <p:cNvSpPr>
                  <a:spLocks/>
                </p:cNvSpPr>
                <p:nvPr/>
              </p:nvSpPr>
              <p:spPr bwMode="auto">
                <a:xfrm>
                  <a:off x="863" y="1149"/>
                  <a:ext cx="495" cy="435"/>
                </a:xfrm>
                <a:custGeom>
                  <a:avLst/>
                  <a:gdLst>
                    <a:gd name="T0" fmla="*/ 18363 w 198"/>
                    <a:gd name="T1" fmla="*/ 1217 h 163"/>
                    <a:gd name="T2" fmla="*/ 6250 w 198"/>
                    <a:gd name="T3" fmla="*/ 6901 h 163"/>
                    <a:gd name="T4" fmla="*/ 2345 w 198"/>
                    <a:gd name="T5" fmla="*/ 22065 h 163"/>
                    <a:gd name="T6" fmla="*/ 9583 w 198"/>
                    <a:gd name="T7" fmla="*/ 6653 h 163"/>
                    <a:gd name="T8" fmla="*/ 19345 w 198"/>
                    <a:gd name="T9" fmla="*/ 1460 h 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8" h="163">
                      <a:moveTo>
                        <a:pt x="188" y="9"/>
                      </a:moveTo>
                      <a:cubicBezTo>
                        <a:pt x="140" y="0"/>
                        <a:pt x="99" y="15"/>
                        <a:pt x="64" y="51"/>
                      </a:cubicBezTo>
                      <a:cubicBezTo>
                        <a:pt x="39" y="76"/>
                        <a:pt x="0" y="127"/>
                        <a:pt x="24" y="163"/>
                      </a:cubicBezTo>
                      <a:cubicBezTo>
                        <a:pt x="3" y="116"/>
                        <a:pt x="68" y="75"/>
                        <a:pt x="98" y="49"/>
                      </a:cubicBezTo>
                      <a:cubicBezTo>
                        <a:pt x="120" y="30"/>
                        <a:pt x="168" y="1"/>
                        <a:pt x="198" y="11"/>
                      </a:cubicBezTo>
                    </a:path>
                  </a:pathLst>
                </a:custGeom>
                <a:solidFill>
                  <a:srgbClr val="E3D5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5" name="Freeform 557"/>
                <p:cNvSpPr>
                  <a:spLocks/>
                </p:cNvSpPr>
                <p:nvPr/>
              </p:nvSpPr>
              <p:spPr bwMode="auto">
                <a:xfrm>
                  <a:off x="1153" y="1448"/>
                  <a:ext cx="475" cy="464"/>
                </a:xfrm>
                <a:custGeom>
                  <a:avLst/>
                  <a:gdLst>
                    <a:gd name="T0" fmla="*/ 0 w 190"/>
                    <a:gd name="T1" fmla="*/ 22664 h 174"/>
                    <a:gd name="T2" fmla="*/ 6645 w 190"/>
                    <a:gd name="T3" fmla="*/ 20387 h 174"/>
                    <a:gd name="T4" fmla="*/ 14458 w 190"/>
                    <a:gd name="T5" fmla="*/ 15381 h 174"/>
                    <a:gd name="T6" fmla="*/ 18283 w 190"/>
                    <a:gd name="T7" fmla="*/ 0 h 174"/>
                    <a:gd name="T8" fmla="*/ 13875 w 190"/>
                    <a:gd name="T9" fmla="*/ 13504 h 174"/>
                    <a:gd name="T10" fmla="*/ 8333 w 190"/>
                    <a:gd name="T11" fmla="*/ 17387 h 174"/>
                    <a:gd name="T12" fmla="*/ 0 w 190"/>
                    <a:gd name="T13" fmla="*/ 22664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0" h="174">
                      <a:moveTo>
                        <a:pt x="0" y="168"/>
                      </a:moveTo>
                      <a:cubicBezTo>
                        <a:pt x="29" y="174"/>
                        <a:pt x="40" y="162"/>
                        <a:pt x="68" y="151"/>
                      </a:cubicBezTo>
                      <a:cubicBezTo>
                        <a:pt x="96" y="140"/>
                        <a:pt x="124" y="140"/>
                        <a:pt x="148" y="114"/>
                      </a:cubicBezTo>
                      <a:cubicBezTo>
                        <a:pt x="172" y="88"/>
                        <a:pt x="190" y="37"/>
                        <a:pt x="187" y="0"/>
                      </a:cubicBezTo>
                      <a:cubicBezTo>
                        <a:pt x="187" y="24"/>
                        <a:pt x="164" y="85"/>
                        <a:pt x="142" y="100"/>
                      </a:cubicBezTo>
                      <a:cubicBezTo>
                        <a:pt x="120" y="114"/>
                        <a:pt x="107" y="120"/>
                        <a:pt x="85" y="129"/>
                      </a:cubicBezTo>
                      <a:cubicBezTo>
                        <a:pt x="63" y="138"/>
                        <a:pt x="18" y="174"/>
                        <a:pt x="0" y="168"/>
                      </a:cubicBezTo>
                    </a:path>
                  </a:pathLst>
                </a:custGeom>
                <a:solidFill>
                  <a:srgbClr val="AC7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6" name="Freeform 558"/>
                <p:cNvSpPr>
                  <a:spLocks/>
                </p:cNvSpPr>
                <p:nvPr/>
              </p:nvSpPr>
              <p:spPr bwMode="auto">
                <a:xfrm>
                  <a:off x="1208" y="1443"/>
                  <a:ext cx="578" cy="634"/>
                </a:xfrm>
                <a:custGeom>
                  <a:avLst/>
                  <a:gdLst>
                    <a:gd name="T0" fmla="*/ 22077 w 231"/>
                    <a:gd name="T1" fmla="*/ 0 h 238"/>
                    <a:gd name="T2" fmla="*/ 9991 w 231"/>
                    <a:gd name="T3" fmla="*/ 28447 h 238"/>
                    <a:gd name="T4" fmla="*/ 0 w 231"/>
                    <a:gd name="T5" fmla="*/ 29905 h 238"/>
                    <a:gd name="T6" fmla="*/ 11375 w 231"/>
                    <a:gd name="T7" fmla="*/ 25879 h 238"/>
                    <a:gd name="T8" fmla="*/ 22077 w 231"/>
                    <a:gd name="T9" fmla="*/ 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1" h="238">
                      <a:moveTo>
                        <a:pt x="225" y="0"/>
                      </a:moveTo>
                      <a:cubicBezTo>
                        <a:pt x="231" y="26"/>
                        <a:pt x="181" y="185"/>
                        <a:pt x="102" y="212"/>
                      </a:cubicBezTo>
                      <a:cubicBezTo>
                        <a:pt x="23" y="238"/>
                        <a:pt x="0" y="223"/>
                        <a:pt x="0" y="223"/>
                      </a:cubicBezTo>
                      <a:cubicBezTo>
                        <a:pt x="33" y="226"/>
                        <a:pt x="87" y="212"/>
                        <a:pt x="116" y="193"/>
                      </a:cubicBezTo>
                      <a:cubicBezTo>
                        <a:pt x="146" y="175"/>
                        <a:pt x="204" y="93"/>
                        <a:pt x="225" y="0"/>
                      </a:cubicBezTo>
                    </a:path>
                  </a:pathLst>
                </a:custGeom>
                <a:solidFill>
                  <a:srgbClr val="65A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7" name="Freeform 559"/>
                <p:cNvSpPr>
                  <a:spLocks/>
                </p:cNvSpPr>
                <p:nvPr/>
              </p:nvSpPr>
              <p:spPr bwMode="auto">
                <a:xfrm>
                  <a:off x="865" y="1117"/>
                  <a:ext cx="868" cy="824"/>
                </a:xfrm>
                <a:custGeom>
                  <a:avLst/>
                  <a:gdLst>
                    <a:gd name="T0" fmla="*/ 7247 w 347"/>
                    <a:gd name="T1" fmla="*/ 3789 h 309"/>
                    <a:gd name="T2" fmla="*/ 208 w 347"/>
                    <a:gd name="T3" fmla="*/ 21597 h 309"/>
                    <a:gd name="T4" fmla="*/ 3647 w 347"/>
                    <a:gd name="T5" fmla="*/ 31155 h 309"/>
                    <a:gd name="T6" fmla="*/ 7559 w 347"/>
                    <a:gd name="T7" fmla="*/ 37867 h 309"/>
                    <a:gd name="T8" fmla="*/ 18128 w 347"/>
                    <a:gd name="T9" fmla="*/ 39389 h 309"/>
                    <a:gd name="T10" fmla="*/ 21725 w 347"/>
                    <a:gd name="T11" fmla="*/ 36659 h 309"/>
                    <a:gd name="T12" fmla="*/ 25947 w 347"/>
                    <a:gd name="T13" fmla="*/ 33984 h 309"/>
                    <a:gd name="T14" fmla="*/ 27218 w 347"/>
                    <a:gd name="T15" fmla="*/ 6067 h 309"/>
                    <a:gd name="T16" fmla="*/ 14491 w 347"/>
                    <a:gd name="T17" fmla="*/ 248 h 309"/>
                    <a:gd name="T18" fmla="*/ 7247 w 347"/>
                    <a:gd name="T19" fmla="*/ 3789 h 309"/>
                    <a:gd name="T20" fmla="*/ 7247 w 347"/>
                    <a:gd name="T21" fmla="*/ 3789 h 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7" h="309">
                      <a:moveTo>
                        <a:pt x="74" y="28"/>
                      </a:moveTo>
                      <a:cubicBezTo>
                        <a:pt x="32" y="58"/>
                        <a:pt x="0" y="107"/>
                        <a:pt x="2" y="160"/>
                      </a:cubicBezTo>
                      <a:cubicBezTo>
                        <a:pt x="2" y="188"/>
                        <a:pt x="19" y="210"/>
                        <a:pt x="37" y="231"/>
                      </a:cubicBezTo>
                      <a:cubicBezTo>
                        <a:pt x="50" y="247"/>
                        <a:pt x="61" y="267"/>
                        <a:pt x="77" y="281"/>
                      </a:cubicBezTo>
                      <a:cubicBezTo>
                        <a:pt x="107" y="308"/>
                        <a:pt x="151" y="309"/>
                        <a:pt x="185" y="292"/>
                      </a:cubicBezTo>
                      <a:cubicBezTo>
                        <a:pt x="198" y="285"/>
                        <a:pt x="209" y="277"/>
                        <a:pt x="222" y="272"/>
                      </a:cubicBezTo>
                      <a:cubicBezTo>
                        <a:pt x="240" y="266"/>
                        <a:pt x="253" y="268"/>
                        <a:pt x="265" y="252"/>
                      </a:cubicBezTo>
                      <a:cubicBezTo>
                        <a:pt x="308" y="196"/>
                        <a:pt x="347" y="95"/>
                        <a:pt x="278" y="45"/>
                      </a:cubicBezTo>
                      <a:cubicBezTo>
                        <a:pt x="240" y="18"/>
                        <a:pt x="195" y="6"/>
                        <a:pt x="148" y="2"/>
                      </a:cubicBezTo>
                      <a:cubicBezTo>
                        <a:pt x="127" y="0"/>
                        <a:pt x="95" y="14"/>
                        <a:pt x="74" y="28"/>
                      </a:cubicBezTo>
                      <a:cubicBezTo>
                        <a:pt x="73" y="29"/>
                        <a:pt x="74" y="28"/>
                        <a:pt x="74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8" name="Freeform 560"/>
                <p:cNvSpPr>
                  <a:spLocks/>
                </p:cNvSpPr>
                <p:nvPr/>
              </p:nvSpPr>
              <p:spPr bwMode="auto">
                <a:xfrm>
                  <a:off x="770" y="1056"/>
                  <a:ext cx="1036" cy="1029"/>
                </a:xfrm>
                <a:custGeom>
                  <a:avLst/>
                  <a:gdLst>
                    <a:gd name="T0" fmla="*/ 14904 w 414"/>
                    <a:gd name="T1" fmla="*/ 149 h 386"/>
                    <a:gd name="T2" fmla="*/ 10000 w 414"/>
                    <a:gd name="T3" fmla="*/ 1365 h 386"/>
                    <a:gd name="T4" fmla="*/ 5485 w 414"/>
                    <a:gd name="T5" fmla="*/ 7675 h 386"/>
                    <a:gd name="T6" fmla="*/ 1692 w 414"/>
                    <a:gd name="T7" fmla="*/ 14283 h 386"/>
                    <a:gd name="T8" fmla="*/ 208 w 414"/>
                    <a:gd name="T9" fmla="*/ 25200 h 386"/>
                    <a:gd name="T10" fmla="*/ 4046 w 414"/>
                    <a:gd name="T11" fmla="*/ 39043 h 386"/>
                    <a:gd name="T12" fmla="*/ 13726 w 414"/>
                    <a:gd name="T13" fmla="*/ 49389 h 386"/>
                    <a:gd name="T14" fmla="*/ 26313 w 414"/>
                    <a:gd name="T15" fmla="*/ 49938 h 386"/>
                    <a:gd name="T16" fmla="*/ 35524 w 414"/>
                    <a:gd name="T17" fmla="*/ 38779 h 386"/>
                    <a:gd name="T18" fmla="*/ 40229 w 414"/>
                    <a:gd name="T19" fmla="*/ 18981 h 386"/>
                    <a:gd name="T20" fmla="*/ 33848 w 414"/>
                    <a:gd name="T21" fmla="*/ 5401 h 386"/>
                    <a:gd name="T22" fmla="*/ 14697 w 414"/>
                    <a:gd name="T23" fmla="*/ 149 h 386"/>
                    <a:gd name="T24" fmla="*/ 14904 w 414"/>
                    <a:gd name="T25" fmla="*/ 149 h 3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14" h="386">
                      <a:moveTo>
                        <a:pt x="152" y="1"/>
                      </a:moveTo>
                      <a:cubicBezTo>
                        <a:pt x="134" y="0"/>
                        <a:pt x="118" y="3"/>
                        <a:pt x="102" y="10"/>
                      </a:cubicBezTo>
                      <a:cubicBezTo>
                        <a:pt x="78" y="20"/>
                        <a:pt x="71" y="38"/>
                        <a:pt x="56" y="57"/>
                      </a:cubicBezTo>
                      <a:cubicBezTo>
                        <a:pt x="42" y="74"/>
                        <a:pt x="26" y="86"/>
                        <a:pt x="17" y="106"/>
                      </a:cubicBezTo>
                      <a:cubicBezTo>
                        <a:pt x="6" y="131"/>
                        <a:pt x="3" y="160"/>
                        <a:pt x="2" y="187"/>
                      </a:cubicBezTo>
                      <a:cubicBezTo>
                        <a:pt x="0" y="230"/>
                        <a:pt x="10" y="260"/>
                        <a:pt x="41" y="290"/>
                      </a:cubicBezTo>
                      <a:cubicBezTo>
                        <a:pt x="70" y="318"/>
                        <a:pt x="101" y="351"/>
                        <a:pt x="140" y="367"/>
                      </a:cubicBezTo>
                      <a:cubicBezTo>
                        <a:pt x="179" y="383"/>
                        <a:pt x="228" y="386"/>
                        <a:pt x="268" y="371"/>
                      </a:cubicBezTo>
                      <a:cubicBezTo>
                        <a:pt x="317" y="354"/>
                        <a:pt x="336" y="335"/>
                        <a:pt x="362" y="288"/>
                      </a:cubicBezTo>
                      <a:cubicBezTo>
                        <a:pt x="385" y="248"/>
                        <a:pt x="414" y="189"/>
                        <a:pt x="410" y="141"/>
                      </a:cubicBezTo>
                      <a:cubicBezTo>
                        <a:pt x="407" y="107"/>
                        <a:pt x="376" y="54"/>
                        <a:pt x="345" y="40"/>
                      </a:cubicBezTo>
                      <a:cubicBezTo>
                        <a:pt x="274" y="9"/>
                        <a:pt x="223" y="1"/>
                        <a:pt x="150" y="1"/>
                      </a:cubicBezTo>
                      <a:lnTo>
                        <a:pt x="152" y="1"/>
                      </a:lnTo>
                      <a:close/>
                    </a:path>
                  </a:pathLst>
                </a:custGeom>
                <a:noFill/>
                <a:ln w="7938" cap="rnd">
                  <a:solidFill>
                    <a:srgbClr val="585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9" name="Oval 561"/>
                <p:cNvSpPr>
                  <a:spLocks noChangeArrowheads="1"/>
                </p:cNvSpPr>
                <p:nvPr/>
              </p:nvSpPr>
              <p:spPr bwMode="auto">
                <a:xfrm>
                  <a:off x="1003" y="1160"/>
                  <a:ext cx="83" cy="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0" name="Oval 562"/>
                <p:cNvSpPr>
                  <a:spLocks noChangeArrowheads="1"/>
                </p:cNvSpPr>
                <p:nvPr/>
              </p:nvSpPr>
              <p:spPr bwMode="auto">
                <a:xfrm>
                  <a:off x="1086" y="1155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71" name="Oval 563"/>
                <p:cNvSpPr>
                  <a:spLocks noChangeArrowheads="1"/>
                </p:cNvSpPr>
                <p:nvPr/>
              </p:nvSpPr>
              <p:spPr bwMode="auto">
                <a:xfrm>
                  <a:off x="976" y="122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4830" name="Line 558"/>
            <p:cNvSpPr>
              <a:spLocks noChangeShapeType="1"/>
            </p:cNvSpPr>
            <p:nvPr/>
          </p:nvSpPr>
          <p:spPr bwMode="auto">
            <a:xfrm>
              <a:off x="1728" y="1186"/>
              <a:ext cx="432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831" name="Line 559"/>
            <p:cNvSpPr>
              <a:spLocks noChangeShapeType="1"/>
            </p:cNvSpPr>
            <p:nvPr/>
          </p:nvSpPr>
          <p:spPr bwMode="auto">
            <a:xfrm>
              <a:off x="3648" y="1186"/>
              <a:ext cx="432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sp>
        <p:nvSpPr>
          <p:cNvPr id="6702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7361"/>
            <a:ext cx="9144000" cy="1143000"/>
          </a:xfrm>
        </p:spPr>
        <p:txBody>
          <a:bodyPr>
            <a:noAutofit/>
          </a:bodyPr>
          <a:lstStyle/>
          <a:p>
            <a:pPr algn="ctr"/>
            <a:r>
              <a:rPr lang="en-US" sz="3600" dirty="0">
                <a:solidFill>
                  <a:srgbClr val="800000"/>
                </a:solidFill>
                <a:latin typeface="Arial"/>
                <a:cs typeface="Arial"/>
              </a:rPr>
              <a:t>In situ to invasive carcinoma progression – key step in immune escape?</a:t>
            </a:r>
          </a:p>
        </p:txBody>
      </p:sp>
      <p:sp>
        <p:nvSpPr>
          <p:cNvPr id="6703" name="Rectangle 1027"/>
          <p:cNvSpPr>
            <a:spLocks noChangeArrowheads="1"/>
          </p:cNvSpPr>
          <p:nvPr/>
        </p:nvSpPr>
        <p:spPr bwMode="auto">
          <a:xfrm>
            <a:off x="151040" y="4769950"/>
            <a:ext cx="8841920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marL="342900" indent="-342900" eaLnBrk="1" hangingPunct="1">
              <a:lnSpc>
                <a:spcPct val="110000"/>
              </a:lnSpc>
              <a:spcBef>
                <a:spcPct val="30000"/>
              </a:spcBef>
              <a:buSzPct val="100000"/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In DCIS cancer cells are largely separated from stroma</a:t>
            </a:r>
          </a:p>
          <a:p>
            <a:pPr marL="342900" indent="-342900" eaLnBrk="1" hangingPunct="1">
              <a:lnSpc>
                <a:spcPct val="110000"/>
              </a:lnSpc>
              <a:spcBef>
                <a:spcPct val="30000"/>
              </a:spcBef>
              <a:buSzPct val="100000"/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Invasive cancer -  complete mixing with immune cells</a:t>
            </a:r>
          </a:p>
          <a:p>
            <a:pPr marL="342900" indent="-342900" eaLnBrk="1" hangingPunct="1">
              <a:lnSpc>
                <a:spcPct val="110000"/>
              </a:lnSpc>
              <a:spcBef>
                <a:spcPct val="30000"/>
              </a:spcBef>
              <a:buSzPct val="100000"/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Understanding mechanisms of escape in DCIS will help the design of more effective immunotherapies both in early and advanced stage disease</a:t>
            </a:r>
          </a:p>
        </p:txBody>
      </p:sp>
    </p:spTree>
    <p:extLst>
      <p:ext uri="{BB962C8B-B14F-4D97-AF65-F5344CB8AC3E}">
        <p14:creationId xmlns:p14="http://schemas.microsoft.com/office/powerpoint/2010/main" val="18924397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" y="0"/>
            <a:ext cx="9043732" cy="1143000"/>
          </a:xfrm>
        </p:spPr>
        <p:txBody>
          <a:bodyPr>
            <a:normAutofit/>
          </a:bodyPr>
          <a:lstStyle/>
          <a:p>
            <a:r>
              <a:rPr lang="en-US" sz="3200" dirty="0">
                <a:solidFill>
                  <a:srgbClr val="800000"/>
                </a:solidFill>
                <a:latin typeface="Arial"/>
                <a:cs typeface="Arial"/>
              </a:rPr>
              <a:t>Leukocyte content at </a:t>
            </a:r>
            <a:r>
              <a:rPr lang="en-US" sz="3200">
                <a:solidFill>
                  <a:srgbClr val="800000"/>
                </a:solidFill>
                <a:latin typeface="Arial"/>
                <a:cs typeface="Arial"/>
              </a:rPr>
              <a:t>different progression stages</a:t>
            </a:r>
            <a:endParaRPr lang="en-US" sz="3200" dirty="0">
              <a:solidFill>
                <a:srgbClr val="800000"/>
              </a:solidFill>
              <a:latin typeface="Arial"/>
              <a:cs typeface="Arial"/>
            </a:endParaRPr>
          </a:p>
        </p:txBody>
      </p:sp>
      <p:sp>
        <p:nvSpPr>
          <p:cNvPr id="8" name="Rectangle 1027"/>
          <p:cNvSpPr>
            <a:spLocks noChangeArrowheads="1"/>
          </p:cNvSpPr>
          <p:nvPr/>
        </p:nvSpPr>
        <p:spPr bwMode="auto">
          <a:xfrm>
            <a:off x="5325203" y="2742050"/>
            <a:ext cx="3939829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eaLnBrk="1" hangingPunct="1">
              <a:lnSpc>
                <a:spcPct val="110000"/>
              </a:lnSpc>
              <a:spcBef>
                <a:spcPct val="30000"/>
              </a:spcBef>
              <a:buSzPct val="100000"/>
            </a:pPr>
            <a:r>
              <a:rPr lang="en-US" sz="2400" b="1" dirty="0">
                <a:latin typeface="Arial"/>
                <a:cs typeface="Arial"/>
              </a:rPr>
              <a:t>Leukocytes :</a:t>
            </a:r>
          </a:p>
          <a:p>
            <a:pPr eaLnBrk="1" hangingPunct="1">
              <a:lnSpc>
                <a:spcPct val="110000"/>
              </a:lnSpc>
              <a:spcBef>
                <a:spcPct val="30000"/>
              </a:spcBef>
              <a:buSzPct val="100000"/>
            </a:pPr>
            <a:r>
              <a:rPr lang="en-US" sz="2400" dirty="0">
                <a:latin typeface="Arial"/>
                <a:cs typeface="Arial"/>
              </a:rPr>
              <a:t>tumors &gt; normal breast</a:t>
            </a:r>
          </a:p>
          <a:p>
            <a:pPr eaLnBrk="1" hangingPunct="1">
              <a:lnSpc>
                <a:spcPct val="110000"/>
              </a:lnSpc>
              <a:spcBef>
                <a:spcPct val="30000"/>
              </a:spcBef>
              <a:buSzPct val="100000"/>
            </a:pPr>
            <a:r>
              <a:rPr lang="en-US" sz="2400" dirty="0">
                <a:latin typeface="Arial"/>
                <a:cs typeface="Arial"/>
              </a:rPr>
              <a:t>normal </a:t>
            </a:r>
            <a:r>
              <a:rPr lang="en-US" sz="2400" dirty="0" err="1">
                <a:latin typeface="Arial"/>
                <a:cs typeface="Arial"/>
              </a:rPr>
              <a:t>stroma</a:t>
            </a:r>
            <a:r>
              <a:rPr lang="en-US" sz="2400" dirty="0">
                <a:latin typeface="Arial"/>
                <a:cs typeface="Arial"/>
              </a:rPr>
              <a:t> &gt; epithelium</a:t>
            </a:r>
          </a:p>
          <a:p>
            <a:pPr eaLnBrk="1" hangingPunct="1">
              <a:lnSpc>
                <a:spcPct val="110000"/>
              </a:lnSpc>
              <a:spcBef>
                <a:spcPct val="30000"/>
              </a:spcBef>
              <a:buSzPct val="100000"/>
            </a:pPr>
            <a:r>
              <a:rPr lang="en-US" sz="2400" dirty="0">
                <a:latin typeface="Arial"/>
                <a:cs typeface="Arial"/>
              </a:rPr>
              <a:t>IDC &gt; DCIS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470" y="1143000"/>
            <a:ext cx="4766310" cy="4782197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</a:t>
            </a:r>
            <a:r>
              <a:rPr lang="en-US" sz="1200">
                <a:latin typeface="Arial"/>
                <a:cs typeface="Arial"/>
              </a:rPr>
              <a:t>Cancer Disc 2017</a:t>
            </a:r>
            <a:endParaRPr lang="en-US" sz="12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79912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466" y="9056"/>
            <a:ext cx="9122534" cy="1143000"/>
          </a:xfrm>
        </p:spPr>
        <p:txBody>
          <a:bodyPr>
            <a:normAutofit/>
          </a:bodyPr>
          <a:lstStyle/>
          <a:p>
            <a:pPr algn="ctr"/>
            <a:r>
              <a:rPr lang="en-US" sz="3200" dirty="0">
                <a:solidFill>
                  <a:srgbClr val="800000"/>
                </a:solidFill>
                <a:latin typeface="Arial"/>
                <a:cs typeface="Arial"/>
              </a:rPr>
              <a:t>Leukocyte composition in normal and neoplastic breast tissues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4752" y="5875366"/>
            <a:ext cx="73436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DCIS: More T and NK cells, fewer macrophages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000" dirty="0">
                <a:latin typeface="Arial"/>
                <a:cs typeface="Arial"/>
              </a:rPr>
              <a:t>TNBC and HER2</a:t>
            </a:r>
            <a:r>
              <a:rPr lang="en-US" sz="2000" baseline="30000" dirty="0">
                <a:latin typeface="Arial"/>
                <a:cs typeface="Arial"/>
              </a:rPr>
              <a:t>+</a:t>
            </a:r>
            <a:r>
              <a:rPr lang="en-US" sz="2000" dirty="0">
                <a:latin typeface="Arial"/>
                <a:cs typeface="Arial"/>
              </a:rPr>
              <a:t> IDC: more macrophages than HER2</a:t>
            </a:r>
            <a:r>
              <a:rPr lang="en-US" sz="2000" baseline="30000" dirty="0">
                <a:latin typeface="Arial"/>
                <a:cs typeface="Arial"/>
              </a:rPr>
              <a:t>-</a:t>
            </a:r>
            <a:r>
              <a:rPr lang="en-US" sz="2000" dirty="0">
                <a:latin typeface="Arial"/>
                <a:cs typeface="Arial"/>
              </a:rPr>
              <a:t> IDC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752" y="1234440"/>
            <a:ext cx="7695713" cy="4640926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</a:t>
            </a:r>
            <a:r>
              <a:rPr lang="en-US" sz="1200">
                <a:latin typeface="Arial"/>
                <a:cs typeface="Arial"/>
              </a:rPr>
              <a:t>Cancer Disc 2017</a:t>
            </a:r>
            <a:endParaRPr lang="en-US" sz="12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08955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052560" cy="533400"/>
          </a:xfrm>
        </p:spPr>
        <p:txBody>
          <a:bodyPr>
            <a:noAutofit/>
          </a:bodyPr>
          <a:lstStyle/>
          <a:p>
            <a:r>
              <a:rPr lang="en-US" sz="3600">
                <a:solidFill>
                  <a:srgbClr val="800000"/>
                </a:solidFill>
                <a:latin typeface="Arial"/>
                <a:cs typeface="Arial"/>
              </a:rPr>
              <a:t>Location of T </a:t>
            </a:r>
            <a:r>
              <a:rPr lang="en-US" sz="3600" dirty="0">
                <a:solidFill>
                  <a:srgbClr val="800000"/>
                </a:solidFill>
                <a:latin typeface="Arial"/>
                <a:cs typeface="Arial"/>
              </a:rPr>
              <a:t>Cells in normal breast tissues</a:t>
            </a:r>
          </a:p>
        </p:txBody>
      </p:sp>
      <p:pic>
        <p:nvPicPr>
          <p:cNvPr id="4" name="Picture 3" descr="1d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7733" y="601411"/>
            <a:ext cx="6064329" cy="501256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204784" y="5837851"/>
            <a:ext cx="71113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/>
                <a:cs typeface="Arial"/>
              </a:rPr>
              <a:t>CD45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leukocytes surround normal breast ducts</a:t>
            </a:r>
          </a:p>
          <a:p>
            <a:r>
              <a:rPr lang="en-US" sz="2400" dirty="0">
                <a:latin typeface="Arial"/>
                <a:cs typeface="Arial"/>
              </a:rPr>
              <a:t>Many CD3</a:t>
            </a:r>
            <a:r>
              <a:rPr lang="en-US" sz="2400" baseline="30000" dirty="0">
                <a:latin typeface="Arial"/>
                <a:cs typeface="Arial"/>
              </a:rPr>
              <a:t>+</a:t>
            </a:r>
            <a:r>
              <a:rPr lang="en-US" sz="2400" dirty="0">
                <a:latin typeface="Arial"/>
                <a:cs typeface="Arial"/>
              </a:rPr>
              <a:t> T cells are within the epithelium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</a:t>
            </a:r>
            <a:r>
              <a:rPr lang="en-US" sz="1200">
                <a:latin typeface="Arial"/>
                <a:cs typeface="Arial"/>
              </a:rPr>
              <a:t>Cancer Disc 2017</a:t>
            </a:r>
            <a:endParaRPr lang="en-US" sz="12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17458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-122731"/>
            <a:ext cx="9143999" cy="1143000"/>
          </a:xfrm>
        </p:spPr>
        <p:txBody>
          <a:bodyPr>
            <a:normAutofit/>
          </a:bodyPr>
          <a:lstStyle/>
          <a:p>
            <a:r>
              <a:rPr lang="en-US" sz="4000" dirty="0">
                <a:solidFill>
                  <a:srgbClr val="800000"/>
                </a:solidFill>
                <a:latin typeface="Arial"/>
                <a:cs typeface="Arial"/>
              </a:rPr>
              <a:t>Location of T cells in DCIS</a:t>
            </a:r>
          </a:p>
        </p:txBody>
      </p:sp>
      <p:pic>
        <p:nvPicPr>
          <p:cNvPr id="3" name="Picture 2" descr="1e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2686" y="820645"/>
            <a:ext cx="5416485" cy="5685933"/>
          </a:xfrm>
          <a:prstGeom prst="rect">
            <a:avLst/>
          </a:prstGeom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</a:t>
            </a:r>
            <a:r>
              <a:rPr lang="en-US" sz="1200">
                <a:latin typeface="Arial"/>
                <a:cs typeface="Arial"/>
              </a:rPr>
              <a:t>Cancer Disc 2017</a:t>
            </a:r>
            <a:endParaRPr lang="en-US" sz="1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1307" y="11575"/>
            <a:ext cx="7772400" cy="1143000"/>
          </a:xfrm>
        </p:spPr>
        <p:txBody>
          <a:bodyPr>
            <a:normAutofit/>
          </a:bodyPr>
          <a:lstStyle/>
          <a:p>
            <a:r>
              <a:rPr lang="en-US" sz="3600" dirty="0">
                <a:solidFill>
                  <a:srgbClr val="800000"/>
                </a:solidFill>
                <a:latin typeface="Arial"/>
                <a:cs typeface="Arial"/>
              </a:rPr>
              <a:t>Gene expression profiles of T cells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17486" y="6040043"/>
            <a:ext cx="78292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/>
                <a:cs typeface="Arial"/>
              </a:rPr>
              <a:t>Distinct </a:t>
            </a:r>
            <a:r>
              <a:rPr lang="en-US" sz="2400">
                <a:latin typeface="Arial"/>
                <a:cs typeface="Arial"/>
              </a:rPr>
              <a:t>clusters according to tissue and tumor subtype</a:t>
            </a:r>
            <a:endParaRPr lang="en-US" sz="2400" baseline="30000" dirty="0">
              <a:latin typeface="Arial"/>
              <a:cs typeface="Arial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286" y="1462976"/>
            <a:ext cx="3782931" cy="384910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0610" y="925169"/>
            <a:ext cx="3233097" cy="4924717"/>
          </a:xfrm>
          <a:prstGeom prst="rect">
            <a:avLst/>
          </a:prstGeom>
        </p:spPr>
      </p:pic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5984609" y="6615725"/>
            <a:ext cx="321229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200" dirty="0">
                <a:latin typeface="Arial"/>
                <a:cs typeface="Arial"/>
              </a:rPr>
              <a:t>Gil Del </a:t>
            </a:r>
            <a:r>
              <a:rPr lang="en-US" sz="1200" dirty="0" err="1">
                <a:latin typeface="Arial"/>
                <a:cs typeface="Arial"/>
              </a:rPr>
              <a:t>Alcazar&amp;Huh</a:t>
            </a:r>
            <a:r>
              <a:rPr lang="en-US" sz="1200" dirty="0">
                <a:latin typeface="Arial"/>
                <a:cs typeface="Arial"/>
              </a:rPr>
              <a:t> et al. Cancer Disc 2017</a:t>
            </a:r>
          </a:p>
        </p:txBody>
      </p:sp>
    </p:spTree>
    <p:extLst>
      <p:ext uri="{BB962C8B-B14F-4D97-AF65-F5344CB8AC3E}">
        <p14:creationId xmlns:p14="http://schemas.microsoft.com/office/powerpoint/2010/main" val="10131644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1880</TotalTime>
  <Words>1054</Words>
  <Application>Microsoft Office PowerPoint</Application>
  <PresentationFormat>On-screen Show (4:3)</PresentationFormat>
  <Paragraphs>182</Paragraphs>
  <Slides>26</Slides>
  <Notes>17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27" baseType="lpstr">
      <vt:lpstr>Office Theme</vt:lpstr>
      <vt:lpstr>PowerPoint Presentation</vt:lpstr>
      <vt:lpstr>Disclosure Information Kornelia Polyak, MD, PhD</vt:lpstr>
      <vt:lpstr>PowerPoint Presentation</vt:lpstr>
      <vt:lpstr>In situ to invasive carcinoma progression – key step in immune escape?</vt:lpstr>
      <vt:lpstr>Leukocyte content at different progression stages</vt:lpstr>
      <vt:lpstr>Leukocyte composition in normal and neoplastic breast tissues</vt:lpstr>
      <vt:lpstr>Location of T Cells in normal breast tissues</vt:lpstr>
      <vt:lpstr>Location of T cells in DCIS</vt:lpstr>
      <vt:lpstr>Gene expression profiles of T cells</vt:lpstr>
      <vt:lpstr>Enrichment for T cell signatures based on ImmuneSigDB and CIBERSORT</vt:lpstr>
      <vt:lpstr>Activated CD8+ T cells – based on RNA-seq</vt:lpstr>
      <vt:lpstr>Frequency of activated CD8+ T cells</vt:lpstr>
      <vt:lpstr>DCIS and matched locally recurrent IDC </vt:lpstr>
      <vt:lpstr>PowerPoint Presentation</vt:lpstr>
      <vt:lpstr>Immune-checkpoint proteins: PD-1/PD-L1</vt:lpstr>
      <vt:lpstr>Immune-checkpoint proteins: PD-1/PD-L1</vt:lpstr>
      <vt:lpstr>PD-L1 (CD274) is amplified in TNBCs</vt:lpstr>
      <vt:lpstr>PD-L1 (CD274) is amplified in TNBCs</vt:lpstr>
      <vt:lpstr>PowerPoint Presentation</vt:lpstr>
      <vt:lpstr>PowerPoint Presentation</vt:lpstr>
      <vt:lpstr>PowerPoint Presentation</vt:lpstr>
      <vt:lpstr>ERBB2 and CC cluster are co-amplified</vt:lpstr>
      <vt:lpstr>CC amplicon and T cell activity</vt:lpstr>
      <vt:lpstr>Summary</vt:lpstr>
      <vt:lpstr>Future aims</vt:lpstr>
      <vt:lpstr>PowerPoint Presentation</vt:lpstr>
    </vt:vector>
  </TitlesOfParts>
  <Company>Dana-Farber Cancer Institute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Kornelia Polyak</dc:creator>
  <cp:lastModifiedBy>compass</cp:lastModifiedBy>
  <cp:revision>179</cp:revision>
  <dcterms:created xsi:type="dcterms:W3CDTF">2012-07-16T18:43:38Z</dcterms:created>
  <dcterms:modified xsi:type="dcterms:W3CDTF">2018-09-04T14:52:14Z</dcterms:modified>
</cp:coreProperties>
</file>