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56" r:id="rId2"/>
    <p:sldMasterId id="2147483869" r:id="rId3"/>
    <p:sldMasterId id="2147483882" r:id="rId4"/>
    <p:sldMasterId id="2147483908" r:id="rId5"/>
  </p:sldMasterIdLst>
  <p:notesMasterIdLst>
    <p:notesMasterId r:id="rId19"/>
  </p:notesMasterIdLst>
  <p:sldIdLst>
    <p:sldId id="378" r:id="rId6"/>
    <p:sldId id="307" r:id="rId7"/>
    <p:sldId id="409" r:id="rId8"/>
    <p:sldId id="408" r:id="rId9"/>
    <p:sldId id="414" r:id="rId10"/>
    <p:sldId id="406" r:id="rId11"/>
    <p:sldId id="407" r:id="rId12"/>
    <p:sldId id="410" r:id="rId13"/>
    <p:sldId id="412" r:id="rId14"/>
    <p:sldId id="405" r:id="rId15"/>
    <p:sldId id="417" r:id="rId16"/>
    <p:sldId id="416" r:id="rId17"/>
    <p:sldId id="415" r:id="rId18"/>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r"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r"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r"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r"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FF00"/>
    <a:srgbClr val="00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54" autoAdjust="0"/>
    <p:restoredTop sz="91149" autoAdjust="0"/>
  </p:normalViewPr>
  <p:slideViewPr>
    <p:cSldViewPr>
      <p:cViewPr varScale="1">
        <p:scale>
          <a:sx n="68" d="100"/>
          <a:sy n="68" d="100"/>
        </p:scale>
        <p:origin x="-1912" y="-104"/>
      </p:cViewPr>
      <p:guideLst>
        <p:guide orient="horz" pos="2160"/>
        <p:guide pos="2880"/>
      </p:guideLst>
    </p:cSldViewPr>
  </p:slideViewPr>
  <p:notesTextViewPr>
    <p:cViewPr>
      <p:scale>
        <a:sx n="100" d="100"/>
        <a:sy n="100" d="100"/>
      </p:scale>
      <p:origin x="0" y="0"/>
    </p:cViewPr>
  </p:notesTextViewPr>
  <p:sorterViewPr>
    <p:cViewPr>
      <p:scale>
        <a:sx n="106" d="100"/>
        <a:sy n="106" d="100"/>
      </p:scale>
      <p:origin x="0" y="736"/>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dirty="0">
                <a:latin typeface="Arial" charset="0"/>
              </a:defRPr>
            </a:lvl1pPr>
          </a:lstStyle>
          <a:p>
            <a:pPr>
              <a:defRPr/>
            </a:pPr>
            <a:endParaRPr lang="en-US" altLang="en-US"/>
          </a:p>
        </p:txBody>
      </p:sp>
      <p:sp>
        <p:nvSpPr>
          <p:cNvPr id="573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dirty="0">
                <a:latin typeface="Arial" charset="0"/>
              </a:defRPr>
            </a:lvl1pPr>
          </a:lstStyle>
          <a:p>
            <a:pPr>
              <a:defRPr/>
            </a:pPr>
            <a:endParaRPr lang="en-US" altLang="en-US"/>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dirty="0">
                <a:latin typeface="Arial" charset="0"/>
              </a:defRPr>
            </a:lvl1pPr>
          </a:lstStyle>
          <a:p>
            <a:pPr>
              <a:defRPr/>
            </a:pPr>
            <a:endParaRPr lang="en-US" alt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fld id="{4DD319CC-85E8-4A29-A4D9-6980005A8C7C}" type="slidenum">
              <a:rPr lang="en-US" altLang="en-US"/>
              <a:pPr/>
              <a:t>‹#›</a:t>
            </a:fld>
            <a:endParaRPr lang="en-US" altLang="en-US"/>
          </a:p>
        </p:txBody>
      </p:sp>
    </p:spTree>
    <p:extLst>
      <p:ext uri="{BB962C8B-B14F-4D97-AF65-F5344CB8AC3E}">
        <p14:creationId xmlns:p14="http://schemas.microsoft.com/office/powerpoint/2010/main" val="152429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7A1689-1819-41CA-AE09-3DE7BFD8DDB1}" type="slidenum">
              <a:rPr lang="en-US">
                <a:solidFill>
                  <a:srgbClr val="1F497D"/>
                </a:solidFill>
              </a:rPr>
              <a:pPr/>
              <a:t>1</a:t>
            </a:fld>
            <a:endParaRPr lang="en-US">
              <a:solidFill>
                <a:srgbClr val="1F497D"/>
              </a:solidFill>
            </a:endParaRPr>
          </a:p>
        </p:txBody>
      </p:sp>
      <p:sp>
        <p:nvSpPr>
          <p:cNvPr id="880642" name="Rectangle 2"/>
          <p:cNvSpPr>
            <a:spLocks noGrp="1" noRot="1" noChangeAspect="1" noChangeArrowheads="1" noTextEdit="1"/>
          </p:cNvSpPr>
          <p:nvPr>
            <p:ph type="sldImg"/>
          </p:nvPr>
        </p:nvSpPr>
        <p:spPr>
          <a:xfrm>
            <a:off x="1143000" y="685800"/>
            <a:ext cx="4572000" cy="3429000"/>
          </a:xfrm>
          <a:ln/>
        </p:spPr>
      </p:sp>
      <p:sp>
        <p:nvSpPr>
          <p:cNvPr id="880643" name="Rectangle 3"/>
          <p:cNvSpPr>
            <a:spLocks noGrp="1" noChangeArrowheads="1"/>
          </p:cNvSpPr>
          <p:nvPr>
            <p:ph type="body" idx="1"/>
          </p:nvPr>
        </p:nvSpPr>
        <p:spPr/>
        <p:txBody>
          <a:bodyPr/>
          <a:lstStyle/>
          <a:p>
            <a:endParaRPr lang="en-US" sz="3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emf"/></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3.emf"/></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83"/>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5AE18FB7-DA8D-4CD6-B97E-70D0625938BD}" type="slidenum">
              <a:rPr lang="en-US" altLang="en-US"/>
              <a:pPr/>
              <a:t>‹#›</a:t>
            </a:fld>
            <a:endParaRPr lang="en-US" altLang="en-US"/>
          </a:p>
        </p:txBody>
      </p:sp>
    </p:spTree>
    <p:extLst>
      <p:ext uri="{BB962C8B-B14F-4D97-AF65-F5344CB8AC3E}">
        <p14:creationId xmlns:p14="http://schemas.microsoft.com/office/powerpoint/2010/main" val="2833869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36BC867A-0045-4B20-905E-017D0CB56E63}" type="slidenum">
              <a:rPr lang="en-US" altLang="en-US"/>
              <a:pPr/>
              <a:t>‹#›</a:t>
            </a:fld>
            <a:endParaRPr lang="en-US" altLang="en-US"/>
          </a:p>
        </p:txBody>
      </p:sp>
    </p:spTree>
    <p:extLst>
      <p:ext uri="{BB962C8B-B14F-4D97-AF65-F5344CB8AC3E}">
        <p14:creationId xmlns:p14="http://schemas.microsoft.com/office/powerpoint/2010/main" val="5661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EF9721F6-CAD0-4946-8B08-616451AFEB43}" type="slidenum">
              <a:rPr lang="en-US" altLang="en-US"/>
              <a:pPr/>
              <a:t>‹#›</a:t>
            </a:fld>
            <a:endParaRPr lang="en-US" altLang="en-US"/>
          </a:p>
        </p:txBody>
      </p:sp>
    </p:spTree>
    <p:extLst>
      <p:ext uri="{BB962C8B-B14F-4D97-AF65-F5344CB8AC3E}">
        <p14:creationId xmlns:p14="http://schemas.microsoft.com/office/powerpoint/2010/main" val="1929803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85800" y="6248400"/>
            <a:ext cx="1905000" cy="457200"/>
          </a:xfrm>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a:xfrm>
            <a:off x="6553200" y="6248400"/>
            <a:ext cx="1905000" cy="457200"/>
          </a:xfrm>
        </p:spPr>
        <p:txBody>
          <a:bodyPr/>
          <a:lstStyle>
            <a:lvl1pPr>
              <a:defRPr/>
            </a:lvl1pPr>
          </a:lstStyle>
          <a:p>
            <a:fld id="{F8FC8C30-6BA3-48AA-8C97-D19022E59C2D}"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018347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1752600"/>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3242766"/>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20" name="Footer Placeholder 19"/>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10" name="Slide Number Placeholder 9"/>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1538110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951795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pPr>
            <a:endParaRPr lang="en-US">
              <a:solidFill>
                <a:prstClr val="black"/>
              </a:solidFill>
              <a:latin typeface="Gill Sans MT"/>
            </a:endParaRPr>
          </a:p>
        </p:txBody>
      </p:sp>
    </p:spTree>
    <p:extLst>
      <p:ext uri="{BB962C8B-B14F-4D97-AF65-F5344CB8AC3E}">
        <p14:creationId xmlns:p14="http://schemas.microsoft.com/office/powerpoint/2010/main" val="3029428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solidFill>
                  <a:schemeClr val="accent1"/>
                </a:solidFill>
              </a:defRPr>
            </a:lvl1pPr>
            <a:lvl2pPr>
              <a:defRPr sz="2400">
                <a:solidFill>
                  <a:schemeClr val="accent1"/>
                </a:solidFill>
              </a:defRPr>
            </a:lvl2pPr>
            <a:lvl3pPr>
              <a:defRPr sz="2000">
                <a:solidFill>
                  <a:schemeClr val="accent2"/>
                </a:solidFill>
              </a:defRPr>
            </a:lvl3pPr>
            <a:lvl4pPr>
              <a:defRPr sz="1800">
                <a:solidFill>
                  <a:schemeClr val="accent3"/>
                </a:solidFill>
              </a:defRPr>
            </a:lvl4pPr>
            <a:lvl5pPr>
              <a:defRPr sz="18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5276088" y="1524000"/>
            <a:ext cx="3657600" cy="4663440"/>
          </a:xfrm>
        </p:spPr>
        <p:txBody>
          <a:bodyPr/>
          <a:lstStyle>
            <a:lvl1pPr>
              <a:defRPr sz="2800">
                <a:solidFill>
                  <a:schemeClr val="accent1"/>
                </a:solidFill>
              </a:defRPr>
            </a:lvl1pPr>
            <a:lvl2pPr>
              <a:defRPr sz="2400">
                <a:solidFill>
                  <a:schemeClr val="accent1"/>
                </a:solidFill>
              </a:defRPr>
            </a:lvl2pPr>
            <a:lvl3pPr>
              <a:defRPr sz="2000">
                <a:solidFill>
                  <a:schemeClr val="accent2"/>
                </a:solidFill>
              </a:defRPr>
            </a:lvl3pPr>
            <a:lvl4pPr>
              <a:defRPr sz="1800">
                <a:solidFill>
                  <a:schemeClr val="accent3"/>
                </a:solidFill>
              </a:defRPr>
            </a:lvl4pPr>
            <a:lvl5pPr>
              <a:defRPr sz="18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1834667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solidFill>
                  <a:schemeClr val="accent1"/>
                </a:solidFill>
              </a:defRPr>
            </a:lvl1pPr>
            <a:lvl2pPr>
              <a:lnSpc>
                <a:spcPct val="100000"/>
              </a:lnSpc>
              <a:spcBef>
                <a:spcPts val="700"/>
              </a:spcBef>
              <a:defRPr sz="2000">
                <a:solidFill>
                  <a:schemeClr val="accent1"/>
                </a:solidFill>
              </a:defRPr>
            </a:lvl2pPr>
            <a:lvl3pPr>
              <a:lnSpc>
                <a:spcPct val="100000"/>
              </a:lnSpc>
              <a:spcBef>
                <a:spcPts val="700"/>
              </a:spcBef>
              <a:defRPr sz="1800">
                <a:solidFill>
                  <a:schemeClr val="accent2"/>
                </a:solidFill>
              </a:defRPr>
            </a:lvl3pPr>
            <a:lvl4pPr>
              <a:lnSpc>
                <a:spcPct val="100000"/>
              </a:lnSpc>
              <a:spcBef>
                <a:spcPts val="700"/>
              </a:spcBef>
              <a:defRPr sz="1600">
                <a:solidFill>
                  <a:schemeClr val="accent3"/>
                </a:solidFill>
              </a:defRPr>
            </a:lvl4pPr>
            <a:lvl5pPr>
              <a:lnSpc>
                <a:spcPct val="100000"/>
              </a:lnSpc>
              <a:spcBef>
                <a:spcPts val="700"/>
              </a:spcBef>
              <a:defRPr sz="16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solidFill>
                  <a:schemeClr val="accent1"/>
                </a:solidFill>
              </a:defRPr>
            </a:lvl1pPr>
            <a:lvl2pPr>
              <a:lnSpc>
                <a:spcPct val="100000"/>
              </a:lnSpc>
              <a:spcBef>
                <a:spcPts val="700"/>
              </a:spcBef>
              <a:defRPr sz="2000">
                <a:solidFill>
                  <a:schemeClr val="accent1"/>
                </a:solidFill>
              </a:defRPr>
            </a:lvl2pPr>
            <a:lvl3pPr>
              <a:lnSpc>
                <a:spcPct val="100000"/>
              </a:lnSpc>
              <a:spcBef>
                <a:spcPts val="700"/>
              </a:spcBef>
              <a:defRPr sz="1800">
                <a:solidFill>
                  <a:schemeClr val="accent2"/>
                </a:solidFill>
              </a:defRPr>
            </a:lvl3pPr>
            <a:lvl4pPr>
              <a:lnSpc>
                <a:spcPct val="100000"/>
              </a:lnSpc>
              <a:spcBef>
                <a:spcPts val="700"/>
              </a:spcBef>
              <a:defRPr sz="1600">
                <a:solidFill>
                  <a:schemeClr val="accent3"/>
                </a:solidFill>
              </a:defRPr>
            </a:lvl4pPr>
            <a:lvl5pPr>
              <a:lnSpc>
                <a:spcPct val="100000"/>
              </a:lnSpc>
              <a:spcBef>
                <a:spcPts val="700"/>
              </a:spcBef>
              <a:defRPr sz="16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Date Placeholder 6"/>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8" name="Footer Placeholder 7"/>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9" name="Slide Number Placeholder 8"/>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933445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4" name="Footer Placeholder 3"/>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5" name="Slide Number Placeholder 4"/>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8353511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2" name="Date Placeholder 1"/>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3" name="Footer Placeholder 2"/>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4" name="Slide Number Placeholder 3"/>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pic>
        <p:nvPicPr>
          <p:cNvPr id="8" name="Picture 7" descr="HEADER 2.eps"/>
          <p:cNvPicPr>
            <a:picLocks noChangeAspect="1"/>
          </p:cNvPicPr>
          <p:nvPr/>
        </p:nvPicPr>
        <p:blipFill rotWithShape="1">
          <a:blip r:embed="rId2" cstate="print">
            <a:extLst>
              <a:ext uri="{28A0092B-C50C-407E-A947-70E740481C1C}">
                <a14:useLocalDpi xmlns:a14="http://schemas.microsoft.com/office/drawing/2010/main" val="0"/>
              </a:ext>
            </a:extLst>
          </a:blip>
          <a:srcRect l="1563" r="87847" b="20221"/>
          <a:stretch/>
        </p:blipFill>
        <p:spPr>
          <a:xfrm>
            <a:off x="1066800" y="6496506"/>
            <a:ext cx="1236012" cy="301752"/>
          </a:xfrm>
          <a:prstGeom prst="rect">
            <a:avLst/>
          </a:prstGeom>
        </p:spPr>
      </p:pic>
    </p:spTree>
    <p:extLst>
      <p:ext uri="{BB962C8B-B14F-4D97-AF65-F5344CB8AC3E}">
        <p14:creationId xmlns:p14="http://schemas.microsoft.com/office/powerpoint/2010/main" val="1835576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39C176A2-EB98-4B97-AD1C-4D9932173122}" type="slidenum">
              <a:rPr lang="en-US" altLang="en-US"/>
              <a:pPr/>
              <a:t>‹#›</a:t>
            </a:fld>
            <a:endParaRPr lang="en-US" altLang="en-US"/>
          </a:p>
        </p:txBody>
      </p:sp>
    </p:spTree>
    <p:extLst>
      <p:ext uri="{BB962C8B-B14F-4D97-AF65-F5344CB8AC3E}">
        <p14:creationId xmlns:p14="http://schemas.microsoft.com/office/powerpoint/2010/main" val="2193048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4" name="Content Placeholder 3"/>
          <p:cNvSpPr>
            <a:spLocks noGrp="1"/>
          </p:cNvSpPr>
          <p:nvPr>
            <p:ph sz="half" idx="1"/>
          </p:nvPr>
        </p:nvSpPr>
        <p:spPr>
          <a:xfrm>
            <a:off x="457200" y="2133603"/>
            <a:ext cx="8153400" cy="3992563"/>
          </a:xfrm>
        </p:spPr>
        <p:txBody>
          <a:bodyPr/>
          <a:lstStyle>
            <a:lvl1pPr>
              <a:defRPr sz="3200">
                <a:solidFill>
                  <a:schemeClr val="accent1"/>
                </a:solidFill>
              </a:defRPr>
            </a:lvl1pPr>
            <a:lvl2pPr>
              <a:defRPr sz="2800">
                <a:solidFill>
                  <a:schemeClr val="accent1"/>
                </a:solidFill>
              </a:defRPr>
            </a:lvl2pPr>
            <a:lvl3pPr>
              <a:defRPr sz="2400">
                <a:solidFill>
                  <a:schemeClr val="accent2"/>
                </a:solidFill>
              </a:defRPr>
            </a:lvl3pPr>
            <a:lvl4pPr>
              <a:defRPr sz="2000">
                <a:solidFill>
                  <a:schemeClr val="accent3"/>
                </a:solidFill>
              </a:defRPr>
            </a:lvl4pPr>
            <a:lvl5pPr>
              <a:defRPr sz="20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9975138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indent="-283464" algn="l" fontAlgn="auto">
              <a:lnSpc>
                <a:spcPts val="3000"/>
              </a:lnSpc>
              <a:spcBef>
                <a:spcPts val="600"/>
              </a:spcBef>
              <a:spcAft>
                <a:spcPts val="0"/>
              </a:spcAft>
              <a:buClr>
                <a:srgbClr val="0F6FC6"/>
              </a:buClr>
              <a:buSzPct val="80000"/>
              <a:buFont typeface="Wingdings 2"/>
              <a:buNone/>
            </a:pPr>
            <a:endParaRPr lang="en-US" sz="3200">
              <a:solidFill>
                <a:prstClr val="black"/>
              </a:solidFill>
              <a:latin typeface="Gill Sans MT"/>
            </a:endParaRPr>
          </a:p>
        </p:txBody>
      </p:sp>
      <p:sp>
        <p:nvSpPr>
          <p:cNvPr id="3" name="Picture Placeholder 2"/>
          <p:cNvSpPr>
            <a:spLocks noGrp="1"/>
          </p:cNvSpPr>
          <p:nvPr>
            <p:ph type="pic" idx="1"/>
          </p:nvPr>
        </p:nvSpPr>
        <p:spPr>
          <a:xfrm>
            <a:off x="838200" y="1143011"/>
            <a:ext cx="44196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dirty="0">
              <a:solidFill>
                <a:prstClr val="white"/>
              </a:solidFill>
              <a:latin typeface="Gill Sans MT"/>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Tree>
    <p:extLst>
      <p:ext uri="{BB962C8B-B14F-4D97-AF65-F5344CB8AC3E}">
        <p14:creationId xmlns:p14="http://schemas.microsoft.com/office/powerpoint/2010/main" val="1609510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5495082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47"/>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8"/>
            <a:ext cx="5562600" cy="5851525"/>
          </a:xfrm>
        </p:spPr>
        <p:txBody>
          <a:bodyPr vert="eaVert"/>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37452542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981200"/>
            <a:ext cx="3810000" cy="4114800"/>
          </a:xfrm>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DBF5F9">
                  <a:shade val="50000"/>
                  <a:satMod val="200000"/>
                </a:srgbClr>
              </a:solidFill>
              <a:latin typeface="Gill Sans MT"/>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DBF5F9">
                  <a:shade val="50000"/>
                  <a:satMod val="200000"/>
                </a:srgbClr>
              </a:solidFill>
              <a:latin typeface="Gill Sans MT"/>
            </a:endParaRPr>
          </a:p>
        </p:txBody>
      </p:sp>
      <p:sp>
        <p:nvSpPr>
          <p:cNvPr id="7" name="Rectangle 6"/>
          <p:cNvSpPr>
            <a:spLocks noGrp="1" noChangeArrowheads="1"/>
          </p:cNvSpPr>
          <p:nvPr>
            <p:ph type="sldNum" sz="quarter" idx="12"/>
          </p:nvPr>
        </p:nvSpPr>
        <p:spPr>
          <a:ln/>
        </p:spPr>
        <p:txBody>
          <a:bodyPr/>
          <a:lstStyle>
            <a:lvl1pPr>
              <a:defRPr/>
            </a:lvl1pPr>
          </a:lstStyle>
          <a:p>
            <a:pPr>
              <a:defRPr/>
            </a:pPr>
            <a:fld id="{379A4A03-9534-F14E-A604-4335DA111B5B}" type="slidenum">
              <a:rPr lang="en-US" smtClean="0">
                <a:solidFill>
                  <a:srgbClr val="DBF5F9">
                    <a:shade val="50000"/>
                    <a:satMod val="200000"/>
                  </a:srgbClr>
                </a:solidFill>
                <a:latin typeface="Gill Sans MT"/>
              </a:rPr>
              <a:pPr>
                <a:def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3006209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1752600"/>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3242766"/>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20" name="Footer Placeholder 19"/>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10" name="Slide Number Placeholder 9"/>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15381104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9517956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pPr>
            <a:endParaRPr lang="en-US">
              <a:solidFill>
                <a:prstClr val="black"/>
              </a:solidFill>
              <a:latin typeface="Gill Sans MT"/>
            </a:endParaRPr>
          </a:p>
        </p:txBody>
      </p:sp>
    </p:spTree>
    <p:extLst>
      <p:ext uri="{BB962C8B-B14F-4D97-AF65-F5344CB8AC3E}">
        <p14:creationId xmlns:p14="http://schemas.microsoft.com/office/powerpoint/2010/main" val="30294281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solidFill>
                  <a:schemeClr val="accent1"/>
                </a:solidFill>
              </a:defRPr>
            </a:lvl1pPr>
            <a:lvl2pPr>
              <a:defRPr sz="2400">
                <a:solidFill>
                  <a:schemeClr val="accent1"/>
                </a:solidFill>
              </a:defRPr>
            </a:lvl2pPr>
            <a:lvl3pPr>
              <a:defRPr sz="2000">
                <a:solidFill>
                  <a:schemeClr val="accent2"/>
                </a:solidFill>
              </a:defRPr>
            </a:lvl3pPr>
            <a:lvl4pPr>
              <a:defRPr sz="1800">
                <a:solidFill>
                  <a:schemeClr val="accent3"/>
                </a:solidFill>
              </a:defRPr>
            </a:lvl4pPr>
            <a:lvl5pPr>
              <a:defRPr sz="18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5276088" y="1524000"/>
            <a:ext cx="3657600" cy="4663440"/>
          </a:xfrm>
        </p:spPr>
        <p:txBody>
          <a:bodyPr/>
          <a:lstStyle>
            <a:lvl1pPr>
              <a:defRPr sz="2800">
                <a:solidFill>
                  <a:schemeClr val="accent1"/>
                </a:solidFill>
              </a:defRPr>
            </a:lvl1pPr>
            <a:lvl2pPr>
              <a:defRPr sz="2400">
                <a:solidFill>
                  <a:schemeClr val="accent1"/>
                </a:solidFill>
              </a:defRPr>
            </a:lvl2pPr>
            <a:lvl3pPr>
              <a:defRPr sz="2000">
                <a:solidFill>
                  <a:schemeClr val="accent2"/>
                </a:solidFill>
              </a:defRPr>
            </a:lvl3pPr>
            <a:lvl4pPr>
              <a:defRPr sz="1800">
                <a:solidFill>
                  <a:schemeClr val="accent3"/>
                </a:solidFill>
              </a:defRPr>
            </a:lvl4pPr>
            <a:lvl5pPr>
              <a:defRPr sz="18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18346674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solidFill>
                  <a:schemeClr val="accent1"/>
                </a:solidFill>
              </a:defRPr>
            </a:lvl1pPr>
            <a:lvl2pPr>
              <a:lnSpc>
                <a:spcPct val="100000"/>
              </a:lnSpc>
              <a:spcBef>
                <a:spcPts val="700"/>
              </a:spcBef>
              <a:defRPr sz="2000">
                <a:solidFill>
                  <a:schemeClr val="accent1"/>
                </a:solidFill>
              </a:defRPr>
            </a:lvl2pPr>
            <a:lvl3pPr>
              <a:lnSpc>
                <a:spcPct val="100000"/>
              </a:lnSpc>
              <a:spcBef>
                <a:spcPts val="700"/>
              </a:spcBef>
              <a:defRPr sz="1800">
                <a:solidFill>
                  <a:schemeClr val="accent2"/>
                </a:solidFill>
              </a:defRPr>
            </a:lvl3pPr>
            <a:lvl4pPr>
              <a:lnSpc>
                <a:spcPct val="100000"/>
              </a:lnSpc>
              <a:spcBef>
                <a:spcPts val="700"/>
              </a:spcBef>
              <a:defRPr sz="1600">
                <a:solidFill>
                  <a:schemeClr val="accent3"/>
                </a:solidFill>
              </a:defRPr>
            </a:lvl4pPr>
            <a:lvl5pPr>
              <a:lnSpc>
                <a:spcPct val="100000"/>
              </a:lnSpc>
              <a:spcBef>
                <a:spcPts val="700"/>
              </a:spcBef>
              <a:defRPr sz="16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solidFill>
                  <a:schemeClr val="accent1"/>
                </a:solidFill>
              </a:defRPr>
            </a:lvl1pPr>
            <a:lvl2pPr>
              <a:lnSpc>
                <a:spcPct val="100000"/>
              </a:lnSpc>
              <a:spcBef>
                <a:spcPts val="700"/>
              </a:spcBef>
              <a:defRPr sz="2000">
                <a:solidFill>
                  <a:schemeClr val="accent1"/>
                </a:solidFill>
              </a:defRPr>
            </a:lvl2pPr>
            <a:lvl3pPr>
              <a:lnSpc>
                <a:spcPct val="100000"/>
              </a:lnSpc>
              <a:spcBef>
                <a:spcPts val="700"/>
              </a:spcBef>
              <a:defRPr sz="1800">
                <a:solidFill>
                  <a:schemeClr val="accent2"/>
                </a:solidFill>
              </a:defRPr>
            </a:lvl3pPr>
            <a:lvl4pPr>
              <a:lnSpc>
                <a:spcPct val="100000"/>
              </a:lnSpc>
              <a:spcBef>
                <a:spcPts val="700"/>
              </a:spcBef>
              <a:defRPr sz="1600">
                <a:solidFill>
                  <a:schemeClr val="accent3"/>
                </a:solidFill>
              </a:defRPr>
            </a:lvl4pPr>
            <a:lvl5pPr>
              <a:lnSpc>
                <a:spcPct val="100000"/>
              </a:lnSpc>
              <a:spcBef>
                <a:spcPts val="700"/>
              </a:spcBef>
              <a:defRPr sz="16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Date Placeholder 6"/>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8" name="Footer Placeholder 7"/>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9" name="Slide Number Placeholder 8"/>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933445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58"/>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4CE1C86F-451A-49BE-973C-A89E3880C25B}" type="slidenum">
              <a:rPr lang="en-US" altLang="en-US"/>
              <a:pPr/>
              <a:t>‹#›</a:t>
            </a:fld>
            <a:endParaRPr lang="en-US" altLang="en-US"/>
          </a:p>
        </p:txBody>
      </p:sp>
    </p:spTree>
    <p:extLst>
      <p:ext uri="{BB962C8B-B14F-4D97-AF65-F5344CB8AC3E}">
        <p14:creationId xmlns:p14="http://schemas.microsoft.com/office/powerpoint/2010/main" val="33085684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4" name="Footer Placeholder 3"/>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5" name="Slide Number Placeholder 4"/>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8353511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2" name="Date Placeholder 1"/>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3" name="Footer Placeholder 2"/>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4" name="Slide Number Placeholder 3"/>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pic>
        <p:nvPicPr>
          <p:cNvPr id="8" name="Picture 7" descr="HEADER 2.eps"/>
          <p:cNvPicPr>
            <a:picLocks noChangeAspect="1"/>
          </p:cNvPicPr>
          <p:nvPr/>
        </p:nvPicPr>
        <p:blipFill rotWithShape="1">
          <a:blip r:embed="rId2" cstate="print">
            <a:extLst>
              <a:ext uri="{28A0092B-C50C-407E-A947-70E740481C1C}">
                <a14:useLocalDpi xmlns:a14="http://schemas.microsoft.com/office/drawing/2010/main" val="0"/>
              </a:ext>
            </a:extLst>
          </a:blip>
          <a:srcRect l="1563" r="87847" b="20221"/>
          <a:stretch/>
        </p:blipFill>
        <p:spPr>
          <a:xfrm>
            <a:off x="1066800" y="6496506"/>
            <a:ext cx="1236012" cy="301752"/>
          </a:xfrm>
          <a:prstGeom prst="rect">
            <a:avLst/>
          </a:prstGeom>
        </p:spPr>
      </p:pic>
    </p:spTree>
    <p:extLst>
      <p:ext uri="{BB962C8B-B14F-4D97-AF65-F5344CB8AC3E}">
        <p14:creationId xmlns:p14="http://schemas.microsoft.com/office/powerpoint/2010/main" val="18355762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4" name="Content Placeholder 3"/>
          <p:cNvSpPr>
            <a:spLocks noGrp="1"/>
          </p:cNvSpPr>
          <p:nvPr>
            <p:ph sz="half" idx="1"/>
          </p:nvPr>
        </p:nvSpPr>
        <p:spPr>
          <a:xfrm>
            <a:off x="457200" y="2133603"/>
            <a:ext cx="8153400" cy="3992563"/>
          </a:xfrm>
        </p:spPr>
        <p:txBody>
          <a:bodyPr/>
          <a:lstStyle>
            <a:lvl1pPr>
              <a:defRPr sz="3200">
                <a:solidFill>
                  <a:schemeClr val="accent1"/>
                </a:solidFill>
              </a:defRPr>
            </a:lvl1pPr>
            <a:lvl2pPr>
              <a:defRPr sz="2800">
                <a:solidFill>
                  <a:schemeClr val="accent1"/>
                </a:solidFill>
              </a:defRPr>
            </a:lvl2pPr>
            <a:lvl3pPr>
              <a:defRPr sz="2400">
                <a:solidFill>
                  <a:schemeClr val="accent2"/>
                </a:solidFill>
              </a:defRPr>
            </a:lvl3pPr>
            <a:lvl4pPr>
              <a:defRPr sz="2000">
                <a:solidFill>
                  <a:schemeClr val="accent3"/>
                </a:solidFill>
              </a:defRPr>
            </a:lvl4pPr>
            <a:lvl5pPr>
              <a:defRPr sz="20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9975138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indent="-283464" algn="l" fontAlgn="auto">
              <a:lnSpc>
                <a:spcPts val="3000"/>
              </a:lnSpc>
              <a:spcBef>
                <a:spcPts val="600"/>
              </a:spcBef>
              <a:spcAft>
                <a:spcPts val="0"/>
              </a:spcAft>
              <a:buClr>
                <a:srgbClr val="0F6FC6"/>
              </a:buClr>
              <a:buSzPct val="80000"/>
              <a:buFont typeface="Wingdings 2"/>
              <a:buNone/>
            </a:pPr>
            <a:endParaRPr lang="en-US" sz="3200">
              <a:solidFill>
                <a:prstClr val="black"/>
              </a:solidFill>
              <a:latin typeface="Gill Sans MT"/>
            </a:endParaRPr>
          </a:p>
        </p:txBody>
      </p:sp>
      <p:sp>
        <p:nvSpPr>
          <p:cNvPr id="3" name="Picture Placeholder 2"/>
          <p:cNvSpPr>
            <a:spLocks noGrp="1"/>
          </p:cNvSpPr>
          <p:nvPr>
            <p:ph type="pic" idx="1"/>
          </p:nvPr>
        </p:nvSpPr>
        <p:spPr>
          <a:xfrm>
            <a:off x="838200" y="1143009"/>
            <a:ext cx="44196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dirty="0">
              <a:solidFill>
                <a:prstClr val="white"/>
              </a:solidFill>
              <a:latin typeface="Gill Sans MT"/>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Tree>
    <p:extLst>
      <p:ext uri="{BB962C8B-B14F-4D97-AF65-F5344CB8AC3E}">
        <p14:creationId xmlns:p14="http://schemas.microsoft.com/office/powerpoint/2010/main" val="16095102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54950827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45"/>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6"/>
            <a:ext cx="5562600" cy="5851525"/>
          </a:xfrm>
        </p:spPr>
        <p:txBody>
          <a:bodyPr vert="eaVert"/>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37452542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981200"/>
            <a:ext cx="3810000" cy="4114800"/>
          </a:xfrm>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DBF5F9">
                  <a:shade val="50000"/>
                  <a:satMod val="200000"/>
                </a:srgbClr>
              </a:solidFill>
              <a:latin typeface="Gill Sans MT"/>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DBF5F9">
                  <a:shade val="50000"/>
                  <a:satMod val="200000"/>
                </a:srgbClr>
              </a:solidFill>
              <a:latin typeface="Gill Sans MT"/>
            </a:endParaRPr>
          </a:p>
        </p:txBody>
      </p:sp>
      <p:sp>
        <p:nvSpPr>
          <p:cNvPr id="7" name="Rectangle 6"/>
          <p:cNvSpPr>
            <a:spLocks noGrp="1" noChangeArrowheads="1"/>
          </p:cNvSpPr>
          <p:nvPr>
            <p:ph type="sldNum" sz="quarter" idx="12"/>
          </p:nvPr>
        </p:nvSpPr>
        <p:spPr>
          <a:ln/>
        </p:spPr>
        <p:txBody>
          <a:bodyPr/>
          <a:lstStyle>
            <a:lvl1pPr>
              <a:defRPr/>
            </a:lvl1pPr>
          </a:lstStyle>
          <a:p>
            <a:pPr>
              <a:defRPr/>
            </a:pPr>
            <a:fld id="{379A4A03-9534-F14E-A604-4335DA111B5B}" type="slidenum">
              <a:rPr lang="en-US" smtClean="0">
                <a:solidFill>
                  <a:srgbClr val="DBF5F9">
                    <a:shade val="50000"/>
                    <a:satMod val="200000"/>
                  </a:srgbClr>
                </a:solidFill>
                <a:latin typeface="Gill Sans MT"/>
              </a:rPr>
              <a:pPr>
                <a:def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3006209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7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6" name="Slide Number Placeholder 5"/>
          <p:cNvSpPr>
            <a:spLocks noGrp="1"/>
          </p:cNvSpPr>
          <p:nvPr>
            <p:ph type="sldNum" sz="quarter" idx="12"/>
          </p:nvPr>
        </p:nvSpPr>
        <p:spPr/>
        <p:txBody>
          <a:bodyPr/>
          <a:lstStyle>
            <a:lvl1pPr>
              <a:defRPr/>
            </a:lvl1pPr>
          </a:lstStyle>
          <a:p>
            <a:fld id="{44443CC7-B39B-4BC7-AC0C-32AADEA42D6A}"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37160809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6" name="Slide Number Placeholder 5"/>
          <p:cNvSpPr>
            <a:spLocks noGrp="1"/>
          </p:cNvSpPr>
          <p:nvPr>
            <p:ph type="sldNum" sz="quarter" idx="12"/>
          </p:nvPr>
        </p:nvSpPr>
        <p:spPr/>
        <p:txBody>
          <a:bodyPr/>
          <a:lstStyle>
            <a:lvl1pPr>
              <a:defRPr/>
            </a:lvl1pPr>
          </a:lstStyle>
          <a:p>
            <a:fld id="{8E87029B-5A51-45E1-A4A1-65395CB655EE}"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19971815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5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6" name="Slide Number Placeholder 5"/>
          <p:cNvSpPr>
            <a:spLocks noGrp="1"/>
          </p:cNvSpPr>
          <p:nvPr>
            <p:ph type="sldNum" sz="quarter" idx="12"/>
          </p:nvPr>
        </p:nvSpPr>
        <p:spPr/>
        <p:txBody>
          <a:bodyPr/>
          <a:lstStyle>
            <a:lvl1pPr>
              <a:defRPr/>
            </a:lvl1pPr>
          </a:lstStyle>
          <a:p>
            <a:fld id="{4E8CEAB3-1B1C-4213-BBF4-28E3D771F4AF}"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330787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41D36F69-AC2F-4FF4-BED3-1825904819CF}" type="slidenum">
              <a:rPr lang="en-US" altLang="en-US"/>
              <a:pPr/>
              <a:t>‹#›</a:t>
            </a:fld>
            <a:endParaRPr lang="en-US" altLang="en-US"/>
          </a:p>
        </p:txBody>
      </p:sp>
    </p:spTree>
    <p:extLst>
      <p:ext uri="{BB962C8B-B14F-4D97-AF65-F5344CB8AC3E}">
        <p14:creationId xmlns:p14="http://schemas.microsoft.com/office/powerpoint/2010/main" val="9003318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7" name="Slide Number Placeholder 6"/>
          <p:cNvSpPr>
            <a:spLocks noGrp="1"/>
          </p:cNvSpPr>
          <p:nvPr>
            <p:ph type="sldNum" sz="quarter" idx="12"/>
          </p:nvPr>
        </p:nvSpPr>
        <p:spPr/>
        <p:txBody>
          <a:bodyPr/>
          <a:lstStyle>
            <a:lvl1pPr>
              <a:defRPr/>
            </a:lvl1pPr>
          </a:lstStyle>
          <a:p>
            <a:fld id="{94C7D414-2C20-4D5D-BA6D-9E1F22393445}"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30551200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50"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5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9" name="Slide Number Placeholder 8"/>
          <p:cNvSpPr>
            <a:spLocks noGrp="1"/>
          </p:cNvSpPr>
          <p:nvPr>
            <p:ph type="sldNum" sz="quarter" idx="12"/>
          </p:nvPr>
        </p:nvSpPr>
        <p:spPr/>
        <p:txBody>
          <a:bodyPr/>
          <a:lstStyle>
            <a:lvl1pPr>
              <a:defRPr/>
            </a:lvl1pPr>
          </a:lstStyle>
          <a:p>
            <a:fld id="{E5E2393C-1D92-4D37-B368-96818B49EDEA}"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40943578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5" name="Slide Number Placeholder 4"/>
          <p:cNvSpPr>
            <a:spLocks noGrp="1"/>
          </p:cNvSpPr>
          <p:nvPr>
            <p:ph type="sldNum" sz="quarter" idx="12"/>
          </p:nvPr>
        </p:nvSpPr>
        <p:spPr/>
        <p:txBody>
          <a:bodyPr/>
          <a:lstStyle>
            <a:lvl1pPr>
              <a:defRPr/>
            </a:lvl1pPr>
          </a:lstStyle>
          <a:p>
            <a:fld id="{F82B5F20-5179-4530-B7F9-02DC02EB5860}"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41282010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4" name="Slide Number Placeholder 3"/>
          <p:cNvSpPr>
            <a:spLocks noGrp="1"/>
          </p:cNvSpPr>
          <p:nvPr>
            <p:ph type="sldNum" sz="quarter" idx="12"/>
          </p:nvPr>
        </p:nvSpPr>
        <p:spPr/>
        <p:txBody>
          <a:bodyPr/>
          <a:lstStyle>
            <a:lvl1pPr>
              <a:defRPr/>
            </a:lvl1pPr>
          </a:lstStyle>
          <a:p>
            <a:fld id="{F7568D9A-A72D-43EF-8F55-E02DA932C39F}"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5653815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10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7" name="Slide Number Placeholder 6"/>
          <p:cNvSpPr>
            <a:spLocks noGrp="1"/>
          </p:cNvSpPr>
          <p:nvPr>
            <p:ph type="sldNum" sz="quarter" idx="12"/>
          </p:nvPr>
        </p:nvSpPr>
        <p:spPr/>
        <p:txBody>
          <a:bodyPr/>
          <a:lstStyle>
            <a:lvl1pPr>
              <a:defRPr/>
            </a:lvl1pPr>
          </a:lstStyle>
          <a:p>
            <a:fld id="{662AF3C4-8F8A-47B7-9B53-2646BAC50020}"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33138349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7" name="Slide Number Placeholder 6"/>
          <p:cNvSpPr>
            <a:spLocks noGrp="1"/>
          </p:cNvSpPr>
          <p:nvPr>
            <p:ph type="sldNum" sz="quarter" idx="12"/>
          </p:nvPr>
        </p:nvSpPr>
        <p:spPr/>
        <p:txBody>
          <a:bodyPr/>
          <a:lstStyle>
            <a:lvl1pPr>
              <a:defRPr/>
            </a:lvl1pPr>
          </a:lstStyle>
          <a:p>
            <a:fld id="{5B2D755A-551A-44D3-BDEA-D079BAAC1960}"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27174832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6" name="Slide Number Placeholder 5"/>
          <p:cNvSpPr>
            <a:spLocks noGrp="1"/>
          </p:cNvSpPr>
          <p:nvPr>
            <p:ph type="sldNum" sz="quarter" idx="12"/>
          </p:nvPr>
        </p:nvSpPr>
        <p:spPr/>
        <p:txBody>
          <a:bodyPr/>
          <a:lstStyle>
            <a:lvl1pPr>
              <a:defRPr/>
            </a:lvl1pPr>
          </a:lstStyle>
          <a:p>
            <a:fld id="{9BCDFE2F-DF31-477F-AAFB-3E8E20F005AA}"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240153915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latin typeface="Times New Roman"/>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latin typeface="Times New Roman"/>
            </a:endParaRPr>
          </a:p>
        </p:txBody>
      </p:sp>
      <p:sp>
        <p:nvSpPr>
          <p:cNvPr id="6" name="Slide Number Placeholder 5"/>
          <p:cNvSpPr>
            <a:spLocks noGrp="1"/>
          </p:cNvSpPr>
          <p:nvPr>
            <p:ph type="sldNum" sz="quarter" idx="12"/>
          </p:nvPr>
        </p:nvSpPr>
        <p:spPr/>
        <p:txBody>
          <a:bodyPr/>
          <a:lstStyle>
            <a:lvl1pPr>
              <a:defRPr/>
            </a:lvl1pPr>
          </a:lstStyle>
          <a:p>
            <a:fld id="{61243DEE-AC3E-4EBC-B2AF-25967649FB58}"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26640464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85800" y="6248400"/>
            <a:ext cx="1905000" cy="457200"/>
          </a:xfrm>
        </p:spPr>
        <p:txBody>
          <a:bodyPr/>
          <a:lstStyle>
            <a:lvl1pPr>
              <a:defRPr/>
            </a:lvl1pPr>
          </a:lstStyle>
          <a:p>
            <a:endParaRPr lang="en-US">
              <a:solidFill>
                <a:srgbClr val="FFFFFF"/>
              </a:solidFill>
              <a:latin typeface="Times New Roman"/>
            </a:endParaRPr>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latin typeface="Times New Roman"/>
            </a:endParaRPr>
          </a:p>
        </p:txBody>
      </p:sp>
      <p:sp>
        <p:nvSpPr>
          <p:cNvPr id="5" name="Slide Number Placeholder 4"/>
          <p:cNvSpPr>
            <a:spLocks noGrp="1"/>
          </p:cNvSpPr>
          <p:nvPr>
            <p:ph type="sldNum" sz="quarter" idx="12"/>
          </p:nvPr>
        </p:nvSpPr>
        <p:spPr>
          <a:xfrm>
            <a:off x="6553200" y="6248400"/>
            <a:ext cx="1905000" cy="457200"/>
          </a:xfrm>
        </p:spPr>
        <p:txBody>
          <a:bodyPr/>
          <a:lstStyle>
            <a:lvl1pPr>
              <a:defRPr/>
            </a:lvl1pPr>
          </a:lstStyle>
          <a:p>
            <a:fld id="{F8FC8C30-6BA3-48AA-8C97-D19022E59C2D}" type="slidenum">
              <a:rPr lang="en-US">
                <a:solidFill>
                  <a:srgbClr val="FFFFFF"/>
                </a:solidFill>
                <a:latin typeface="Times New Roman"/>
              </a:rPr>
              <a:pPr/>
              <a:t>‹#›</a:t>
            </a:fld>
            <a:endParaRPr lang="en-US">
              <a:solidFill>
                <a:srgbClr val="FFFFFF"/>
              </a:solidFill>
              <a:latin typeface="Times New Roman"/>
            </a:endParaRPr>
          </a:p>
        </p:txBody>
      </p:sp>
    </p:spTree>
    <p:extLst>
      <p:ext uri="{BB962C8B-B14F-4D97-AF65-F5344CB8AC3E}">
        <p14:creationId xmlns:p14="http://schemas.microsoft.com/office/powerpoint/2010/main" val="20183472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1752600"/>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3242766"/>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20" name="Footer Placeholder 19"/>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10" name="Slide Number Placeholder 9"/>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1538110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54"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5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E2E9270A-F29B-4290-A924-4627A26DF25C}" type="slidenum">
              <a:rPr lang="en-US" altLang="en-US"/>
              <a:pPr/>
              <a:t>‹#›</a:t>
            </a:fld>
            <a:endParaRPr lang="en-US" altLang="en-US"/>
          </a:p>
        </p:txBody>
      </p:sp>
    </p:spTree>
    <p:extLst>
      <p:ext uri="{BB962C8B-B14F-4D97-AF65-F5344CB8AC3E}">
        <p14:creationId xmlns:p14="http://schemas.microsoft.com/office/powerpoint/2010/main" val="251555697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95179563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pPr>
            <a:endParaRPr lang="en-US">
              <a:solidFill>
                <a:prstClr val="black"/>
              </a:solidFill>
              <a:latin typeface="Gill Sans MT"/>
            </a:endParaRPr>
          </a:p>
        </p:txBody>
      </p:sp>
    </p:spTree>
    <p:extLst>
      <p:ext uri="{BB962C8B-B14F-4D97-AF65-F5344CB8AC3E}">
        <p14:creationId xmlns:p14="http://schemas.microsoft.com/office/powerpoint/2010/main" val="30294281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solidFill>
                  <a:schemeClr val="accent1"/>
                </a:solidFill>
              </a:defRPr>
            </a:lvl1pPr>
            <a:lvl2pPr>
              <a:defRPr sz="2400">
                <a:solidFill>
                  <a:schemeClr val="accent1"/>
                </a:solidFill>
              </a:defRPr>
            </a:lvl2pPr>
            <a:lvl3pPr>
              <a:defRPr sz="2000">
                <a:solidFill>
                  <a:schemeClr val="accent2"/>
                </a:solidFill>
              </a:defRPr>
            </a:lvl3pPr>
            <a:lvl4pPr>
              <a:defRPr sz="1800">
                <a:solidFill>
                  <a:schemeClr val="accent3"/>
                </a:solidFill>
              </a:defRPr>
            </a:lvl4pPr>
            <a:lvl5pPr>
              <a:defRPr sz="18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5276088" y="1524000"/>
            <a:ext cx="3657600" cy="4663440"/>
          </a:xfrm>
        </p:spPr>
        <p:txBody>
          <a:bodyPr/>
          <a:lstStyle>
            <a:lvl1pPr>
              <a:defRPr sz="2800">
                <a:solidFill>
                  <a:schemeClr val="accent1"/>
                </a:solidFill>
              </a:defRPr>
            </a:lvl1pPr>
            <a:lvl2pPr>
              <a:defRPr sz="2400">
                <a:solidFill>
                  <a:schemeClr val="accent1"/>
                </a:solidFill>
              </a:defRPr>
            </a:lvl2pPr>
            <a:lvl3pPr>
              <a:defRPr sz="2000">
                <a:solidFill>
                  <a:schemeClr val="accent2"/>
                </a:solidFill>
              </a:defRPr>
            </a:lvl3pPr>
            <a:lvl4pPr>
              <a:defRPr sz="1800">
                <a:solidFill>
                  <a:schemeClr val="accent3"/>
                </a:solidFill>
              </a:defRPr>
            </a:lvl4pPr>
            <a:lvl5pPr>
              <a:defRPr sz="18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183466748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solidFill>
                  <a:schemeClr val="accent1"/>
                </a:solidFill>
              </a:defRPr>
            </a:lvl1pPr>
            <a:lvl2pPr>
              <a:lnSpc>
                <a:spcPct val="100000"/>
              </a:lnSpc>
              <a:spcBef>
                <a:spcPts val="700"/>
              </a:spcBef>
              <a:defRPr sz="2000">
                <a:solidFill>
                  <a:schemeClr val="accent1"/>
                </a:solidFill>
              </a:defRPr>
            </a:lvl2pPr>
            <a:lvl3pPr>
              <a:lnSpc>
                <a:spcPct val="100000"/>
              </a:lnSpc>
              <a:spcBef>
                <a:spcPts val="700"/>
              </a:spcBef>
              <a:defRPr sz="1800">
                <a:solidFill>
                  <a:schemeClr val="accent2"/>
                </a:solidFill>
              </a:defRPr>
            </a:lvl3pPr>
            <a:lvl4pPr>
              <a:lnSpc>
                <a:spcPct val="100000"/>
              </a:lnSpc>
              <a:spcBef>
                <a:spcPts val="700"/>
              </a:spcBef>
              <a:defRPr sz="1600">
                <a:solidFill>
                  <a:schemeClr val="accent3"/>
                </a:solidFill>
              </a:defRPr>
            </a:lvl4pPr>
            <a:lvl5pPr>
              <a:lnSpc>
                <a:spcPct val="100000"/>
              </a:lnSpc>
              <a:spcBef>
                <a:spcPts val="700"/>
              </a:spcBef>
              <a:defRPr sz="16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solidFill>
                  <a:schemeClr val="accent1"/>
                </a:solidFill>
              </a:defRPr>
            </a:lvl1pPr>
            <a:lvl2pPr>
              <a:lnSpc>
                <a:spcPct val="100000"/>
              </a:lnSpc>
              <a:spcBef>
                <a:spcPts val="700"/>
              </a:spcBef>
              <a:defRPr sz="2000">
                <a:solidFill>
                  <a:schemeClr val="accent1"/>
                </a:solidFill>
              </a:defRPr>
            </a:lvl2pPr>
            <a:lvl3pPr>
              <a:lnSpc>
                <a:spcPct val="100000"/>
              </a:lnSpc>
              <a:spcBef>
                <a:spcPts val="700"/>
              </a:spcBef>
              <a:defRPr sz="1800">
                <a:solidFill>
                  <a:schemeClr val="accent2"/>
                </a:solidFill>
              </a:defRPr>
            </a:lvl3pPr>
            <a:lvl4pPr>
              <a:lnSpc>
                <a:spcPct val="100000"/>
              </a:lnSpc>
              <a:spcBef>
                <a:spcPts val="700"/>
              </a:spcBef>
              <a:defRPr sz="1600">
                <a:solidFill>
                  <a:schemeClr val="accent3"/>
                </a:solidFill>
              </a:defRPr>
            </a:lvl4pPr>
            <a:lvl5pPr>
              <a:lnSpc>
                <a:spcPct val="100000"/>
              </a:lnSpc>
              <a:spcBef>
                <a:spcPts val="700"/>
              </a:spcBef>
              <a:defRPr sz="16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Date Placeholder 6"/>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8" name="Footer Placeholder 7"/>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9" name="Slide Number Placeholder 8"/>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9334459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4" name="Footer Placeholder 3"/>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5" name="Slide Number Placeholder 4"/>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83535110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2" name="Date Placeholder 1"/>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3" name="Footer Placeholder 2"/>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4" name="Slide Number Placeholder 3"/>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pic>
        <p:nvPicPr>
          <p:cNvPr id="8" name="Picture 7" descr="HEADER 2.eps"/>
          <p:cNvPicPr>
            <a:picLocks noChangeAspect="1"/>
          </p:cNvPicPr>
          <p:nvPr/>
        </p:nvPicPr>
        <p:blipFill rotWithShape="1">
          <a:blip r:embed="rId2" cstate="print">
            <a:extLst>
              <a:ext uri="{28A0092B-C50C-407E-A947-70E740481C1C}">
                <a14:useLocalDpi xmlns:a14="http://schemas.microsoft.com/office/drawing/2010/main" val="0"/>
              </a:ext>
            </a:extLst>
          </a:blip>
          <a:srcRect l="1563" r="87847" b="20221"/>
          <a:stretch/>
        </p:blipFill>
        <p:spPr>
          <a:xfrm>
            <a:off x="1066800" y="6496506"/>
            <a:ext cx="1236012" cy="301752"/>
          </a:xfrm>
          <a:prstGeom prst="rect">
            <a:avLst/>
          </a:prstGeom>
        </p:spPr>
      </p:pic>
    </p:spTree>
    <p:extLst>
      <p:ext uri="{BB962C8B-B14F-4D97-AF65-F5344CB8AC3E}">
        <p14:creationId xmlns:p14="http://schemas.microsoft.com/office/powerpoint/2010/main" val="183557622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4" name="Content Placeholder 3"/>
          <p:cNvSpPr>
            <a:spLocks noGrp="1"/>
          </p:cNvSpPr>
          <p:nvPr>
            <p:ph sz="half" idx="1"/>
          </p:nvPr>
        </p:nvSpPr>
        <p:spPr>
          <a:xfrm>
            <a:off x="457200" y="2133602"/>
            <a:ext cx="8153400" cy="3992563"/>
          </a:xfrm>
        </p:spPr>
        <p:txBody>
          <a:bodyPr/>
          <a:lstStyle>
            <a:lvl1pPr>
              <a:defRPr sz="3200">
                <a:solidFill>
                  <a:schemeClr val="accent1"/>
                </a:solidFill>
              </a:defRPr>
            </a:lvl1pPr>
            <a:lvl2pPr>
              <a:defRPr sz="2800">
                <a:solidFill>
                  <a:schemeClr val="accent1"/>
                </a:solidFill>
              </a:defRPr>
            </a:lvl2pPr>
            <a:lvl3pPr>
              <a:defRPr sz="2400">
                <a:solidFill>
                  <a:schemeClr val="accent2"/>
                </a:solidFill>
              </a:defRPr>
            </a:lvl3pPr>
            <a:lvl4pPr>
              <a:defRPr sz="2000">
                <a:solidFill>
                  <a:schemeClr val="accent3"/>
                </a:solidFill>
              </a:defRPr>
            </a:lvl4pPr>
            <a:lvl5pPr>
              <a:defRPr sz="2000">
                <a:solidFill>
                  <a:schemeClr val="accent4"/>
                </a:solidFill>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9975138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6" name="Footer Placeholder 5"/>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7" name="Slide Number Placeholder 6"/>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indent="-283464" algn="l" fontAlgn="auto">
              <a:lnSpc>
                <a:spcPts val="3000"/>
              </a:lnSpc>
              <a:spcBef>
                <a:spcPts val="600"/>
              </a:spcBef>
              <a:spcAft>
                <a:spcPts val="0"/>
              </a:spcAft>
              <a:buClr>
                <a:srgbClr val="0F6FC6"/>
              </a:buClr>
              <a:buSzPct val="80000"/>
              <a:buFont typeface="Wingdings 2"/>
              <a:buNone/>
            </a:pPr>
            <a:endParaRPr lang="en-US" sz="3200">
              <a:solidFill>
                <a:prstClr val="black"/>
              </a:solidFill>
              <a:latin typeface="Gill Sans MT"/>
            </a:endParaRPr>
          </a:p>
        </p:txBody>
      </p:sp>
      <p:sp>
        <p:nvSpPr>
          <p:cNvPr id="3" name="Picture Placeholder 2"/>
          <p:cNvSpPr>
            <a:spLocks noGrp="1"/>
          </p:cNvSpPr>
          <p:nvPr>
            <p:ph type="pic" idx="1"/>
          </p:nvPr>
        </p:nvSpPr>
        <p:spPr>
          <a:xfrm>
            <a:off x="838200" y="1143005"/>
            <a:ext cx="44196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dirty="0">
              <a:solidFill>
                <a:prstClr val="white"/>
              </a:solidFill>
              <a:latin typeface="Gill Sans MT"/>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Tree>
    <p:extLst>
      <p:ext uri="{BB962C8B-B14F-4D97-AF65-F5344CB8AC3E}">
        <p14:creationId xmlns:p14="http://schemas.microsoft.com/office/powerpoint/2010/main" val="160951021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54950827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41"/>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2"/>
            <a:ext cx="5562600" cy="5851525"/>
          </a:xfrm>
        </p:spPr>
        <p:txBody>
          <a:bodyPr vert="eaVert"/>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7C62C01E-3C32-4193-91C8-D2495DA32ECE}" type="datetimeFigureOut">
              <a:rPr lang="en-US" smtClean="0">
                <a:solidFill>
                  <a:srgbClr val="DBF5F9">
                    <a:shade val="50000"/>
                    <a:satMod val="200000"/>
                  </a:srgbClr>
                </a:solidFill>
                <a:latin typeface="Gill Sans MT"/>
              </a:rPr>
              <a:pPr/>
              <a:t>9/5/18</a:t>
            </a:fld>
            <a:endParaRPr lang="en-US">
              <a:solidFill>
                <a:srgbClr val="DBF5F9">
                  <a:shade val="50000"/>
                  <a:satMod val="200000"/>
                </a:srgbClr>
              </a:solidFill>
              <a:latin typeface="Gill Sans MT"/>
            </a:endParaRPr>
          </a:p>
        </p:txBody>
      </p:sp>
      <p:sp>
        <p:nvSpPr>
          <p:cNvPr id="5" name="Footer Placeholder 4"/>
          <p:cNvSpPr>
            <a:spLocks noGrp="1"/>
          </p:cNvSpPr>
          <p:nvPr>
            <p:ph type="ftr" sz="quarter" idx="11"/>
          </p:nvPr>
        </p:nvSpPr>
        <p:spPr/>
        <p:txBody>
          <a:bodyPr/>
          <a:lstStyle/>
          <a:p>
            <a:endParaRPr lang="en-US">
              <a:solidFill>
                <a:srgbClr val="DBF5F9">
                  <a:shade val="50000"/>
                  <a:satMod val="200000"/>
                </a:srgbClr>
              </a:solidFill>
              <a:latin typeface="Gill Sans MT"/>
            </a:endParaRPr>
          </a:p>
        </p:txBody>
      </p:sp>
      <p:sp>
        <p:nvSpPr>
          <p:cNvPr id="6" name="Slide Number Placeholder 5"/>
          <p:cNvSpPr>
            <a:spLocks noGrp="1"/>
          </p:cNvSpPr>
          <p:nvPr>
            <p:ph type="sldNum" sz="quarter" idx="12"/>
          </p:nvPr>
        </p:nvSpPr>
        <p:spPr/>
        <p:txBody>
          <a:bodyPr/>
          <a:lstStyle/>
          <a:p>
            <a:fld id="{8A2BDB20-C7A9-4A93-9001-F7A780CF4E21}" type="slidenum">
              <a:rPr lang="en-US" smtClean="0">
                <a:solidFill>
                  <a:srgbClr val="DBF5F9">
                    <a:shade val="50000"/>
                    <a:satMod val="200000"/>
                  </a:srgbClr>
                </a:solidFill>
                <a:latin typeface="Gill Sans MT"/>
              </a: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3745254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FCB782D4-536A-4FFD-A8BE-9609B66F20CB}" type="slidenum">
              <a:rPr lang="en-US" altLang="en-US"/>
              <a:pPr/>
              <a:t>‹#›</a:t>
            </a:fld>
            <a:endParaRPr lang="en-US" altLang="en-US"/>
          </a:p>
        </p:txBody>
      </p:sp>
    </p:spTree>
    <p:extLst>
      <p:ext uri="{BB962C8B-B14F-4D97-AF65-F5344CB8AC3E}">
        <p14:creationId xmlns:p14="http://schemas.microsoft.com/office/powerpoint/2010/main" val="413218873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981200"/>
            <a:ext cx="3810000" cy="4114800"/>
          </a:xfrm>
        </p:spPr>
        <p:txBody>
          <a:bodyPr/>
          <a:lstStyle>
            <a:lvl1pPr>
              <a:defRPr>
                <a:solidFill>
                  <a:schemeClr val="accent1"/>
                </a:solidFill>
              </a:defRPr>
            </a:lvl1pPr>
            <a:lvl2pPr>
              <a:defRPr>
                <a:solidFill>
                  <a:schemeClr val="accent1"/>
                </a:solidFill>
              </a:defRPr>
            </a:lvl2pPr>
            <a:lvl3pPr>
              <a:defRPr>
                <a:solidFill>
                  <a:schemeClr val="accent2"/>
                </a:solidFill>
              </a:defRPr>
            </a:lvl3pPr>
            <a:lvl4pPr>
              <a:defRPr>
                <a:solidFill>
                  <a:schemeClr val="accent3"/>
                </a:solidFill>
              </a:defRPr>
            </a:lvl4pPr>
            <a:lvl5pPr>
              <a:defRPr>
                <a:solidFill>
                  <a:schemeClr val="accent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DBF5F9">
                  <a:shade val="50000"/>
                  <a:satMod val="200000"/>
                </a:srgbClr>
              </a:solidFill>
              <a:latin typeface="Gill Sans MT"/>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DBF5F9">
                  <a:shade val="50000"/>
                  <a:satMod val="200000"/>
                </a:srgbClr>
              </a:solidFill>
              <a:latin typeface="Gill Sans MT"/>
            </a:endParaRPr>
          </a:p>
        </p:txBody>
      </p:sp>
      <p:sp>
        <p:nvSpPr>
          <p:cNvPr id="7" name="Rectangle 6"/>
          <p:cNvSpPr>
            <a:spLocks noGrp="1" noChangeArrowheads="1"/>
          </p:cNvSpPr>
          <p:nvPr>
            <p:ph type="sldNum" sz="quarter" idx="12"/>
          </p:nvPr>
        </p:nvSpPr>
        <p:spPr>
          <a:ln/>
        </p:spPr>
        <p:txBody>
          <a:bodyPr/>
          <a:lstStyle>
            <a:lvl1pPr>
              <a:defRPr/>
            </a:lvl1pPr>
          </a:lstStyle>
          <a:p>
            <a:pPr>
              <a:defRPr/>
            </a:pPr>
            <a:fld id="{379A4A03-9534-F14E-A604-4335DA111B5B}" type="slidenum">
              <a:rPr lang="en-US" smtClean="0">
                <a:solidFill>
                  <a:srgbClr val="DBF5F9">
                    <a:shade val="50000"/>
                    <a:satMod val="200000"/>
                  </a:srgbClr>
                </a:solidFill>
                <a:latin typeface="Gill Sans MT"/>
              </a:rPr>
              <a:pPr>
                <a:defRPr/>
              </a:pPr>
              <a:t>‹#›</a:t>
            </a:fld>
            <a:endParaRPr lang="en-US">
              <a:solidFill>
                <a:srgbClr val="DBF5F9">
                  <a:shade val="50000"/>
                  <a:satMod val="200000"/>
                </a:srgbClr>
              </a:solidFill>
              <a:latin typeface="Gill Sans MT"/>
            </a:endParaRPr>
          </a:p>
        </p:txBody>
      </p:sp>
    </p:spTree>
    <p:extLst>
      <p:ext uri="{BB962C8B-B14F-4D97-AF65-F5344CB8AC3E}">
        <p14:creationId xmlns:p14="http://schemas.microsoft.com/office/powerpoint/2010/main" val="230062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FF1BAF18-2B6C-40A2-AEDE-69D215903B86}" type="slidenum">
              <a:rPr lang="en-US" altLang="en-US"/>
              <a:pPr/>
              <a:t>‹#›</a:t>
            </a:fld>
            <a:endParaRPr lang="en-US" altLang="en-US"/>
          </a:p>
        </p:txBody>
      </p:sp>
    </p:spTree>
    <p:extLst>
      <p:ext uri="{BB962C8B-B14F-4D97-AF65-F5344CB8AC3E}">
        <p14:creationId xmlns:p14="http://schemas.microsoft.com/office/powerpoint/2010/main" val="1395994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10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4516D09E-1D8D-4741-A314-E0D8C004C263}" type="slidenum">
              <a:rPr lang="en-US" altLang="en-US"/>
              <a:pPr/>
              <a:t>‹#›</a:t>
            </a:fld>
            <a:endParaRPr lang="en-US" altLang="en-US"/>
          </a:p>
        </p:txBody>
      </p:sp>
    </p:spTree>
    <p:extLst>
      <p:ext uri="{BB962C8B-B14F-4D97-AF65-F5344CB8AC3E}">
        <p14:creationId xmlns:p14="http://schemas.microsoft.com/office/powerpoint/2010/main" val="184545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A90E515B-0C29-475F-ABC5-125B87A13B58}" type="slidenum">
              <a:rPr lang="en-US" altLang="en-US"/>
              <a:pPr/>
              <a:t>‹#›</a:t>
            </a:fld>
            <a:endParaRPr lang="en-US" altLang="en-US"/>
          </a:p>
        </p:txBody>
      </p:sp>
    </p:spTree>
    <p:extLst>
      <p:ext uri="{BB962C8B-B14F-4D97-AF65-F5344CB8AC3E}">
        <p14:creationId xmlns:p14="http://schemas.microsoft.com/office/powerpoint/2010/main" val="24130230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image" Target="../media/image2.jpg"/><Relationship Id="rId15"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slideLayout" Target="../slideLayouts/slideLayout36.xml"/><Relationship Id="rId13" Type="http://schemas.openxmlformats.org/officeDocument/2006/relationships/theme" Target="../theme/theme3.xml"/><Relationship Id="rId14" Type="http://schemas.openxmlformats.org/officeDocument/2006/relationships/image" Target="../media/image2.jpg"/><Relationship Id="rId15" Type="http://schemas.openxmlformats.org/officeDocument/2006/relationships/image" Target="../media/image3.emf"/><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7.xml"/><Relationship Id="rId12" Type="http://schemas.openxmlformats.org/officeDocument/2006/relationships/slideLayout" Target="../slideLayouts/slideLayout48.xml"/><Relationship Id="rId13" Type="http://schemas.openxmlformats.org/officeDocument/2006/relationships/theme" Target="../theme/theme4.xml"/><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slideLayout" Target="../slideLayouts/slideLayout39.xml"/><Relationship Id="rId4" Type="http://schemas.openxmlformats.org/officeDocument/2006/relationships/slideLayout" Target="../slideLayouts/slideLayout40.xml"/><Relationship Id="rId5" Type="http://schemas.openxmlformats.org/officeDocument/2006/relationships/slideLayout" Target="../slideLayouts/slideLayout41.xml"/><Relationship Id="rId6" Type="http://schemas.openxmlformats.org/officeDocument/2006/relationships/slideLayout" Target="../slideLayouts/slideLayout42.xml"/><Relationship Id="rId7" Type="http://schemas.openxmlformats.org/officeDocument/2006/relationships/slideLayout" Target="../slideLayouts/slideLayout43.xml"/><Relationship Id="rId8" Type="http://schemas.openxmlformats.org/officeDocument/2006/relationships/slideLayout" Target="../slideLayouts/slideLayout44.xml"/><Relationship Id="rId9" Type="http://schemas.openxmlformats.org/officeDocument/2006/relationships/slideLayout" Target="../slideLayouts/slideLayout45.xml"/><Relationship Id="rId10"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9.xml"/><Relationship Id="rId12" Type="http://schemas.openxmlformats.org/officeDocument/2006/relationships/slideLayout" Target="../slideLayouts/slideLayout60.xml"/><Relationship Id="rId13" Type="http://schemas.openxmlformats.org/officeDocument/2006/relationships/theme" Target="../theme/theme5.xml"/><Relationship Id="rId14" Type="http://schemas.openxmlformats.org/officeDocument/2006/relationships/image" Target="../media/image2.jpg"/><Relationship Id="rId15" Type="http://schemas.openxmlformats.org/officeDocument/2006/relationships/image" Target="../media/image3.emf"/><Relationship Id="rId1" Type="http://schemas.openxmlformats.org/officeDocument/2006/relationships/slideLayout" Target="../slideLayouts/slideLayout49.xml"/><Relationship Id="rId2" Type="http://schemas.openxmlformats.org/officeDocument/2006/relationships/slideLayout" Target="../slideLayouts/slideLayout50.xml"/><Relationship Id="rId3" Type="http://schemas.openxmlformats.org/officeDocument/2006/relationships/slideLayout" Target="../slideLayouts/slideLayout51.xml"/><Relationship Id="rId4" Type="http://schemas.openxmlformats.org/officeDocument/2006/relationships/slideLayout" Target="../slideLayouts/slideLayout52.xml"/><Relationship Id="rId5" Type="http://schemas.openxmlformats.org/officeDocument/2006/relationships/slideLayout" Target="../slideLayouts/slideLayout53.xml"/><Relationship Id="rId6" Type="http://schemas.openxmlformats.org/officeDocument/2006/relationships/slideLayout" Target="../slideLayouts/slideLayout54.xml"/><Relationship Id="rId7" Type="http://schemas.openxmlformats.org/officeDocument/2006/relationships/slideLayout" Target="../slideLayouts/slideLayout55.xml"/><Relationship Id="rId8" Type="http://schemas.openxmlformats.org/officeDocument/2006/relationships/slideLayout" Target="../slideLayouts/slideLayout56.xml"/><Relationship Id="rId9" Type="http://schemas.openxmlformats.org/officeDocument/2006/relationships/slideLayout" Target="../slideLayouts/slideLayout57.xml"/><Relationship Id="rId10"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400" dirty="0">
                <a:latin typeface="+mn-lt"/>
              </a:defRPr>
            </a:lvl1pPr>
          </a:lstStyle>
          <a:p>
            <a:pPr>
              <a:defRPr/>
            </a:pPr>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400" dirty="0">
                <a:latin typeface="+mn-lt"/>
              </a:defRPr>
            </a:lvl1pPr>
          </a:lstStyle>
          <a:p>
            <a:pPr>
              <a:defRPr/>
            </a:pPr>
            <a:endParaRPr lang="en-US" altLang="en-US"/>
          </a:p>
        </p:txBody>
      </p:sp>
      <p:sp>
        <p:nvSpPr>
          <p:cNvPr id="4102"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400">
                <a:latin typeface="Times New Roman" panose="02020603050405020304" pitchFamily="18" charset="0"/>
              </a:defRPr>
            </a:lvl1pPr>
          </a:lstStyle>
          <a:p>
            <a:fld id="{B7EABAD5-67B1-49EE-B389-6E281DF2CC85}"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78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12" name="Rectangle 11"/>
          <p:cNvSpPr/>
          <p:nvPr/>
        </p:nvSpPr>
        <p:spPr>
          <a:xfrm>
            <a:off x="1012877"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dirty="0"/>
              <a:t>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fontAlgn="auto">
              <a:spcBef>
                <a:spcPts val="0"/>
              </a:spcBef>
              <a:spcAft>
                <a:spcPts val="0"/>
              </a:spcAft>
            </a:pPr>
            <a:fld id="{7C62C01E-3C32-4193-91C8-D2495DA32ECE}" type="datetimeFigureOut">
              <a:rPr lang="en-US" smtClean="0">
                <a:solidFill>
                  <a:srgbClr val="DBF5F9">
                    <a:shade val="50000"/>
                    <a:satMod val="200000"/>
                  </a:srgbClr>
                </a:solidFill>
                <a:latin typeface="Gill Sans MT"/>
              </a:rPr>
              <a:pPr fontAlgn="auto">
                <a:spcBef>
                  <a:spcPts val="0"/>
                </a:spcBef>
                <a:spcAft>
                  <a:spcPts val="0"/>
                </a:spcAft>
              </a:pPr>
              <a:t>9/5/18</a:t>
            </a:fld>
            <a:endParaRPr lang="en-US">
              <a:solidFill>
                <a:srgbClr val="DBF5F9">
                  <a:shade val="50000"/>
                  <a:satMod val="200000"/>
                </a:srgbClr>
              </a:solidFill>
              <a:latin typeface="Gill Sans MT"/>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l" fontAlgn="auto">
              <a:spcBef>
                <a:spcPts val="0"/>
              </a:spcBef>
              <a:spcAft>
                <a:spcPts val="0"/>
              </a:spcAft>
            </a:pPr>
            <a:endParaRPr lang="en-US">
              <a:solidFill>
                <a:srgbClr val="DBF5F9">
                  <a:shade val="50000"/>
                  <a:satMod val="200000"/>
                </a:srgbClr>
              </a:solidFill>
              <a:latin typeface="Gill Sans M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fontAlgn="auto">
              <a:spcBef>
                <a:spcPts val="0"/>
              </a:spcBef>
              <a:spcAft>
                <a:spcPts val="0"/>
              </a:spcAft>
            </a:pPr>
            <a:fld id="{8A2BDB20-C7A9-4A93-9001-F7A780CF4E21}" type="slidenum">
              <a:rPr lang="en-US" smtClean="0">
                <a:solidFill>
                  <a:srgbClr val="DBF5F9">
                    <a:shade val="50000"/>
                    <a:satMod val="200000"/>
                  </a:srgbClr>
                </a:solidFill>
                <a:latin typeface="Gill Sans MT"/>
              </a:rPr>
              <a:pPr fontAlgn="auto">
                <a:spcBef>
                  <a:spcPts val="0"/>
                </a:spcBef>
                <a:spcAft>
                  <a:spcPts val="0"/>
                </a:spcAft>
              </a:pPr>
              <a:t>‹#›</a:t>
            </a:fld>
            <a:endParaRPr lang="en-US">
              <a:solidFill>
                <a:srgbClr val="DBF5F9">
                  <a:shade val="50000"/>
                  <a:satMod val="200000"/>
                </a:srgbClr>
              </a:solidFill>
              <a:latin typeface="Gill Sans M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pic>
        <p:nvPicPr>
          <p:cNvPr id="14" name="Picture 13" descr="HEADER 2.eps"/>
          <p:cNvPicPr>
            <a:picLocks noChangeAspect="1"/>
          </p:cNvPicPr>
          <p:nvPr/>
        </p:nvPicPr>
        <p:blipFill rotWithShape="1">
          <a:blip r:embed="rId15" cstate="print">
            <a:extLst>
              <a:ext uri="{28A0092B-C50C-407E-A947-70E740481C1C}">
                <a14:useLocalDpi xmlns:a14="http://schemas.microsoft.com/office/drawing/2010/main" val="0"/>
              </a:ext>
            </a:extLst>
          </a:blip>
          <a:srcRect l="1563" r="87847" b="20221"/>
          <a:stretch/>
        </p:blipFill>
        <p:spPr>
          <a:xfrm>
            <a:off x="1088138" y="6480048"/>
            <a:ext cx="927009" cy="301752"/>
          </a:xfrm>
          <a:prstGeom prst="rect">
            <a:avLst/>
          </a:prstGeom>
        </p:spPr>
      </p:pic>
    </p:spTree>
    <p:extLst>
      <p:ext uri="{BB962C8B-B14F-4D97-AF65-F5344CB8AC3E}">
        <p14:creationId xmlns:p14="http://schemas.microsoft.com/office/powerpoint/2010/main" val="191242627"/>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 id="2147483868"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accent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accent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accent2"/>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accent3"/>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accent4"/>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12" name="Rectangle 11"/>
          <p:cNvSpPr/>
          <p:nvPr/>
        </p:nvSpPr>
        <p:spPr>
          <a:xfrm>
            <a:off x="1012876"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dirty="0"/>
              <a:t>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fontAlgn="auto">
              <a:spcBef>
                <a:spcPts val="0"/>
              </a:spcBef>
              <a:spcAft>
                <a:spcPts val="0"/>
              </a:spcAft>
            </a:pPr>
            <a:fld id="{7C62C01E-3C32-4193-91C8-D2495DA32ECE}" type="datetimeFigureOut">
              <a:rPr lang="en-US" smtClean="0">
                <a:solidFill>
                  <a:srgbClr val="DBF5F9">
                    <a:shade val="50000"/>
                    <a:satMod val="200000"/>
                  </a:srgbClr>
                </a:solidFill>
                <a:latin typeface="Gill Sans MT"/>
              </a:rPr>
              <a:pPr fontAlgn="auto">
                <a:spcBef>
                  <a:spcPts val="0"/>
                </a:spcBef>
                <a:spcAft>
                  <a:spcPts val="0"/>
                </a:spcAft>
              </a:pPr>
              <a:t>9/5/18</a:t>
            </a:fld>
            <a:endParaRPr lang="en-US">
              <a:solidFill>
                <a:srgbClr val="DBF5F9">
                  <a:shade val="50000"/>
                  <a:satMod val="200000"/>
                </a:srgbClr>
              </a:solidFill>
              <a:latin typeface="Gill Sans MT"/>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l" fontAlgn="auto">
              <a:spcBef>
                <a:spcPts val="0"/>
              </a:spcBef>
              <a:spcAft>
                <a:spcPts val="0"/>
              </a:spcAft>
            </a:pPr>
            <a:endParaRPr lang="en-US">
              <a:solidFill>
                <a:srgbClr val="DBF5F9">
                  <a:shade val="50000"/>
                  <a:satMod val="200000"/>
                </a:srgbClr>
              </a:solidFill>
              <a:latin typeface="Gill Sans M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fontAlgn="auto">
              <a:spcBef>
                <a:spcPts val="0"/>
              </a:spcBef>
              <a:spcAft>
                <a:spcPts val="0"/>
              </a:spcAft>
            </a:pPr>
            <a:fld id="{8A2BDB20-C7A9-4A93-9001-F7A780CF4E21}" type="slidenum">
              <a:rPr lang="en-US" smtClean="0">
                <a:solidFill>
                  <a:srgbClr val="DBF5F9">
                    <a:shade val="50000"/>
                    <a:satMod val="200000"/>
                  </a:srgbClr>
                </a:solidFill>
                <a:latin typeface="Gill Sans MT"/>
              </a:rPr>
              <a:pPr fontAlgn="auto">
                <a:spcBef>
                  <a:spcPts val="0"/>
                </a:spcBef>
                <a:spcAft>
                  <a:spcPts val="0"/>
                </a:spcAft>
              </a:pPr>
              <a:t>‹#›</a:t>
            </a:fld>
            <a:endParaRPr lang="en-US">
              <a:solidFill>
                <a:srgbClr val="DBF5F9">
                  <a:shade val="50000"/>
                  <a:satMod val="200000"/>
                </a:srgbClr>
              </a:solidFill>
              <a:latin typeface="Gill Sans M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pic>
        <p:nvPicPr>
          <p:cNvPr id="14" name="Picture 13" descr="HEADER 2.eps"/>
          <p:cNvPicPr>
            <a:picLocks noChangeAspect="1"/>
          </p:cNvPicPr>
          <p:nvPr/>
        </p:nvPicPr>
        <p:blipFill rotWithShape="1">
          <a:blip r:embed="rId15" cstate="print">
            <a:extLst>
              <a:ext uri="{28A0092B-C50C-407E-A947-70E740481C1C}">
                <a14:useLocalDpi xmlns:a14="http://schemas.microsoft.com/office/drawing/2010/main" val="0"/>
              </a:ext>
            </a:extLst>
          </a:blip>
          <a:srcRect l="1563" r="87847" b="20221"/>
          <a:stretch/>
        </p:blipFill>
        <p:spPr>
          <a:xfrm>
            <a:off x="1088138" y="6480048"/>
            <a:ext cx="927009" cy="301752"/>
          </a:xfrm>
          <a:prstGeom prst="rect">
            <a:avLst/>
          </a:prstGeom>
        </p:spPr>
      </p:pic>
    </p:spTree>
    <p:extLst>
      <p:ext uri="{BB962C8B-B14F-4D97-AF65-F5344CB8AC3E}">
        <p14:creationId xmlns:p14="http://schemas.microsoft.com/office/powerpoint/2010/main" val="191242627"/>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accent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accent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accent2"/>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accent3"/>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accent4"/>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99"/>
            </a:gs>
            <a:gs pos="100000">
              <a:srgbClr val="000099">
                <a:gamma/>
                <a:shade val="46275"/>
                <a:invGamma/>
              </a:srgbClr>
            </a:gs>
          </a:gsLst>
          <a:lin ang="54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400">
                <a:latin typeface="+mn-lt"/>
              </a:defRPr>
            </a:lvl1pPr>
          </a:lstStyle>
          <a:p>
            <a:pPr algn="l"/>
            <a:endParaRPr lang="en-US">
              <a:solidFill>
                <a:srgbClr val="FFFFFF"/>
              </a:solidFill>
              <a:latin typeface="Times New Roman"/>
            </a:endParaRPr>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400">
                <a:latin typeface="+mn-lt"/>
              </a:defRPr>
            </a:lvl1pPr>
          </a:lstStyle>
          <a:p>
            <a:endParaRPr lang="en-US">
              <a:solidFill>
                <a:srgbClr val="FFFFFF"/>
              </a:solidFill>
              <a:latin typeface="Times New Roman"/>
            </a:endParaRPr>
          </a:p>
        </p:txBody>
      </p:sp>
      <p:sp>
        <p:nvSpPr>
          <p:cNvPr id="4102"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latin typeface="+mn-lt"/>
              </a:defRPr>
            </a:lvl1pPr>
          </a:lstStyle>
          <a:p>
            <a:fld id="{FCAF389B-9A14-4628-8C51-0E434351F631}" type="slidenum">
              <a:rPr lang="en-US">
                <a:solidFill>
                  <a:srgbClr val="FFFFFF"/>
                </a:solidFill>
                <a:latin typeface="Times New Roman"/>
              </a:rPr>
              <a:pPr/>
              <a:t>‹#›</a:t>
            </a:fld>
            <a:endParaRPr lang="en-US">
              <a:solidFill>
                <a:srgbClr val="FFFFFF"/>
              </a:solidFill>
              <a:latin typeface="Times New Roman"/>
            </a:endParaRPr>
          </a:p>
        </p:txBody>
      </p:sp>
    </p:spTree>
  </p:cSld>
  <p:clrMap bg1="dk2" tx1="lt1" bg2="dk1" tx2="lt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12" name="Rectangle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dirty="0"/>
              <a:t>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fontAlgn="auto">
              <a:spcBef>
                <a:spcPts val="0"/>
              </a:spcBef>
              <a:spcAft>
                <a:spcPts val="0"/>
              </a:spcAft>
            </a:pPr>
            <a:fld id="{7C62C01E-3C32-4193-91C8-D2495DA32ECE}" type="datetimeFigureOut">
              <a:rPr lang="en-US" smtClean="0">
                <a:solidFill>
                  <a:srgbClr val="DBF5F9">
                    <a:shade val="50000"/>
                    <a:satMod val="200000"/>
                  </a:srgbClr>
                </a:solidFill>
                <a:latin typeface="Gill Sans MT"/>
              </a:rPr>
              <a:pPr fontAlgn="auto">
                <a:spcBef>
                  <a:spcPts val="0"/>
                </a:spcBef>
                <a:spcAft>
                  <a:spcPts val="0"/>
                </a:spcAft>
              </a:pPr>
              <a:t>9/5/18</a:t>
            </a:fld>
            <a:endParaRPr lang="en-US">
              <a:solidFill>
                <a:srgbClr val="DBF5F9">
                  <a:shade val="50000"/>
                  <a:satMod val="200000"/>
                </a:srgbClr>
              </a:solidFill>
              <a:latin typeface="Gill Sans MT"/>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l" fontAlgn="auto">
              <a:spcBef>
                <a:spcPts val="0"/>
              </a:spcBef>
              <a:spcAft>
                <a:spcPts val="0"/>
              </a:spcAft>
            </a:pPr>
            <a:endParaRPr lang="en-US">
              <a:solidFill>
                <a:srgbClr val="DBF5F9">
                  <a:shade val="50000"/>
                  <a:satMod val="200000"/>
                </a:srgbClr>
              </a:solidFill>
              <a:latin typeface="Gill Sans M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fontAlgn="auto">
              <a:spcBef>
                <a:spcPts val="0"/>
              </a:spcBef>
              <a:spcAft>
                <a:spcPts val="0"/>
              </a:spcAft>
            </a:pPr>
            <a:fld id="{8A2BDB20-C7A9-4A93-9001-F7A780CF4E21}" type="slidenum">
              <a:rPr lang="en-US" smtClean="0">
                <a:solidFill>
                  <a:srgbClr val="DBF5F9">
                    <a:shade val="50000"/>
                    <a:satMod val="200000"/>
                  </a:srgbClr>
                </a:solidFill>
                <a:latin typeface="Gill Sans MT"/>
              </a:rPr>
              <a:pPr fontAlgn="auto">
                <a:spcBef>
                  <a:spcPts val="0"/>
                </a:spcBef>
                <a:spcAft>
                  <a:spcPts val="0"/>
                </a:spcAft>
              </a:pPr>
              <a:t>‹#›</a:t>
            </a:fld>
            <a:endParaRPr lang="en-US">
              <a:solidFill>
                <a:srgbClr val="DBF5F9">
                  <a:shade val="50000"/>
                  <a:satMod val="200000"/>
                </a:srgbClr>
              </a:solidFill>
              <a:latin typeface="Gill Sans M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latin typeface="Gill Sans MT"/>
            </a:endParaRPr>
          </a:p>
        </p:txBody>
      </p:sp>
      <p:pic>
        <p:nvPicPr>
          <p:cNvPr id="14" name="Picture 13" descr="HEADER 2.eps"/>
          <p:cNvPicPr>
            <a:picLocks noChangeAspect="1"/>
          </p:cNvPicPr>
          <p:nvPr/>
        </p:nvPicPr>
        <p:blipFill rotWithShape="1">
          <a:blip r:embed="rId15" cstate="print">
            <a:extLst>
              <a:ext uri="{28A0092B-C50C-407E-A947-70E740481C1C}">
                <a14:useLocalDpi xmlns:a14="http://schemas.microsoft.com/office/drawing/2010/main" val="0"/>
              </a:ext>
            </a:extLst>
          </a:blip>
          <a:srcRect l="1563" r="87847" b="20221"/>
          <a:stretch/>
        </p:blipFill>
        <p:spPr>
          <a:xfrm>
            <a:off x="1088136" y="6480048"/>
            <a:ext cx="927009" cy="301752"/>
          </a:xfrm>
          <a:prstGeom prst="rect">
            <a:avLst/>
          </a:prstGeom>
        </p:spPr>
      </p:pic>
    </p:spTree>
    <p:extLst>
      <p:ext uri="{BB962C8B-B14F-4D97-AF65-F5344CB8AC3E}">
        <p14:creationId xmlns:p14="http://schemas.microsoft.com/office/powerpoint/2010/main" val="191242627"/>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accent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accent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accent2"/>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accent3"/>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accent4"/>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4.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1" name="Rectangle 3"/>
          <p:cNvSpPr>
            <a:spLocks noChangeArrowheads="1"/>
          </p:cNvSpPr>
          <p:nvPr/>
        </p:nvSpPr>
        <p:spPr bwMode="auto">
          <a:xfrm>
            <a:off x="0" y="228600"/>
            <a:ext cx="9144000" cy="1905000"/>
          </a:xfrm>
          <a:prstGeom prst="rect">
            <a:avLst/>
          </a:prstGeom>
          <a:solidFill>
            <a:schemeClr val="bg2"/>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4400" dirty="0" smtClean="0">
                <a:solidFill>
                  <a:srgbClr val="FFFFFF"/>
                </a:solidFill>
                <a:ea typeface="+mn-ea"/>
              </a:rPr>
              <a:t>GI Collaborative Overview: </a:t>
            </a:r>
          </a:p>
          <a:p>
            <a:pPr algn="ctr" eaLnBrk="0" hangingPunct="0"/>
            <a:r>
              <a:rPr lang="en-US" sz="4400" dirty="0" smtClean="0">
                <a:solidFill>
                  <a:srgbClr val="FFFFFF"/>
                </a:solidFill>
              </a:rPr>
              <a:t>Colon and Esophageal Cancer</a:t>
            </a:r>
            <a:endParaRPr lang="en-US" sz="4400" dirty="0">
              <a:solidFill>
                <a:srgbClr val="FFFFFF"/>
              </a:solidFill>
              <a:ea typeface="+mn-ea"/>
            </a:endParaRPr>
          </a:p>
        </p:txBody>
      </p:sp>
      <p:sp>
        <p:nvSpPr>
          <p:cNvPr id="7" name="Text Box 2"/>
          <p:cNvSpPr txBox="1">
            <a:spLocks noChangeArrowheads="1"/>
          </p:cNvSpPr>
          <p:nvPr/>
        </p:nvSpPr>
        <p:spPr bwMode="auto">
          <a:xfrm>
            <a:off x="762000" y="2438401"/>
            <a:ext cx="80772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15000"/>
              </a:spcBef>
            </a:pPr>
            <a:r>
              <a:rPr lang="en-US" sz="3200" dirty="0" smtClean="0">
                <a:solidFill>
                  <a:srgbClr val="FFFF00"/>
                </a:solidFill>
                <a:ea typeface="+mn-ea"/>
              </a:rPr>
              <a:t>Ken </a:t>
            </a:r>
            <a:r>
              <a:rPr lang="en-US" sz="3200" dirty="0" err="1" smtClean="0">
                <a:solidFill>
                  <a:srgbClr val="FFFF00"/>
                </a:solidFill>
                <a:ea typeface="+mn-ea"/>
              </a:rPr>
              <a:t>Kinzler</a:t>
            </a:r>
            <a:r>
              <a:rPr lang="en-US" sz="3200" dirty="0" smtClean="0">
                <a:solidFill>
                  <a:srgbClr val="FFFF00"/>
                </a:solidFill>
                <a:ea typeface="+mn-ea"/>
              </a:rPr>
              <a:t>, Brenda </a:t>
            </a:r>
            <a:r>
              <a:rPr lang="en-US" sz="3200" dirty="0" err="1" smtClean="0">
                <a:solidFill>
                  <a:srgbClr val="FFFF00"/>
                </a:solidFill>
                <a:ea typeface="+mn-ea"/>
              </a:rPr>
              <a:t>Diergaarde</a:t>
            </a:r>
            <a:r>
              <a:rPr lang="en-US" sz="3200" dirty="0" smtClean="0">
                <a:solidFill>
                  <a:srgbClr val="FFFF00"/>
                </a:solidFill>
                <a:ea typeface="+mn-ea"/>
              </a:rPr>
              <a:t>, Robert E. Schoen, Sandy Markowitz, William Grady, Kishore </a:t>
            </a:r>
            <a:r>
              <a:rPr lang="en-US" sz="3200" dirty="0" err="1" smtClean="0">
                <a:solidFill>
                  <a:srgbClr val="FFFF00"/>
                </a:solidFill>
                <a:ea typeface="+mn-ea"/>
              </a:rPr>
              <a:t>Guda</a:t>
            </a:r>
            <a:r>
              <a:rPr lang="en-US" sz="3200" dirty="0" smtClean="0">
                <a:solidFill>
                  <a:srgbClr val="FFFF00"/>
                </a:solidFill>
                <a:ea typeface="+mn-ea"/>
              </a:rPr>
              <a:t>, Paul Lampe, Hans J. Nielsen, Dean Brenner </a:t>
            </a:r>
            <a:endParaRPr lang="en-US" sz="3200" dirty="0">
              <a:solidFill>
                <a:srgbClr val="FFFF00"/>
              </a:solidFill>
              <a:ea typeface="+mn-ea"/>
            </a:endParaRPr>
          </a:p>
        </p:txBody>
      </p:sp>
      <p:pic>
        <p:nvPicPr>
          <p:cNvPr id="8" name="Picture 523" descr="logoed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4876800"/>
            <a:ext cx="2209800" cy="1299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85423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7B74B8DF-5E0E-7643-BD32-8E1C9CE29D20}"/>
              </a:ext>
            </a:extLst>
          </p:cNvPr>
          <p:cNvSpPr txBox="1"/>
          <p:nvPr/>
        </p:nvSpPr>
        <p:spPr>
          <a:xfrm>
            <a:off x="1219200" y="1371603"/>
            <a:ext cx="7658100" cy="4247317"/>
          </a:xfrm>
          <a:prstGeom prst="rect">
            <a:avLst/>
          </a:prstGeom>
          <a:noFill/>
        </p:spPr>
        <p:txBody>
          <a:bodyPr wrap="square" rtlCol="0">
            <a:spAutoFit/>
          </a:bodyPr>
          <a:lstStyle/>
          <a:p>
            <a:pPr algn="l" fontAlgn="auto">
              <a:spcBef>
                <a:spcPts val="0"/>
              </a:spcBef>
              <a:spcAft>
                <a:spcPts val="0"/>
              </a:spcAft>
            </a:pPr>
            <a:r>
              <a:rPr lang="en-US" sz="2800" b="1" dirty="0">
                <a:solidFill>
                  <a:prstClr val="black"/>
                </a:solidFill>
                <a:latin typeface="Gill Sans MT"/>
              </a:rPr>
              <a:t>Aim 1</a:t>
            </a:r>
            <a:endParaRPr lang="en-US" sz="2800" dirty="0">
              <a:solidFill>
                <a:prstClr val="black"/>
              </a:solidFill>
              <a:latin typeface="Gill Sans MT"/>
            </a:endParaRPr>
          </a:p>
          <a:p>
            <a:pPr algn="l" fontAlgn="auto">
              <a:spcBef>
                <a:spcPts val="0"/>
              </a:spcBef>
              <a:spcAft>
                <a:spcPts val="0"/>
              </a:spcAft>
            </a:pPr>
            <a:r>
              <a:rPr lang="en-US" sz="2800" dirty="0">
                <a:solidFill>
                  <a:prstClr val="black"/>
                </a:solidFill>
                <a:latin typeface="Gill Sans MT"/>
              </a:rPr>
              <a:t>To define sensitivity and specificity of specified plasma biomarkers for the detection of advanced adenoma and/or colorectal cancer with samples with positive and negative FIT </a:t>
            </a:r>
            <a:r>
              <a:rPr lang="en-US" sz="2800" dirty="0" smtClean="0">
                <a:solidFill>
                  <a:prstClr val="black"/>
                </a:solidFill>
                <a:latin typeface="Gill Sans MT"/>
              </a:rPr>
              <a:t>tests.</a:t>
            </a:r>
          </a:p>
          <a:p>
            <a:pPr algn="l" fontAlgn="auto">
              <a:spcBef>
                <a:spcPts val="0"/>
              </a:spcBef>
              <a:spcAft>
                <a:spcPts val="0"/>
              </a:spcAft>
            </a:pPr>
            <a:endParaRPr lang="en-US" sz="2800" dirty="0">
              <a:solidFill>
                <a:prstClr val="black"/>
              </a:solidFill>
              <a:latin typeface="Gill Sans MT"/>
            </a:endParaRPr>
          </a:p>
          <a:p>
            <a:pPr algn="l" fontAlgn="auto">
              <a:spcBef>
                <a:spcPts val="0"/>
              </a:spcBef>
              <a:spcAft>
                <a:spcPts val="0"/>
              </a:spcAft>
            </a:pPr>
            <a:r>
              <a:rPr lang="en-US" sz="2800" b="1" dirty="0">
                <a:solidFill>
                  <a:prstClr val="black"/>
                </a:solidFill>
                <a:latin typeface="Gill Sans MT"/>
              </a:rPr>
              <a:t>Aim 2</a:t>
            </a:r>
            <a:endParaRPr lang="en-US" sz="2800" dirty="0">
              <a:solidFill>
                <a:prstClr val="black"/>
              </a:solidFill>
              <a:latin typeface="Gill Sans MT"/>
            </a:endParaRPr>
          </a:p>
          <a:p>
            <a:pPr algn="l" fontAlgn="auto">
              <a:spcBef>
                <a:spcPts val="0"/>
              </a:spcBef>
              <a:spcAft>
                <a:spcPts val="0"/>
              </a:spcAft>
            </a:pPr>
            <a:r>
              <a:rPr lang="en-US" sz="2800" dirty="0">
                <a:solidFill>
                  <a:prstClr val="black"/>
                </a:solidFill>
                <a:latin typeface="Gill Sans MT"/>
              </a:rPr>
              <a:t>To develop a combination rule for the markers comparing it with FIT and </a:t>
            </a:r>
            <a:r>
              <a:rPr lang="en-US" sz="2800" dirty="0" smtClean="0">
                <a:solidFill>
                  <a:prstClr val="black"/>
                </a:solidFill>
                <a:latin typeface="Gill Sans MT"/>
              </a:rPr>
              <a:t>testing. </a:t>
            </a:r>
            <a:endParaRPr lang="en-US" sz="2800" dirty="0">
              <a:solidFill>
                <a:prstClr val="black"/>
              </a:solidFill>
              <a:latin typeface="Gill Sans MT"/>
            </a:endParaRPr>
          </a:p>
          <a:p>
            <a:pPr algn="l" fontAlgn="auto">
              <a:spcBef>
                <a:spcPts val="0"/>
              </a:spcBef>
              <a:spcAft>
                <a:spcPts val="0"/>
              </a:spcAft>
            </a:pPr>
            <a:endParaRPr lang="en-US" dirty="0">
              <a:solidFill>
                <a:prstClr val="black"/>
              </a:solidFill>
              <a:latin typeface="Gill Sans MT"/>
            </a:endParaRPr>
          </a:p>
        </p:txBody>
      </p:sp>
      <p:sp>
        <p:nvSpPr>
          <p:cNvPr id="2" name="TextBox 1">
            <a:extLst>
              <a:ext uri="{FF2B5EF4-FFF2-40B4-BE49-F238E27FC236}">
                <a16:creationId xmlns="" xmlns:a16="http://schemas.microsoft.com/office/drawing/2014/main" id="{D86C57C0-4AB3-164E-9103-6553D02C0985}"/>
              </a:ext>
            </a:extLst>
          </p:cNvPr>
          <p:cNvSpPr txBox="1"/>
          <p:nvPr/>
        </p:nvSpPr>
        <p:spPr>
          <a:xfrm>
            <a:off x="1295400" y="304804"/>
            <a:ext cx="6647974" cy="769441"/>
          </a:xfrm>
          <a:prstGeom prst="rect">
            <a:avLst/>
          </a:prstGeom>
          <a:noFill/>
        </p:spPr>
        <p:txBody>
          <a:bodyPr wrap="none" rtlCol="0">
            <a:spAutoFit/>
          </a:bodyPr>
          <a:lstStyle/>
          <a:p>
            <a:pPr algn="l" fontAlgn="auto">
              <a:spcBef>
                <a:spcPts val="0"/>
              </a:spcBef>
              <a:spcAft>
                <a:spcPts val="0"/>
              </a:spcAft>
            </a:pPr>
            <a:r>
              <a:rPr lang="en-US" sz="4400" dirty="0">
                <a:solidFill>
                  <a:prstClr val="black"/>
                </a:solidFill>
                <a:latin typeface="Gill Sans MT"/>
              </a:rPr>
              <a:t>Colon Collaborative Project</a:t>
            </a:r>
          </a:p>
        </p:txBody>
      </p:sp>
    </p:spTree>
    <p:extLst>
      <p:ext uri="{BB962C8B-B14F-4D97-AF65-F5344CB8AC3E}">
        <p14:creationId xmlns:p14="http://schemas.microsoft.com/office/powerpoint/2010/main" val="220809241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381000"/>
            <a:ext cx="9144000" cy="9144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anose="02020603050405020304" pitchFamily="18" charset="0"/>
              </a:defRPr>
            </a:lvl1pPr>
            <a:lvl2pPr marL="742950"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800" dirty="0" smtClean="0">
                <a:latin typeface="Arial" panose="020B0604020202020204" pitchFamily="34" charset="0"/>
              </a:rPr>
              <a:t>Critical Question </a:t>
            </a:r>
            <a:endParaRPr lang="en-US" altLang="en-US" sz="4800" dirty="0">
              <a:latin typeface="Arial" panose="020B0604020202020204" pitchFamily="34" charset="0"/>
              <a:cs typeface="Arial" panose="020B0604020202020204" pitchFamily="34" charset="0"/>
            </a:endParaRPr>
          </a:p>
        </p:txBody>
      </p:sp>
      <p:sp>
        <p:nvSpPr>
          <p:cNvPr id="3075" name="Text Box 5"/>
          <p:cNvSpPr txBox="1">
            <a:spLocks noChangeArrowheads="1"/>
          </p:cNvSpPr>
          <p:nvPr/>
        </p:nvSpPr>
        <p:spPr bwMode="auto">
          <a:xfrm>
            <a:off x="381000" y="1676400"/>
            <a:ext cx="85725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98463" indent="-398463" algn="l" eaLnBrk="0" hangingPunct="0">
              <a:spcBef>
                <a:spcPct val="20000"/>
              </a:spcBef>
              <a:buChar char="•"/>
              <a:defRPr sz="3200">
                <a:solidFill>
                  <a:schemeClr val="tx1"/>
                </a:solidFill>
                <a:latin typeface="Times New Roman" panose="02020603050405020304" pitchFamily="18" charset="0"/>
              </a:defRPr>
            </a:lvl1pPr>
            <a:lvl2pPr marL="512763"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404813" indent="-404813" eaLnBrk="1" hangingPunct="1">
              <a:spcBef>
                <a:spcPct val="0"/>
              </a:spcBef>
              <a:spcAft>
                <a:spcPts val="1200"/>
              </a:spcAft>
              <a:tabLst>
                <a:tab pos="627063" algn="l"/>
              </a:tabLst>
            </a:pPr>
            <a:r>
              <a:rPr lang="en-US" altLang="en-US" dirty="0" smtClean="0">
                <a:solidFill>
                  <a:schemeClr val="tx2"/>
                </a:solidFill>
                <a:latin typeface="Arial" panose="020B0604020202020204" pitchFamily="34" charset="0"/>
              </a:rPr>
              <a:t>Blood Test for Cancer Screening – Is that Holy Grail?</a:t>
            </a:r>
            <a:endParaRPr lang="en-US" altLang="en-US" dirty="0" smtClean="0">
              <a:solidFill>
                <a:schemeClr val="tx2"/>
              </a:solidFill>
              <a:latin typeface="Arial" panose="020B0604020202020204" pitchFamily="34" charset="0"/>
            </a:endParaRPr>
          </a:p>
        </p:txBody>
      </p:sp>
      <p:sp>
        <p:nvSpPr>
          <p:cNvPr id="4" name="Text Box 5"/>
          <p:cNvSpPr txBox="1">
            <a:spLocks noChangeArrowheads="1"/>
          </p:cNvSpPr>
          <p:nvPr/>
        </p:nvSpPr>
        <p:spPr bwMode="auto">
          <a:xfrm>
            <a:off x="381000" y="2971800"/>
            <a:ext cx="85725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98463" indent="-398463" algn="l" eaLnBrk="0" hangingPunct="0">
              <a:spcBef>
                <a:spcPct val="20000"/>
              </a:spcBef>
              <a:buChar char="•"/>
              <a:defRPr sz="3200">
                <a:solidFill>
                  <a:schemeClr val="tx1"/>
                </a:solidFill>
                <a:latin typeface="Times New Roman" panose="02020603050405020304" pitchFamily="18" charset="0"/>
              </a:defRPr>
            </a:lvl1pPr>
            <a:lvl2pPr marL="512763"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404813" indent="-404813" eaLnBrk="1" hangingPunct="1">
              <a:spcBef>
                <a:spcPct val="0"/>
              </a:spcBef>
              <a:spcAft>
                <a:spcPts val="1200"/>
              </a:spcAft>
              <a:tabLst>
                <a:tab pos="627063" algn="l"/>
              </a:tabLst>
            </a:pPr>
            <a:r>
              <a:rPr lang="en-US" altLang="en-US" dirty="0" smtClean="0">
                <a:solidFill>
                  <a:schemeClr val="tx2"/>
                </a:solidFill>
                <a:latin typeface="Arial" panose="020B0604020202020204" pitchFamily="34" charset="0"/>
              </a:rPr>
              <a:t>Shouldn’t the goal be blood test for Advanced Adenoma? </a:t>
            </a:r>
            <a:endParaRPr lang="en-US" altLang="en-US" dirty="0" smtClean="0">
              <a:solidFill>
                <a:schemeClr val="tx2"/>
              </a:solidFill>
              <a:latin typeface="Arial" panose="020B0604020202020204" pitchFamily="34" charset="0"/>
            </a:endParaRPr>
          </a:p>
        </p:txBody>
      </p:sp>
      <p:sp>
        <p:nvSpPr>
          <p:cNvPr id="5" name="Text Box 5"/>
          <p:cNvSpPr txBox="1">
            <a:spLocks noChangeArrowheads="1"/>
          </p:cNvSpPr>
          <p:nvPr/>
        </p:nvSpPr>
        <p:spPr bwMode="auto">
          <a:xfrm>
            <a:off x="381000" y="4267200"/>
            <a:ext cx="85725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98463" indent="-398463" algn="l" eaLnBrk="0" hangingPunct="0">
              <a:spcBef>
                <a:spcPct val="20000"/>
              </a:spcBef>
              <a:buChar char="•"/>
              <a:defRPr sz="3200">
                <a:solidFill>
                  <a:schemeClr val="tx1"/>
                </a:solidFill>
                <a:latin typeface="Times New Roman" panose="02020603050405020304" pitchFamily="18" charset="0"/>
              </a:defRPr>
            </a:lvl1pPr>
            <a:lvl2pPr marL="512763"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404813" indent="-404813" eaLnBrk="1" hangingPunct="1">
              <a:spcBef>
                <a:spcPct val="0"/>
              </a:spcBef>
              <a:spcAft>
                <a:spcPts val="1200"/>
              </a:spcAft>
              <a:tabLst>
                <a:tab pos="627063" algn="l"/>
              </a:tabLst>
            </a:pPr>
            <a:r>
              <a:rPr lang="en-US" altLang="en-US" dirty="0" smtClean="0">
                <a:solidFill>
                  <a:schemeClr val="tx2"/>
                </a:solidFill>
                <a:latin typeface="Arial" panose="020B0604020202020204" pitchFamily="34" charset="0"/>
              </a:rPr>
              <a:t>Don’t we really need a test/prediction rule that successfully predicts colonoscopy outcomes – to triage colonoscopy use for screening and surveillance? </a:t>
            </a:r>
            <a:endParaRPr lang="en-US" altLang="en-US" dirty="0" smtClean="0">
              <a:solidFill>
                <a:schemeClr val="tx2"/>
              </a:solidFill>
              <a:latin typeface="Arial" panose="020B0604020202020204" pitchFamily="34" charset="0"/>
            </a:endParaRPr>
          </a:p>
        </p:txBody>
      </p:sp>
    </p:spTree>
    <p:extLst>
      <p:ext uri="{BB962C8B-B14F-4D97-AF65-F5344CB8AC3E}">
        <p14:creationId xmlns:p14="http://schemas.microsoft.com/office/powerpoint/2010/main" val="34404335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0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2"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2"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P spid="3075" grpId="1"/>
      <p:bldP spid="4" grpId="0"/>
      <p:bldP spid="4" grpId="1"/>
      <p:bldP spid="4" grpId="2"/>
      <p:bldP spid="5" grpId="0"/>
      <p:bldP spid="5" grpId="1"/>
      <p:bldP spid="5" grpId="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572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772890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533400"/>
            <a:ext cx="9144000" cy="9144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anose="02020603050405020304" pitchFamily="18" charset="0"/>
              </a:defRPr>
            </a:lvl1pPr>
            <a:lvl2pPr marL="742950"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800" dirty="0" smtClean="0">
                <a:latin typeface="Arial" panose="020B0604020202020204" pitchFamily="34" charset="0"/>
              </a:rPr>
              <a:t>Overview </a:t>
            </a:r>
            <a:endParaRPr lang="en-US" altLang="en-US" sz="4800" dirty="0">
              <a:latin typeface="Arial" panose="020B0604020202020204" pitchFamily="34" charset="0"/>
              <a:cs typeface="Arial" panose="020B0604020202020204" pitchFamily="34" charset="0"/>
            </a:endParaRPr>
          </a:p>
        </p:txBody>
      </p:sp>
      <p:sp>
        <p:nvSpPr>
          <p:cNvPr id="3075" name="Text Box 5"/>
          <p:cNvSpPr txBox="1">
            <a:spLocks noChangeArrowheads="1"/>
          </p:cNvSpPr>
          <p:nvPr/>
        </p:nvSpPr>
        <p:spPr bwMode="auto">
          <a:xfrm>
            <a:off x="304800" y="2209803"/>
            <a:ext cx="8572500" cy="270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98463" indent="-398463" algn="l" eaLnBrk="0" hangingPunct="0">
              <a:spcBef>
                <a:spcPct val="20000"/>
              </a:spcBef>
              <a:buChar char="•"/>
              <a:defRPr sz="3200">
                <a:solidFill>
                  <a:schemeClr val="tx1"/>
                </a:solidFill>
                <a:latin typeface="Times New Roman" panose="02020603050405020304" pitchFamily="18" charset="0"/>
              </a:defRPr>
            </a:lvl1pPr>
            <a:lvl2pPr marL="512763"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404813" indent="-404813" eaLnBrk="1" hangingPunct="1">
              <a:spcBef>
                <a:spcPct val="0"/>
              </a:spcBef>
              <a:spcAft>
                <a:spcPts val="1200"/>
              </a:spcAft>
              <a:tabLst>
                <a:tab pos="627063" algn="l"/>
              </a:tabLst>
            </a:pPr>
            <a:r>
              <a:rPr lang="en-US" altLang="en-US" dirty="0" smtClean="0">
                <a:solidFill>
                  <a:schemeClr val="tx2"/>
                </a:solidFill>
                <a:latin typeface="Arial" panose="020B0604020202020204" pitchFamily="34" charset="0"/>
              </a:rPr>
              <a:t>Methylation markers for Barrett’s/esophageal CA – S. Markowitz</a:t>
            </a:r>
          </a:p>
          <a:p>
            <a:pPr marL="404813" indent="-404813" eaLnBrk="1" hangingPunct="1">
              <a:spcBef>
                <a:spcPct val="0"/>
              </a:spcBef>
              <a:spcAft>
                <a:spcPts val="1200"/>
              </a:spcAft>
              <a:tabLst>
                <a:tab pos="627063" algn="l"/>
              </a:tabLst>
            </a:pPr>
            <a:r>
              <a:rPr lang="en-US" altLang="en-US" dirty="0" err="1" smtClean="0">
                <a:solidFill>
                  <a:schemeClr val="tx2"/>
                </a:solidFill>
                <a:latin typeface="Arial" panose="020B0604020202020204" pitchFamily="34" charset="0"/>
              </a:rPr>
              <a:t>CancerSEEK</a:t>
            </a:r>
            <a:r>
              <a:rPr lang="en-US" altLang="en-US" dirty="0" smtClean="0">
                <a:solidFill>
                  <a:schemeClr val="tx2"/>
                </a:solidFill>
                <a:latin typeface="Arial" panose="020B0604020202020204" pitchFamily="34" charset="0"/>
              </a:rPr>
              <a:t> – blood test for screen detection and monitoring of cancer: - R. Schoen</a:t>
            </a:r>
            <a:endParaRPr lang="en-US" altLang="en-US" dirty="0">
              <a:solidFill>
                <a:schemeClr val="tx2"/>
              </a:solidFill>
              <a:latin typeface="Arial" panose="020B0604020202020204"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533400"/>
            <a:ext cx="9144000" cy="9144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anose="02020603050405020304" pitchFamily="18" charset="0"/>
              </a:defRPr>
            </a:lvl1pPr>
            <a:lvl2pPr marL="742950"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800" dirty="0" smtClean="0">
                <a:latin typeface="Arial" panose="020B0604020202020204" pitchFamily="34" charset="0"/>
              </a:rPr>
              <a:t>CVC’s </a:t>
            </a:r>
            <a:endParaRPr lang="en-US" altLang="en-US" sz="4800" dirty="0">
              <a:latin typeface="Arial" panose="020B0604020202020204" pitchFamily="34" charset="0"/>
              <a:cs typeface="Arial" panose="020B0604020202020204" pitchFamily="34" charset="0"/>
            </a:endParaRPr>
          </a:p>
        </p:txBody>
      </p:sp>
      <p:sp>
        <p:nvSpPr>
          <p:cNvPr id="3075" name="Text Box 5"/>
          <p:cNvSpPr txBox="1">
            <a:spLocks noChangeArrowheads="1"/>
          </p:cNvSpPr>
          <p:nvPr/>
        </p:nvSpPr>
        <p:spPr bwMode="auto">
          <a:xfrm>
            <a:off x="304800" y="2209805"/>
            <a:ext cx="8572500"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98463" indent="-398463" algn="l" eaLnBrk="0" hangingPunct="0">
              <a:spcBef>
                <a:spcPct val="20000"/>
              </a:spcBef>
              <a:buChar char="•"/>
              <a:defRPr sz="3200">
                <a:solidFill>
                  <a:schemeClr val="tx1"/>
                </a:solidFill>
                <a:latin typeface="Times New Roman" panose="02020603050405020304" pitchFamily="18" charset="0"/>
              </a:defRPr>
            </a:lvl1pPr>
            <a:lvl2pPr marL="512763"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404813" indent="-404813" eaLnBrk="1" hangingPunct="1">
              <a:spcBef>
                <a:spcPct val="0"/>
              </a:spcBef>
              <a:spcAft>
                <a:spcPts val="1200"/>
              </a:spcAft>
              <a:tabLst>
                <a:tab pos="627063" algn="l"/>
              </a:tabLst>
            </a:pPr>
            <a:r>
              <a:rPr lang="en-US" altLang="en-US" dirty="0" smtClean="0">
                <a:solidFill>
                  <a:schemeClr val="tx2"/>
                </a:solidFill>
                <a:latin typeface="Arial" panose="020B0604020202020204" pitchFamily="34" charset="0"/>
              </a:rPr>
              <a:t>Fred Hutchison CVC – </a:t>
            </a:r>
            <a:r>
              <a:rPr lang="en-US" dirty="0">
                <a:solidFill>
                  <a:schemeClr val="tx2"/>
                </a:solidFill>
                <a:latin typeface="Arial"/>
                <a:cs typeface="Arial"/>
              </a:rPr>
              <a:t>Validation of early detection biomarkers for colorectal </a:t>
            </a:r>
            <a:r>
              <a:rPr lang="en-US" dirty="0" smtClean="0">
                <a:solidFill>
                  <a:schemeClr val="tx2"/>
                </a:solidFill>
                <a:latin typeface="Arial"/>
                <a:cs typeface="Arial"/>
              </a:rPr>
              <a:t>cancer and adenoma - </a:t>
            </a:r>
            <a:r>
              <a:rPr lang="en-US" altLang="en-US" dirty="0" smtClean="0">
                <a:solidFill>
                  <a:schemeClr val="tx2"/>
                </a:solidFill>
                <a:latin typeface="Arial"/>
                <a:cs typeface="Arial"/>
              </a:rPr>
              <a:t>P</a:t>
            </a:r>
            <a:r>
              <a:rPr lang="en-US" altLang="en-US" dirty="0" smtClean="0">
                <a:solidFill>
                  <a:schemeClr val="tx2"/>
                </a:solidFill>
                <a:latin typeface="Arial" panose="020B0604020202020204" pitchFamily="34" charset="0"/>
              </a:rPr>
              <a:t>. Lampe</a:t>
            </a:r>
          </a:p>
          <a:p>
            <a:pPr marL="404813" indent="-404813" eaLnBrk="1" hangingPunct="1">
              <a:spcBef>
                <a:spcPct val="0"/>
              </a:spcBef>
              <a:spcAft>
                <a:spcPts val="1200"/>
              </a:spcAft>
              <a:tabLst>
                <a:tab pos="627063" algn="l"/>
              </a:tabLst>
            </a:pPr>
            <a:r>
              <a:rPr lang="en-US" altLang="en-US" dirty="0" smtClean="0">
                <a:solidFill>
                  <a:schemeClr val="tx2"/>
                </a:solidFill>
                <a:latin typeface="Arial" panose="020B0604020202020204" pitchFamily="34" charset="0"/>
              </a:rPr>
              <a:t>GLNE – D. Brenner</a:t>
            </a:r>
            <a:endParaRPr lang="en-US" altLang="en-US" dirty="0">
              <a:solidFill>
                <a:schemeClr val="tx2"/>
              </a:solidFill>
              <a:latin typeface="Arial" panose="020B0604020202020204" pitchFamily="34" charset="0"/>
            </a:endParaRPr>
          </a:p>
        </p:txBody>
      </p:sp>
    </p:spTree>
    <p:extLst>
      <p:ext uri="{BB962C8B-B14F-4D97-AF65-F5344CB8AC3E}">
        <p14:creationId xmlns:p14="http://schemas.microsoft.com/office/powerpoint/2010/main" val="308937345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4C10AD-B6C6-9441-BEA3-47F1721775C1}"/>
              </a:ext>
            </a:extLst>
          </p:cNvPr>
          <p:cNvSpPr>
            <a:spLocks noGrp="1"/>
          </p:cNvSpPr>
          <p:nvPr>
            <p:ph type="title"/>
          </p:nvPr>
        </p:nvSpPr>
        <p:spPr/>
        <p:txBody>
          <a:bodyPr>
            <a:normAutofit fontScale="90000"/>
          </a:bodyPr>
          <a:lstStyle/>
          <a:p>
            <a:pPr algn="ctr"/>
            <a:r>
              <a:rPr lang="en-US" dirty="0" smtClean="0"/>
              <a:t>Fred Hutch CVC: </a:t>
            </a:r>
            <a:br>
              <a:rPr lang="en-US" dirty="0" smtClean="0"/>
            </a:br>
            <a:r>
              <a:rPr lang="en-US" dirty="0" smtClean="0"/>
              <a:t>Intended </a:t>
            </a:r>
            <a:r>
              <a:rPr lang="en-US" dirty="0"/>
              <a:t>clinical applications</a:t>
            </a:r>
          </a:p>
        </p:txBody>
      </p:sp>
      <p:sp>
        <p:nvSpPr>
          <p:cNvPr id="3" name="Content Placeholder 2">
            <a:extLst>
              <a:ext uri="{FF2B5EF4-FFF2-40B4-BE49-F238E27FC236}">
                <a16:creationId xmlns="" xmlns:a16="http://schemas.microsoft.com/office/drawing/2014/main" id="{05764C76-83F7-934E-B673-93DD9B2722DD}"/>
              </a:ext>
            </a:extLst>
          </p:cNvPr>
          <p:cNvSpPr>
            <a:spLocks noGrp="1"/>
          </p:cNvSpPr>
          <p:nvPr>
            <p:ph idx="1"/>
          </p:nvPr>
        </p:nvSpPr>
        <p:spPr>
          <a:xfrm>
            <a:off x="1447800" y="2057400"/>
            <a:ext cx="7498080" cy="4038600"/>
          </a:xfrm>
        </p:spPr>
        <p:txBody>
          <a:bodyPr>
            <a:normAutofit/>
          </a:bodyPr>
          <a:lstStyle/>
          <a:p>
            <a:pPr marL="82296" indent="0">
              <a:buNone/>
            </a:pPr>
            <a:r>
              <a:rPr lang="en-US" dirty="0"/>
              <a:t> </a:t>
            </a:r>
            <a:r>
              <a:rPr lang="en-US" dirty="0">
                <a:solidFill>
                  <a:schemeClr val="bg2">
                    <a:lumMod val="10000"/>
                  </a:schemeClr>
                </a:solidFill>
              </a:rPr>
              <a:t>1. Develop a </a:t>
            </a:r>
            <a:r>
              <a:rPr lang="en-US" i="1" dirty="0">
                <a:solidFill>
                  <a:schemeClr val="bg2">
                    <a:lumMod val="10000"/>
                  </a:schemeClr>
                </a:solidFill>
              </a:rPr>
              <a:t>blood</a:t>
            </a:r>
            <a:r>
              <a:rPr lang="en-US" dirty="0">
                <a:solidFill>
                  <a:schemeClr val="bg2">
                    <a:lumMod val="10000"/>
                  </a:schemeClr>
                </a:solidFill>
              </a:rPr>
              <a:t> test that improves on existing fecal tests, such as FIT and Cologuard for use in people unwilling to undergo or with no access to colonoscopy who should be prioritized for colonoscopy (i.e., improve/replace existing FIT and Cologuard tests</a:t>
            </a:r>
            <a:r>
              <a:rPr lang="en-US" dirty="0" smtClean="0">
                <a:solidFill>
                  <a:schemeClr val="bg2">
                    <a:lumMod val="10000"/>
                  </a:schemeClr>
                </a:solidFill>
              </a:rPr>
              <a:t>)</a:t>
            </a:r>
            <a:endParaRPr lang="en-US" dirty="0">
              <a:solidFill>
                <a:schemeClr val="bg2">
                  <a:lumMod val="10000"/>
                </a:schemeClr>
              </a:solidFill>
            </a:endParaRPr>
          </a:p>
        </p:txBody>
      </p:sp>
    </p:spTree>
    <p:extLst>
      <p:ext uri="{BB962C8B-B14F-4D97-AF65-F5344CB8AC3E}">
        <p14:creationId xmlns:p14="http://schemas.microsoft.com/office/powerpoint/2010/main" val="40797666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6508" y="1219201"/>
            <a:ext cx="4009910" cy="53385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2" name="Table 1"/>
          <p:cNvGraphicFramePr>
            <a:graphicFrameLocks noGrp="1"/>
          </p:cNvGraphicFramePr>
          <p:nvPr>
            <p:extLst>
              <p:ext uri="{D42A27DB-BD31-4B8C-83A1-F6EECF244321}">
                <p14:modId xmlns:p14="http://schemas.microsoft.com/office/powerpoint/2010/main" val="1341120607"/>
              </p:ext>
            </p:extLst>
          </p:nvPr>
        </p:nvGraphicFramePr>
        <p:xfrm>
          <a:off x="5867400" y="1981200"/>
          <a:ext cx="2895601" cy="3337564"/>
        </p:xfrm>
        <a:graphic>
          <a:graphicData uri="http://schemas.openxmlformats.org/drawingml/2006/table">
            <a:tbl>
              <a:tblPr firstRow="1" bandRow="1">
                <a:tableStyleId>{5C22544A-7EE6-4342-B048-85BDC9FD1C3A}</a:tableStyleId>
              </a:tblPr>
              <a:tblGrid>
                <a:gridCol w="606382">
                  <a:extLst>
                    <a:ext uri="{9D8B030D-6E8A-4147-A177-3AD203B41FA5}">
                      <a16:colId xmlns="" xmlns:a16="http://schemas.microsoft.com/office/drawing/2014/main" val="20000"/>
                    </a:ext>
                  </a:extLst>
                </a:gridCol>
                <a:gridCol w="763073">
                  <a:extLst>
                    <a:ext uri="{9D8B030D-6E8A-4147-A177-3AD203B41FA5}">
                      <a16:colId xmlns="" xmlns:a16="http://schemas.microsoft.com/office/drawing/2014/main" val="20001"/>
                    </a:ext>
                  </a:extLst>
                </a:gridCol>
                <a:gridCol w="763073">
                  <a:extLst>
                    <a:ext uri="{9D8B030D-6E8A-4147-A177-3AD203B41FA5}">
                      <a16:colId xmlns="" xmlns:a16="http://schemas.microsoft.com/office/drawing/2014/main" val="20002"/>
                    </a:ext>
                  </a:extLst>
                </a:gridCol>
                <a:gridCol w="763073">
                  <a:extLst>
                    <a:ext uri="{9D8B030D-6E8A-4147-A177-3AD203B41FA5}">
                      <a16:colId xmlns="" xmlns:a16="http://schemas.microsoft.com/office/drawing/2014/main" val="20003"/>
                    </a:ext>
                  </a:extLst>
                </a:gridCol>
              </a:tblGrid>
              <a:tr h="597248">
                <a:tc>
                  <a:txBody>
                    <a:bodyPr/>
                    <a:lstStyle/>
                    <a:p>
                      <a:pPr algn="ctr"/>
                      <a:endParaRPr lang="en-US" sz="1400" dirty="0"/>
                    </a:p>
                  </a:txBody>
                  <a:tcPr marL="68580" marR="68580"/>
                </a:tc>
                <a:tc>
                  <a:txBody>
                    <a:bodyPr/>
                    <a:lstStyle/>
                    <a:p>
                      <a:pPr algn="ctr"/>
                      <a:r>
                        <a:rPr lang="en-US" sz="1400" dirty="0"/>
                        <a:t>CHS</a:t>
                      </a:r>
                    </a:p>
                  </a:txBody>
                  <a:tcPr marL="68580" marR="68580"/>
                </a:tc>
                <a:tc>
                  <a:txBody>
                    <a:bodyPr/>
                    <a:lstStyle/>
                    <a:p>
                      <a:pPr algn="ctr"/>
                      <a:r>
                        <a:rPr lang="en-US" sz="1400" dirty="0"/>
                        <a:t>EDRN</a:t>
                      </a:r>
                    </a:p>
                  </a:txBody>
                  <a:tcPr marL="68580" marR="68580"/>
                </a:tc>
                <a:tc>
                  <a:txBody>
                    <a:bodyPr/>
                    <a:lstStyle/>
                    <a:p>
                      <a:pPr algn="ctr"/>
                      <a:r>
                        <a:rPr lang="en-US" sz="1400" dirty="0"/>
                        <a:t>Ogaki</a:t>
                      </a:r>
                    </a:p>
                  </a:txBody>
                  <a:tcPr marL="68580" marR="68580"/>
                </a:tc>
                <a:extLst>
                  <a:ext uri="{0D108BD9-81ED-4DB2-BD59-A6C34878D82A}">
                    <a16:rowId xmlns="" xmlns:a16="http://schemas.microsoft.com/office/drawing/2014/main" val="10000"/>
                  </a:ext>
                </a:extLst>
              </a:tr>
              <a:tr h="316190">
                <a:tc>
                  <a:txBody>
                    <a:bodyPr/>
                    <a:lstStyle/>
                    <a:p>
                      <a:pPr algn="ctr"/>
                      <a:r>
                        <a:rPr lang="en-US" sz="1200" dirty="0"/>
                        <a:t>AUC</a:t>
                      </a:r>
                    </a:p>
                  </a:txBody>
                  <a:tcPr marL="68580" marR="68580"/>
                </a:tc>
                <a:tc>
                  <a:txBody>
                    <a:bodyPr/>
                    <a:lstStyle/>
                    <a:p>
                      <a:pPr algn="ctr"/>
                      <a:r>
                        <a:rPr lang="en-US" sz="1200" dirty="0"/>
                        <a:t>0.75</a:t>
                      </a:r>
                    </a:p>
                  </a:txBody>
                  <a:tcPr marL="68580" marR="68580"/>
                </a:tc>
                <a:tc>
                  <a:txBody>
                    <a:bodyPr/>
                    <a:lstStyle/>
                    <a:p>
                      <a:pPr algn="ctr"/>
                      <a:r>
                        <a:rPr lang="en-US" sz="1200" dirty="0"/>
                        <a:t>0.854</a:t>
                      </a:r>
                    </a:p>
                  </a:txBody>
                  <a:tcPr marL="68580" marR="68580"/>
                </a:tc>
                <a:tc>
                  <a:txBody>
                    <a:bodyPr/>
                    <a:lstStyle/>
                    <a:p>
                      <a:pPr algn="ctr"/>
                      <a:r>
                        <a:rPr lang="en-US" sz="1200" dirty="0"/>
                        <a:t>0.775</a:t>
                      </a:r>
                    </a:p>
                  </a:txBody>
                  <a:tcPr marL="68580" marR="68580"/>
                </a:tc>
                <a:extLst>
                  <a:ext uri="{0D108BD9-81ED-4DB2-BD59-A6C34878D82A}">
                    <a16:rowId xmlns="" xmlns:a16="http://schemas.microsoft.com/office/drawing/2014/main" val="10001"/>
                  </a:ext>
                </a:extLst>
              </a:tr>
              <a:tr h="526984">
                <a:tc>
                  <a:txBody>
                    <a:bodyPr/>
                    <a:lstStyle/>
                    <a:p>
                      <a:pPr algn="ctr"/>
                      <a:r>
                        <a:rPr lang="en-US" sz="1200" dirty="0"/>
                        <a:t>95% CI</a:t>
                      </a:r>
                    </a:p>
                  </a:txBody>
                  <a:tcPr marL="68580" marR="68580"/>
                </a:tc>
                <a:tc>
                  <a:txBody>
                    <a:bodyPr/>
                    <a:lstStyle/>
                    <a:p>
                      <a:pPr algn="ctr"/>
                      <a:r>
                        <a:rPr lang="en-US" sz="1200" dirty="0"/>
                        <a:t>0.62-0.88</a:t>
                      </a:r>
                    </a:p>
                  </a:txBody>
                  <a:tcPr marL="68580" marR="68580"/>
                </a:tc>
                <a:tc>
                  <a:txBody>
                    <a:bodyPr/>
                    <a:lstStyle/>
                    <a:p>
                      <a:pPr algn="ctr"/>
                      <a:r>
                        <a:rPr lang="en-US" sz="1200" dirty="0"/>
                        <a:t>0.74-0.96</a:t>
                      </a:r>
                    </a:p>
                  </a:txBody>
                  <a:tcPr marL="68580" marR="68580"/>
                </a:tc>
                <a:tc>
                  <a:txBody>
                    <a:bodyPr/>
                    <a:lstStyle/>
                    <a:p>
                      <a:pPr algn="ctr"/>
                      <a:r>
                        <a:rPr lang="en-US" sz="1200" dirty="0"/>
                        <a:t>0.74-0.81</a:t>
                      </a:r>
                    </a:p>
                  </a:txBody>
                  <a:tcPr marL="68580" marR="68580"/>
                </a:tc>
                <a:extLst>
                  <a:ext uri="{0D108BD9-81ED-4DB2-BD59-A6C34878D82A}">
                    <a16:rowId xmlns="" xmlns:a16="http://schemas.microsoft.com/office/drawing/2014/main" val="10002"/>
                  </a:ext>
                </a:extLst>
              </a:tr>
              <a:tr h="316190">
                <a:tc>
                  <a:txBody>
                    <a:bodyPr/>
                    <a:lstStyle/>
                    <a:p>
                      <a:pPr algn="ctr"/>
                      <a:r>
                        <a:rPr lang="en-US" sz="1200" dirty="0"/>
                        <a:t>Sens</a:t>
                      </a:r>
                    </a:p>
                  </a:txBody>
                  <a:tcPr marL="68580" marR="68580"/>
                </a:tc>
                <a:tc>
                  <a:txBody>
                    <a:bodyPr/>
                    <a:lstStyle/>
                    <a:p>
                      <a:pPr algn="ctr"/>
                      <a:r>
                        <a:rPr lang="en-US" sz="1200" dirty="0"/>
                        <a:t>40.6%</a:t>
                      </a:r>
                    </a:p>
                  </a:txBody>
                  <a:tcPr marL="68580" marR="68580"/>
                </a:tc>
                <a:tc>
                  <a:txBody>
                    <a:bodyPr/>
                    <a:lstStyle/>
                    <a:p>
                      <a:pPr algn="ctr"/>
                      <a:r>
                        <a:rPr lang="en-US" sz="1200" dirty="0"/>
                        <a:t>54.5%</a:t>
                      </a:r>
                    </a:p>
                  </a:txBody>
                  <a:tcPr marL="68580" marR="68580"/>
                </a:tc>
                <a:tc>
                  <a:txBody>
                    <a:bodyPr/>
                    <a:lstStyle/>
                    <a:p>
                      <a:pPr algn="ctr"/>
                      <a:r>
                        <a:rPr lang="en-US" sz="1200" dirty="0"/>
                        <a:t>51.4%</a:t>
                      </a:r>
                    </a:p>
                  </a:txBody>
                  <a:tcPr marL="68580" marR="68580"/>
                </a:tc>
                <a:extLst>
                  <a:ext uri="{0D108BD9-81ED-4DB2-BD59-A6C34878D82A}">
                    <a16:rowId xmlns="" xmlns:a16="http://schemas.microsoft.com/office/drawing/2014/main" val="10003"/>
                  </a:ext>
                </a:extLst>
              </a:tr>
              <a:tr h="526984">
                <a:tc>
                  <a:txBody>
                    <a:bodyPr/>
                    <a:lstStyle/>
                    <a:p>
                      <a:pPr algn="ctr"/>
                      <a:r>
                        <a:rPr lang="en-US" sz="1200" dirty="0"/>
                        <a:t>95% CI</a:t>
                      </a:r>
                    </a:p>
                  </a:txBody>
                  <a:tcPr marL="68580" marR="68580"/>
                </a:tc>
                <a:tc>
                  <a:txBody>
                    <a:bodyPr/>
                    <a:lstStyle/>
                    <a:p>
                      <a:pPr algn="ctr"/>
                      <a:r>
                        <a:rPr lang="en-US" sz="1200" dirty="0"/>
                        <a:t>0.03-0.72</a:t>
                      </a:r>
                    </a:p>
                  </a:txBody>
                  <a:tcPr marL="68580" marR="68580"/>
                </a:tc>
                <a:tc>
                  <a:txBody>
                    <a:bodyPr/>
                    <a:lstStyle/>
                    <a:p>
                      <a:pPr algn="ctr"/>
                      <a:r>
                        <a:rPr lang="en-US" sz="1200" dirty="0"/>
                        <a:t>0.18-0.85</a:t>
                      </a:r>
                    </a:p>
                  </a:txBody>
                  <a:tcPr marL="68580" marR="68580"/>
                </a:tc>
                <a:tc>
                  <a:txBody>
                    <a:bodyPr/>
                    <a:lstStyle/>
                    <a:p>
                      <a:pPr algn="ctr"/>
                      <a:r>
                        <a:rPr lang="en-US" sz="1200" dirty="0"/>
                        <a:t>0.41-0.59</a:t>
                      </a:r>
                    </a:p>
                  </a:txBody>
                  <a:tcPr marL="68580" marR="68580"/>
                </a:tc>
                <a:extLst>
                  <a:ext uri="{0D108BD9-81ED-4DB2-BD59-A6C34878D82A}">
                    <a16:rowId xmlns="" xmlns:a16="http://schemas.microsoft.com/office/drawing/2014/main" val="10004"/>
                  </a:ext>
                </a:extLst>
              </a:tr>
              <a:tr h="526984">
                <a:tc>
                  <a:txBody>
                    <a:bodyPr/>
                    <a:lstStyle/>
                    <a:p>
                      <a:pPr algn="ctr"/>
                      <a:r>
                        <a:rPr lang="en-US" sz="1200" dirty="0"/>
                        <a:t>Opt</a:t>
                      </a:r>
                      <a:r>
                        <a:rPr lang="en-US" sz="1200" baseline="0" dirty="0"/>
                        <a:t> Spec</a:t>
                      </a:r>
                    </a:p>
                  </a:txBody>
                  <a:tcPr marL="68580" marR="68580" anchor="ctr"/>
                </a:tc>
                <a:tc>
                  <a:txBody>
                    <a:bodyPr/>
                    <a:lstStyle/>
                    <a:p>
                      <a:pPr algn="ctr"/>
                      <a:r>
                        <a:rPr lang="en-US" sz="1200" dirty="0"/>
                        <a:t>76.9%</a:t>
                      </a:r>
                    </a:p>
                  </a:txBody>
                  <a:tcPr marL="68580" marR="68580" anchor="ctr"/>
                </a:tc>
                <a:tc>
                  <a:txBody>
                    <a:bodyPr/>
                    <a:lstStyle/>
                    <a:p>
                      <a:pPr algn="ctr"/>
                      <a:r>
                        <a:rPr lang="en-US" sz="1200" dirty="0"/>
                        <a:t>72.2%</a:t>
                      </a:r>
                    </a:p>
                  </a:txBody>
                  <a:tcPr marL="68580" marR="68580" anchor="ctr"/>
                </a:tc>
                <a:tc>
                  <a:txBody>
                    <a:bodyPr/>
                    <a:lstStyle/>
                    <a:p>
                      <a:pPr algn="ctr"/>
                      <a:r>
                        <a:rPr lang="en-US" sz="1200" dirty="0"/>
                        <a:t>84.7%</a:t>
                      </a:r>
                    </a:p>
                  </a:txBody>
                  <a:tcPr marL="68580" marR="68580" anchor="ctr"/>
                </a:tc>
                <a:extLst>
                  <a:ext uri="{0D108BD9-81ED-4DB2-BD59-A6C34878D82A}">
                    <a16:rowId xmlns="" xmlns:a16="http://schemas.microsoft.com/office/drawing/2014/main" val="10005"/>
                  </a:ext>
                </a:extLst>
              </a:tr>
              <a:tr h="526984">
                <a:tc>
                  <a:txBody>
                    <a:bodyPr/>
                    <a:lstStyle/>
                    <a:p>
                      <a:pPr algn="ctr"/>
                      <a:r>
                        <a:rPr lang="en-US" sz="1200" dirty="0"/>
                        <a:t>Opt Sens</a:t>
                      </a:r>
                    </a:p>
                  </a:txBody>
                  <a:tcPr marL="68580" marR="68580" anchor="ctr"/>
                </a:tc>
                <a:tc>
                  <a:txBody>
                    <a:bodyPr/>
                    <a:lstStyle/>
                    <a:p>
                      <a:pPr algn="ctr"/>
                      <a:r>
                        <a:rPr lang="en-US" sz="1200" dirty="0"/>
                        <a:t>68.8%</a:t>
                      </a:r>
                    </a:p>
                  </a:txBody>
                  <a:tcPr marL="68580" marR="68580" anchor="ctr"/>
                </a:tc>
                <a:tc>
                  <a:txBody>
                    <a:bodyPr/>
                    <a:lstStyle/>
                    <a:p>
                      <a:pPr algn="ctr"/>
                      <a:r>
                        <a:rPr lang="en-US" sz="1200" dirty="0"/>
                        <a:t>84.8%</a:t>
                      </a:r>
                    </a:p>
                  </a:txBody>
                  <a:tcPr marL="68580" marR="68580" anchor="ctr"/>
                </a:tc>
                <a:tc>
                  <a:txBody>
                    <a:bodyPr/>
                    <a:lstStyle/>
                    <a:p>
                      <a:pPr algn="ctr"/>
                      <a:r>
                        <a:rPr lang="en-US" sz="1200" dirty="0"/>
                        <a:t>61.7%</a:t>
                      </a:r>
                    </a:p>
                  </a:txBody>
                  <a:tcPr marL="68580" marR="68580" anchor="ctr"/>
                </a:tc>
                <a:extLst>
                  <a:ext uri="{0D108BD9-81ED-4DB2-BD59-A6C34878D82A}">
                    <a16:rowId xmlns="" xmlns:a16="http://schemas.microsoft.com/office/drawing/2014/main" val="10006"/>
                  </a:ext>
                </a:extLst>
              </a:tr>
            </a:tbl>
          </a:graphicData>
        </a:graphic>
      </p:graphicFrame>
      <p:sp>
        <p:nvSpPr>
          <p:cNvPr id="3" name="TextBox 2"/>
          <p:cNvSpPr txBox="1"/>
          <p:nvPr/>
        </p:nvSpPr>
        <p:spPr>
          <a:xfrm>
            <a:off x="6096000" y="5638800"/>
            <a:ext cx="2578313" cy="369332"/>
          </a:xfrm>
          <a:prstGeom prst="rect">
            <a:avLst/>
          </a:prstGeom>
          <a:noFill/>
        </p:spPr>
        <p:txBody>
          <a:bodyPr wrap="none" rtlCol="0">
            <a:spAutoFit/>
          </a:bodyPr>
          <a:lstStyle/>
          <a:p>
            <a:pPr algn="ctr" fontAlgn="auto">
              <a:spcBef>
                <a:spcPts val="0"/>
              </a:spcBef>
              <a:spcAft>
                <a:spcPts val="0"/>
              </a:spcAft>
            </a:pPr>
            <a:r>
              <a:rPr lang="en-US" dirty="0">
                <a:solidFill>
                  <a:prstClr val="black"/>
                </a:solidFill>
                <a:latin typeface="Gill Sans MT"/>
              </a:rPr>
              <a:t>Equal weight combination</a:t>
            </a:r>
          </a:p>
        </p:txBody>
      </p:sp>
      <p:sp>
        <p:nvSpPr>
          <p:cNvPr id="6" name="Title 5">
            <a:extLst>
              <a:ext uri="{FF2B5EF4-FFF2-40B4-BE49-F238E27FC236}">
                <a16:creationId xmlns="" xmlns:a16="http://schemas.microsoft.com/office/drawing/2014/main" id="{AAD83079-5B3B-48B7-96D1-9863766603B2}"/>
              </a:ext>
            </a:extLst>
          </p:cNvPr>
          <p:cNvSpPr>
            <a:spLocks noGrp="1"/>
          </p:cNvSpPr>
          <p:nvPr>
            <p:ph type="title"/>
          </p:nvPr>
        </p:nvSpPr>
        <p:spPr>
          <a:xfrm>
            <a:off x="1066800" y="274320"/>
            <a:ext cx="7866888" cy="1143000"/>
          </a:xfrm>
        </p:spPr>
        <p:txBody>
          <a:bodyPr>
            <a:normAutofit fontScale="90000"/>
          </a:bodyPr>
          <a:lstStyle/>
          <a:p>
            <a:r>
              <a:rPr lang="en-US" dirty="0"/>
              <a:t>Panel performance across all 3 sample sets</a:t>
            </a:r>
          </a:p>
        </p:txBody>
      </p:sp>
    </p:spTree>
    <p:extLst>
      <p:ext uri="{BB962C8B-B14F-4D97-AF65-F5344CB8AC3E}">
        <p14:creationId xmlns:p14="http://schemas.microsoft.com/office/powerpoint/2010/main" val="423321499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D22C0F6-6B5C-48AD-A1F3-635C1BB996EB}"/>
              </a:ext>
            </a:extLst>
          </p:cNvPr>
          <p:cNvSpPr txBox="1">
            <a:spLocks/>
          </p:cNvSpPr>
          <p:nvPr/>
        </p:nvSpPr>
        <p:spPr>
          <a:xfrm>
            <a:off x="1066800" y="762000"/>
            <a:ext cx="7848600" cy="1295400"/>
          </a:xfrm>
          <a:prstGeom prst="rect">
            <a:avLst/>
          </a:prstGeom>
        </p:spPr>
        <p:txBody>
          <a:bodyPr anchor="ctr">
            <a:normAutofit fontScale="75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smtClean="0">
                <a:solidFill>
                  <a:srgbClr val="000000"/>
                </a:solidFill>
              </a:rPr>
              <a:t>Protein and </a:t>
            </a:r>
            <a:r>
              <a:rPr lang="en-US" dirty="0" err="1" smtClean="0">
                <a:solidFill>
                  <a:srgbClr val="000000"/>
                </a:solidFill>
              </a:rPr>
              <a:t>glycomic</a:t>
            </a:r>
            <a:r>
              <a:rPr lang="en-US" dirty="0" smtClean="0">
                <a:solidFill>
                  <a:srgbClr val="000000"/>
                </a:solidFill>
              </a:rPr>
              <a:t> plasma markers for early detection of adenoma and colon cancer</a:t>
            </a:r>
            <a:endParaRPr lang="en-US" dirty="0">
              <a:solidFill>
                <a:srgbClr val="000000"/>
              </a:solidFill>
            </a:endParaRPr>
          </a:p>
        </p:txBody>
      </p:sp>
      <p:sp>
        <p:nvSpPr>
          <p:cNvPr id="5" name="Subtitle 2">
            <a:extLst>
              <a:ext uri="{FF2B5EF4-FFF2-40B4-BE49-F238E27FC236}">
                <a16:creationId xmlns="" xmlns:a16="http://schemas.microsoft.com/office/drawing/2014/main" id="{58234DDB-D2B8-4066-A1D6-6F339F12B66E}"/>
              </a:ext>
            </a:extLst>
          </p:cNvPr>
          <p:cNvSpPr txBox="1">
            <a:spLocks/>
          </p:cNvSpPr>
          <p:nvPr/>
        </p:nvSpPr>
        <p:spPr>
          <a:xfrm>
            <a:off x="1524001" y="2286000"/>
            <a:ext cx="6700520" cy="1176834"/>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accent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accent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accent2"/>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accent3"/>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accent4"/>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a:buNone/>
            </a:pPr>
            <a:r>
              <a:rPr lang="en-US" dirty="0" smtClean="0">
                <a:solidFill>
                  <a:schemeClr val="tx1"/>
                </a:solidFill>
              </a:rPr>
              <a:t>Gut, 2018 Mar, 67(3): 473-484. PMID: 27821646  PMC:5420499</a:t>
            </a:r>
            <a:endParaRPr lang="en-US" dirty="0">
              <a:solidFill>
                <a:schemeClr val="tx1"/>
              </a:solidFill>
            </a:endParaRPr>
          </a:p>
        </p:txBody>
      </p:sp>
    </p:spTree>
    <p:extLst>
      <p:ext uri="{BB962C8B-B14F-4D97-AF65-F5344CB8AC3E}">
        <p14:creationId xmlns:p14="http://schemas.microsoft.com/office/powerpoint/2010/main" val="177565534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228600"/>
            <a:ext cx="9144000" cy="9144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anose="02020603050405020304" pitchFamily="18" charset="0"/>
              </a:defRPr>
            </a:lvl1pPr>
            <a:lvl2pPr marL="742950"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800" dirty="0" smtClean="0">
                <a:latin typeface="Arial" panose="020B0604020202020204" pitchFamily="34" charset="0"/>
              </a:rPr>
              <a:t>Overview </a:t>
            </a:r>
            <a:endParaRPr lang="en-US" altLang="en-US" sz="4800" dirty="0">
              <a:latin typeface="Arial" panose="020B0604020202020204" pitchFamily="34" charset="0"/>
              <a:cs typeface="Arial" panose="020B0604020202020204" pitchFamily="34" charset="0"/>
            </a:endParaRPr>
          </a:p>
        </p:txBody>
      </p:sp>
      <p:sp>
        <p:nvSpPr>
          <p:cNvPr id="4" name="Text Box 5"/>
          <p:cNvSpPr txBox="1">
            <a:spLocks noChangeArrowheads="1"/>
          </p:cNvSpPr>
          <p:nvPr/>
        </p:nvSpPr>
        <p:spPr bwMode="auto">
          <a:xfrm>
            <a:off x="304800" y="3048004"/>
            <a:ext cx="8572500"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98463" indent="-398463" algn="l" eaLnBrk="0" hangingPunct="0">
              <a:spcBef>
                <a:spcPct val="20000"/>
              </a:spcBef>
              <a:buChar char="•"/>
              <a:defRPr sz="3200">
                <a:solidFill>
                  <a:schemeClr val="tx1"/>
                </a:solidFill>
                <a:latin typeface="Times New Roman" panose="02020603050405020304" pitchFamily="18" charset="0"/>
              </a:defRPr>
            </a:lvl1pPr>
            <a:lvl2pPr marL="512763" indent="-285750" algn="l" eaLnBrk="0" hangingPunct="0">
              <a:spcBef>
                <a:spcPct val="20000"/>
              </a:spcBef>
              <a:buChar char="–"/>
              <a:defRPr sz="2800">
                <a:solidFill>
                  <a:schemeClr val="tx1"/>
                </a:solidFill>
                <a:latin typeface="Times New Roman" panose="02020603050405020304" pitchFamily="18" charset="0"/>
              </a:defRPr>
            </a:lvl2pPr>
            <a:lvl3pPr marL="1143000" indent="-228600" algn="l" eaLnBrk="0" hangingPunct="0">
              <a:spcBef>
                <a:spcPct val="20000"/>
              </a:spcBef>
              <a:buChar char="•"/>
              <a:defRPr sz="2400">
                <a:solidFill>
                  <a:schemeClr val="tx1"/>
                </a:solidFill>
                <a:latin typeface="Times New Roman" panose="02020603050405020304" pitchFamily="18" charset="0"/>
              </a:defRPr>
            </a:lvl3pPr>
            <a:lvl4pPr marL="1600200" indent="-228600" algn="l" eaLnBrk="0" hangingPunct="0">
              <a:spcBef>
                <a:spcPct val="20000"/>
              </a:spcBef>
              <a:buChar char="–"/>
              <a:defRPr sz="2000">
                <a:solidFill>
                  <a:schemeClr val="tx1"/>
                </a:solidFill>
                <a:latin typeface="Times New Roman" panose="02020603050405020304" pitchFamily="18" charset="0"/>
              </a:defRPr>
            </a:lvl4pPr>
            <a:lvl5pPr marL="2057400" indent="-228600" algn="l" eaLnBrk="0" hangingPunct="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spcAft>
                <a:spcPts val="1200"/>
              </a:spcAft>
              <a:tabLst>
                <a:tab pos="633413" algn="l"/>
                <a:tab pos="690563" algn="l"/>
              </a:tabLst>
            </a:pPr>
            <a:r>
              <a:rPr lang="en-US" altLang="en-US" sz="3600" dirty="0" smtClean="0">
                <a:solidFill>
                  <a:schemeClr val="tx2"/>
                </a:solidFill>
                <a:latin typeface="Arial" panose="020B0604020202020204" pitchFamily="34" charset="0"/>
              </a:rPr>
              <a:t>Methylation markers as a complement to </a:t>
            </a:r>
            <a:r>
              <a:rPr lang="en-US" altLang="en-US" sz="3600" dirty="0" err="1" smtClean="0">
                <a:solidFill>
                  <a:schemeClr val="tx2"/>
                </a:solidFill>
                <a:latin typeface="Arial" panose="020B0604020202020204" pitchFamily="34" charset="0"/>
              </a:rPr>
              <a:t>CancerSEEK</a:t>
            </a:r>
            <a:endParaRPr lang="en-US" altLang="en-US" sz="3600" dirty="0" smtClean="0">
              <a:solidFill>
                <a:schemeClr val="tx2"/>
              </a:solidFill>
              <a:latin typeface="Arial" panose="020B0604020202020204" pitchFamily="34" charset="0"/>
            </a:endParaRPr>
          </a:p>
          <a:p>
            <a:pPr eaLnBrk="1" hangingPunct="1">
              <a:spcBef>
                <a:spcPct val="0"/>
              </a:spcBef>
              <a:spcAft>
                <a:spcPts val="1200"/>
              </a:spcAft>
              <a:tabLst>
                <a:tab pos="633413" algn="l"/>
                <a:tab pos="690563" algn="l"/>
              </a:tabLst>
            </a:pPr>
            <a:r>
              <a:rPr lang="en-US" altLang="en-US" sz="3600" dirty="0" smtClean="0">
                <a:solidFill>
                  <a:schemeClr val="tx2"/>
                </a:solidFill>
                <a:latin typeface="Arial" panose="020B0604020202020204" pitchFamily="34" charset="0"/>
              </a:rPr>
              <a:t>Assays for screen detection of CRC and adenoma</a:t>
            </a:r>
          </a:p>
        </p:txBody>
      </p:sp>
      <p:sp>
        <p:nvSpPr>
          <p:cNvPr id="5" name="TextBox 4"/>
          <p:cNvSpPr txBox="1"/>
          <p:nvPr/>
        </p:nvSpPr>
        <p:spPr>
          <a:xfrm>
            <a:off x="609600" y="1981200"/>
            <a:ext cx="2743200" cy="707886"/>
          </a:xfrm>
          <a:prstGeom prst="rect">
            <a:avLst/>
          </a:prstGeom>
          <a:solidFill>
            <a:schemeClr val="bg2"/>
          </a:solidFill>
        </p:spPr>
        <p:txBody>
          <a:bodyPr wrap="square" rtlCol="0">
            <a:spAutoFit/>
          </a:bodyPr>
          <a:lstStyle/>
          <a:p>
            <a:pPr algn="l"/>
            <a:r>
              <a:rPr lang="en-US" sz="4000" dirty="0" smtClean="0"/>
              <a:t>Set Asides</a:t>
            </a:r>
            <a:endParaRPr lang="en-US" sz="4000" dirty="0"/>
          </a:p>
        </p:txBody>
      </p:sp>
    </p:spTree>
    <p:extLst>
      <p:ext uri="{BB962C8B-B14F-4D97-AF65-F5344CB8AC3E}">
        <p14:creationId xmlns:p14="http://schemas.microsoft.com/office/powerpoint/2010/main" val="36049970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381000"/>
            <a:ext cx="9144000" cy="990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000" dirty="0" smtClean="0">
                <a:solidFill>
                  <a:srgbClr val="FFFFFF"/>
                </a:solidFill>
                <a:latin typeface="Arial" charset="0"/>
              </a:rPr>
              <a:t>Blood-based Testing for CRC</a:t>
            </a:r>
            <a:endParaRPr lang="en-US" sz="4000" dirty="0">
              <a:solidFill>
                <a:srgbClr val="FFFFFF"/>
              </a:solidFill>
              <a:latin typeface="Arial" charset="0"/>
              <a:cs typeface="Arial" charset="0"/>
            </a:endParaRPr>
          </a:p>
        </p:txBody>
      </p:sp>
      <p:sp>
        <p:nvSpPr>
          <p:cNvPr id="28675" name="Text Box 3"/>
          <p:cNvSpPr txBox="1">
            <a:spLocks noChangeArrowheads="1"/>
          </p:cNvSpPr>
          <p:nvPr/>
        </p:nvSpPr>
        <p:spPr bwMode="auto">
          <a:xfrm>
            <a:off x="190500" y="1676400"/>
            <a:ext cx="8763000"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571500">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l">
              <a:spcBef>
                <a:spcPct val="50000"/>
              </a:spcBef>
              <a:buFontTx/>
              <a:buChar char="•"/>
            </a:pPr>
            <a:r>
              <a:rPr lang="en-US" sz="2800" dirty="0" smtClean="0">
                <a:solidFill>
                  <a:srgbClr val="FFFF00"/>
                </a:solidFill>
              </a:rPr>
              <a:t>A blood test for CRC screening would increase compliance and enhance options for testing</a:t>
            </a:r>
          </a:p>
          <a:p>
            <a:pPr algn="l">
              <a:spcBef>
                <a:spcPct val="50000"/>
              </a:spcBef>
              <a:buFontTx/>
              <a:buChar char="•"/>
            </a:pPr>
            <a:r>
              <a:rPr lang="en-US" sz="2800" dirty="0" err="1" smtClean="0">
                <a:solidFill>
                  <a:srgbClr val="FFFF00"/>
                </a:solidFill>
              </a:rPr>
              <a:t>Septin</a:t>
            </a:r>
            <a:r>
              <a:rPr lang="en-US" sz="2800" dirty="0" smtClean="0">
                <a:solidFill>
                  <a:srgbClr val="FFFF00"/>
                </a:solidFill>
              </a:rPr>
              <a:t>  9, a marker of aberrant methylation, is the only approved blood test, but has limited sensitivity</a:t>
            </a:r>
          </a:p>
          <a:p>
            <a:pPr algn="l">
              <a:spcBef>
                <a:spcPct val="50000"/>
              </a:spcBef>
              <a:buFontTx/>
              <a:buChar char="•"/>
            </a:pPr>
            <a:r>
              <a:rPr lang="en-US" sz="2800" dirty="0" smtClean="0">
                <a:solidFill>
                  <a:srgbClr val="FFFF00"/>
                </a:solidFill>
              </a:rPr>
              <a:t>EDRN is evaluating </a:t>
            </a:r>
            <a:r>
              <a:rPr lang="en-US" sz="2800" dirty="0" err="1" smtClean="0">
                <a:solidFill>
                  <a:srgbClr val="FFFF00"/>
                </a:solidFill>
              </a:rPr>
              <a:t>ctDNA</a:t>
            </a:r>
            <a:r>
              <a:rPr lang="en-US" sz="2800" dirty="0" smtClean="0">
                <a:solidFill>
                  <a:srgbClr val="FFFF00"/>
                </a:solidFill>
              </a:rPr>
              <a:t> + protein (</a:t>
            </a:r>
            <a:r>
              <a:rPr lang="en-US" sz="2800" dirty="0" err="1" smtClean="0">
                <a:solidFill>
                  <a:srgbClr val="FFFF00"/>
                </a:solidFill>
              </a:rPr>
              <a:t>CancerSEEK</a:t>
            </a:r>
            <a:r>
              <a:rPr lang="en-US" sz="2800" dirty="0" smtClean="0">
                <a:solidFill>
                  <a:srgbClr val="FFFF00"/>
                </a:solidFill>
              </a:rPr>
              <a:t>)</a:t>
            </a:r>
            <a:r>
              <a:rPr lang="en-US" sz="2800" dirty="0">
                <a:solidFill>
                  <a:srgbClr val="FFFF00"/>
                </a:solidFill>
              </a:rPr>
              <a:t> </a:t>
            </a:r>
            <a:r>
              <a:rPr lang="en-US" sz="2800" dirty="0" smtClean="0">
                <a:solidFill>
                  <a:srgbClr val="FFFF00"/>
                </a:solidFill>
              </a:rPr>
              <a:t>for screening and monitoring of CRC</a:t>
            </a:r>
          </a:p>
          <a:p>
            <a:pPr algn="l">
              <a:spcBef>
                <a:spcPct val="50000"/>
              </a:spcBef>
              <a:buFontTx/>
              <a:buChar char="•"/>
            </a:pPr>
            <a:r>
              <a:rPr lang="en-US" sz="2800" dirty="0" smtClean="0">
                <a:solidFill>
                  <a:srgbClr val="FFFF00"/>
                </a:solidFill>
              </a:rPr>
              <a:t>Markers of aberrantly methylated genes may be informative and complementary to </a:t>
            </a:r>
            <a:r>
              <a:rPr lang="en-US" sz="2800" dirty="0" err="1" smtClean="0">
                <a:solidFill>
                  <a:srgbClr val="FFFF00"/>
                </a:solidFill>
              </a:rPr>
              <a:t>CancerSEEK</a:t>
            </a:r>
            <a:endParaRPr lang="en-US" sz="2800" dirty="0" smtClean="0">
              <a:solidFill>
                <a:srgbClr val="FFFF00"/>
              </a:solidFill>
            </a:endParaRPr>
          </a:p>
        </p:txBody>
      </p:sp>
    </p:spTree>
    <p:extLst>
      <p:ext uri="{BB962C8B-B14F-4D97-AF65-F5344CB8AC3E}">
        <p14:creationId xmlns:p14="http://schemas.microsoft.com/office/powerpoint/2010/main" val="24364048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381000"/>
            <a:ext cx="9144000" cy="990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000" dirty="0" smtClean="0">
                <a:solidFill>
                  <a:srgbClr val="FFFFFF"/>
                </a:solidFill>
                <a:latin typeface="Arial" charset="0"/>
              </a:rPr>
              <a:t>Aims of our Set Aside Project</a:t>
            </a:r>
            <a:endParaRPr lang="en-US" sz="4000" dirty="0">
              <a:solidFill>
                <a:srgbClr val="FFFFFF"/>
              </a:solidFill>
              <a:latin typeface="Arial" charset="0"/>
              <a:cs typeface="Arial" charset="0"/>
            </a:endParaRPr>
          </a:p>
        </p:txBody>
      </p:sp>
      <p:sp>
        <p:nvSpPr>
          <p:cNvPr id="28675" name="Text Box 3"/>
          <p:cNvSpPr txBox="1">
            <a:spLocks noChangeArrowheads="1"/>
          </p:cNvSpPr>
          <p:nvPr/>
        </p:nvSpPr>
        <p:spPr bwMode="auto">
          <a:xfrm>
            <a:off x="378823" y="1905000"/>
            <a:ext cx="8763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571500">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algn="l">
              <a:spcBef>
                <a:spcPts val="0"/>
              </a:spcBef>
              <a:spcAft>
                <a:spcPts val="0"/>
              </a:spcAft>
            </a:pPr>
            <a:r>
              <a:rPr lang="en-US" sz="2800" b="1" dirty="0">
                <a:solidFill>
                  <a:srgbClr val="FFFF00"/>
                </a:solidFill>
                <a:latin typeface="Arial" panose="020B0604020202020204" pitchFamily="34" charset="0"/>
                <a:ea typeface="MS Minngs"/>
                <a:cs typeface="Times New Roman" panose="02020603050405020304" pitchFamily="18" charset="0"/>
              </a:rPr>
              <a:t>AIM 1.</a:t>
            </a:r>
            <a:r>
              <a:rPr lang="en-US" sz="2800" dirty="0">
                <a:solidFill>
                  <a:srgbClr val="FFFF00"/>
                </a:solidFill>
                <a:latin typeface="Arial" panose="020B0604020202020204" pitchFamily="34" charset="0"/>
                <a:ea typeface="MS Minngs"/>
                <a:cs typeface="Times New Roman" panose="02020603050405020304" pitchFamily="18" charset="0"/>
              </a:rPr>
              <a:t> </a:t>
            </a:r>
            <a:r>
              <a:rPr lang="en-US" sz="2800" b="1" dirty="0" smtClean="0">
                <a:solidFill>
                  <a:srgbClr val="FFFF00"/>
                </a:solidFill>
                <a:latin typeface="Arial" panose="020B0604020202020204" pitchFamily="34" charset="0"/>
                <a:ea typeface="MS Minngs"/>
                <a:cs typeface="Times New Roman" panose="02020603050405020304" pitchFamily="18" charset="0"/>
              </a:rPr>
              <a:t>Hypothesis:</a:t>
            </a:r>
            <a:r>
              <a:rPr lang="en-US" sz="2800" dirty="0" smtClean="0">
                <a:solidFill>
                  <a:srgbClr val="FFFF00"/>
                </a:solidFill>
                <a:latin typeface="Arial" panose="020B0604020202020204" pitchFamily="34" charset="0"/>
                <a:ea typeface="MS Minngs"/>
                <a:cs typeface="Times New Roman" panose="02020603050405020304" pitchFamily="18" charset="0"/>
              </a:rPr>
              <a:t> </a:t>
            </a:r>
            <a:r>
              <a:rPr lang="en-US" sz="2800" dirty="0" err="1"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ctDNA</a:t>
            </a:r>
            <a:r>
              <a:rPr lang="en-US" sz="2800"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/proteins </a:t>
            </a:r>
            <a:r>
              <a:rPr lang="en-US" sz="2800"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and aberrantly methylated genes </a:t>
            </a:r>
            <a:r>
              <a:rPr lang="en-US" sz="2800"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will be more sensitive and specific </a:t>
            </a:r>
            <a:r>
              <a:rPr lang="en-US" sz="2800"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for detection of colorectal </a:t>
            </a:r>
            <a:r>
              <a:rPr lang="en-US" sz="2800"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cancer than either marker panel alone.  </a:t>
            </a:r>
            <a:endParaRPr lang="en-US" sz="3200" dirty="0">
              <a:solidFill>
                <a:srgbClr val="FFFF00"/>
              </a:solidFill>
              <a:latin typeface="Times" panose="02020603050405020304" pitchFamily="18" charset="0"/>
              <a:ea typeface="Times New Roman" panose="02020603050405020304" pitchFamily="18" charset="0"/>
              <a:cs typeface="Times New Roman" panose="02020603050405020304" pitchFamily="18" charset="0"/>
            </a:endParaRPr>
          </a:p>
          <a:p>
            <a:pPr marL="0" algn="l">
              <a:spcBef>
                <a:spcPts val="0"/>
              </a:spcBef>
              <a:spcAft>
                <a:spcPts val="0"/>
              </a:spcAft>
            </a:pPr>
            <a:r>
              <a:rPr lang="en-US" sz="2800"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a:t>
            </a:r>
            <a:endParaRPr lang="en-US" sz="3200" dirty="0">
              <a:solidFill>
                <a:srgbClr val="FFFF00"/>
              </a:solidFill>
              <a:latin typeface="Times" panose="02020603050405020304" pitchFamily="18" charset="0"/>
              <a:ea typeface="Times New Roman" panose="02020603050405020304" pitchFamily="18" charset="0"/>
              <a:cs typeface="Times New Roman" panose="02020603050405020304" pitchFamily="18" charset="0"/>
            </a:endParaRPr>
          </a:p>
          <a:p>
            <a:pPr marL="0" algn="l">
              <a:spcBef>
                <a:spcPts val="0"/>
              </a:spcBef>
              <a:spcAft>
                <a:spcPts val="0"/>
              </a:spcAft>
            </a:pPr>
            <a:r>
              <a:rPr lang="en-US" sz="2800" b="1" dirty="0">
                <a:solidFill>
                  <a:srgbClr val="FFFF00"/>
                </a:solidFill>
                <a:latin typeface="Arial" panose="020B0604020202020204" pitchFamily="34" charset="0"/>
                <a:ea typeface="MS Minngs"/>
                <a:cs typeface="Times New Roman" panose="02020603050405020304" pitchFamily="18" charset="0"/>
              </a:rPr>
              <a:t>AIM 2.</a:t>
            </a:r>
            <a:r>
              <a:rPr lang="en-US" sz="2800" dirty="0">
                <a:solidFill>
                  <a:srgbClr val="FFFF00"/>
                </a:solidFill>
                <a:latin typeface="Arial" panose="020B0604020202020204" pitchFamily="34" charset="0"/>
                <a:ea typeface="MS Minngs"/>
                <a:cs typeface="Times New Roman" panose="02020603050405020304" pitchFamily="18" charset="0"/>
              </a:rPr>
              <a:t> </a:t>
            </a:r>
            <a:r>
              <a:rPr lang="en-US" sz="2800" b="1" dirty="0">
                <a:solidFill>
                  <a:srgbClr val="FFFF00"/>
                </a:solidFill>
                <a:latin typeface="Arial" panose="020B0604020202020204" pitchFamily="34" charset="0"/>
                <a:ea typeface="MS Minngs"/>
                <a:cs typeface="Times New Roman" panose="02020603050405020304" pitchFamily="18" charset="0"/>
              </a:rPr>
              <a:t>Hypothesis:</a:t>
            </a:r>
            <a:r>
              <a:rPr lang="en-US" sz="2800" dirty="0">
                <a:solidFill>
                  <a:srgbClr val="FFFF00"/>
                </a:solidFill>
                <a:latin typeface="Arial" panose="020B0604020202020204" pitchFamily="34" charset="0"/>
                <a:ea typeface="MS Minngs"/>
                <a:cs typeface="Times New Roman" panose="02020603050405020304" pitchFamily="18" charset="0"/>
              </a:rPr>
              <a:t> </a:t>
            </a:r>
            <a:r>
              <a:rPr lang="en-US" sz="2800" dirty="0" err="1"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ctDNA</a:t>
            </a:r>
            <a:r>
              <a:rPr lang="en-US" sz="2800"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/proteins and </a:t>
            </a:r>
            <a:r>
              <a:rPr lang="en-US" sz="2800"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aberrantly methylated genes </a:t>
            </a:r>
            <a:r>
              <a:rPr lang="en-US" sz="2800" dirty="0">
                <a:solidFill>
                  <a:srgbClr val="FFFF00"/>
                </a:solidFill>
                <a:latin typeface="Arial" panose="020B0604020202020204" pitchFamily="34" charset="0"/>
                <a:ea typeface="Times New Roman" panose="02020603050405020304" pitchFamily="18" charset="0"/>
              </a:rPr>
              <a:t>will be better for monitoring of CRC patients with regional metastatic disease (stage III) than either panel of markers alone.</a:t>
            </a:r>
            <a:endParaRPr lang="en-US" sz="3200" dirty="0">
              <a:solidFill>
                <a:srgbClr val="FFFF00"/>
              </a:solidFill>
              <a:latin typeface="Times"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xmlns:p14="http://schemas.microsoft.com/office/powerpoint/2010/mai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oscopic Colorectal Cancer Screening Slides 5-6-02">
  <a:themeElements>
    <a:clrScheme name="Endoscopic Colorectal Cancer Screening Slides 5-6-0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Endoscopic Colorectal Cancer Screening Slides 5-6-0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ndoscopic Colorectal Cancer Screening Slides 5-6-0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ndoscopic Colorectal Cancer Screening Slides 5-6-0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ndoscopic Colorectal Cancer Screening Slides 5-6-0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ndoscopic Colorectal Cancer Screening Slides 5-6-0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ndoscopic Colorectal Cancer Screening Slides 5-6-0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ndoscopic Colorectal Cancer Screening Slides 5-6-0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ndoscopic Colorectal Cancer Screening Slides 5-6-0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olstic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 xmlns:thm15="http://schemas.microsoft.com/office/thememl/2012/main" name="Fred Hutch Presentation Template_Wide" id="{0EE9A416-1F13-4724-AC16-62AF97C2C7E1}" vid="{CA1966DA-7AE9-49F5-AE12-992CFEDAA41C}"/>
    </a:ext>
  </a:extLst>
</a:theme>
</file>

<file path=ppt/theme/theme3.xml><?xml version="1.0" encoding="utf-8"?>
<a:theme xmlns:a="http://schemas.openxmlformats.org/drawingml/2006/main" name="1_Solstic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 xmlns:thm15="http://schemas.microsoft.com/office/thememl/2012/main" name="Fred Hutch Presentation Template_Wide" id="{0EE9A416-1F13-4724-AC16-62AF97C2C7E1}" vid="{CA1966DA-7AE9-49F5-AE12-992CFEDAA41C}"/>
    </a:ext>
  </a:extLst>
</a:theme>
</file>

<file path=ppt/theme/theme4.xml><?xml version="1.0" encoding="utf-8"?>
<a:theme xmlns:a="http://schemas.openxmlformats.org/drawingml/2006/main" name="2_Endoscopic Colorectal Cancer Screening Slides 5-6-02">
  <a:themeElements>
    <a:clrScheme name="Endoscopic Colorectal Cancer Screening Slides 5-6-0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Endoscopic Colorectal Cancer Screening Slides 5-6-0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ndoscopic Colorectal Cancer Screening Slides 5-6-0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ndoscopic Colorectal Cancer Screening Slides 5-6-0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ndoscopic Colorectal Cancer Screening Slides 5-6-0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ndoscopic Colorectal Cancer Screening Slides 5-6-0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ndoscopic Colorectal Cancer Screening Slides 5-6-0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ndoscopic Colorectal Cancer Screening Slides 5-6-0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ndoscopic Colorectal Cancer Screening Slides 5-6-0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Solstic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 xmlns:thm15="http://schemas.microsoft.com/office/thememl/2012/main" name="Fred Hutch Presentation Template_Wide" id="{0EE9A416-1F13-4724-AC16-62AF97C2C7E1}" vid="{CA1966DA-7AE9-49F5-AE12-992CFEDAA41C}"/>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20214</TotalTime>
  <Words>461</Words>
  <Application>Microsoft Macintosh PowerPoint</Application>
  <PresentationFormat>On-screen Show (4:3)</PresentationFormat>
  <Paragraphs>66</Paragraphs>
  <Slides>13</Slides>
  <Notes>1</Notes>
  <HiddenSlides>0</HiddenSlides>
  <MMClips>0</MMClips>
  <ScaleCrop>false</ScaleCrop>
  <HeadingPairs>
    <vt:vector size="4" baseType="variant">
      <vt:variant>
        <vt:lpstr>Theme</vt:lpstr>
      </vt:variant>
      <vt:variant>
        <vt:i4>5</vt:i4>
      </vt:variant>
      <vt:variant>
        <vt:lpstr>Slide Titles</vt:lpstr>
      </vt:variant>
      <vt:variant>
        <vt:i4>13</vt:i4>
      </vt:variant>
    </vt:vector>
  </HeadingPairs>
  <TitlesOfParts>
    <vt:vector size="18" baseType="lpstr">
      <vt:lpstr>Endoscopic Colorectal Cancer Screening Slides 5-6-02</vt:lpstr>
      <vt:lpstr>Solstice</vt:lpstr>
      <vt:lpstr>1_Solstice</vt:lpstr>
      <vt:lpstr>2_Endoscopic Colorectal Cancer Screening Slides 5-6-02</vt:lpstr>
      <vt:lpstr>2_Solstice</vt:lpstr>
      <vt:lpstr>PowerPoint Presentation</vt:lpstr>
      <vt:lpstr>PowerPoint Presentation</vt:lpstr>
      <vt:lpstr>PowerPoint Presentation</vt:lpstr>
      <vt:lpstr>Fred Hutch CVC:  Intended clinical applications</vt:lpstr>
      <vt:lpstr>Panel performance across all 3 sample sets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Pittsburgh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Schoen</dc:creator>
  <cp:lastModifiedBy>Robert Schoen</cp:lastModifiedBy>
  <cp:revision>178</cp:revision>
  <dcterms:created xsi:type="dcterms:W3CDTF">2009-05-27T14:01:43Z</dcterms:created>
  <dcterms:modified xsi:type="dcterms:W3CDTF">2018-09-06T02:07:05Z</dcterms:modified>
</cp:coreProperties>
</file>