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2.xml" ContentType="application/vnd.openxmlformats-officedocument.theme+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theme/theme14.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theme/theme17.xml" ContentType="application/vnd.openxmlformats-officedocument.theme+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1" r:id="rId2"/>
    <p:sldMasterId id="2147483673" r:id="rId3"/>
    <p:sldMasterId id="2147483685" r:id="rId4"/>
    <p:sldMasterId id="2147483697" r:id="rId5"/>
    <p:sldMasterId id="2147483710" r:id="rId6"/>
    <p:sldMasterId id="2147483735" r:id="rId7"/>
    <p:sldMasterId id="2147483748" r:id="rId8"/>
    <p:sldMasterId id="2147483766" r:id="rId9"/>
    <p:sldMasterId id="2147483782" r:id="rId10"/>
    <p:sldMasterId id="2147483795" r:id="rId11"/>
    <p:sldMasterId id="2147483810" r:id="rId12"/>
    <p:sldMasterId id="2147483828" r:id="rId13"/>
    <p:sldMasterId id="2147483830" r:id="rId14"/>
    <p:sldMasterId id="2147483832" r:id="rId15"/>
    <p:sldMasterId id="2147483844" r:id="rId16"/>
    <p:sldMasterId id="2147483856" r:id="rId17"/>
    <p:sldMasterId id="2147483868" r:id="rId18"/>
  </p:sldMasterIdLst>
  <p:notesMasterIdLst>
    <p:notesMasterId r:id="rId71"/>
  </p:notesMasterIdLst>
  <p:sldIdLst>
    <p:sldId id="378" r:id="rId19"/>
    <p:sldId id="307" r:id="rId20"/>
    <p:sldId id="364" r:id="rId21"/>
    <p:sldId id="403" r:id="rId22"/>
    <p:sldId id="366" r:id="rId23"/>
    <p:sldId id="369" r:id="rId24"/>
    <p:sldId id="390" r:id="rId25"/>
    <p:sldId id="389" r:id="rId26"/>
    <p:sldId id="406" r:id="rId27"/>
    <p:sldId id="359" r:id="rId28"/>
    <p:sldId id="407" r:id="rId29"/>
    <p:sldId id="409" r:id="rId30"/>
    <p:sldId id="391" r:id="rId31"/>
    <p:sldId id="411" r:id="rId32"/>
    <p:sldId id="394" r:id="rId33"/>
    <p:sldId id="410" r:id="rId34"/>
    <p:sldId id="401" r:id="rId35"/>
    <p:sldId id="405" r:id="rId36"/>
    <p:sldId id="395" r:id="rId37"/>
    <p:sldId id="396" r:id="rId38"/>
    <p:sldId id="402" r:id="rId39"/>
    <p:sldId id="398" r:id="rId40"/>
    <p:sldId id="327" r:id="rId41"/>
    <p:sldId id="420" r:id="rId42"/>
    <p:sldId id="419" r:id="rId43"/>
    <p:sldId id="330" r:id="rId44"/>
    <p:sldId id="347" r:id="rId45"/>
    <p:sldId id="348" r:id="rId46"/>
    <p:sldId id="349" r:id="rId47"/>
    <p:sldId id="413" r:id="rId48"/>
    <p:sldId id="355" r:id="rId49"/>
    <p:sldId id="418" r:id="rId50"/>
    <p:sldId id="415" r:id="rId51"/>
    <p:sldId id="416" r:id="rId52"/>
    <p:sldId id="417" r:id="rId53"/>
    <p:sldId id="412" r:id="rId54"/>
    <p:sldId id="384" r:id="rId55"/>
    <p:sldId id="421" r:id="rId56"/>
    <p:sldId id="338" r:id="rId57"/>
    <p:sldId id="340" r:id="rId58"/>
    <p:sldId id="341" r:id="rId59"/>
    <p:sldId id="342" r:id="rId60"/>
    <p:sldId id="385" r:id="rId61"/>
    <p:sldId id="367" r:id="rId62"/>
    <p:sldId id="388" r:id="rId63"/>
    <p:sldId id="400" r:id="rId64"/>
    <p:sldId id="392" r:id="rId65"/>
    <p:sldId id="397" r:id="rId66"/>
    <p:sldId id="386" r:id="rId67"/>
    <p:sldId id="404" r:id="rId68"/>
    <p:sldId id="345" r:id="rId69"/>
    <p:sldId id="393" r:id="rId70"/>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00"/>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54" autoAdjust="0"/>
    <p:restoredTop sz="91149" autoAdjust="0"/>
  </p:normalViewPr>
  <p:slideViewPr>
    <p:cSldViewPr>
      <p:cViewPr varScale="1">
        <p:scale>
          <a:sx n="68" d="100"/>
          <a:sy n="68" d="100"/>
        </p:scale>
        <p:origin x="-1912" y="-10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4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 Target="slides/slide1.xml"/><Relationship Id="rId63" Type="http://schemas.openxmlformats.org/officeDocument/2006/relationships/slide" Target="slides/slide45.xml"/><Relationship Id="rId64" Type="http://schemas.openxmlformats.org/officeDocument/2006/relationships/slide" Target="slides/slide46.xml"/><Relationship Id="rId65" Type="http://schemas.openxmlformats.org/officeDocument/2006/relationships/slide" Target="slides/slide47.xml"/><Relationship Id="rId66" Type="http://schemas.openxmlformats.org/officeDocument/2006/relationships/slide" Target="slides/slide48.xml"/><Relationship Id="rId67" Type="http://schemas.openxmlformats.org/officeDocument/2006/relationships/slide" Target="slides/slide49.xml"/><Relationship Id="rId68" Type="http://schemas.openxmlformats.org/officeDocument/2006/relationships/slide" Target="slides/slide50.xml"/><Relationship Id="rId69" Type="http://schemas.openxmlformats.org/officeDocument/2006/relationships/slide" Target="slides/slide51.xml"/><Relationship Id="rId50" Type="http://schemas.openxmlformats.org/officeDocument/2006/relationships/slide" Target="slides/slide32.xml"/><Relationship Id="rId51" Type="http://schemas.openxmlformats.org/officeDocument/2006/relationships/slide" Target="slides/slide33.xml"/><Relationship Id="rId52" Type="http://schemas.openxmlformats.org/officeDocument/2006/relationships/slide" Target="slides/slide34.xml"/><Relationship Id="rId53" Type="http://schemas.openxmlformats.org/officeDocument/2006/relationships/slide" Target="slides/slide35.xml"/><Relationship Id="rId54" Type="http://schemas.openxmlformats.org/officeDocument/2006/relationships/slide" Target="slides/slide36.xml"/><Relationship Id="rId55" Type="http://schemas.openxmlformats.org/officeDocument/2006/relationships/slide" Target="slides/slide37.xml"/><Relationship Id="rId56" Type="http://schemas.openxmlformats.org/officeDocument/2006/relationships/slide" Target="slides/slide38.xml"/><Relationship Id="rId57" Type="http://schemas.openxmlformats.org/officeDocument/2006/relationships/slide" Target="slides/slide39.xml"/><Relationship Id="rId58" Type="http://schemas.openxmlformats.org/officeDocument/2006/relationships/slide" Target="slides/slide40.xml"/><Relationship Id="rId59" Type="http://schemas.openxmlformats.org/officeDocument/2006/relationships/slide" Target="slides/slide41.xml"/><Relationship Id="rId40" Type="http://schemas.openxmlformats.org/officeDocument/2006/relationships/slide" Target="slides/slide22.xml"/><Relationship Id="rId41" Type="http://schemas.openxmlformats.org/officeDocument/2006/relationships/slide" Target="slides/slide23.xml"/><Relationship Id="rId42" Type="http://schemas.openxmlformats.org/officeDocument/2006/relationships/slide" Target="slides/slide24.xml"/><Relationship Id="rId43" Type="http://schemas.openxmlformats.org/officeDocument/2006/relationships/slide" Target="slides/slide25.xml"/><Relationship Id="rId44" Type="http://schemas.openxmlformats.org/officeDocument/2006/relationships/slide" Target="slides/slide26.xml"/><Relationship Id="rId45" Type="http://schemas.openxmlformats.org/officeDocument/2006/relationships/slide" Target="slides/slide27.xml"/><Relationship Id="rId46" Type="http://schemas.openxmlformats.org/officeDocument/2006/relationships/slide" Target="slides/slide28.xml"/><Relationship Id="rId47" Type="http://schemas.openxmlformats.org/officeDocument/2006/relationships/slide" Target="slides/slide29.xml"/><Relationship Id="rId48" Type="http://schemas.openxmlformats.org/officeDocument/2006/relationships/slide" Target="slides/slide30.xml"/><Relationship Id="rId49" Type="http://schemas.openxmlformats.org/officeDocument/2006/relationships/slide" Target="slides/slide3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2.xml"/><Relationship Id="rId31" Type="http://schemas.openxmlformats.org/officeDocument/2006/relationships/slide" Target="slides/slide13.xml"/><Relationship Id="rId32" Type="http://schemas.openxmlformats.org/officeDocument/2006/relationships/slide" Target="slides/slide14.xml"/><Relationship Id="rId33" Type="http://schemas.openxmlformats.org/officeDocument/2006/relationships/slide" Target="slides/slide15.xml"/><Relationship Id="rId34" Type="http://schemas.openxmlformats.org/officeDocument/2006/relationships/slide" Target="slides/slide16.xml"/><Relationship Id="rId35" Type="http://schemas.openxmlformats.org/officeDocument/2006/relationships/slide" Target="slides/slide17.xml"/><Relationship Id="rId36" Type="http://schemas.openxmlformats.org/officeDocument/2006/relationships/slide" Target="slides/slide18.xml"/><Relationship Id="rId37" Type="http://schemas.openxmlformats.org/officeDocument/2006/relationships/slide" Target="slides/slide19.xml"/><Relationship Id="rId38" Type="http://schemas.openxmlformats.org/officeDocument/2006/relationships/slide" Target="slides/slide20.xml"/><Relationship Id="rId39" Type="http://schemas.openxmlformats.org/officeDocument/2006/relationships/slide" Target="slides/slide21.xml"/><Relationship Id="rId70" Type="http://schemas.openxmlformats.org/officeDocument/2006/relationships/slide" Target="slides/slide52.xml"/><Relationship Id="rId71" Type="http://schemas.openxmlformats.org/officeDocument/2006/relationships/notesMaster" Target="notesMasters/notesMaster1.xml"/><Relationship Id="rId72" Type="http://schemas.openxmlformats.org/officeDocument/2006/relationships/printerSettings" Target="printerSettings/printerSettings1.bin"/><Relationship Id="rId20" Type="http://schemas.openxmlformats.org/officeDocument/2006/relationships/slide" Target="slides/slide2.xml"/><Relationship Id="rId21" Type="http://schemas.openxmlformats.org/officeDocument/2006/relationships/slide" Target="slides/slide3.xml"/><Relationship Id="rId22" Type="http://schemas.openxmlformats.org/officeDocument/2006/relationships/slide" Target="slides/slide4.xml"/><Relationship Id="rId23" Type="http://schemas.openxmlformats.org/officeDocument/2006/relationships/slide" Target="slides/slide5.xml"/><Relationship Id="rId24" Type="http://schemas.openxmlformats.org/officeDocument/2006/relationships/slide" Target="slides/slide6.xml"/><Relationship Id="rId25" Type="http://schemas.openxmlformats.org/officeDocument/2006/relationships/slide" Target="slides/slide7.xml"/><Relationship Id="rId26" Type="http://schemas.openxmlformats.org/officeDocument/2006/relationships/slide" Target="slides/slide8.xml"/><Relationship Id="rId27" Type="http://schemas.openxmlformats.org/officeDocument/2006/relationships/slide" Target="slides/slide9.xml"/><Relationship Id="rId28" Type="http://schemas.openxmlformats.org/officeDocument/2006/relationships/slide" Target="slides/slide10.xml"/><Relationship Id="rId29" Type="http://schemas.openxmlformats.org/officeDocument/2006/relationships/slide" Target="slides/slide11.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42.xml"/><Relationship Id="rId61" Type="http://schemas.openxmlformats.org/officeDocument/2006/relationships/slide" Target="slides/slide43.xml"/><Relationship Id="rId62" Type="http://schemas.openxmlformats.org/officeDocument/2006/relationships/slide" Target="slides/slide4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dirty="0">
                <a:latin typeface="Arial" charset="0"/>
              </a:defRPr>
            </a:lvl1pPr>
          </a:lstStyle>
          <a:p>
            <a:pPr>
              <a:defRPr/>
            </a:pPr>
            <a:endParaRPr lang="en-US" altLang="en-US"/>
          </a:p>
        </p:txBody>
      </p:sp>
      <p:sp>
        <p:nvSpPr>
          <p:cNvPr id="573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dirty="0">
                <a:latin typeface="Arial" charset="0"/>
              </a:defRPr>
            </a:lvl1pPr>
          </a:lstStyle>
          <a:p>
            <a:pPr>
              <a:defRPr/>
            </a:pPr>
            <a:endParaRPr lang="en-US" alt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dirty="0">
                <a:latin typeface="Arial" charset="0"/>
              </a:defRPr>
            </a:lvl1pPr>
          </a:lstStyle>
          <a:p>
            <a:pPr>
              <a:defRPr/>
            </a:pPr>
            <a:endParaRPr lang="en-US" altLang="en-US"/>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4DD319CC-85E8-4A29-A4D9-6980005A8C7C}" type="slidenum">
              <a:rPr lang="en-US" altLang="en-US"/>
              <a:pPr/>
              <a:t>‹#›</a:t>
            </a:fld>
            <a:endParaRPr lang="en-US" altLang="en-US"/>
          </a:p>
        </p:txBody>
      </p:sp>
    </p:spTree>
    <p:extLst>
      <p:ext uri="{BB962C8B-B14F-4D97-AF65-F5344CB8AC3E}">
        <p14:creationId xmlns:p14="http://schemas.microsoft.com/office/powerpoint/2010/main" val="15242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7A1689-1819-41CA-AE09-3DE7BFD8DDB1}" type="slidenum">
              <a:rPr lang="en-US">
                <a:solidFill>
                  <a:srgbClr val="1F497D"/>
                </a:solidFill>
              </a:rPr>
              <a:pPr/>
              <a:t>1</a:t>
            </a:fld>
            <a:endParaRPr lang="en-US">
              <a:solidFill>
                <a:srgbClr val="1F497D"/>
              </a:solidFill>
            </a:endParaRPr>
          </a:p>
        </p:txBody>
      </p:sp>
      <p:sp>
        <p:nvSpPr>
          <p:cNvPr id="880642" name="Rectangle 2"/>
          <p:cNvSpPr>
            <a:spLocks noGrp="1" noRot="1" noChangeAspect="1" noChangeArrowheads="1" noTextEdit="1"/>
          </p:cNvSpPr>
          <p:nvPr>
            <p:ph type="sldImg"/>
          </p:nvPr>
        </p:nvSpPr>
        <p:spPr>
          <a:xfrm>
            <a:off x="1143000" y="685800"/>
            <a:ext cx="4572000" cy="3429000"/>
          </a:xfrm>
          <a:ln/>
        </p:spPr>
      </p:sp>
      <p:sp>
        <p:nvSpPr>
          <p:cNvPr id="880643" name="Rectangle 3"/>
          <p:cNvSpPr>
            <a:spLocks noGrp="1" noChangeArrowheads="1"/>
          </p:cNvSpPr>
          <p:nvPr>
            <p:ph type="body" idx="1"/>
          </p:nvPr>
        </p:nvSpPr>
        <p:spPr/>
        <p:txBody>
          <a:bodyPr/>
          <a:lstStyle/>
          <a:p>
            <a:endParaRPr lang="en-US" sz="3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62% </a:t>
            </a:r>
            <a:r>
              <a:rPr lang="en-US" dirty="0" smtClean="0"/>
              <a:t>average</a:t>
            </a:r>
          </a:p>
          <a:p>
            <a:r>
              <a:rPr lang="en-US" dirty="0" smtClean="0"/>
              <a:t>55% when adjusted for tumor</a:t>
            </a:r>
            <a:r>
              <a:rPr lang="en-US" baseline="0" dirty="0" smtClean="0"/>
              <a:t> distributions in populations.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F84E3E-6CEA-467E-990C-AFD3FA6818DA}"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58098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Stage 1</a:t>
            </a:r>
            <a:r>
              <a:rPr lang="en-US" baseline="0" dirty="0" smtClean="0"/>
              <a:t> r</a:t>
            </a:r>
            <a:r>
              <a:rPr lang="en-US" dirty="0" smtClean="0"/>
              <a:t>anged from 20% for </a:t>
            </a:r>
            <a:r>
              <a:rPr lang="en-US" dirty="0" err="1" smtClean="0"/>
              <a:t>Eso</a:t>
            </a:r>
            <a:r>
              <a:rPr lang="en-US" dirty="0" smtClean="0"/>
              <a:t> to 100% for Liver</a:t>
            </a:r>
          </a:p>
          <a:p>
            <a:r>
              <a:rPr lang="en-US" dirty="0" smtClean="0"/>
              <a:t>No independent</a:t>
            </a:r>
            <a:r>
              <a:rPr lang="en-US" baseline="0" dirty="0" smtClean="0"/>
              <a:t> test group</a:t>
            </a:r>
          </a:p>
          <a:p>
            <a:r>
              <a:rPr lang="en-US" baseline="0" dirty="0" smtClean="0"/>
              <a:t>Most patients presented with symptoms</a:t>
            </a:r>
          </a:p>
          <a:p>
            <a:r>
              <a:rPr lang="en-US" baseline="0" dirty="0" smtClean="0"/>
              <a:t>Need a prospective trial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F84E3E-6CEA-467E-990C-AFD3FA6818DA}"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310741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F84E3E-6CEA-467E-990C-AFD3FA6818DA}"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742528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Trees and </a:t>
            </a:r>
            <a:r>
              <a:rPr lang="en-US" b="1" dirty="0" smtClean="0"/>
              <a:t>Forests</a:t>
            </a:r>
            <a:r>
              <a:rPr lang="en-US" dirty="0" smtClean="0"/>
              <a:t>. The </a:t>
            </a:r>
            <a:r>
              <a:rPr lang="en-US" b="1" dirty="0" smtClean="0"/>
              <a:t>random forest</a:t>
            </a:r>
            <a:r>
              <a:rPr lang="en-US" dirty="0" smtClean="0"/>
              <a:t> starts with a standard machine learning technique called a “decision tree” which, in ensemble terms, corresponds to our weak learner. In a decision tree, an input is entered at the top and as it traverses down the tree the data gets bucketed into smaller and smaller sets.</a:t>
            </a:r>
            <a:endParaRPr lang="en-US" b="1" dirty="0" smtClean="0">
              <a:effectLst/>
            </a:endParaRPr>
          </a:p>
          <a:p>
            <a:endParaRPr lang="en-US" b="1" dirty="0" smtClean="0">
              <a:effectLst/>
            </a:endParaRPr>
          </a:p>
          <a:p>
            <a:r>
              <a:rPr lang="en-US" b="1" dirty="0" smtClean="0">
                <a:effectLst/>
              </a:rPr>
              <a:t>Why is it called random then?</a:t>
            </a:r>
            <a:endParaRPr lang="en-US" dirty="0" smtClean="0"/>
          </a:p>
          <a:p>
            <a:r>
              <a:rPr lang="en-US" dirty="0" smtClean="0"/>
              <a:t>Say our dataset has 1,000 rows and 30 columns. There are two levels of randomness in this algorithm:</a:t>
            </a:r>
          </a:p>
          <a:p>
            <a:r>
              <a:rPr lang="en-US" b="1" dirty="0" smtClean="0"/>
              <a:t>At row level</a:t>
            </a:r>
            <a:r>
              <a:rPr lang="en-US" dirty="0" smtClean="0"/>
              <a:t>: Each of these decision trees gets a random sample of the training data (say 10%) i.e. each of these trees will be trained independently on 100 randomly chosen rows out of 1,000 rows of data. Keep in mind that each of these decision trees is getting trained on 100 randomly chosen rows from the dataset </a:t>
            </a:r>
            <a:r>
              <a:rPr lang="en-US" dirty="0" err="1" smtClean="0"/>
              <a:t>i.e</a:t>
            </a:r>
            <a:r>
              <a:rPr lang="en-US" dirty="0" smtClean="0"/>
              <a:t> they are different from each other in terms of predictions.</a:t>
            </a:r>
          </a:p>
          <a:p>
            <a:r>
              <a:rPr lang="en-US" b="1" dirty="0" smtClean="0"/>
              <a:t>At column level</a:t>
            </a:r>
            <a:r>
              <a:rPr lang="en-US" dirty="0" smtClean="0"/>
              <a:t>: The second level of randomness is introduced at the column level. Not all the columns are passed into training each of the decision trees. Say we want only 10% of columns to be sent to each tree. This means a randomly selected 3 column will be sent to each tree. So for the first decision tree, may be column C1, C2 and C4 were chosen. The next DT will have C4, C5, C10 as chosen columns and so 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F84E3E-6CEA-467E-990C-AFD3FA6818DA}"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378857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319CC-85E8-4A29-A4D9-6980005A8C7C}" type="slidenum">
              <a:rPr lang="en-US" altLang="en-US" smtClean="0"/>
              <a:pPr/>
              <a:t>24</a:t>
            </a:fld>
            <a:endParaRPr lang="en-US" altLang="en-US"/>
          </a:p>
        </p:txBody>
      </p:sp>
    </p:spTree>
    <p:extLst>
      <p:ext uri="{BB962C8B-B14F-4D97-AF65-F5344CB8AC3E}">
        <p14:creationId xmlns:p14="http://schemas.microsoft.com/office/powerpoint/2010/main" val="1194141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AC28B308-37BF-1143-B66E-C1E3382353CD}" type="slidenum">
              <a:rPr lang="en-US" smtClean="0">
                <a:solidFill>
                  <a:prstClr val="black"/>
                </a:solidFill>
                <a:latin typeface="Calibri"/>
              </a:rPr>
              <a:pPr>
                <a:defRPr/>
              </a:pPr>
              <a:t>26</a:t>
            </a:fld>
            <a:endParaRPr lang="en-US">
              <a:solidFill>
                <a:prstClr val="black"/>
              </a:solidFill>
              <a:latin typeface="Calibri"/>
            </a:endParaRPr>
          </a:p>
        </p:txBody>
      </p:sp>
    </p:spTree>
    <p:extLst>
      <p:ext uri="{BB962C8B-B14F-4D97-AF65-F5344CB8AC3E}">
        <p14:creationId xmlns:p14="http://schemas.microsoft.com/office/powerpoint/2010/main" val="4181288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5"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48" tIns="41024" rIns="82048" bIns="41024" anchor="ctr"/>
          <a:lstStyle/>
          <a:p>
            <a:pPr algn="l" defTabSz="410240" hangingPunct="0">
              <a:lnSpc>
                <a:spcPct val="93000"/>
              </a:lnSpc>
              <a:buClr>
                <a:srgbClr val="000000"/>
              </a:buClr>
              <a:buSzPct val="45000"/>
            </a:pPr>
            <a:endParaRPr lang="en-US"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RFS in patients not treated with adjuvant chemotherapy. (</a:t>
            </a:r>
            <a:r>
              <a:rPr lang="en-GB" sz="1300" b="1">
                <a:latin typeface="Arial" charset="0"/>
                <a:ea typeface="msgothic" charset="0"/>
                <a:cs typeface="msgothic" charset="0"/>
              </a:rPr>
              <a:t>A</a:t>
            </a:r>
            <a:r>
              <a:rPr lang="en-GB">
                <a:latin typeface="Arial" charset="0"/>
                <a:ea typeface="msgothic" charset="0"/>
                <a:cs typeface="msgothic" charset="0"/>
              </a:rPr>
              <a:t>) Kaplan-Meier estimates of RFS for all patients not treated with adjuvant chemotherapy, stratified by postoperative ctDNA status. (</a:t>
            </a:r>
            <a:r>
              <a:rPr lang="en-GB" sz="1300" b="1">
                <a:latin typeface="Arial" charset="0"/>
                <a:ea typeface="msgothic" charset="0"/>
                <a:cs typeface="msgothic" charset="0"/>
              </a:rPr>
              <a:t>B</a:t>
            </a:r>
            <a:r>
              <a:rPr lang="en-GB">
                <a:latin typeface="Arial" charset="0"/>
                <a:ea typeface="msgothic" charset="0"/>
                <a:cs typeface="msgothic" charset="0"/>
              </a:rPr>
              <a:t>) Kaplan-Meier estimates of RFS in the same patients, stratified by clinicopathologic characteristics. (</a:t>
            </a:r>
            <a:r>
              <a:rPr lang="en-GB" sz="1300" b="1">
                <a:latin typeface="Arial" charset="0"/>
                <a:ea typeface="msgothic" charset="0"/>
                <a:cs typeface="msgothic" charset="0"/>
              </a:rPr>
              <a:t>C</a:t>
            </a:r>
            <a:r>
              <a:rPr lang="en-GB">
                <a:latin typeface="Arial" charset="0"/>
                <a:ea typeface="msgothic" charset="0"/>
                <a:cs typeface="msgothic" charset="0"/>
              </a:rPr>
              <a:t>) Kaplan-Meier estimates of RFS stratified by postoperative ctDNA status in patients with low-risk clinicopathologic characteristics. (</a:t>
            </a:r>
            <a:r>
              <a:rPr lang="en-GB" sz="1300" b="1">
                <a:latin typeface="Arial" charset="0"/>
                <a:ea typeface="msgothic" charset="0"/>
                <a:cs typeface="msgothic" charset="0"/>
              </a:rPr>
              <a:t>D</a:t>
            </a:r>
            <a:r>
              <a:rPr lang="en-GB">
                <a:latin typeface="Arial" charset="0"/>
                <a:ea typeface="msgothic" charset="0"/>
                <a:cs typeface="msgothic" charset="0"/>
              </a:rPr>
              <a:t>) Kaplan-Meier estimates of RFS stratified by postoperative ctDNA status in patients with high-risk clinicopathologic characteristics. The high-risk group is defined as those having mismatch repair–proficient (pMMR) tumors with at least one of the following poor prognostic features: T4, LN yield &lt;12, LVI, and poor tumor differentiation. The low-risk group is defined as those with no poor prognostic features.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5"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48" tIns="41024" rIns="82048" bIns="41024" anchor="ctr"/>
          <a:lstStyle/>
          <a:p>
            <a:pPr algn="l" defTabSz="410240" hangingPunct="0">
              <a:lnSpc>
                <a:spcPct val="93000"/>
              </a:lnSpc>
              <a:buClr>
                <a:srgbClr val="000000"/>
              </a:buClr>
              <a:buSzPct val="45000"/>
            </a:pPr>
            <a:endParaRPr lang="en-US"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dirty="0">
                <a:latin typeface="Arial" charset="0"/>
                <a:ea typeface="msgothic" charset="0"/>
                <a:cs typeface="msgothic" charset="0"/>
              </a:rPr>
              <a:t>RFS in patients not treated with adjuvant chemotherapy. (</a:t>
            </a:r>
            <a:r>
              <a:rPr lang="en-GB" sz="1300" b="1" dirty="0">
                <a:latin typeface="Arial" charset="0"/>
                <a:ea typeface="msgothic" charset="0"/>
                <a:cs typeface="msgothic" charset="0"/>
              </a:rPr>
              <a:t>A</a:t>
            </a:r>
            <a:r>
              <a:rPr lang="en-GB" dirty="0">
                <a:latin typeface="Arial" charset="0"/>
                <a:ea typeface="msgothic" charset="0"/>
                <a:cs typeface="msgothic" charset="0"/>
              </a:rPr>
              <a:t>) Kaplan-Meier estimates of RFS for all patients not treated with adjuvant chemotherapy, stratified by postoperative </a:t>
            </a:r>
            <a:r>
              <a:rPr lang="en-GB" dirty="0" err="1">
                <a:latin typeface="Arial" charset="0"/>
                <a:ea typeface="msgothic" charset="0"/>
                <a:cs typeface="msgothic" charset="0"/>
              </a:rPr>
              <a:t>ctDNA</a:t>
            </a:r>
            <a:r>
              <a:rPr lang="en-GB" dirty="0">
                <a:latin typeface="Arial" charset="0"/>
                <a:ea typeface="msgothic" charset="0"/>
                <a:cs typeface="msgothic" charset="0"/>
              </a:rPr>
              <a:t> status. (</a:t>
            </a:r>
            <a:r>
              <a:rPr lang="en-GB" sz="1300" b="1" dirty="0">
                <a:latin typeface="Arial" charset="0"/>
                <a:ea typeface="msgothic" charset="0"/>
                <a:cs typeface="msgothic" charset="0"/>
              </a:rPr>
              <a:t>B</a:t>
            </a:r>
            <a:r>
              <a:rPr lang="en-GB" dirty="0">
                <a:latin typeface="Arial" charset="0"/>
                <a:ea typeface="msgothic" charset="0"/>
                <a:cs typeface="msgothic" charset="0"/>
              </a:rPr>
              <a:t>) Kaplan-Meier estimates of RFS in the same patients, stratified by </a:t>
            </a:r>
            <a:r>
              <a:rPr lang="en-GB" dirty="0" err="1">
                <a:latin typeface="Arial" charset="0"/>
                <a:ea typeface="msgothic" charset="0"/>
                <a:cs typeface="msgothic" charset="0"/>
              </a:rPr>
              <a:t>clinicopathologic</a:t>
            </a:r>
            <a:r>
              <a:rPr lang="en-GB" dirty="0">
                <a:latin typeface="Arial" charset="0"/>
                <a:ea typeface="msgothic" charset="0"/>
                <a:cs typeface="msgothic" charset="0"/>
              </a:rPr>
              <a:t> characteristics. (</a:t>
            </a:r>
            <a:r>
              <a:rPr lang="en-GB" sz="1300" b="1" dirty="0">
                <a:latin typeface="Arial" charset="0"/>
                <a:ea typeface="msgothic" charset="0"/>
                <a:cs typeface="msgothic" charset="0"/>
              </a:rPr>
              <a:t>C</a:t>
            </a:r>
            <a:r>
              <a:rPr lang="en-GB" dirty="0">
                <a:latin typeface="Arial" charset="0"/>
                <a:ea typeface="msgothic" charset="0"/>
                <a:cs typeface="msgothic" charset="0"/>
              </a:rPr>
              <a:t>) Kaplan-Meier estimates of RFS stratified by postoperative </a:t>
            </a:r>
            <a:r>
              <a:rPr lang="en-GB" dirty="0" err="1">
                <a:latin typeface="Arial" charset="0"/>
                <a:ea typeface="msgothic" charset="0"/>
                <a:cs typeface="msgothic" charset="0"/>
              </a:rPr>
              <a:t>ctDNA</a:t>
            </a:r>
            <a:r>
              <a:rPr lang="en-GB" dirty="0">
                <a:latin typeface="Arial" charset="0"/>
                <a:ea typeface="msgothic" charset="0"/>
                <a:cs typeface="msgothic" charset="0"/>
              </a:rPr>
              <a:t> status in patients with low-risk </a:t>
            </a:r>
            <a:r>
              <a:rPr lang="en-GB" dirty="0" err="1">
                <a:latin typeface="Arial" charset="0"/>
                <a:ea typeface="msgothic" charset="0"/>
                <a:cs typeface="msgothic" charset="0"/>
              </a:rPr>
              <a:t>clinicopathologic</a:t>
            </a:r>
            <a:r>
              <a:rPr lang="en-GB" dirty="0">
                <a:latin typeface="Arial" charset="0"/>
                <a:ea typeface="msgothic" charset="0"/>
                <a:cs typeface="msgothic" charset="0"/>
              </a:rPr>
              <a:t> characteristics. (</a:t>
            </a:r>
            <a:r>
              <a:rPr lang="en-GB" sz="1300" b="1" dirty="0">
                <a:latin typeface="Arial" charset="0"/>
                <a:ea typeface="msgothic" charset="0"/>
                <a:cs typeface="msgothic" charset="0"/>
              </a:rPr>
              <a:t>D</a:t>
            </a:r>
            <a:r>
              <a:rPr lang="en-GB" dirty="0">
                <a:latin typeface="Arial" charset="0"/>
                <a:ea typeface="msgothic" charset="0"/>
                <a:cs typeface="msgothic" charset="0"/>
              </a:rPr>
              <a:t>) Kaplan-Meier estimates of RFS stratified by postoperative </a:t>
            </a:r>
            <a:r>
              <a:rPr lang="en-GB" dirty="0" err="1">
                <a:latin typeface="Arial" charset="0"/>
                <a:ea typeface="msgothic" charset="0"/>
                <a:cs typeface="msgothic" charset="0"/>
              </a:rPr>
              <a:t>ctDNA</a:t>
            </a:r>
            <a:r>
              <a:rPr lang="en-GB" dirty="0">
                <a:latin typeface="Arial" charset="0"/>
                <a:ea typeface="msgothic" charset="0"/>
                <a:cs typeface="msgothic" charset="0"/>
              </a:rPr>
              <a:t> status in patients with high-risk </a:t>
            </a:r>
            <a:r>
              <a:rPr lang="en-GB" dirty="0" err="1">
                <a:latin typeface="Arial" charset="0"/>
                <a:ea typeface="msgothic" charset="0"/>
                <a:cs typeface="msgothic" charset="0"/>
              </a:rPr>
              <a:t>clinicopathologic</a:t>
            </a:r>
            <a:r>
              <a:rPr lang="en-GB" dirty="0">
                <a:latin typeface="Arial" charset="0"/>
                <a:ea typeface="msgothic" charset="0"/>
                <a:cs typeface="msgothic" charset="0"/>
              </a:rPr>
              <a:t> characteristics. The high-risk group is defined as those having mismatch repair–proficient (</a:t>
            </a:r>
            <a:r>
              <a:rPr lang="en-GB" dirty="0" err="1">
                <a:latin typeface="Arial" charset="0"/>
                <a:ea typeface="msgothic" charset="0"/>
                <a:cs typeface="msgothic" charset="0"/>
              </a:rPr>
              <a:t>pMMR</a:t>
            </a:r>
            <a:r>
              <a:rPr lang="en-GB" dirty="0">
                <a:latin typeface="Arial" charset="0"/>
                <a:ea typeface="msgothic" charset="0"/>
                <a:cs typeface="msgothic" charset="0"/>
              </a:rPr>
              <a:t>) </a:t>
            </a:r>
            <a:r>
              <a:rPr lang="en-GB" dirty="0" err="1">
                <a:latin typeface="Arial" charset="0"/>
                <a:ea typeface="msgothic" charset="0"/>
                <a:cs typeface="msgothic" charset="0"/>
              </a:rPr>
              <a:t>tumors</a:t>
            </a:r>
            <a:r>
              <a:rPr lang="en-GB" dirty="0">
                <a:latin typeface="Arial" charset="0"/>
                <a:ea typeface="msgothic" charset="0"/>
                <a:cs typeface="msgothic" charset="0"/>
              </a:rPr>
              <a:t> with at least one of the following poor prognostic features: T4, LN yield &lt;12, LVI, and poor </a:t>
            </a:r>
            <a:r>
              <a:rPr lang="en-GB" dirty="0" err="1">
                <a:latin typeface="Arial" charset="0"/>
                <a:ea typeface="msgothic" charset="0"/>
                <a:cs typeface="msgothic" charset="0"/>
              </a:rPr>
              <a:t>tumor</a:t>
            </a:r>
            <a:r>
              <a:rPr lang="en-GB" dirty="0">
                <a:latin typeface="Arial" charset="0"/>
                <a:ea typeface="msgothic" charset="0"/>
                <a:cs typeface="msgothic" charset="0"/>
              </a:rPr>
              <a:t> differentiation. The low-risk group is defined as those with no poor prognostic features.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26675" y="927685"/>
            <a:ext cx="4130224" cy="317812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357" tIns="41678" rIns="83357" bIns="41678" anchor="ctr"/>
          <a:lstStyle/>
          <a:p>
            <a:pPr marL="0" marR="0" lvl="0" indent="0" algn="l" defTabSz="416784" rtl="0" eaLnBrk="1" fontAlgn="base" latinLnBrk="0" hangingPunct="0">
              <a:lnSpc>
                <a:spcPct val="93000"/>
              </a:lnSpc>
              <a:spcBef>
                <a:spcPct val="0"/>
              </a:spcBef>
              <a:spcAft>
                <a:spcPct val="0"/>
              </a:spcAft>
              <a:buClr>
                <a:srgbClr val="000000"/>
              </a:buClr>
              <a:buSzPct val="45000"/>
              <a:buFontTx/>
              <a:buNone/>
              <a:tabLst/>
              <a:defRPr/>
            </a:pPr>
            <a:endParaRPr kumimoji="0" lang="en-US" sz="2200" b="0" i="0" u="none" strike="noStrike" kern="1200" cap="none" spc="0" normalizeH="0" baseline="0" noProof="0">
              <a:ln>
                <a:noFill/>
              </a:ln>
              <a:solidFill>
                <a:prstClr val="black"/>
              </a:solidFill>
              <a:effectLst/>
              <a:uLnTx/>
              <a:uFillTx/>
              <a:latin typeface="Times New Roman" pitchFamily="16" charset="0"/>
              <a:ea typeface="+mn-ea"/>
              <a:cs typeface="+mn-cs"/>
            </a:endParaRPr>
          </a:p>
        </p:txBody>
      </p:sp>
      <p:sp>
        <p:nvSpPr>
          <p:cNvPr id="4098" name="Text Box 2"/>
          <p:cNvSpPr txBox="1">
            <a:spLocks noGrp="1" noChangeArrowheads="1"/>
          </p:cNvSpPr>
          <p:nvPr>
            <p:ph type="body"/>
          </p:nvPr>
        </p:nvSpPr>
        <p:spPr bwMode="auto">
          <a:xfrm>
            <a:off x="1065727" y="4413090"/>
            <a:ext cx="4859254" cy="3526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Serial ctDNA status up to radiological recurrence. (</a:t>
            </a:r>
            <a:r>
              <a:rPr lang="en-GB" sz="1300" b="1">
                <a:latin typeface="Arial" charset="0"/>
                <a:ea typeface="msgothic" charset="0"/>
                <a:cs typeface="msgothic" charset="0"/>
              </a:rPr>
              <a:t>A</a:t>
            </a:r>
            <a:r>
              <a:rPr lang="en-GB">
                <a:latin typeface="Arial" charset="0"/>
                <a:ea typeface="msgothic" charset="0"/>
                <a:cs typeface="msgothic" charset="0"/>
              </a:rPr>
              <a:t>) Serial ctDNA measurements up to the time of radiological recurrence for the nine patients who were not treated with adjuvant chemotherapy and who were ctDNA-positive postoperatively. (</a:t>
            </a:r>
            <a:r>
              <a:rPr lang="en-GB" sz="1300" b="1">
                <a:latin typeface="Arial" charset="0"/>
                <a:ea typeface="msgothic" charset="0"/>
                <a:cs typeface="msgothic" charset="0"/>
              </a:rPr>
              <a:t>B</a:t>
            </a:r>
            <a:r>
              <a:rPr lang="en-GB">
                <a:latin typeface="Arial" charset="0"/>
                <a:ea typeface="msgothic" charset="0"/>
                <a:cs typeface="msgothic" charset="0"/>
              </a:rPr>
              <a:t>) Scatter plot of the lead time to radiological recurrence for ctDNA detection and CEA elevation, with the error bars representing the median and IQR.</a:t>
            </a:r>
          </a:p>
        </p:txBody>
      </p:sp>
    </p:spTree>
    <p:extLst>
      <p:ext uri="{BB962C8B-B14F-4D97-AF65-F5344CB8AC3E}">
        <p14:creationId xmlns:p14="http://schemas.microsoft.com/office/powerpoint/2010/main" val="11071504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F84E3E-6CEA-467E-990C-AFD3FA6818DA}"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743655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8"/>
            <a:ext cx="4055129" cy="3134591"/>
          </a:xfrm>
          <a:prstGeom prst="rect">
            <a:avLst/>
          </a:prstGeom>
          <a:solidFill>
            <a:srgbClr val="FFFFFF"/>
          </a:solidFill>
          <a:ln w="9525">
            <a:solidFill>
              <a:srgbClr val="000000"/>
            </a:solidFill>
            <a:miter lim="800000"/>
            <a:headEnd/>
            <a:tailEnd/>
          </a:ln>
          <a:effectLst/>
        </p:spPr>
        <p:txBody>
          <a:bodyPr wrap="none" lIns="82040" tIns="41021" rIns="82040" bIns="41021" anchor="ctr"/>
          <a:lstStyle/>
          <a:p>
            <a:pPr algn="ctr" eaLnBrk="0" hangingPunct="0"/>
            <a:endParaRPr lang="en-US" b="1">
              <a:solidFill>
                <a:srgbClr val="000000"/>
              </a:solidFill>
              <a:latin typeface="Arial" charset="0"/>
            </a:endParaRPr>
          </a:p>
        </p:txBody>
      </p:sp>
      <p:sp>
        <p:nvSpPr>
          <p:cNvPr id="4098" name="Text Box 2"/>
          <p:cNvSpPr txBox="1">
            <a:spLocks noGrp="1" noChangeArrowheads="1"/>
          </p:cNvSpPr>
          <p:nvPr>
            <p:ph type="body"/>
          </p:nvPr>
        </p:nvSpPr>
        <p:spPr bwMode="auto">
          <a:xfrm>
            <a:off x="1046352" y="4352638"/>
            <a:ext cx="4770905" cy="3478068"/>
          </a:xfrm>
          <a:prstGeom prst="rect">
            <a:avLst/>
          </a:prstGeom>
          <a:noFill/>
          <a:ln>
            <a:round/>
            <a:headEnd/>
            <a:tailEnd/>
          </a:ln>
        </p:spPr>
        <p:txBody>
          <a:bodyPr lIns="0" tIns="0" rIns="0" bIns="0"/>
          <a:lstStyle/>
          <a:p>
            <a:pPr marL="76914" indent="-76914" eaLnBrk="1">
              <a:lnSpc>
                <a:spcPct val="93000"/>
              </a:lnSpc>
              <a:spcBef>
                <a:spcPct val="0"/>
              </a:spcBef>
              <a:buSzPct val="45000"/>
              <a:tabLst>
                <a:tab pos="649490" algn="l"/>
                <a:tab pos="1298980" algn="l"/>
                <a:tab pos="1948471" algn="l"/>
                <a:tab pos="2597961" algn="l"/>
                <a:tab pos="3247451" algn="l"/>
                <a:tab pos="3896940" algn="l"/>
                <a:tab pos="4546432" algn="l"/>
              </a:tabLst>
            </a:pPr>
            <a:endParaRPr lang="en-GB" dirty="0">
              <a:latin typeface="Arial" charset="0"/>
              <a:ea typeface="msgothic" charset="0"/>
              <a:cs typeface="msgothic" charset="0"/>
            </a:endParaRPr>
          </a:p>
        </p:txBody>
      </p:sp>
      <p:sp>
        <p:nvSpPr>
          <p:cNvPr id="2" name="Slide Number Placeholder 1"/>
          <p:cNvSpPr>
            <a:spLocks noGrp="1"/>
          </p:cNvSpPr>
          <p:nvPr>
            <p:ph type="sldNum" sz="quarter" idx="10"/>
          </p:nvPr>
        </p:nvSpPr>
        <p:spPr/>
        <p:txBody>
          <a:bodyPr/>
          <a:lstStyle/>
          <a:p>
            <a:pPr>
              <a:defRPr/>
            </a:pPr>
            <a:fld id="{CA8903E2-E000-4241-BF2A-03E3C9E39FC5}" type="slidenum">
              <a:rPr lang="en-US" smtClean="0">
                <a:solidFill>
                  <a:srgbClr val="000000"/>
                </a:solidFill>
              </a:rPr>
              <a:pPr>
                <a:defRPr/>
              </a:pPr>
              <a:t>5</a:t>
            </a:fld>
            <a:endParaRPr 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2E5EFA7E-2897-C04B-93DB-D37DEF85715F}" type="slidenum">
              <a:rPr lang="en-US" smtClean="0">
                <a:solidFill>
                  <a:prstClr val="black"/>
                </a:solidFill>
                <a:latin typeface="Calibri"/>
              </a:rPr>
              <a:pPr>
                <a:defRPr/>
              </a:pPr>
              <a:t>39</a:t>
            </a:fld>
            <a:endParaRPr lang="en-US">
              <a:solidFill>
                <a:prstClr val="black"/>
              </a:solidFill>
              <a:latin typeface="Calibri"/>
            </a:endParaRPr>
          </a:p>
        </p:txBody>
      </p:sp>
    </p:spTree>
    <p:extLst>
      <p:ext uri="{BB962C8B-B14F-4D97-AF65-F5344CB8AC3E}">
        <p14:creationId xmlns:p14="http://schemas.microsoft.com/office/powerpoint/2010/main" val="78881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FB30DA4-9C4C-EF48-B6CC-0EE207B5A634}" type="slidenum">
              <a:rPr lang="en-US" smtClean="0">
                <a:solidFill>
                  <a:prstClr val="black"/>
                </a:solidFill>
                <a:latin typeface="Calibri"/>
              </a:rPr>
              <a:pPr/>
              <a:t>40</a:t>
            </a:fld>
            <a:endParaRPr lang="en-US">
              <a:solidFill>
                <a:prstClr val="black"/>
              </a:solidFill>
              <a:latin typeface="Calibri"/>
            </a:endParaRPr>
          </a:p>
        </p:txBody>
      </p:sp>
    </p:spTree>
    <p:extLst>
      <p:ext uri="{BB962C8B-B14F-4D97-AF65-F5344CB8AC3E}">
        <p14:creationId xmlns:p14="http://schemas.microsoft.com/office/powerpoint/2010/main" val="2423443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FB30DA4-9C4C-EF48-B6CC-0EE207B5A634}"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357278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F84E3E-6CEA-467E-990C-AFD3FA6818DA}"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378322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626 patients who tested positive</a:t>
            </a:r>
          </a:p>
          <a:p>
            <a:r>
              <a:rPr lang="en-US" dirty="0" smtClean="0"/>
              <a:t>Used all 39 Protein Markers,</a:t>
            </a:r>
            <a:r>
              <a:rPr lang="en-US" baseline="0" dirty="0" smtClean="0"/>
              <a:t> </a:t>
            </a:r>
            <a:r>
              <a:rPr lang="en-US" dirty="0" err="1" smtClean="0"/>
              <a:t>ctDNA</a:t>
            </a:r>
            <a:r>
              <a:rPr lang="en-US" dirty="0" smtClean="0"/>
              <a:t> and gender</a:t>
            </a:r>
          </a:p>
          <a:p>
            <a:r>
              <a:rPr lang="en-US" dirty="0" smtClean="0"/>
              <a:t>Grouped Gastric and esophageal together</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F84E3E-6CEA-467E-990C-AFD3FA6818DA}"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599722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Waterfall plot</a:t>
            </a:r>
            <a:r>
              <a:rPr lang="en-US" baseline="0" dirty="0" smtClean="0"/>
              <a:t> of each individual patients performance . </a:t>
            </a:r>
            <a:r>
              <a:rPr lang="en-US" dirty="0" smtClean="0"/>
              <a:t>We used log ratios to evaluate mutations (omega scores) and incorporated them into</a:t>
            </a:r>
            <a:r>
              <a:rPr lang="en-US" baseline="0" dirty="0" smtClean="0"/>
              <a:t> Logistics Regression algorithm that incorporated the mutation data and the 8 protein markers indicated.  Specificity and sensitivity we evaluated using 10 iterations of a 10-fold cross validation.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F84E3E-6CEA-467E-990C-AFD3FA6818DA}"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1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8"/>
            <a:ext cx="4055129" cy="3134591"/>
          </a:xfrm>
          <a:prstGeom prst="rect">
            <a:avLst/>
          </a:prstGeom>
          <a:solidFill>
            <a:srgbClr val="FFFFFF"/>
          </a:solidFill>
          <a:ln w="9525">
            <a:solidFill>
              <a:srgbClr val="000000"/>
            </a:solidFill>
            <a:miter lim="800000"/>
            <a:headEnd/>
            <a:tailEnd/>
          </a:ln>
          <a:effectLst/>
        </p:spPr>
        <p:txBody>
          <a:bodyPr wrap="none" lIns="82040" tIns="41021" rIns="82040" bIns="41021" anchor="ctr"/>
          <a:lstStyle/>
          <a:p>
            <a:pPr algn="ctr" eaLnBrk="0" hangingPunct="0"/>
            <a:endParaRPr lang="en-US" b="1">
              <a:solidFill>
                <a:srgbClr val="000000"/>
              </a:solidFill>
              <a:latin typeface="Arial" charset="0"/>
            </a:endParaRPr>
          </a:p>
        </p:txBody>
      </p:sp>
      <p:sp>
        <p:nvSpPr>
          <p:cNvPr id="4098" name="Text Box 2"/>
          <p:cNvSpPr txBox="1">
            <a:spLocks noGrp="1" noChangeArrowheads="1"/>
          </p:cNvSpPr>
          <p:nvPr>
            <p:ph type="body"/>
          </p:nvPr>
        </p:nvSpPr>
        <p:spPr bwMode="auto">
          <a:xfrm>
            <a:off x="1046352" y="4352638"/>
            <a:ext cx="4770905" cy="3478068"/>
          </a:xfrm>
          <a:prstGeom prst="rect">
            <a:avLst/>
          </a:prstGeom>
          <a:noFill/>
          <a:ln>
            <a:round/>
            <a:headEnd/>
            <a:tailEnd/>
          </a:ln>
        </p:spPr>
        <p:txBody>
          <a:bodyPr lIns="0" tIns="0" rIns="0" bIns="0"/>
          <a:lstStyle/>
          <a:p>
            <a:pPr marL="76914" indent="-76914" eaLnBrk="1">
              <a:lnSpc>
                <a:spcPct val="93000"/>
              </a:lnSpc>
              <a:spcBef>
                <a:spcPct val="0"/>
              </a:spcBef>
              <a:buSzPct val="45000"/>
              <a:tabLst>
                <a:tab pos="649490" algn="l"/>
                <a:tab pos="1298980" algn="l"/>
                <a:tab pos="1948471" algn="l"/>
                <a:tab pos="2597961" algn="l"/>
                <a:tab pos="3247451" algn="l"/>
                <a:tab pos="3896940" algn="l"/>
                <a:tab pos="4546432" algn="l"/>
              </a:tabLst>
            </a:pPr>
            <a:endParaRPr lang="en-GB" dirty="0">
              <a:latin typeface="Arial" charset="0"/>
              <a:ea typeface="msgothic" charset="0"/>
              <a:cs typeface="msgothic" charset="0"/>
            </a:endParaRPr>
          </a:p>
        </p:txBody>
      </p:sp>
      <p:sp>
        <p:nvSpPr>
          <p:cNvPr id="2" name="Slide Number Placeholder 1"/>
          <p:cNvSpPr>
            <a:spLocks noGrp="1"/>
          </p:cNvSpPr>
          <p:nvPr>
            <p:ph type="sldNum" sz="quarter" idx="10"/>
          </p:nvPr>
        </p:nvSpPr>
        <p:spPr/>
        <p:txBody>
          <a:bodyPr/>
          <a:lstStyle/>
          <a:p>
            <a:pPr>
              <a:defRPr/>
            </a:pPr>
            <a:fld id="{CA8903E2-E000-4241-BF2A-03E3C9E39FC5}" type="slidenum">
              <a:rPr lang="en-US" smtClean="0">
                <a:solidFill>
                  <a:srgbClr val="000000"/>
                </a:solidFill>
              </a:rPr>
              <a:pPr>
                <a:defRPr/>
              </a:pPr>
              <a:t>6</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5325"/>
            <a:ext cx="4635500" cy="3476625"/>
          </a:xfrm>
        </p:spPr>
      </p:sp>
      <p:sp>
        <p:nvSpPr>
          <p:cNvPr id="3" name="Notes Placeholder 2"/>
          <p:cNvSpPr>
            <a:spLocks noGrp="1"/>
          </p:cNvSpPr>
          <p:nvPr>
            <p:ph type="body" idx="1"/>
          </p:nvPr>
        </p:nvSpPr>
        <p:spPr/>
        <p:txBody>
          <a:bodyPr/>
          <a:lstStyle/>
          <a:p>
            <a:pPr defTabSz="928848" eaLnBrk="1" fontAlgn="auto" hangingPunct="1">
              <a:spcBef>
                <a:spcPts val="0"/>
              </a:spcBef>
              <a:spcAft>
                <a:spcPts val="0"/>
              </a:spcAft>
              <a:defRPr/>
            </a:pPr>
            <a:r>
              <a:rPr lang="en-US" b="0" dirty="0" smtClean="0"/>
              <a:t>Fraction of patients with detectable </a:t>
            </a:r>
            <a:r>
              <a:rPr lang="en-US" b="0" dirty="0" err="1" smtClean="0"/>
              <a:t>ctDNA</a:t>
            </a:r>
            <a:r>
              <a:rPr lang="en-US" b="0" dirty="0" smtClean="0"/>
              <a:t> in localized (stages I to III) and metastatic (stage IV) </a:t>
            </a:r>
            <a:r>
              <a:rPr lang="en-US" dirty="0">
                <a:latin typeface="+mn-lt"/>
              </a:rPr>
              <a:t>colorectal, gastroesophageal, pancreatic, and breast cancers.</a:t>
            </a:r>
          </a:p>
          <a:p>
            <a:pPr defTabSz="928848" eaLnBrk="1" fontAlgn="auto" hangingPunct="1">
              <a:spcBef>
                <a:spcPts val="0"/>
              </a:spcBef>
              <a:spcAft>
                <a:spcPts val="0"/>
              </a:spcAft>
              <a:defRPr/>
            </a:pPr>
            <a:endParaRPr lang="en-US" dirty="0">
              <a:latin typeface="+mn-lt"/>
            </a:endParaRPr>
          </a:p>
          <a:p>
            <a:pPr defTabSz="928848" eaLnBrk="1" fontAlgn="auto" hangingPunct="1">
              <a:spcBef>
                <a:spcPts val="0"/>
              </a:spcBef>
              <a:spcAft>
                <a:spcPts val="0"/>
              </a:spcAft>
              <a:defRPr/>
            </a:pPr>
            <a:r>
              <a:rPr lang="en-US" dirty="0"/>
              <a:t>73% of subjects with localized CRC had detectable </a:t>
            </a:r>
            <a:r>
              <a:rPr lang="en-US" dirty="0" err="1"/>
              <a:t>ctDNA</a:t>
            </a:r>
            <a:endParaRPr lang="en-US" dirty="0"/>
          </a:p>
          <a:p>
            <a:pPr defTabSz="928848" eaLnBrk="1" fontAlgn="auto" hangingPunct="1">
              <a:spcBef>
                <a:spcPts val="0"/>
              </a:spcBef>
              <a:spcAft>
                <a:spcPts val="0"/>
              </a:spcAft>
              <a:defRPr/>
            </a:pPr>
            <a:endParaRPr lang="en-US" dirty="0"/>
          </a:p>
        </p:txBody>
      </p:sp>
      <p:sp>
        <p:nvSpPr>
          <p:cNvPr id="4" name="Slide Number Placeholder 3"/>
          <p:cNvSpPr>
            <a:spLocks noGrp="1"/>
          </p:cNvSpPr>
          <p:nvPr>
            <p:ph type="sldNum" sz="quarter" idx="10"/>
          </p:nvPr>
        </p:nvSpPr>
        <p:spPr/>
        <p:txBody>
          <a:bodyPr/>
          <a:lstStyle/>
          <a:p>
            <a:pPr marL="0" marR="0" lvl="0" indent="0" algn="r" defTabSz="927293" rtl="0" eaLnBrk="1" fontAlgn="base" latinLnBrk="0" hangingPunct="1">
              <a:lnSpc>
                <a:spcPct val="100000"/>
              </a:lnSpc>
              <a:spcBef>
                <a:spcPct val="0"/>
              </a:spcBef>
              <a:spcAft>
                <a:spcPct val="0"/>
              </a:spcAft>
              <a:buClrTx/>
              <a:buSzTx/>
              <a:buFontTx/>
              <a:buNone/>
              <a:tabLst/>
              <a:defRPr/>
            </a:pPr>
            <a:fld id="{F067A8C0-A50A-4228-8E4D-4DF12F011575}"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27293"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196209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5325"/>
            <a:ext cx="4635500" cy="3476625"/>
          </a:xfrm>
        </p:spPr>
      </p:sp>
      <p:sp>
        <p:nvSpPr>
          <p:cNvPr id="3" name="Notes Placeholder 2"/>
          <p:cNvSpPr>
            <a:spLocks noGrp="1"/>
          </p:cNvSpPr>
          <p:nvPr>
            <p:ph type="body" idx="1"/>
          </p:nvPr>
        </p:nvSpPr>
        <p:spPr/>
        <p:txBody>
          <a:bodyPr/>
          <a:lstStyle/>
          <a:p>
            <a:r>
              <a:rPr lang="en-US" dirty="0">
                <a:latin typeface="+mn-lt"/>
              </a:rPr>
              <a:t>(</a:t>
            </a:r>
            <a:r>
              <a:rPr lang="en-US" b="1" dirty="0">
                <a:latin typeface="+mn-lt"/>
              </a:rPr>
              <a:t>A</a:t>
            </a:r>
            <a:r>
              <a:rPr lang="en-US" dirty="0">
                <a:latin typeface="+mn-lt"/>
              </a:rPr>
              <a:t>) Fraction of patients with detectable </a:t>
            </a:r>
            <a:r>
              <a:rPr lang="en-US" dirty="0" err="1">
                <a:latin typeface="+mn-lt"/>
              </a:rPr>
              <a:t>ctDNA</a:t>
            </a:r>
            <a:r>
              <a:rPr lang="en-US" dirty="0">
                <a:latin typeface="+mn-lt"/>
              </a:rPr>
              <a:t> (colorectal, gastroesophageal, pancreatic, and breast cancers).(</a:t>
            </a:r>
            <a:r>
              <a:rPr lang="en-US" b="1" dirty="0">
                <a:latin typeface="+mn-lt"/>
              </a:rPr>
              <a:t>B</a:t>
            </a:r>
            <a:r>
              <a:rPr lang="en-US" dirty="0">
                <a:latin typeface="+mn-lt"/>
              </a:rPr>
              <a:t>) Quantification of mutant fragments in cancer cases categorized by stage. Error bars represent SEM.</a:t>
            </a:r>
          </a:p>
          <a:p>
            <a:endParaRPr lang="en-US" dirty="0">
              <a:latin typeface="+mn-lt"/>
            </a:endParaRPr>
          </a:p>
          <a:p>
            <a:r>
              <a:rPr lang="en-US" dirty="0">
                <a:latin typeface="+mn-lt"/>
              </a:rPr>
              <a:t>Levels of </a:t>
            </a:r>
            <a:r>
              <a:rPr lang="en-US" dirty="0" err="1">
                <a:latin typeface="+mn-lt"/>
              </a:rPr>
              <a:t>ctDNA</a:t>
            </a:r>
            <a:r>
              <a:rPr lang="en-US" dirty="0">
                <a:latin typeface="+mn-lt"/>
              </a:rPr>
              <a:t> correlate with stage.</a:t>
            </a:r>
          </a:p>
          <a:p>
            <a:endParaRPr lang="en-US" dirty="0" smtClean="0"/>
          </a:p>
          <a:p>
            <a:r>
              <a:rPr lang="en-US" dirty="0" smtClean="0"/>
              <a:t>Among subjects with metastatic CRC, the number of mutant fragments ranged from 100,000 to 1 per 5 ml of plasma.</a:t>
            </a:r>
            <a:endParaRPr lang="en-US" dirty="0"/>
          </a:p>
        </p:txBody>
      </p:sp>
      <p:sp>
        <p:nvSpPr>
          <p:cNvPr id="4" name="Slide Number Placeholder 3"/>
          <p:cNvSpPr>
            <a:spLocks noGrp="1"/>
          </p:cNvSpPr>
          <p:nvPr>
            <p:ph type="sldNum" sz="quarter" idx="10"/>
          </p:nvPr>
        </p:nvSpPr>
        <p:spPr/>
        <p:txBody>
          <a:bodyPr/>
          <a:lstStyle/>
          <a:p>
            <a:pPr marL="0" marR="0" lvl="0" indent="0" algn="r" defTabSz="927293" rtl="0" eaLnBrk="1" fontAlgn="base" latinLnBrk="0" hangingPunct="1">
              <a:lnSpc>
                <a:spcPct val="100000"/>
              </a:lnSpc>
              <a:spcBef>
                <a:spcPct val="0"/>
              </a:spcBef>
              <a:spcAft>
                <a:spcPct val="0"/>
              </a:spcAft>
              <a:buClrTx/>
              <a:buSzTx/>
              <a:buFontTx/>
              <a:buNone/>
              <a:tabLst/>
              <a:defRPr/>
            </a:pPr>
            <a:fld id="{F067A8C0-A50A-4228-8E4D-4DF12F011575}"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27293"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478843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 of somatic mutations in cancer</a:t>
            </a:r>
            <a:endParaRPr lang="en-US" dirty="0"/>
          </a:p>
        </p:txBody>
      </p:sp>
      <p:sp>
        <p:nvSpPr>
          <p:cNvPr id="4" name="Slide Number Placeholder 3"/>
          <p:cNvSpPr>
            <a:spLocks noGrp="1"/>
          </p:cNvSpPr>
          <p:nvPr>
            <p:ph type="sldNum" sz="quarter" idx="10"/>
          </p:nvPr>
        </p:nvSpPr>
        <p:spPr/>
        <p:txBody>
          <a:bodyPr/>
          <a:lstStyle/>
          <a:p>
            <a:fld id="{4DD319CC-85E8-4A29-A4D9-6980005A8C7C}" type="slidenum">
              <a:rPr lang="en-US" altLang="en-US" smtClean="0"/>
              <a:pPr/>
              <a:t>10</a:t>
            </a:fld>
            <a:endParaRPr lang="en-US" altLang="en-US"/>
          </a:p>
        </p:txBody>
      </p:sp>
    </p:spTree>
    <p:extLst>
      <p:ext uri="{BB962C8B-B14F-4D97-AF65-F5344CB8AC3E}">
        <p14:creationId xmlns:p14="http://schemas.microsoft.com/office/powerpoint/2010/main" val="264328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319CC-85E8-4A29-A4D9-6980005A8C7C}" type="slidenum">
              <a:rPr lang="en-US" altLang="en-US" smtClean="0"/>
              <a:pPr/>
              <a:t>11</a:t>
            </a:fld>
            <a:endParaRPr lang="en-US" altLang="en-US"/>
          </a:p>
        </p:txBody>
      </p:sp>
    </p:spTree>
    <p:extLst>
      <p:ext uri="{BB962C8B-B14F-4D97-AF65-F5344CB8AC3E}">
        <p14:creationId xmlns:p14="http://schemas.microsoft.com/office/powerpoint/2010/main" val="493736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Selected 41 markers that were elevated in &gt; 10%</a:t>
            </a:r>
            <a:r>
              <a:rPr lang="en-US" baseline="0" dirty="0" smtClean="0"/>
              <a:t> of at least one of the 8 cancer types with &gt; 99% </a:t>
            </a:r>
            <a:r>
              <a:rPr lang="en-US" baseline="0" dirty="0" err="1" smtClean="0"/>
              <a:t>specfiicty</a:t>
            </a:r>
            <a:r>
              <a:rPr lang="en-US" baseline="0" dirty="0" smtClean="0"/>
              <a:t>.  39 could be reproducibly assayed in a multiplexed assay with </a:t>
            </a:r>
            <a:r>
              <a:rPr lang="en-US" baseline="0" dirty="0" err="1" smtClean="0"/>
              <a:t>Luminex</a:t>
            </a:r>
            <a:r>
              <a:rPr lang="en-US" baseline="0" dirty="0" smtClean="0"/>
              <a:t> Bead based assays on a </a:t>
            </a:r>
            <a:r>
              <a:rPr lang="en-US" baseline="0" dirty="0" err="1" smtClean="0"/>
              <a:t>Bioprad</a:t>
            </a:r>
            <a:r>
              <a:rPr lang="en-US" baseline="0" dirty="0" smtClean="0"/>
              <a:t> </a:t>
            </a:r>
            <a:r>
              <a:rPr lang="en-US" baseline="0" dirty="0" err="1" smtClean="0"/>
              <a:t>Bioplex</a:t>
            </a:r>
            <a:r>
              <a:rPr lang="en-US" baseline="0" dirty="0" smtClean="0"/>
              <a:t> 200 instrument.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F84E3E-6CEA-467E-990C-AFD3FA6818DA}"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72098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D319CC-85E8-4A29-A4D9-6980005A8C7C}" type="slidenum">
              <a:rPr lang="en-US" altLang="en-US" smtClean="0"/>
              <a:pPr/>
              <a:t>14</a:t>
            </a:fld>
            <a:endParaRPr lang="en-US" altLang="en-US"/>
          </a:p>
        </p:txBody>
      </p:sp>
    </p:spTree>
    <p:extLst>
      <p:ext uri="{BB962C8B-B14F-4D97-AF65-F5344CB8AC3E}">
        <p14:creationId xmlns:p14="http://schemas.microsoft.com/office/powerpoint/2010/main" val="1194141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AE18FB7-DA8D-4CD6-B97E-70D0625938BD}" type="slidenum">
              <a:rPr lang="en-US" altLang="en-US"/>
              <a:pPr/>
              <a:t>‹#›</a:t>
            </a:fld>
            <a:endParaRPr lang="en-US" altLang="en-US"/>
          </a:p>
        </p:txBody>
      </p:sp>
    </p:spTree>
    <p:extLst>
      <p:ext uri="{BB962C8B-B14F-4D97-AF65-F5344CB8AC3E}">
        <p14:creationId xmlns:p14="http://schemas.microsoft.com/office/powerpoint/2010/main" val="2833869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6BC867A-0045-4B20-905E-017D0CB56E63}" type="slidenum">
              <a:rPr lang="en-US" altLang="en-US"/>
              <a:pPr/>
              <a:t>‹#›</a:t>
            </a:fld>
            <a:endParaRPr lang="en-US" altLang="en-US"/>
          </a:p>
        </p:txBody>
      </p:sp>
    </p:spTree>
    <p:extLst>
      <p:ext uri="{BB962C8B-B14F-4D97-AF65-F5344CB8AC3E}">
        <p14:creationId xmlns:p14="http://schemas.microsoft.com/office/powerpoint/2010/main" val="566160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717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6"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26F05D2-5C49-4D3A-887D-3F1DBD20C26C}" type="datetime1">
              <a:rPr lang="en-US">
                <a:solidFill>
                  <a:srgbClr val="FFFFFF"/>
                </a:solidFill>
                <a:latin typeface="Times New Roman"/>
              </a:rPr>
              <a:pPr>
                <a:defRPr/>
              </a:pPr>
              <a:t>9/6/18</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ECB4DC-4E8E-4998-ACFD-0B0A2D5275F1}"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3246302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F60B8AB-F53D-49DB-9B48-E191BB56A65B}" type="datetime1">
              <a:rPr lang="en-US">
                <a:solidFill>
                  <a:srgbClr val="FFFFFF"/>
                </a:solidFill>
                <a:latin typeface="Times New Roman"/>
              </a:rPr>
              <a:pPr>
                <a:defRPr/>
              </a:pPr>
              <a:t>9/6/18</a:t>
            </a:fld>
            <a:endParaRPr 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F1E805-66B0-48B6-8C7C-399CFE4B167A}"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5381637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71"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63"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6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C28FEC0-5B85-47FB-9E10-19CBF2803AB8}" type="datetime1">
              <a:rPr lang="en-US">
                <a:solidFill>
                  <a:srgbClr val="FFFFFF"/>
                </a:solidFill>
                <a:latin typeface="Times New Roman"/>
              </a:rPr>
              <a:pPr>
                <a:defRPr/>
              </a:pPr>
              <a:t>9/6/18</a:t>
            </a:fld>
            <a:endParaRPr lang="en-US">
              <a:solidFill>
                <a:srgbClr val="FFFFFF"/>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BE3415-44D6-431E-97AB-B1CB41FA2607}"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2854816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B9E08D4-2399-4C8E-8B5D-56E07D988F16}" type="datetime1">
              <a:rPr lang="en-US">
                <a:solidFill>
                  <a:srgbClr val="FFFFFF"/>
                </a:solidFill>
                <a:latin typeface="Times New Roman"/>
              </a:rPr>
              <a:pPr>
                <a:defRPr/>
              </a:pPr>
              <a:t>9/6/18</a:t>
            </a:fld>
            <a:endParaRPr lang="en-US">
              <a:solidFill>
                <a:srgbClr val="FFFFFF"/>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550753-EFD1-4108-B157-526610D054CC}"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3141161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41E8DF5-44CD-4FA0-91CF-6ECABE602B34}" type="datetime1">
              <a:rPr lang="en-US">
                <a:solidFill>
                  <a:srgbClr val="FFFFFF"/>
                </a:solidFill>
                <a:latin typeface="Times New Roman"/>
              </a:rPr>
              <a:pPr>
                <a:defRPr/>
              </a:pPr>
              <a:t>9/6/18</a:t>
            </a:fld>
            <a:endParaRPr lang="en-US">
              <a:solidFill>
                <a:srgbClr val="FFFFFF"/>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2E8DA065-1EA3-434E-81C6-34333E1C1B97}"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46001802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2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C6FE335-066D-4040-BFEA-00F716F33B69}" type="datetime1">
              <a:rPr lang="en-US">
                <a:solidFill>
                  <a:srgbClr val="FFFFFF"/>
                </a:solidFill>
                <a:latin typeface="Times New Roman"/>
              </a:rPr>
              <a:pPr>
                <a:defRPr/>
              </a:pPr>
              <a:t>9/6/18</a:t>
            </a:fld>
            <a:endParaRPr 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D14573-E9E9-4120-AB2E-35066D5E8732}"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6851521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92B69B9-FF30-4072-A18F-B58DDAC7C400}" type="datetime1">
              <a:rPr lang="en-US">
                <a:solidFill>
                  <a:srgbClr val="FFFFFF"/>
                </a:solidFill>
                <a:latin typeface="Times New Roman"/>
              </a:rPr>
              <a:pPr>
                <a:defRPr/>
              </a:pPr>
              <a:t>9/6/18</a:t>
            </a:fld>
            <a:endParaRPr 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CD3C9E-5A25-450C-9C1C-75C33083703C}"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77529765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C086D80-5D78-4935-B822-F4A3A44D8882}" type="datetime1">
              <a:rPr lang="en-US">
                <a:solidFill>
                  <a:srgbClr val="FFFFFF"/>
                </a:solidFill>
                <a:latin typeface="Times New Roman"/>
              </a:rPr>
              <a:pPr>
                <a:defRPr/>
              </a:pPr>
              <a:t>9/6/18</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6D267-ACB2-4546-A825-192FF4FFFE86}"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5436618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3"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1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13866FA-8E02-4F3F-98D4-AC144D90A99B}" type="datetime1">
              <a:rPr lang="en-US">
                <a:solidFill>
                  <a:srgbClr val="FFFFFF"/>
                </a:solidFill>
                <a:latin typeface="Times New Roman"/>
              </a:rPr>
              <a:pPr>
                <a:defRPr/>
              </a:pPr>
              <a:t>9/6/18</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FE1025-E7B2-4B0C-AD9E-A425B256423D}"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4107772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4"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D47657F-3F65-468D-9484-5ED6CCCDB175}" type="datetime1">
              <a:rPr lang="en-US">
                <a:solidFill>
                  <a:srgbClr val="FFFFFF"/>
                </a:solidFill>
                <a:latin typeface="Times New Roman"/>
              </a:rPr>
              <a:pPr>
                <a:defRPr/>
              </a:pPr>
              <a:t>9/6/18</a:t>
            </a:fld>
            <a:endParaRPr lang="en-US">
              <a:solidFill>
                <a:srgbClr val="FFFFFF"/>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AFF605-3D55-4610-A36B-8DD9C97850D9}"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18796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F9721F6-CAD0-4946-8B08-616451AFEB43}" type="slidenum">
              <a:rPr lang="en-US" altLang="en-US"/>
              <a:pPr/>
              <a:t>‹#›</a:t>
            </a:fld>
            <a:endParaRPr lang="en-US" altLang="en-US"/>
          </a:p>
        </p:txBody>
      </p:sp>
    </p:spTree>
    <p:extLst>
      <p:ext uri="{BB962C8B-B14F-4D97-AF65-F5344CB8AC3E}">
        <p14:creationId xmlns:p14="http://schemas.microsoft.com/office/powerpoint/2010/main" val="19298039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7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2" y="3886201"/>
            <a:ext cx="640080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C4A9252-1965-4FC5-A38B-8D319160AB1B}" type="datetime1">
              <a:rPr lang="en-US">
                <a:solidFill>
                  <a:srgbClr val="FFFFFF"/>
                </a:solidFill>
                <a:latin typeface="Times New Roman"/>
              </a:rPr>
              <a:pPr>
                <a:defRPr/>
              </a:pPr>
              <a:t>9/6/18</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1B2F75-D189-4C52-9AEE-6F8DD256A053}"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24387469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6079C4D-1F26-466D-A679-C829EC62366B}" type="datetime1">
              <a:rPr lang="en-US">
                <a:solidFill>
                  <a:srgbClr val="FFFFFF"/>
                </a:solidFill>
                <a:latin typeface="Times New Roman"/>
              </a:rPr>
              <a:pPr>
                <a:defRPr/>
              </a:pPr>
              <a:t>9/6/18</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EDE109-0B33-492B-9838-241BFA386957}"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40106166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4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9"/>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26F05D2-5C49-4D3A-887D-3F1DBD20C26C}" type="datetime1">
              <a:rPr lang="en-US">
                <a:solidFill>
                  <a:srgbClr val="FFFFFF"/>
                </a:solidFill>
                <a:latin typeface="Times New Roman"/>
              </a:rPr>
              <a:pPr>
                <a:defRPr/>
              </a:pPr>
              <a:t>9/6/18</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ECB4DC-4E8E-4998-ACFD-0B0A2D5275F1}"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3246302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F60B8AB-F53D-49DB-9B48-E191BB56A65B}" type="datetime1">
              <a:rPr lang="en-US">
                <a:solidFill>
                  <a:srgbClr val="FFFFFF"/>
                </a:solidFill>
                <a:latin typeface="Times New Roman"/>
              </a:rPr>
              <a:pPr>
                <a:defRPr/>
              </a:pPr>
              <a:t>9/6/18</a:t>
            </a:fld>
            <a:endParaRPr 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F1E805-66B0-48B6-8C7C-399CFE4B167A}"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5381637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C28FEC0-5B85-47FB-9E10-19CBF2803AB8}" type="datetime1">
              <a:rPr lang="en-US">
                <a:solidFill>
                  <a:srgbClr val="FFFFFF"/>
                </a:solidFill>
                <a:latin typeface="Times New Roman"/>
              </a:rPr>
              <a:pPr>
                <a:defRPr/>
              </a:pPr>
              <a:t>9/6/18</a:t>
            </a:fld>
            <a:endParaRPr lang="en-US">
              <a:solidFill>
                <a:srgbClr val="FFFFFF"/>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BE3415-44D6-431E-97AB-B1CB41FA2607}"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2854816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B9E08D4-2399-4C8E-8B5D-56E07D988F16}" type="datetime1">
              <a:rPr lang="en-US">
                <a:solidFill>
                  <a:srgbClr val="FFFFFF"/>
                </a:solidFill>
                <a:latin typeface="Times New Roman"/>
              </a:rPr>
              <a:pPr>
                <a:defRPr/>
              </a:pPr>
              <a:t>9/6/18</a:t>
            </a:fld>
            <a:endParaRPr lang="en-US">
              <a:solidFill>
                <a:srgbClr val="FFFFFF"/>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550753-EFD1-4108-B157-526610D054CC}"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3141161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41E8DF5-44CD-4FA0-91CF-6ECABE602B34}" type="datetime1">
              <a:rPr lang="en-US">
                <a:solidFill>
                  <a:srgbClr val="FFFFFF"/>
                </a:solidFill>
                <a:latin typeface="Times New Roman"/>
              </a:rPr>
              <a:pPr>
                <a:defRPr/>
              </a:pPr>
              <a:t>9/6/18</a:t>
            </a:fld>
            <a:endParaRPr lang="en-US">
              <a:solidFill>
                <a:srgbClr val="FFFFFF"/>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2E8DA065-1EA3-434E-81C6-34333E1C1B97}"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46001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C6FE335-066D-4040-BFEA-00F716F33B69}" type="datetime1">
              <a:rPr lang="en-US">
                <a:solidFill>
                  <a:srgbClr val="FFFFFF"/>
                </a:solidFill>
                <a:latin typeface="Times New Roman"/>
              </a:rPr>
              <a:pPr>
                <a:defRPr/>
              </a:pPr>
              <a:t>9/6/18</a:t>
            </a:fld>
            <a:endParaRPr 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D14573-E9E9-4120-AB2E-35066D5E8732}"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6851521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92B69B9-FF30-4072-A18F-B58DDAC7C400}" type="datetime1">
              <a:rPr lang="en-US">
                <a:solidFill>
                  <a:srgbClr val="FFFFFF"/>
                </a:solidFill>
                <a:latin typeface="Times New Roman"/>
              </a:rPr>
              <a:pPr>
                <a:defRPr/>
              </a:pPr>
              <a:t>9/6/18</a:t>
            </a:fld>
            <a:endParaRPr 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CD3C9E-5A25-450C-9C1C-75C33083703C}"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7752976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C086D80-5D78-4935-B822-F4A3A44D8882}" type="datetime1">
              <a:rPr lang="en-US">
                <a:solidFill>
                  <a:srgbClr val="FFFFFF"/>
                </a:solidFill>
                <a:latin typeface="Times New Roman"/>
              </a:rPr>
              <a:pPr>
                <a:defRPr/>
              </a:pPr>
              <a:t>9/6/18</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6D267-ACB2-4546-A825-192FF4FFFE86}"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543661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F8FC8C30-6BA3-48AA-8C97-D19022E59C2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183472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3"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13866FA-8E02-4F3F-98D4-AC144D90A99B}" type="datetime1">
              <a:rPr lang="en-US">
                <a:solidFill>
                  <a:srgbClr val="FFFFFF"/>
                </a:solidFill>
                <a:latin typeface="Times New Roman"/>
              </a:rPr>
              <a:pPr>
                <a:defRPr/>
              </a:pPr>
              <a:t>9/6/18</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FE1025-E7B2-4B0C-AD9E-A425B256423D}"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4107772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1"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D47657F-3F65-468D-9484-5ED6CCCDB175}" type="datetime1">
              <a:rPr lang="en-US">
                <a:solidFill>
                  <a:srgbClr val="FFFFFF"/>
                </a:solidFill>
                <a:latin typeface="Times New Roman"/>
              </a:rPr>
              <a:pPr>
                <a:defRPr/>
              </a:pPr>
              <a:t>9/6/18</a:t>
            </a:fld>
            <a:endParaRPr lang="en-US">
              <a:solidFill>
                <a:srgbClr val="FFFFFF"/>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AFF605-3D55-4610-A36B-8DD9C97850D9}"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1879686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213067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71" y="3886202"/>
            <a:ext cx="6400801"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C4A9252-1965-4FC5-A38B-8D319160AB1B}" type="datetime1">
              <a:rPr lang="en-US">
                <a:solidFill>
                  <a:srgbClr val="FFFFFF"/>
                </a:solidFill>
              </a:rPr>
              <a:pPr>
                <a:defRPr/>
              </a:pPr>
              <a:t>9/6/18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1B2F75-D189-4C52-9AEE-6F8DD256A05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098143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6079C4D-1F26-466D-A679-C829EC62366B}" type="datetime1">
              <a:rPr lang="en-US">
                <a:solidFill>
                  <a:srgbClr val="FFFFFF"/>
                </a:solidFill>
              </a:rPr>
              <a:pPr>
                <a:defRPr/>
              </a:pPr>
              <a:t>9/6/18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EDE109-0B33-492B-9838-241BFA3869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43023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7150"/>
            <a:ext cx="7772400" cy="1362075"/>
          </a:xfrm>
        </p:spPr>
        <p:txBody>
          <a:bodyPr anchor="t"/>
          <a:lstStyle>
            <a:lvl1pPr algn="l">
              <a:defRPr sz="3556" b="1" cap="all"/>
            </a:lvl1pPr>
          </a:lstStyle>
          <a:p>
            <a:r>
              <a:rPr lang="en-US" smtClean="0"/>
              <a:t>Click to edit Master title style</a:t>
            </a:r>
            <a:endParaRPr lang="en-US"/>
          </a:p>
        </p:txBody>
      </p:sp>
      <p:sp>
        <p:nvSpPr>
          <p:cNvPr id="3" name="Text Placeholder 2"/>
          <p:cNvSpPr>
            <a:spLocks noGrp="1"/>
          </p:cNvSpPr>
          <p:nvPr>
            <p:ph type="body" idx="1"/>
          </p:nvPr>
        </p:nvSpPr>
        <p:spPr>
          <a:xfrm>
            <a:off x="722316" y="2906722"/>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26F05D2-5C49-4D3A-887D-3F1DBD20C26C}" type="datetime1">
              <a:rPr lang="en-US">
                <a:solidFill>
                  <a:srgbClr val="FFFFFF"/>
                </a:solidFill>
              </a:rPr>
              <a:pPr>
                <a:defRPr/>
              </a:pPr>
              <a:t>9/6/18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ECB4DC-4E8E-4998-ACFD-0B0A2D5275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7980692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F60B8AB-F53D-49DB-9B48-E191BB56A65B}" type="datetime1">
              <a:rPr lang="en-US">
                <a:solidFill>
                  <a:srgbClr val="FFFFFF"/>
                </a:solidFill>
              </a:rPr>
              <a:pPr>
                <a:defRPr/>
              </a:pPr>
              <a:t>9/6/18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F1E805-66B0-48B6-8C7C-399CFE4B167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240143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71"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50" y="1535114"/>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45150"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C28FEC0-5B85-47FB-9E10-19CBF2803AB8}" type="datetime1">
              <a:rPr lang="en-US">
                <a:solidFill>
                  <a:srgbClr val="FFFFFF"/>
                </a:solidFill>
              </a:rPr>
              <a:pPr>
                <a:defRPr/>
              </a:pPr>
              <a:t>9/6/18</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BE3415-44D6-431E-97AB-B1CB41FA26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55814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B9E08D4-2399-4C8E-8B5D-56E07D988F16}" type="datetime1">
              <a:rPr lang="en-US">
                <a:solidFill>
                  <a:srgbClr val="FFFFFF"/>
                </a:solidFill>
              </a:rPr>
              <a:pPr>
                <a:defRPr/>
              </a:pPr>
              <a:t>9/6/18</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550753-EFD1-4108-B157-526610D054C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081625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41E8DF5-44CD-4FA0-91CF-6ECABE602B34}" type="datetime1">
              <a:rPr lang="en-US">
                <a:solidFill>
                  <a:srgbClr val="FFFFFF"/>
                </a:solidFill>
              </a:rPr>
              <a:pPr>
                <a:defRPr/>
              </a:pPr>
              <a:t>9/6/18</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E8DA065-1EA3-434E-81C6-34333E1C1B9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363104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1778" b="1"/>
            </a:lvl1pPr>
          </a:lstStyle>
          <a:p>
            <a:r>
              <a:rPr lang="en-US" smtClean="0"/>
              <a:t>Click to edit Master title style</a:t>
            </a:r>
            <a:endParaRPr lang="en-US"/>
          </a:p>
        </p:txBody>
      </p:sp>
      <p:sp>
        <p:nvSpPr>
          <p:cNvPr id="3" name="Content Placeholder 2"/>
          <p:cNvSpPr>
            <a:spLocks noGrp="1"/>
          </p:cNvSpPr>
          <p:nvPr>
            <p:ph idx="1"/>
          </p:nvPr>
        </p:nvSpPr>
        <p:spPr>
          <a:xfrm>
            <a:off x="3575050" y="273195"/>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C6FE335-066D-4040-BFEA-00F716F33B69}" type="datetime1">
              <a:rPr lang="en-US">
                <a:solidFill>
                  <a:srgbClr val="FFFFFF"/>
                </a:solidFill>
              </a:rPr>
              <a:pPr>
                <a:defRPr/>
              </a:pPr>
              <a:t>9/6/18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D14573-E9E9-4120-AB2E-35066D5E873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1838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2"/>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4914B2C7-856A-4456-A4CA-36D3EAAB052A}" type="datetime1">
              <a:rPr lang="en-AU" smtClean="0">
                <a:solidFill>
                  <a:prstClr val="black">
                    <a:tint val="75000"/>
                  </a:prstClr>
                </a:solidFill>
                <a:latin typeface="Arial"/>
              </a:rPr>
              <a:pPr/>
              <a:t>9/6/18</a:t>
            </a:fld>
            <a:endParaRPr lang="en-AU">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D6A7A384-E1F1-410B-8714-AFC674942CB5}" type="slidenum">
              <a:rPr lang="en-AU" smtClean="0">
                <a:solidFill>
                  <a:prstClr val="black">
                    <a:tint val="75000"/>
                  </a:prstClr>
                </a:solidFill>
                <a:latin typeface="Arial"/>
              </a:rPr>
              <a:pPr/>
              <a:t>‹#›</a:t>
            </a:fld>
            <a:endParaRPr lang="en-AU">
              <a:solidFill>
                <a:prstClr val="black">
                  <a:tint val="75000"/>
                </a:prstClr>
              </a:solidFill>
              <a:latin typeface="Arial"/>
            </a:endParaRPr>
          </a:p>
        </p:txBody>
      </p:sp>
    </p:spTree>
    <p:extLst>
      <p:ext uri="{BB962C8B-B14F-4D97-AF65-F5344CB8AC3E}">
        <p14:creationId xmlns:p14="http://schemas.microsoft.com/office/powerpoint/2010/main" val="13292720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78"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92B69B9-FF30-4072-A18F-B58DDAC7C400}" type="datetime1">
              <a:rPr lang="en-US">
                <a:solidFill>
                  <a:srgbClr val="FFFFFF"/>
                </a:solidFill>
              </a:rPr>
              <a:pPr>
                <a:defRPr/>
              </a:pPr>
              <a:t>9/6/18</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CD3C9E-5A25-450C-9C1C-75C3308370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33259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C086D80-5D78-4935-B822-F4A3A44D8882}" type="datetime1">
              <a:rPr lang="en-US">
                <a:solidFill>
                  <a:srgbClr val="FFFFFF"/>
                </a:solidFill>
              </a:rPr>
              <a:pPr>
                <a:defRPr/>
              </a:pPr>
              <a:t>9/6/18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6D267-ACB2-4546-A825-192FF4FFFE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35072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3"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1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13866FA-8E02-4F3F-98D4-AC144D90A99B}" type="datetime1">
              <a:rPr lang="en-US">
                <a:solidFill>
                  <a:srgbClr val="FFFFFF"/>
                </a:solidFill>
              </a:rPr>
              <a:pPr>
                <a:defRPr/>
              </a:pPr>
              <a:t>9/6/18</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FE1025-E7B2-4B0C-AD9E-A425B256423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916768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4"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D47657F-3F65-468D-9484-5ED6CCCDB175}" type="datetime1">
              <a:rPr lang="en-US">
                <a:solidFill>
                  <a:srgbClr val="FFFFFF"/>
                </a:solidFill>
              </a:rPr>
              <a:pPr>
                <a:defRPr/>
              </a:pPr>
              <a:t>9/6/18</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AFF605-3D55-4610-A36B-8DD9C97850D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771075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1"/>
            <a:ext cx="9141178"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dirty="0">
                  <a:latin typeface="Arial" pitchFamily="34" charset="0"/>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dirty="0">
                  <a:latin typeface="Arial" pitchFamily="34" charset="0"/>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dirty="0">
                <a:latin typeface="Arial" pitchFamily="34" charset="0"/>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dirty="0">
                <a:latin typeface="Arial" pitchFamily="34" charset="0"/>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dirty="0">
                <a:latin typeface="Arial" pitchFamily="34" charset="0"/>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dirty="0">
                  <a:latin typeface="Arial" pitchFamily="34" charset="0"/>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dirty="0">
                  <a:latin typeface="Arial" pitchFamily="34" charset="0"/>
                </a:endParaRPr>
              </a:p>
            </p:txBody>
          </p:sp>
          <p:sp>
            <p:nvSpPr>
              <p:cNvPr id="12" name="Freeform 12"/>
              <p:cNvSpPr>
                <a:spLocks/>
              </p:cNvSpPr>
              <p:nvPr/>
            </p:nvSpPr>
            <p:spPr bwMode="ltGray">
              <a:xfrm>
                <a:off x="1020" y="1155"/>
                <a:ext cx="4738"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dirty="0">
                  <a:latin typeface="Arial" pitchFamily="34" charset="0"/>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dirty="0">
                  <a:latin typeface="Arial" pitchFamily="34" charset="0"/>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dirty="0">
                  <a:latin typeface="Arial" pitchFamily="34" charset="0"/>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dirty="0">
                  <a:latin typeface="Arial" pitchFamily="34" charset="0"/>
                </a:endParaRPr>
              </a:p>
            </p:txBody>
          </p:sp>
        </p:grpSp>
      </p:grpSp>
      <p:sp>
        <p:nvSpPr>
          <p:cNvPr id="18448" name="Rectangle 16"/>
          <p:cNvSpPr>
            <a:spLocks noGrp="1" noChangeArrowheads="1"/>
          </p:cNvSpPr>
          <p:nvPr>
            <p:ph type="ctrTitle" sz="quarter"/>
          </p:nvPr>
        </p:nvSpPr>
        <p:spPr>
          <a:xfrm>
            <a:off x="1066804" y="1997219"/>
            <a:ext cx="7086600" cy="1431925"/>
          </a:xfrm>
        </p:spPr>
        <p:txBody>
          <a:bodyPr anchor="b"/>
          <a:lstStyle>
            <a:lvl1pPr>
              <a:defRPr/>
            </a:lvl1pPr>
          </a:lstStyle>
          <a:p>
            <a:r>
              <a:rPr lang="en-US"/>
              <a:t>Click to edit Master title style</a:t>
            </a:r>
          </a:p>
        </p:txBody>
      </p:sp>
      <p:sp>
        <p:nvSpPr>
          <p:cNvPr id="18449" name="Rectangle 17"/>
          <p:cNvSpPr>
            <a:spLocks noGrp="1" noChangeArrowheads="1"/>
          </p:cNvSpPr>
          <p:nvPr>
            <p:ph type="subTitle" sz="quarter" idx="1"/>
          </p:nvPr>
        </p:nvSpPr>
        <p:spPr>
          <a:xfrm>
            <a:off x="1066881" y="3886202"/>
            <a:ext cx="6400801"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fld id="{FD7649F3-389E-4EAE-8964-77E36251208B}" type="datetimeFigureOut">
              <a:rPr lang="en-US"/>
              <a:pPr>
                <a:defRPr/>
              </a:pPr>
              <a:t>9/6/18</a:t>
            </a:fld>
            <a:endParaRPr lang="en-US" dirty="0"/>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dirty="0"/>
          </a:p>
        </p:txBody>
      </p:sp>
      <p:sp>
        <p:nvSpPr>
          <p:cNvPr id="20" name="Rectangle 20"/>
          <p:cNvSpPr>
            <a:spLocks noGrp="1" noChangeArrowheads="1"/>
          </p:cNvSpPr>
          <p:nvPr>
            <p:ph type="sldNum" sz="quarter" idx="12"/>
          </p:nvPr>
        </p:nvSpPr>
        <p:spPr/>
        <p:txBody>
          <a:bodyPr/>
          <a:lstStyle>
            <a:lvl1pPr>
              <a:defRPr/>
            </a:lvl1pPr>
          </a:lstStyle>
          <a:p>
            <a:pPr>
              <a:defRPr/>
            </a:pPr>
            <a:fld id="{DA0B3F31-775B-4884-98F4-8E45595F6373}" type="slidenum">
              <a:rPr lang="en-US"/>
              <a:pPr>
                <a:defRPr/>
              </a:pPr>
              <a:t>‹#›</a:t>
            </a:fld>
            <a:endParaRPr lang="en-US" dirty="0"/>
          </a:p>
        </p:txBody>
      </p:sp>
    </p:spTree>
    <p:extLst>
      <p:ext uri="{BB962C8B-B14F-4D97-AF65-F5344CB8AC3E}">
        <p14:creationId xmlns:p14="http://schemas.microsoft.com/office/powerpoint/2010/main" val="2807485623"/>
      </p:ext>
    </p:extLst>
  </p:cSld>
  <p:clrMapOvr>
    <a:masterClrMapping/>
  </p:clrMapOvr>
  <p:transition xmlns:p14="http://schemas.microsoft.com/office/powerpoint/2010/main" spd="med">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fld id="{30C1C452-E9D7-40C6-857C-5B0D3C7AEBB0}" type="datetimeFigureOut">
              <a:rPr lang="en-US"/>
              <a:pPr>
                <a:defRPr/>
              </a:pPr>
              <a:t>9/6/18</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9"/>
          <p:cNvSpPr>
            <a:spLocks noGrp="1" noChangeArrowheads="1"/>
          </p:cNvSpPr>
          <p:nvPr>
            <p:ph type="sldNum" sz="quarter" idx="12"/>
          </p:nvPr>
        </p:nvSpPr>
        <p:spPr>
          <a:ln/>
        </p:spPr>
        <p:txBody>
          <a:bodyPr/>
          <a:lstStyle>
            <a:lvl1pPr>
              <a:defRPr/>
            </a:lvl1pPr>
          </a:lstStyle>
          <a:p>
            <a:pPr>
              <a:defRPr/>
            </a:pPr>
            <a:fld id="{64544856-A734-48F0-91E8-575C2680FD20}" type="slidenum">
              <a:rPr lang="en-US"/>
              <a:pPr>
                <a:defRPr/>
              </a:pPr>
              <a:t>‹#›</a:t>
            </a:fld>
            <a:endParaRPr lang="en-US" dirty="0"/>
          </a:p>
        </p:txBody>
      </p:sp>
    </p:spTree>
    <p:extLst>
      <p:ext uri="{BB962C8B-B14F-4D97-AF65-F5344CB8AC3E}">
        <p14:creationId xmlns:p14="http://schemas.microsoft.com/office/powerpoint/2010/main" val="3657449184"/>
      </p:ext>
    </p:extLst>
  </p:cSld>
  <p:clrMapOvr>
    <a:masterClrMapping/>
  </p:clrMapOvr>
  <p:transition xmlns:p14="http://schemas.microsoft.com/office/powerpoint/2010/main" spd="med">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93" y="4407149"/>
            <a:ext cx="7772400" cy="1362075"/>
          </a:xfrm>
        </p:spPr>
        <p:txBody>
          <a:bodyPr anchor="t"/>
          <a:lstStyle>
            <a:lvl1pPr algn="l">
              <a:defRPr sz="3556" b="1" cap="all"/>
            </a:lvl1pPr>
          </a:lstStyle>
          <a:p>
            <a:r>
              <a:rPr lang="en-US" smtClean="0"/>
              <a:t>Click to edit Master title style</a:t>
            </a:r>
            <a:endParaRPr lang="en-US"/>
          </a:p>
        </p:txBody>
      </p:sp>
      <p:sp>
        <p:nvSpPr>
          <p:cNvPr id="3" name="Text Placeholder 2"/>
          <p:cNvSpPr>
            <a:spLocks noGrp="1"/>
          </p:cNvSpPr>
          <p:nvPr>
            <p:ph type="body" idx="1"/>
          </p:nvPr>
        </p:nvSpPr>
        <p:spPr>
          <a:xfrm>
            <a:off x="722493" y="2906722"/>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fld id="{AD2E902A-9D2C-45AB-8CE3-481919A25EC0}" type="datetimeFigureOut">
              <a:rPr lang="en-US"/>
              <a:pPr>
                <a:defRPr/>
              </a:pPr>
              <a:t>9/6/18</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9"/>
          <p:cNvSpPr>
            <a:spLocks noGrp="1" noChangeArrowheads="1"/>
          </p:cNvSpPr>
          <p:nvPr>
            <p:ph type="sldNum" sz="quarter" idx="12"/>
          </p:nvPr>
        </p:nvSpPr>
        <p:spPr>
          <a:ln/>
        </p:spPr>
        <p:txBody>
          <a:bodyPr/>
          <a:lstStyle>
            <a:lvl1pPr>
              <a:defRPr/>
            </a:lvl1pPr>
          </a:lstStyle>
          <a:p>
            <a:pPr>
              <a:defRPr/>
            </a:pPr>
            <a:fld id="{DAEDDAF2-3C7B-46EE-B8A6-5D076A09658E}" type="slidenum">
              <a:rPr lang="en-US"/>
              <a:pPr>
                <a:defRPr/>
              </a:pPr>
              <a:t>‹#›</a:t>
            </a:fld>
            <a:endParaRPr lang="en-US" dirty="0"/>
          </a:p>
        </p:txBody>
      </p:sp>
    </p:spTree>
    <p:extLst>
      <p:ext uri="{BB962C8B-B14F-4D97-AF65-F5344CB8AC3E}">
        <p14:creationId xmlns:p14="http://schemas.microsoft.com/office/powerpoint/2010/main" val="982764643"/>
      </p:ext>
    </p:extLst>
  </p:cSld>
  <p:clrMapOvr>
    <a:masterClrMapping/>
  </p:clrMapOvr>
  <p:transition xmlns:p14="http://schemas.microsoft.com/office/powerpoint/2010/main" spd="med">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13" y="1981200"/>
            <a:ext cx="3704167"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6434" y="1981200"/>
            <a:ext cx="3704166" cy="411480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fld id="{F039EE8B-9ED4-48C3-AAB2-729A4AA5D3A3}" type="datetimeFigureOut">
              <a:rPr lang="en-US"/>
              <a:pPr>
                <a:defRPr/>
              </a:pPr>
              <a:t>9/6/18</a:t>
            </a:fld>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9"/>
          <p:cNvSpPr>
            <a:spLocks noGrp="1" noChangeArrowheads="1"/>
          </p:cNvSpPr>
          <p:nvPr>
            <p:ph type="sldNum" sz="quarter" idx="12"/>
          </p:nvPr>
        </p:nvSpPr>
        <p:spPr>
          <a:ln/>
        </p:spPr>
        <p:txBody>
          <a:bodyPr/>
          <a:lstStyle>
            <a:lvl1pPr>
              <a:defRPr/>
            </a:lvl1pPr>
          </a:lstStyle>
          <a:p>
            <a:pPr>
              <a:defRPr/>
            </a:pPr>
            <a:fld id="{1CFCC780-DD8E-4ABC-AEFF-BE8F48F0B382}" type="slidenum">
              <a:rPr lang="en-US"/>
              <a:pPr>
                <a:defRPr/>
              </a:pPr>
              <a:t>‹#›</a:t>
            </a:fld>
            <a:endParaRPr lang="en-US" dirty="0"/>
          </a:p>
        </p:txBody>
      </p:sp>
    </p:spTree>
    <p:extLst>
      <p:ext uri="{BB962C8B-B14F-4D97-AF65-F5344CB8AC3E}">
        <p14:creationId xmlns:p14="http://schemas.microsoft.com/office/powerpoint/2010/main" val="659081822"/>
      </p:ext>
    </p:extLst>
  </p:cSld>
  <p:clrMapOvr>
    <a:masterClrMapping/>
  </p:clrMapOvr>
  <p:transition xmlns:p14="http://schemas.microsoft.com/office/powerpoint/2010/main" spd="med">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71"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81" y="1535114"/>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45381"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fld id="{FD15C01B-8995-4C72-BF34-F593935AB5A8}" type="datetimeFigureOut">
              <a:rPr lang="en-US"/>
              <a:pPr>
                <a:defRPr/>
              </a:pPr>
              <a:t>9/6/18</a:t>
            </a:fld>
            <a:endParaRPr lang="en-US" dirty="0"/>
          </a:p>
        </p:txBody>
      </p:sp>
      <p:sp>
        <p:nvSpPr>
          <p:cNvPr id="8"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9"/>
          <p:cNvSpPr>
            <a:spLocks noGrp="1" noChangeArrowheads="1"/>
          </p:cNvSpPr>
          <p:nvPr>
            <p:ph type="sldNum" sz="quarter" idx="12"/>
          </p:nvPr>
        </p:nvSpPr>
        <p:spPr>
          <a:ln/>
        </p:spPr>
        <p:txBody>
          <a:bodyPr/>
          <a:lstStyle>
            <a:lvl1pPr>
              <a:defRPr/>
            </a:lvl1pPr>
          </a:lstStyle>
          <a:p>
            <a:pPr>
              <a:defRPr/>
            </a:pPr>
            <a:fld id="{E8D01757-D4F0-4015-8E43-A45F41EB85FD}" type="slidenum">
              <a:rPr lang="en-US"/>
              <a:pPr>
                <a:defRPr/>
              </a:pPr>
              <a:t>‹#›</a:t>
            </a:fld>
            <a:endParaRPr lang="en-US" dirty="0"/>
          </a:p>
        </p:txBody>
      </p:sp>
    </p:spTree>
    <p:extLst>
      <p:ext uri="{BB962C8B-B14F-4D97-AF65-F5344CB8AC3E}">
        <p14:creationId xmlns:p14="http://schemas.microsoft.com/office/powerpoint/2010/main" val="4253192796"/>
      </p:ext>
    </p:extLst>
  </p:cSld>
  <p:clrMapOvr>
    <a:masterClrMapping/>
  </p:clrMapOvr>
  <p:transition xmlns:p14="http://schemas.microsoft.com/office/powerpoint/2010/main" spd="med">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fld id="{A9BBDC47-1E65-4310-8B18-30A3DD882779}" type="datetimeFigureOut">
              <a:rPr lang="en-US"/>
              <a:pPr>
                <a:defRPr/>
              </a:pPr>
              <a:t>9/6/18</a:t>
            </a:fld>
            <a:endParaRPr lang="en-US" dirty="0"/>
          </a:p>
        </p:txBody>
      </p:sp>
      <p:sp>
        <p:nvSpPr>
          <p:cNvPr id="4"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9"/>
          <p:cNvSpPr>
            <a:spLocks noGrp="1" noChangeArrowheads="1"/>
          </p:cNvSpPr>
          <p:nvPr>
            <p:ph type="sldNum" sz="quarter" idx="12"/>
          </p:nvPr>
        </p:nvSpPr>
        <p:spPr>
          <a:ln/>
        </p:spPr>
        <p:txBody>
          <a:bodyPr/>
          <a:lstStyle>
            <a:lvl1pPr>
              <a:defRPr/>
            </a:lvl1pPr>
          </a:lstStyle>
          <a:p>
            <a:pPr>
              <a:defRPr/>
            </a:pPr>
            <a:fld id="{10FAD0E2-49C4-40BD-8CDB-944FCA571AC2}" type="slidenum">
              <a:rPr lang="en-US"/>
              <a:pPr>
                <a:defRPr/>
              </a:pPr>
              <a:t>‹#›</a:t>
            </a:fld>
            <a:endParaRPr lang="en-US" dirty="0"/>
          </a:p>
        </p:txBody>
      </p:sp>
    </p:spTree>
    <p:extLst>
      <p:ext uri="{BB962C8B-B14F-4D97-AF65-F5344CB8AC3E}">
        <p14:creationId xmlns:p14="http://schemas.microsoft.com/office/powerpoint/2010/main" val="2205810575"/>
      </p:ext>
    </p:extLst>
  </p:cSld>
  <p:clrMapOvr>
    <a:masterClrMapping/>
  </p:clrMapOvr>
  <p:transition xmlns:p14="http://schemas.microsoft.com/office/powerpoint/2010/mai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AAEC6B3-329B-43C4-8209-12960960242E}" type="datetime1">
              <a:rPr lang="en-AU" smtClean="0">
                <a:solidFill>
                  <a:prstClr val="black">
                    <a:tint val="75000"/>
                  </a:prstClr>
                </a:solidFill>
                <a:latin typeface="Arial"/>
              </a:rPr>
              <a:pPr/>
              <a:t>9/6/18</a:t>
            </a:fld>
            <a:endParaRPr lang="en-AU">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D6A7A384-E1F1-410B-8714-AFC674942CB5}" type="slidenum">
              <a:rPr lang="en-AU" smtClean="0">
                <a:solidFill>
                  <a:prstClr val="black">
                    <a:tint val="75000"/>
                  </a:prstClr>
                </a:solidFill>
                <a:latin typeface="Arial"/>
              </a:rPr>
              <a:pPr/>
              <a:t>‹#›</a:t>
            </a:fld>
            <a:endParaRPr lang="en-AU">
              <a:solidFill>
                <a:prstClr val="black">
                  <a:tint val="75000"/>
                </a:prstClr>
              </a:solidFill>
              <a:latin typeface="Arial"/>
            </a:endParaRPr>
          </a:p>
        </p:txBody>
      </p:sp>
    </p:spTree>
    <p:extLst>
      <p:ext uri="{BB962C8B-B14F-4D97-AF65-F5344CB8AC3E}">
        <p14:creationId xmlns:p14="http://schemas.microsoft.com/office/powerpoint/2010/main" val="282366218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6374C194-383F-42F0-816D-EBC79A40CF2E}" type="datetimeFigureOut">
              <a:rPr lang="en-US"/>
              <a:pPr>
                <a:defRPr/>
              </a:pPr>
              <a:t>9/6/18</a:t>
            </a:fld>
            <a:endParaRPr lang="en-US" dirty="0"/>
          </a:p>
        </p:txBody>
      </p:sp>
      <p:sp>
        <p:nvSpPr>
          <p:cNvPr id="3"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9"/>
          <p:cNvSpPr>
            <a:spLocks noGrp="1" noChangeArrowheads="1"/>
          </p:cNvSpPr>
          <p:nvPr>
            <p:ph type="sldNum" sz="quarter" idx="12"/>
          </p:nvPr>
        </p:nvSpPr>
        <p:spPr>
          <a:ln/>
        </p:spPr>
        <p:txBody>
          <a:bodyPr/>
          <a:lstStyle>
            <a:lvl1pPr>
              <a:defRPr/>
            </a:lvl1pPr>
          </a:lstStyle>
          <a:p>
            <a:pPr>
              <a:defRPr/>
            </a:pPr>
            <a:fld id="{6F69BCFB-52A6-4B9C-B278-FC9D157BE0A3}" type="slidenum">
              <a:rPr lang="en-US"/>
              <a:pPr>
                <a:defRPr/>
              </a:pPr>
              <a:t>‹#›</a:t>
            </a:fld>
            <a:endParaRPr lang="en-US" dirty="0"/>
          </a:p>
        </p:txBody>
      </p:sp>
    </p:spTree>
    <p:extLst>
      <p:ext uri="{BB962C8B-B14F-4D97-AF65-F5344CB8AC3E}">
        <p14:creationId xmlns:p14="http://schemas.microsoft.com/office/powerpoint/2010/main" val="2684028327"/>
      </p:ext>
    </p:extLst>
  </p:cSld>
  <p:clrMapOvr>
    <a:masterClrMapping/>
  </p:clrMapOvr>
  <p:transition xmlns:p14="http://schemas.microsoft.com/office/powerpoint/2010/main" spd="med">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1778" b="1"/>
            </a:lvl1pPr>
          </a:lstStyle>
          <a:p>
            <a:r>
              <a:rPr lang="en-US" smtClean="0"/>
              <a:t>Click to edit Master title style</a:t>
            </a:r>
            <a:endParaRPr lang="en-US"/>
          </a:p>
        </p:txBody>
      </p:sp>
      <p:sp>
        <p:nvSpPr>
          <p:cNvPr id="3" name="Content Placeholder 2"/>
          <p:cNvSpPr>
            <a:spLocks noGrp="1"/>
          </p:cNvSpPr>
          <p:nvPr>
            <p:ph idx="1"/>
          </p:nvPr>
        </p:nvSpPr>
        <p:spPr>
          <a:xfrm>
            <a:off x="3575756" y="273195"/>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fld id="{6B7D1397-603F-4009-9F56-2F71CCE85099}" type="datetimeFigureOut">
              <a:rPr lang="en-US"/>
              <a:pPr>
                <a:defRPr/>
              </a:pPr>
              <a:t>9/6/18</a:t>
            </a:fld>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9"/>
          <p:cNvSpPr>
            <a:spLocks noGrp="1" noChangeArrowheads="1"/>
          </p:cNvSpPr>
          <p:nvPr>
            <p:ph type="sldNum" sz="quarter" idx="12"/>
          </p:nvPr>
        </p:nvSpPr>
        <p:spPr>
          <a:ln/>
        </p:spPr>
        <p:txBody>
          <a:bodyPr/>
          <a:lstStyle>
            <a:lvl1pPr>
              <a:defRPr/>
            </a:lvl1pPr>
          </a:lstStyle>
          <a:p>
            <a:pPr>
              <a:defRPr/>
            </a:pPr>
            <a:fld id="{084A4677-178C-4FF3-A2DF-661B5967EABD}" type="slidenum">
              <a:rPr lang="en-US"/>
              <a:pPr>
                <a:defRPr/>
              </a:pPr>
              <a:t>‹#›</a:t>
            </a:fld>
            <a:endParaRPr lang="en-US" dirty="0"/>
          </a:p>
        </p:txBody>
      </p:sp>
    </p:spTree>
    <p:extLst>
      <p:ext uri="{BB962C8B-B14F-4D97-AF65-F5344CB8AC3E}">
        <p14:creationId xmlns:p14="http://schemas.microsoft.com/office/powerpoint/2010/main" val="2540349640"/>
      </p:ext>
    </p:extLst>
  </p:cSld>
  <p:clrMapOvr>
    <a:masterClrMapping/>
  </p:clrMapOvr>
  <p:transition xmlns:p14="http://schemas.microsoft.com/office/powerpoint/2010/main" spd="med">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dirty="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fld id="{8967021F-9C53-41A7-BDA3-EEB905B80C6A}" type="datetimeFigureOut">
              <a:rPr lang="en-US"/>
              <a:pPr>
                <a:defRPr/>
              </a:pPr>
              <a:t>9/6/18</a:t>
            </a:fld>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9"/>
          <p:cNvSpPr>
            <a:spLocks noGrp="1" noChangeArrowheads="1"/>
          </p:cNvSpPr>
          <p:nvPr>
            <p:ph type="sldNum" sz="quarter" idx="12"/>
          </p:nvPr>
        </p:nvSpPr>
        <p:spPr>
          <a:ln/>
        </p:spPr>
        <p:txBody>
          <a:bodyPr/>
          <a:lstStyle>
            <a:lvl1pPr>
              <a:defRPr/>
            </a:lvl1pPr>
          </a:lstStyle>
          <a:p>
            <a:pPr>
              <a:defRPr/>
            </a:pPr>
            <a:fld id="{7A1B614A-BF97-4888-B960-30845ADCBD4B}" type="slidenum">
              <a:rPr lang="en-US"/>
              <a:pPr>
                <a:defRPr/>
              </a:pPr>
              <a:t>‹#›</a:t>
            </a:fld>
            <a:endParaRPr lang="en-US" dirty="0"/>
          </a:p>
        </p:txBody>
      </p:sp>
    </p:spTree>
    <p:extLst>
      <p:ext uri="{BB962C8B-B14F-4D97-AF65-F5344CB8AC3E}">
        <p14:creationId xmlns:p14="http://schemas.microsoft.com/office/powerpoint/2010/main" val="1428043581"/>
      </p:ext>
    </p:extLst>
  </p:cSld>
  <p:clrMapOvr>
    <a:masterClrMapping/>
  </p:clrMapOvr>
  <p:transition xmlns:p14="http://schemas.microsoft.com/office/powerpoint/2010/main" spd="med">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fld id="{E7604282-75FC-46E0-8B34-87471FE380D0}" type="datetimeFigureOut">
              <a:rPr lang="en-US"/>
              <a:pPr>
                <a:defRPr/>
              </a:pPr>
              <a:t>9/6/18</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9"/>
          <p:cNvSpPr>
            <a:spLocks noGrp="1" noChangeArrowheads="1"/>
          </p:cNvSpPr>
          <p:nvPr>
            <p:ph type="sldNum" sz="quarter" idx="12"/>
          </p:nvPr>
        </p:nvSpPr>
        <p:spPr>
          <a:ln/>
        </p:spPr>
        <p:txBody>
          <a:bodyPr/>
          <a:lstStyle>
            <a:lvl1pPr>
              <a:defRPr/>
            </a:lvl1pPr>
          </a:lstStyle>
          <a:p>
            <a:pPr>
              <a:defRPr/>
            </a:pPr>
            <a:fld id="{FF449F3D-AF68-4590-BDB1-06C2E16A252B}" type="slidenum">
              <a:rPr lang="en-US"/>
              <a:pPr>
                <a:defRPr/>
              </a:pPr>
              <a:t>‹#›</a:t>
            </a:fld>
            <a:endParaRPr lang="en-US" dirty="0"/>
          </a:p>
        </p:txBody>
      </p:sp>
    </p:spTree>
    <p:extLst>
      <p:ext uri="{BB962C8B-B14F-4D97-AF65-F5344CB8AC3E}">
        <p14:creationId xmlns:p14="http://schemas.microsoft.com/office/powerpoint/2010/main" val="1036489330"/>
      </p:ext>
    </p:extLst>
  </p:cSld>
  <p:clrMapOvr>
    <a:masterClrMapping/>
  </p:clrMapOvr>
  <p:transition xmlns:p14="http://schemas.microsoft.com/office/powerpoint/2010/main" spd="med">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5357" y="304800"/>
            <a:ext cx="1885244"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905" y="304800"/>
            <a:ext cx="5523089"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fld id="{32B8978D-351F-4054-98C6-4C0533CABA87}" type="datetimeFigureOut">
              <a:rPr lang="en-US"/>
              <a:pPr>
                <a:defRPr/>
              </a:pPr>
              <a:t>9/6/18</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9"/>
          <p:cNvSpPr>
            <a:spLocks noGrp="1" noChangeArrowheads="1"/>
          </p:cNvSpPr>
          <p:nvPr>
            <p:ph type="sldNum" sz="quarter" idx="12"/>
          </p:nvPr>
        </p:nvSpPr>
        <p:spPr>
          <a:ln/>
        </p:spPr>
        <p:txBody>
          <a:bodyPr/>
          <a:lstStyle>
            <a:lvl1pPr>
              <a:defRPr/>
            </a:lvl1pPr>
          </a:lstStyle>
          <a:p>
            <a:pPr>
              <a:defRPr/>
            </a:pPr>
            <a:fld id="{BE01F0F2-FFFD-49A2-BEF9-EAFF8626BA1D}" type="slidenum">
              <a:rPr lang="en-US"/>
              <a:pPr>
                <a:defRPr/>
              </a:pPr>
              <a:t>‹#›</a:t>
            </a:fld>
            <a:endParaRPr lang="en-US" dirty="0"/>
          </a:p>
        </p:txBody>
      </p:sp>
    </p:spTree>
    <p:extLst>
      <p:ext uri="{BB962C8B-B14F-4D97-AF65-F5344CB8AC3E}">
        <p14:creationId xmlns:p14="http://schemas.microsoft.com/office/powerpoint/2010/main" val="1707827505"/>
      </p:ext>
    </p:extLst>
  </p:cSld>
  <p:clrMapOvr>
    <a:masterClrMapping/>
  </p:clrMapOvr>
  <p:transition xmlns:p14="http://schemas.microsoft.com/office/powerpoint/2010/main" spd="med">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dirty="0" smtClean="0"/>
          </a:p>
        </p:txBody>
      </p:sp>
      <p:sp>
        <p:nvSpPr>
          <p:cNvPr id="4" name="Rectangle 17"/>
          <p:cNvSpPr>
            <a:spLocks noGrp="1" noChangeArrowheads="1"/>
          </p:cNvSpPr>
          <p:nvPr>
            <p:ph type="dt" sz="half" idx="10"/>
          </p:nvPr>
        </p:nvSpPr>
        <p:spPr>
          <a:ln/>
        </p:spPr>
        <p:txBody>
          <a:bodyPr/>
          <a:lstStyle>
            <a:lvl1pPr>
              <a:defRPr/>
            </a:lvl1pPr>
          </a:lstStyle>
          <a:p>
            <a:pPr>
              <a:defRPr/>
            </a:pPr>
            <a:fld id="{F1D9C103-016D-4952-83A6-599A239B9792}" type="datetimeFigureOut">
              <a:rPr lang="en-US"/>
              <a:pPr>
                <a:defRPr/>
              </a:pPr>
              <a:t>9/6/18</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9"/>
          <p:cNvSpPr>
            <a:spLocks noGrp="1" noChangeArrowheads="1"/>
          </p:cNvSpPr>
          <p:nvPr>
            <p:ph type="sldNum" sz="quarter" idx="12"/>
          </p:nvPr>
        </p:nvSpPr>
        <p:spPr>
          <a:ln/>
        </p:spPr>
        <p:txBody>
          <a:bodyPr/>
          <a:lstStyle>
            <a:lvl1pPr>
              <a:defRPr/>
            </a:lvl1pPr>
          </a:lstStyle>
          <a:p>
            <a:pPr>
              <a:defRPr/>
            </a:pPr>
            <a:fld id="{0C5B0221-19B1-4E13-AFBF-0295A696F761}" type="slidenum">
              <a:rPr lang="en-US"/>
              <a:pPr>
                <a:defRPr/>
              </a:pPr>
              <a:t>‹#›</a:t>
            </a:fld>
            <a:endParaRPr lang="en-US" dirty="0"/>
          </a:p>
        </p:txBody>
      </p:sp>
    </p:spTree>
    <p:extLst>
      <p:ext uri="{BB962C8B-B14F-4D97-AF65-F5344CB8AC3E}">
        <p14:creationId xmlns:p14="http://schemas.microsoft.com/office/powerpoint/2010/main" val="2756045247"/>
      </p:ext>
    </p:extLst>
  </p:cSld>
  <p:clrMapOvr>
    <a:masterClrMapping/>
  </p:clrMapOvr>
  <p:transition xmlns:p14="http://schemas.microsoft.com/office/powerpoint/2010/main" spd="med">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fld id="{D5B091F3-604F-450F-988F-8254D0C839E7}" type="datetimeFigureOut">
              <a:rPr lang="en-US"/>
              <a:pPr>
                <a:defRPr/>
              </a:pPr>
              <a:t>9/6/18</a:t>
            </a:fld>
            <a:endParaRPr lang="en-US" dirty="0"/>
          </a:p>
        </p:txBody>
      </p:sp>
      <p:sp>
        <p:nvSpPr>
          <p:cNvPr id="4"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9"/>
          <p:cNvSpPr>
            <a:spLocks noGrp="1" noChangeArrowheads="1"/>
          </p:cNvSpPr>
          <p:nvPr>
            <p:ph type="sldNum" sz="quarter" idx="12"/>
          </p:nvPr>
        </p:nvSpPr>
        <p:spPr>
          <a:ln/>
        </p:spPr>
        <p:txBody>
          <a:bodyPr/>
          <a:lstStyle>
            <a:lvl1pPr>
              <a:defRPr/>
            </a:lvl1pPr>
          </a:lstStyle>
          <a:p>
            <a:pPr>
              <a:defRPr/>
            </a:pPr>
            <a:fld id="{0A9E3524-CE01-44AA-A03D-F4627AFF8A75}" type="slidenum">
              <a:rPr lang="en-US"/>
              <a:pPr>
                <a:defRPr/>
              </a:pPr>
              <a:t>‹#›</a:t>
            </a:fld>
            <a:endParaRPr lang="en-US" dirty="0"/>
          </a:p>
        </p:txBody>
      </p:sp>
    </p:spTree>
    <p:extLst>
      <p:ext uri="{BB962C8B-B14F-4D97-AF65-F5344CB8AC3E}">
        <p14:creationId xmlns:p14="http://schemas.microsoft.com/office/powerpoint/2010/main" val="3969626349"/>
      </p:ext>
    </p:extLst>
  </p:cSld>
  <p:clrMapOvr>
    <a:masterClrMapping/>
  </p:clrMapOvr>
  <p:transition xmlns:p14="http://schemas.microsoft.com/office/powerpoint/2010/main" spd="med">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304802"/>
            <a:ext cx="7543800" cy="1431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66813" y="1981200"/>
            <a:ext cx="37041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06434" y="1981200"/>
            <a:ext cx="3704166"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66813" y="4114800"/>
            <a:ext cx="37041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06434" y="4114800"/>
            <a:ext cx="3704166"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fld id="{2CCE0F18-CE80-4D4E-A2AF-291B48BF9BA2}" type="datetimeFigureOut">
              <a:rPr lang="en-US"/>
              <a:pPr>
                <a:defRPr/>
              </a:pPr>
              <a:t>9/6/18</a:t>
            </a:fld>
            <a:endParaRPr lang="en-US" dirty="0"/>
          </a:p>
        </p:txBody>
      </p:sp>
      <p:sp>
        <p:nvSpPr>
          <p:cNvPr id="8"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9"/>
          <p:cNvSpPr>
            <a:spLocks noGrp="1" noChangeArrowheads="1"/>
          </p:cNvSpPr>
          <p:nvPr>
            <p:ph type="sldNum" sz="quarter" idx="12"/>
          </p:nvPr>
        </p:nvSpPr>
        <p:spPr>
          <a:ln/>
        </p:spPr>
        <p:txBody>
          <a:bodyPr/>
          <a:lstStyle>
            <a:lvl1pPr>
              <a:defRPr/>
            </a:lvl1pPr>
          </a:lstStyle>
          <a:p>
            <a:pPr>
              <a:defRPr/>
            </a:pPr>
            <a:fld id="{EE6479AD-0CE7-4170-A8D4-0C07F1D5EEB3}" type="slidenum">
              <a:rPr lang="en-US"/>
              <a:pPr>
                <a:defRPr/>
              </a:pPr>
              <a:t>‹#›</a:t>
            </a:fld>
            <a:endParaRPr lang="en-US" dirty="0"/>
          </a:p>
        </p:txBody>
      </p:sp>
    </p:spTree>
    <p:extLst>
      <p:ext uri="{BB962C8B-B14F-4D97-AF65-F5344CB8AC3E}">
        <p14:creationId xmlns:p14="http://schemas.microsoft.com/office/powerpoint/2010/main" val="283692416"/>
      </p:ext>
    </p:extLst>
  </p:cSld>
  <p:clrMapOvr>
    <a:masterClrMapping/>
  </p:clrMapOvr>
  <p:transition xmlns:p14="http://schemas.microsoft.com/office/powerpoint/2010/main" spd="med">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981200"/>
            <a:ext cx="7543800" cy="4114800"/>
          </a:xfrm>
        </p:spPr>
        <p:txBody>
          <a:bodyPr/>
          <a:lstStyle/>
          <a:p>
            <a:pPr lvl="0"/>
            <a:endParaRPr lang="en-US" noProof="0" dirty="0" smtClean="0"/>
          </a:p>
        </p:txBody>
      </p:sp>
      <p:sp>
        <p:nvSpPr>
          <p:cNvPr id="4" name="Rectangle 17"/>
          <p:cNvSpPr>
            <a:spLocks noGrp="1" noChangeArrowheads="1"/>
          </p:cNvSpPr>
          <p:nvPr>
            <p:ph type="dt" sz="half" idx="10"/>
          </p:nvPr>
        </p:nvSpPr>
        <p:spPr>
          <a:ln/>
        </p:spPr>
        <p:txBody>
          <a:bodyPr/>
          <a:lstStyle>
            <a:lvl1pPr>
              <a:defRPr/>
            </a:lvl1pPr>
          </a:lstStyle>
          <a:p>
            <a:pPr>
              <a:defRPr/>
            </a:pPr>
            <a:fld id="{66F36664-65BA-4708-9820-3946AA7CA768}" type="datetimeFigureOut">
              <a:rPr lang="en-US"/>
              <a:pPr>
                <a:defRPr/>
              </a:pPr>
              <a:t>9/6/18</a:t>
            </a:fld>
            <a:endParaRPr lang="en-US" dirty="0"/>
          </a:p>
        </p:txBody>
      </p:sp>
      <p:sp>
        <p:nvSpPr>
          <p:cNvPr id="5"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9"/>
          <p:cNvSpPr>
            <a:spLocks noGrp="1" noChangeArrowheads="1"/>
          </p:cNvSpPr>
          <p:nvPr>
            <p:ph type="sldNum" sz="quarter" idx="12"/>
          </p:nvPr>
        </p:nvSpPr>
        <p:spPr>
          <a:ln/>
        </p:spPr>
        <p:txBody>
          <a:bodyPr/>
          <a:lstStyle>
            <a:lvl1pPr>
              <a:defRPr/>
            </a:lvl1pPr>
          </a:lstStyle>
          <a:p>
            <a:pPr>
              <a:defRPr/>
            </a:pPr>
            <a:fld id="{99510E17-D76E-4CAB-B395-C413C29EFB84}" type="slidenum">
              <a:rPr lang="en-US"/>
              <a:pPr>
                <a:defRPr/>
              </a:pPr>
              <a:t>‹#›</a:t>
            </a:fld>
            <a:endParaRPr lang="en-US" dirty="0"/>
          </a:p>
        </p:txBody>
      </p:sp>
    </p:spTree>
    <p:extLst>
      <p:ext uri="{BB962C8B-B14F-4D97-AF65-F5344CB8AC3E}">
        <p14:creationId xmlns:p14="http://schemas.microsoft.com/office/powerpoint/2010/main" val="1548042744"/>
      </p:ext>
    </p:extLst>
  </p:cSld>
  <p:clrMapOvr>
    <a:masterClrMapping/>
  </p:clrMapOvr>
  <p:transition xmlns:p14="http://schemas.microsoft.com/office/powerpoint/2010/main" spd="med">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13" y="1981200"/>
            <a:ext cx="37041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6434" y="1981200"/>
            <a:ext cx="3704166"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fld id="{42391B30-FDAC-4ABB-868E-7ED0F3DE12F7}" type="datetimeFigureOut">
              <a:rPr lang="en-US"/>
              <a:pPr>
                <a:defRPr/>
              </a:pPr>
              <a:t>9/6/18</a:t>
            </a:fld>
            <a:endParaRPr lang="en-US" dirty="0"/>
          </a:p>
        </p:txBody>
      </p:sp>
      <p:sp>
        <p:nvSpPr>
          <p:cNvPr id="6"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9"/>
          <p:cNvSpPr>
            <a:spLocks noGrp="1" noChangeArrowheads="1"/>
          </p:cNvSpPr>
          <p:nvPr>
            <p:ph type="sldNum" sz="quarter" idx="12"/>
          </p:nvPr>
        </p:nvSpPr>
        <p:spPr>
          <a:ln/>
        </p:spPr>
        <p:txBody>
          <a:bodyPr/>
          <a:lstStyle>
            <a:lvl1pPr>
              <a:defRPr/>
            </a:lvl1pPr>
          </a:lstStyle>
          <a:p>
            <a:pPr>
              <a:defRPr/>
            </a:pPr>
            <a:fld id="{95E30EEE-A0D8-46B1-ABF8-8EB03D6E65A6}" type="slidenum">
              <a:rPr lang="en-US"/>
              <a:pPr>
                <a:defRPr/>
              </a:pPr>
              <a:t>‹#›</a:t>
            </a:fld>
            <a:endParaRPr lang="en-US" dirty="0"/>
          </a:p>
        </p:txBody>
      </p:sp>
    </p:spTree>
    <p:extLst>
      <p:ext uri="{BB962C8B-B14F-4D97-AF65-F5344CB8AC3E}">
        <p14:creationId xmlns:p14="http://schemas.microsoft.com/office/powerpoint/2010/main" val="2835292133"/>
      </p:ext>
    </p:extLst>
  </p:cSld>
  <p:clrMapOvr>
    <a:masterClrMapping/>
  </p:clrMapOvr>
  <p:transition xmlns:p14="http://schemas.microsoft.com/office/powerpoint/2010/mai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4"/>
            <a:ext cx="7772400" cy="1362075"/>
          </a:xfrm>
        </p:spPr>
        <p:txBody>
          <a:bodyPr anchor="t"/>
          <a:lstStyle>
            <a:lvl1pPr algn="l">
              <a:defRPr sz="5333"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8D140B-D14E-4579-B424-0A6CA6CDCAD7}" type="datetime1">
              <a:rPr lang="en-AU" smtClean="0">
                <a:solidFill>
                  <a:prstClr val="black">
                    <a:tint val="75000"/>
                  </a:prstClr>
                </a:solidFill>
                <a:latin typeface="Arial"/>
              </a:rPr>
              <a:pPr/>
              <a:t>9/6/18</a:t>
            </a:fld>
            <a:endParaRPr lang="en-AU">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D6A7A384-E1F1-410B-8714-AFC674942CB5}" type="slidenum">
              <a:rPr lang="en-AU" smtClean="0">
                <a:solidFill>
                  <a:prstClr val="black">
                    <a:tint val="75000"/>
                  </a:prstClr>
                </a:solidFill>
                <a:latin typeface="Arial"/>
              </a:rPr>
              <a:pPr/>
              <a:t>‹#›</a:t>
            </a:fld>
            <a:endParaRPr lang="en-AU">
              <a:solidFill>
                <a:prstClr val="black">
                  <a:tint val="75000"/>
                </a:prstClr>
              </a:solidFill>
              <a:latin typeface="Arial"/>
            </a:endParaRPr>
          </a:p>
        </p:txBody>
      </p:sp>
    </p:spTree>
    <p:extLst>
      <p:ext uri="{BB962C8B-B14F-4D97-AF65-F5344CB8AC3E}">
        <p14:creationId xmlns:p14="http://schemas.microsoft.com/office/powerpoint/2010/main" val="282634892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13" y="1981200"/>
            <a:ext cx="37041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06434" y="1981200"/>
            <a:ext cx="3704166"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06434" y="4114800"/>
            <a:ext cx="3704166"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7"/>
          <p:cNvSpPr>
            <a:spLocks noGrp="1" noChangeArrowheads="1"/>
          </p:cNvSpPr>
          <p:nvPr>
            <p:ph type="dt" sz="half" idx="10"/>
          </p:nvPr>
        </p:nvSpPr>
        <p:spPr>
          <a:ln/>
        </p:spPr>
        <p:txBody>
          <a:bodyPr/>
          <a:lstStyle>
            <a:lvl1pPr>
              <a:defRPr/>
            </a:lvl1pPr>
          </a:lstStyle>
          <a:p>
            <a:pPr>
              <a:defRPr/>
            </a:pPr>
            <a:fld id="{BBA79BD2-4A95-4CD0-8229-5CAD42C747D3}" type="datetimeFigureOut">
              <a:rPr lang="en-US"/>
              <a:pPr>
                <a:defRPr/>
              </a:pPr>
              <a:t>9/6/18</a:t>
            </a:fld>
            <a:endParaRPr lang="en-US" dirty="0"/>
          </a:p>
        </p:txBody>
      </p:sp>
      <p:sp>
        <p:nvSpPr>
          <p:cNvPr id="7" name="Rectangle 18"/>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9"/>
          <p:cNvSpPr>
            <a:spLocks noGrp="1" noChangeArrowheads="1"/>
          </p:cNvSpPr>
          <p:nvPr>
            <p:ph type="sldNum" sz="quarter" idx="12"/>
          </p:nvPr>
        </p:nvSpPr>
        <p:spPr>
          <a:ln/>
        </p:spPr>
        <p:txBody>
          <a:bodyPr/>
          <a:lstStyle>
            <a:lvl1pPr>
              <a:defRPr/>
            </a:lvl1pPr>
          </a:lstStyle>
          <a:p>
            <a:pPr>
              <a:defRPr/>
            </a:pPr>
            <a:fld id="{D73499F6-311D-4978-9580-6C564136752E}" type="slidenum">
              <a:rPr lang="en-US"/>
              <a:pPr>
                <a:defRPr/>
              </a:pPr>
              <a:t>‹#›</a:t>
            </a:fld>
            <a:endParaRPr lang="en-US" dirty="0"/>
          </a:p>
        </p:txBody>
      </p:sp>
    </p:spTree>
    <p:extLst>
      <p:ext uri="{BB962C8B-B14F-4D97-AF65-F5344CB8AC3E}">
        <p14:creationId xmlns:p14="http://schemas.microsoft.com/office/powerpoint/2010/main" val="2825568066"/>
      </p:ext>
    </p:extLst>
  </p:cSld>
  <p:clrMapOvr>
    <a:masterClrMapping/>
  </p:clrMapOvr>
  <p:transition xmlns:p14="http://schemas.microsoft.com/office/powerpoint/2010/main" spd="med">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284092-5E07-4104-9771-66B583C9C4FB}" type="datetimeFigureOut">
              <a:rPr lang="en-US" smtClean="0">
                <a:solidFill>
                  <a:prstClr val="black">
                    <a:tint val="75000"/>
                  </a:prstClr>
                </a:solidFill>
              </a:rPr>
              <a:pPr/>
              <a:t>9/6/18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18BA86-1E0B-4A9C-B89E-F98E84824B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50687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284092-5E07-4104-9771-66B583C9C4FB}" type="datetimeFigureOut">
              <a:rPr lang="en-US" smtClean="0">
                <a:solidFill>
                  <a:prstClr val="black">
                    <a:tint val="75000"/>
                  </a:prstClr>
                </a:solidFill>
              </a:rPr>
              <a:pPr/>
              <a:t>9/6/18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18BA86-1E0B-4A9C-B89E-F98E84824B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2074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F47FFA6-0C8B-4123-905A-1BFDFBD61655}" type="slidenum">
              <a:rPr lang="en-US"/>
              <a:pPr>
                <a:defRPr/>
              </a:pPr>
              <a:t>‹#›</a:t>
            </a:fld>
            <a:endParaRPr lang="en-US"/>
          </a:p>
        </p:txBody>
      </p:sp>
    </p:spTree>
    <p:extLst>
      <p:ext uri="{BB962C8B-B14F-4D97-AF65-F5344CB8AC3E}">
        <p14:creationId xmlns:p14="http://schemas.microsoft.com/office/powerpoint/2010/main" val="4236779129"/>
      </p:ext>
    </p:extLst>
  </p:cSld>
  <p:clrMapOvr>
    <a:overrideClrMapping bg1="dk1" tx1="lt1" bg2="dk2" tx2="lt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7740A5-5207-4F06-AA10-AFAF11A8E3E1}" type="slidenum">
              <a:rPr lang="en-US"/>
              <a:pPr>
                <a:defRPr/>
              </a:pPr>
              <a:t>‹#›</a:t>
            </a:fld>
            <a:endParaRPr lang="en-US"/>
          </a:p>
        </p:txBody>
      </p:sp>
    </p:spTree>
    <p:extLst>
      <p:ext uri="{BB962C8B-B14F-4D97-AF65-F5344CB8AC3E}">
        <p14:creationId xmlns:p14="http://schemas.microsoft.com/office/powerpoint/2010/main" val="320144707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F317FC6-642F-4B10-9E57-4B5451BAF0B2}" type="slidenum">
              <a:rPr lang="en-US"/>
              <a:pPr>
                <a:defRPr/>
              </a:pPr>
              <a:t>‹#›</a:t>
            </a:fld>
            <a:endParaRPr lang="en-US"/>
          </a:p>
        </p:txBody>
      </p:sp>
    </p:spTree>
    <p:extLst>
      <p:ext uri="{BB962C8B-B14F-4D97-AF65-F5344CB8AC3E}">
        <p14:creationId xmlns:p14="http://schemas.microsoft.com/office/powerpoint/2010/main" val="1878008335"/>
      </p:ext>
    </p:extLst>
  </p:cSld>
  <p:clrMapOvr>
    <a:overrideClrMapping bg1="dk1" tx1="lt1" bg2="dk2" tx2="lt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AB6925-7A9C-415E-BB34-C4992F4FCCA8}" type="slidenum">
              <a:rPr lang="en-US"/>
              <a:pPr>
                <a:defRPr/>
              </a:pPr>
              <a:t>‹#›</a:t>
            </a:fld>
            <a:endParaRPr lang="en-US"/>
          </a:p>
        </p:txBody>
      </p:sp>
    </p:spTree>
    <p:extLst>
      <p:ext uri="{BB962C8B-B14F-4D97-AF65-F5344CB8AC3E}">
        <p14:creationId xmlns:p14="http://schemas.microsoft.com/office/powerpoint/2010/main" val="256819111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92DE2F-A3BA-4574-AA9A-C3F71C40F18E}" type="slidenum">
              <a:rPr lang="en-US"/>
              <a:pPr>
                <a:defRPr/>
              </a:pPr>
              <a:t>‹#›</a:t>
            </a:fld>
            <a:endParaRPr lang="en-US"/>
          </a:p>
        </p:txBody>
      </p:sp>
    </p:spTree>
    <p:extLst>
      <p:ext uri="{BB962C8B-B14F-4D97-AF65-F5344CB8AC3E}">
        <p14:creationId xmlns:p14="http://schemas.microsoft.com/office/powerpoint/2010/main" val="305950766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234691A-6D32-48D4-899A-A2FFB8F577BB}" type="slidenum">
              <a:rPr lang="en-US"/>
              <a:pPr>
                <a:defRPr/>
              </a:pPr>
              <a:t>‹#›</a:t>
            </a:fld>
            <a:endParaRPr lang="en-US"/>
          </a:p>
        </p:txBody>
      </p:sp>
    </p:spTree>
    <p:extLst>
      <p:ext uri="{BB962C8B-B14F-4D97-AF65-F5344CB8AC3E}">
        <p14:creationId xmlns:p14="http://schemas.microsoft.com/office/powerpoint/2010/main" val="9330141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929B911E-D1F8-423F-979D-86F05B0491C2}" type="slidenum">
              <a:rPr lang="en-US"/>
              <a:pPr>
                <a:defRPr/>
              </a:pPr>
              <a:t>‹#›</a:t>
            </a:fld>
            <a:endParaRPr lang="en-US"/>
          </a:p>
        </p:txBody>
      </p:sp>
    </p:spTree>
    <p:extLst>
      <p:ext uri="{BB962C8B-B14F-4D97-AF65-F5344CB8AC3E}">
        <p14:creationId xmlns:p14="http://schemas.microsoft.com/office/powerpoint/2010/main" val="3955483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6"/>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6"/>
            <a:ext cx="40386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D2A0F2A-0BCB-4367-94F2-AC27A0980D1D}" type="datetime1">
              <a:rPr lang="en-AU" smtClean="0">
                <a:solidFill>
                  <a:prstClr val="black">
                    <a:tint val="75000"/>
                  </a:prstClr>
                </a:solidFill>
                <a:latin typeface="Arial"/>
              </a:rPr>
              <a:pPr/>
              <a:t>9/6/18</a:t>
            </a:fld>
            <a:endParaRPr lang="en-AU">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D6A7A384-E1F1-410B-8714-AFC674942CB5}" type="slidenum">
              <a:rPr lang="en-AU" smtClean="0">
                <a:solidFill>
                  <a:prstClr val="black">
                    <a:tint val="75000"/>
                  </a:prstClr>
                </a:solidFill>
                <a:latin typeface="Arial"/>
              </a:rPr>
              <a:pPr/>
              <a:t>‹#›</a:t>
            </a:fld>
            <a:endParaRPr lang="en-AU">
              <a:solidFill>
                <a:prstClr val="black">
                  <a:tint val="75000"/>
                </a:prstClr>
              </a:solidFill>
              <a:latin typeface="Arial"/>
            </a:endParaRPr>
          </a:p>
        </p:txBody>
      </p:sp>
    </p:spTree>
    <p:extLst>
      <p:ext uri="{BB962C8B-B14F-4D97-AF65-F5344CB8AC3E}">
        <p14:creationId xmlns:p14="http://schemas.microsoft.com/office/powerpoint/2010/main" val="31823034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AC9F0170-830C-4308-B1F5-62085000478A}" type="slidenum">
              <a:rPr lang="en-US"/>
              <a:pPr>
                <a:defRPr/>
              </a:pPr>
              <a:t>‹#›</a:t>
            </a:fld>
            <a:endParaRPr lang="en-US"/>
          </a:p>
        </p:txBody>
      </p:sp>
    </p:spTree>
    <p:extLst>
      <p:ext uri="{BB962C8B-B14F-4D97-AF65-F5344CB8AC3E}">
        <p14:creationId xmlns:p14="http://schemas.microsoft.com/office/powerpoint/2010/main" val="37360564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DB0B8338-3CB9-426D-AD21-2742D7223815}" type="slidenum">
              <a:rPr lang="en-US"/>
              <a:pPr>
                <a:defRPr/>
              </a:pPr>
              <a:t>‹#›</a:t>
            </a:fld>
            <a:endParaRPr lang="en-US"/>
          </a:p>
        </p:txBody>
      </p:sp>
    </p:spTree>
    <p:extLst>
      <p:ext uri="{BB962C8B-B14F-4D97-AF65-F5344CB8AC3E}">
        <p14:creationId xmlns:p14="http://schemas.microsoft.com/office/powerpoint/2010/main" val="3500447665"/>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3B1AE2-4F6D-415C-836A-37C2C2B0857B}" type="slidenum">
              <a:rPr lang="en-US"/>
              <a:pPr>
                <a:defRPr/>
              </a:pPr>
              <a:t>‹#›</a:t>
            </a:fld>
            <a:endParaRPr lang="en-US"/>
          </a:p>
        </p:txBody>
      </p:sp>
    </p:spTree>
    <p:extLst>
      <p:ext uri="{BB962C8B-B14F-4D97-AF65-F5344CB8AC3E}">
        <p14:creationId xmlns:p14="http://schemas.microsoft.com/office/powerpoint/2010/main" val="301504446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04434EC-59F5-4E08-BE50-F1A148EE37D3}" type="slidenum">
              <a:rPr lang="en-US"/>
              <a:pPr>
                <a:defRPr/>
              </a:pPr>
              <a:t>‹#›</a:t>
            </a:fld>
            <a:endParaRPr lang="en-US"/>
          </a:p>
        </p:txBody>
      </p:sp>
    </p:spTree>
    <p:extLst>
      <p:ext uri="{BB962C8B-B14F-4D97-AF65-F5344CB8AC3E}">
        <p14:creationId xmlns:p14="http://schemas.microsoft.com/office/powerpoint/2010/main" val="155927730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2419245-E94F-4ADC-B33E-F73C5A4CF0D5}" type="slidenum">
              <a:rPr lang="en-US" altLang="en-US"/>
              <a:pPr/>
              <a:t>‹#›</a:t>
            </a:fld>
            <a:endParaRPr lang="en-US" altLang="en-US"/>
          </a:p>
        </p:txBody>
      </p:sp>
    </p:spTree>
    <p:extLst>
      <p:ext uri="{BB962C8B-B14F-4D97-AF65-F5344CB8AC3E}">
        <p14:creationId xmlns:p14="http://schemas.microsoft.com/office/powerpoint/2010/main" val="63279506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E8A3E4A-F63A-4427-A6B9-64082296C464}" type="slidenum">
              <a:rPr lang="en-US" altLang="en-US"/>
              <a:pPr/>
              <a:t>‹#›</a:t>
            </a:fld>
            <a:endParaRPr lang="en-US" altLang="en-US"/>
          </a:p>
        </p:txBody>
      </p:sp>
    </p:spTree>
    <p:extLst>
      <p:ext uri="{BB962C8B-B14F-4D97-AF65-F5344CB8AC3E}">
        <p14:creationId xmlns:p14="http://schemas.microsoft.com/office/powerpoint/2010/main" val="265015505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25505A4-84FA-46B7-AADA-C8CA1AA28621}" type="slidenum">
              <a:rPr lang="en-US" altLang="en-US"/>
              <a:pPr/>
              <a:t>‹#›</a:t>
            </a:fld>
            <a:endParaRPr lang="en-US" altLang="en-US"/>
          </a:p>
        </p:txBody>
      </p:sp>
    </p:spTree>
    <p:extLst>
      <p:ext uri="{BB962C8B-B14F-4D97-AF65-F5344CB8AC3E}">
        <p14:creationId xmlns:p14="http://schemas.microsoft.com/office/powerpoint/2010/main" val="213914769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C22D8AD-5A9B-4E6A-8D1F-72F8914C3435}" type="slidenum">
              <a:rPr lang="en-US" altLang="en-US"/>
              <a:pPr/>
              <a:t>‹#›</a:t>
            </a:fld>
            <a:endParaRPr lang="en-US" altLang="en-US"/>
          </a:p>
        </p:txBody>
      </p:sp>
    </p:spTree>
    <p:extLst>
      <p:ext uri="{BB962C8B-B14F-4D97-AF65-F5344CB8AC3E}">
        <p14:creationId xmlns:p14="http://schemas.microsoft.com/office/powerpoint/2010/main" val="40757942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41E7FA30-9630-4D7B-A2E3-EFFE9CAAB3B2}" type="slidenum">
              <a:rPr lang="en-US" altLang="en-US"/>
              <a:pPr/>
              <a:t>‹#›</a:t>
            </a:fld>
            <a:endParaRPr lang="en-US" altLang="en-US"/>
          </a:p>
        </p:txBody>
      </p:sp>
    </p:spTree>
    <p:extLst>
      <p:ext uri="{BB962C8B-B14F-4D97-AF65-F5344CB8AC3E}">
        <p14:creationId xmlns:p14="http://schemas.microsoft.com/office/powerpoint/2010/main" val="24781648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95265767-C5EF-4552-AC95-132D90644B8D}" type="slidenum">
              <a:rPr lang="en-US" altLang="en-US"/>
              <a:pPr/>
              <a:t>‹#›</a:t>
            </a:fld>
            <a:endParaRPr lang="en-US" altLang="en-US"/>
          </a:p>
        </p:txBody>
      </p:sp>
    </p:spTree>
    <p:extLst>
      <p:ext uri="{BB962C8B-B14F-4D97-AF65-F5344CB8AC3E}">
        <p14:creationId xmlns:p14="http://schemas.microsoft.com/office/powerpoint/2010/main" val="1505316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7"/>
            <a:ext cx="4040188"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57" y="1535117"/>
            <a:ext cx="4041775"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5057" y="2174875"/>
            <a:ext cx="4041775"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F2CA424-ED97-4BFA-9A00-6AF267B84DB6}" type="datetime1">
              <a:rPr lang="en-AU" smtClean="0">
                <a:solidFill>
                  <a:prstClr val="black">
                    <a:tint val="75000"/>
                  </a:prstClr>
                </a:solidFill>
                <a:latin typeface="Arial"/>
              </a:rPr>
              <a:pPr/>
              <a:t>9/6/18</a:t>
            </a:fld>
            <a:endParaRPr lang="en-AU">
              <a:solidFill>
                <a:prstClr val="black">
                  <a:tint val="75000"/>
                </a:prstClr>
              </a:solidFill>
              <a:latin typeface="Aria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D6A7A384-E1F1-410B-8714-AFC674942CB5}" type="slidenum">
              <a:rPr lang="en-AU" smtClean="0">
                <a:solidFill>
                  <a:prstClr val="black">
                    <a:tint val="75000"/>
                  </a:prstClr>
                </a:solidFill>
                <a:latin typeface="Arial"/>
              </a:rPr>
              <a:pPr/>
              <a:t>‹#›</a:t>
            </a:fld>
            <a:endParaRPr lang="en-AU">
              <a:solidFill>
                <a:prstClr val="black">
                  <a:tint val="75000"/>
                </a:prstClr>
              </a:solidFill>
              <a:latin typeface="Arial"/>
            </a:endParaRPr>
          </a:p>
        </p:txBody>
      </p:sp>
    </p:spTree>
    <p:extLst>
      <p:ext uri="{BB962C8B-B14F-4D97-AF65-F5344CB8AC3E}">
        <p14:creationId xmlns:p14="http://schemas.microsoft.com/office/powerpoint/2010/main" val="187876674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D6ED7012-A0BB-47B4-8D9B-7E2946BC85EB}" type="slidenum">
              <a:rPr lang="en-US" altLang="en-US"/>
              <a:pPr/>
              <a:t>‹#›</a:t>
            </a:fld>
            <a:endParaRPr lang="en-US" altLang="en-US"/>
          </a:p>
        </p:txBody>
      </p:sp>
    </p:spTree>
    <p:extLst>
      <p:ext uri="{BB962C8B-B14F-4D97-AF65-F5344CB8AC3E}">
        <p14:creationId xmlns:p14="http://schemas.microsoft.com/office/powerpoint/2010/main" val="320788017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B32392F-051C-47C8-AC11-58262ED87E82}" type="slidenum">
              <a:rPr lang="en-US" altLang="en-US"/>
              <a:pPr/>
              <a:t>‹#›</a:t>
            </a:fld>
            <a:endParaRPr lang="en-US" altLang="en-US"/>
          </a:p>
        </p:txBody>
      </p:sp>
    </p:spTree>
    <p:extLst>
      <p:ext uri="{BB962C8B-B14F-4D97-AF65-F5344CB8AC3E}">
        <p14:creationId xmlns:p14="http://schemas.microsoft.com/office/powerpoint/2010/main" val="408298349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2FE9FBD-60FB-4A58-9D16-B1FF447357E8}" type="slidenum">
              <a:rPr lang="en-US" altLang="en-US"/>
              <a:pPr/>
              <a:t>‹#›</a:t>
            </a:fld>
            <a:endParaRPr lang="en-US" altLang="en-US"/>
          </a:p>
        </p:txBody>
      </p:sp>
    </p:spTree>
    <p:extLst>
      <p:ext uri="{BB962C8B-B14F-4D97-AF65-F5344CB8AC3E}">
        <p14:creationId xmlns:p14="http://schemas.microsoft.com/office/powerpoint/2010/main" val="96386672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A6E9051-D3D4-43B6-A682-58160F9D5C19}" type="slidenum">
              <a:rPr lang="en-US" altLang="en-US"/>
              <a:pPr/>
              <a:t>‹#›</a:t>
            </a:fld>
            <a:endParaRPr lang="en-US" altLang="en-US"/>
          </a:p>
        </p:txBody>
      </p:sp>
    </p:spTree>
    <p:extLst>
      <p:ext uri="{BB962C8B-B14F-4D97-AF65-F5344CB8AC3E}">
        <p14:creationId xmlns:p14="http://schemas.microsoft.com/office/powerpoint/2010/main" val="23812235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E85100F-5C6E-4CE8-A81E-7C638EDA976D}" type="slidenum">
              <a:rPr lang="en-US" altLang="en-US"/>
              <a:pPr/>
              <a:t>‹#›</a:t>
            </a:fld>
            <a:endParaRPr lang="en-US" altLang="en-US"/>
          </a:p>
        </p:txBody>
      </p:sp>
    </p:spTree>
    <p:extLst>
      <p:ext uri="{BB962C8B-B14F-4D97-AF65-F5344CB8AC3E}">
        <p14:creationId xmlns:p14="http://schemas.microsoft.com/office/powerpoint/2010/main" val="59803729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4" y="2129984"/>
            <a:ext cx="7773120" cy="1470394"/>
          </a:xfrm>
        </p:spPr>
        <p:txBody>
          <a:bodyPr/>
          <a:lstStyle/>
          <a:p>
            <a:r>
              <a:rPr lang="en-US"/>
              <a:t>Click to edit Master title style</a:t>
            </a:r>
          </a:p>
        </p:txBody>
      </p:sp>
      <p:sp>
        <p:nvSpPr>
          <p:cNvPr id="3" name="Subtitle 2"/>
          <p:cNvSpPr>
            <a:spLocks noGrp="1"/>
          </p:cNvSpPr>
          <p:nvPr>
            <p:ph type="subTitle" idx="1"/>
          </p:nvPr>
        </p:nvSpPr>
        <p:spPr>
          <a:xfrm>
            <a:off x="1372394" y="3885528"/>
            <a:ext cx="6400799" cy="1752664"/>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Tree>
    <p:extLst>
      <p:ext uri="{BB962C8B-B14F-4D97-AF65-F5344CB8AC3E}">
        <p14:creationId xmlns:p14="http://schemas.microsoft.com/office/powerpoint/2010/main" val="34438869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04654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61" y="4407061"/>
            <a:ext cx="7771681" cy="1362383"/>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961" y="2906225"/>
            <a:ext cx="7771681" cy="1500638"/>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147430529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044" y="1906761"/>
            <a:ext cx="3833280" cy="4319014"/>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2655" y="1906761"/>
            <a:ext cx="3834721" cy="4319014"/>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595462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93" y="275207"/>
            <a:ext cx="8229601" cy="11420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943" y="1535211"/>
            <a:ext cx="4039201" cy="639427"/>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943" y="2174632"/>
            <a:ext cx="4039201" cy="3951775"/>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503" y="1535211"/>
            <a:ext cx="4042081" cy="639427"/>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503" y="2174632"/>
            <a:ext cx="4042081" cy="3951775"/>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7577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55320D4F-219F-4A27-84A6-424145C29577}" type="datetime1">
              <a:rPr lang="en-AU" smtClean="0">
                <a:solidFill>
                  <a:prstClr val="black">
                    <a:tint val="75000"/>
                  </a:prstClr>
                </a:solidFill>
                <a:latin typeface="Arial"/>
              </a:rPr>
              <a:pPr/>
              <a:t>9/6/18</a:t>
            </a:fld>
            <a:endParaRPr lang="en-AU">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D6A7A384-E1F1-410B-8714-AFC674942CB5}" type="slidenum">
              <a:rPr lang="en-AU" smtClean="0">
                <a:solidFill>
                  <a:prstClr val="black">
                    <a:tint val="75000"/>
                  </a:prstClr>
                </a:solidFill>
                <a:latin typeface="Arial"/>
              </a:rPr>
              <a:pPr/>
              <a:t>‹#›</a:t>
            </a:fld>
            <a:endParaRPr lang="en-AU">
              <a:solidFill>
                <a:prstClr val="black">
                  <a:tint val="75000"/>
                </a:prstClr>
              </a:solidFill>
              <a:latin typeface="Arial"/>
            </a:endParaRPr>
          </a:p>
        </p:txBody>
      </p:sp>
    </p:spTree>
    <p:extLst>
      <p:ext uri="{BB962C8B-B14F-4D97-AF65-F5344CB8AC3E}">
        <p14:creationId xmlns:p14="http://schemas.microsoft.com/office/powerpoint/2010/main" val="327463077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26398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99358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93" y="273629"/>
            <a:ext cx="3008161" cy="1160762"/>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575521" y="273632"/>
            <a:ext cx="5112000" cy="5852774"/>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993" y="1434402"/>
            <a:ext cx="3008161" cy="469201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Tree>
    <p:extLst>
      <p:ext uri="{BB962C8B-B14F-4D97-AF65-F5344CB8AC3E}">
        <p14:creationId xmlns:p14="http://schemas.microsoft.com/office/powerpoint/2010/main" val="233785512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6"/>
            <a:ext cx="5486400" cy="567420"/>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801" y="612065"/>
            <a:ext cx="5486400" cy="4115952"/>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endParaRPr lang="en-US"/>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Tree>
    <p:extLst>
      <p:ext uri="{BB962C8B-B14F-4D97-AF65-F5344CB8AC3E}">
        <p14:creationId xmlns:p14="http://schemas.microsoft.com/office/powerpoint/2010/main" val="218625474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28631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180" y="568860"/>
            <a:ext cx="1951201" cy="565691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044" y="568860"/>
            <a:ext cx="5716800" cy="56569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7049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B2D68B1-7624-451A-8002-894110497C2C}" type="slidenum">
              <a:rPr lang="en-US" altLang="en-US"/>
              <a:pPr/>
              <a:t>‹#›</a:t>
            </a:fld>
            <a:endParaRPr lang="en-US" altLang="en-US"/>
          </a:p>
        </p:txBody>
      </p:sp>
    </p:spTree>
    <p:extLst>
      <p:ext uri="{BB962C8B-B14F-4D97-AF65-F5344CB8AC3E}">
        <p14:creationId xmlns:p14="http://schemas.microsoft.com/office/powerpoint/2010/main" val="16773431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E9ED0F1-52C9-4E4F-A042-2021C69A106A}" type="slidenum">
              <a:rPr lang="en-US" altLang="en-US"/>
              <a:pPr/>
              <a:t>‹#›</a:t>
            </a:fld>
            <a:endParaRPr lang="en-US" altLang="en-US"/>
          </a:p>
        </p:txBody>
      </p:sp>
    </p:spTree>
    <p:extLst>
      <p:ext uri="{BB962C8B-B14F-4D97-AF65-F5344CB8AC3E}">
        <p14:creationId xmlns:p14="http://schemas.microsoft.com/office/powerpoint/2010/main" val="342296966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8369C343-BBDA-4395-A177-77242735B859}" type="slidenum">
              <a:rPr lang="en-US" altLang="en-US"/>
              <a:pPr/>
              <a:t>‹#›</a:t>
            </a:fld>
            <a:endParaRPr lang="en-US" altLang="en-US"/>
          </a:p>
        </p:txBody>
      </p:sp>
    </p:spTree>
    <p:extLst>
      <p:ext uri="{BB962C8B-B14F-4D97-AF65-F5344CB8AC3E}">
        <p14:creationId xmlns:p14="http://schemas.microsoft.com/office/powerpoint/2010/main" val="93600247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375028A-C741-44F5-82B3-B20ACE23AE7E}" type="slidenum">
              <a:rPr lang="en-US" altLang="en-US"/>
              <a:pPr/>
              <a:t>‹#›</a:t>
            </a:fld>
            <a:endParaRPr lang="en-US" altLang="en-US"/>
          </a:p>
        </p:txBody>
      </p:sp>
    </p:spTree>
    <p:extLst>
      <p:ext uri="{BB962C8B-B14F-4D97-AF65-F5344CB8AC3E}">
        <p14:creationId xmlns:p14="http://schemas.microsoft.com/office/powerpoint/2010/main" val="100375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86566-DD3E-4BBC-B56F-461484FA3ADD}" type="datetime1">
              <a:rPr lang="en-AU" smtClean="0">
                <a:solidFill>
                  <a:prstClr val="black">
                    <a:tint val="75000"/>
                  </a:prstClr>
                </a:solidFill>
                <a:latin typeface="Arial"/>
              </a:rPr>
              <a:pPr/>
              <a:t>9/6/18</a:t>
            </a:fld>
            <a:endParaRPr lang="en-AU">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D6A7A384-E1F1-410B-8714-AFC674942CB5}" type="slidenum">
              <a:rPr lang="en-AU" smtClean="0">
                <a:solidFill>
                  <a:prstClr val="black">
                    <a:tint val="75000"/>
                  </a:prstClr>
                </a:solidFill>
                <a:latin typeface="Arial"/>
              </a:rPr>
              <a:pPr/>
              <a:t>‹#›</a:t>
            </a:fld>
            <a:endParaRPr lang="en-AU">
              <a:solidFill>
                <a:prstClr val="black">
                  <a:tint val="75000"/>
                </a:prstClr>
              </a:solidFill>
              <a:latin typeface="Arial"/>
            </a:endParaRPr>
          </a:p>
        </p:txBody>
      </p:sp>
    </p:spTree>
    <p:extLst>
      <p:ext uri="{BB962C8B-B14F-4D97-AF65-F5344CB8AC3E}">
        <p14:creationId xmlns:p14="http://schemas.microsoft.com/office/powerpoint/2010/main" val="2870900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18254B8C-A65D-41B7-82A0-23C892784D2B}" type="slidenum">
              <a:rPr lang="en-US" altLang="en-US"/>
              <a:pPr/>
              <a:t>‹#›</a:t>
            </a:fld>
            <a:endParaRPr lang="en-US" altLang="en-US"/>
          </a:p>
        </p:txBody>
      </p:sp>
    </p:spTree>
    <p:extLst>
      <p:ext uri="{BB962C8B-B14F-4D97-AF65-F5344CB8AC3E}">
        <p14:creationId xmlns:p14="http://schemas.microsoft.com/office/powerpoint/2010/main" val="80645383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B6B896A2-4E64-4C9D-B7F3-BF0999FB4F01}" type="slidenum">
              <a:rPr lang="en-US" altLang="en-US"/>
              <a:pPr/>
              <a:t>‹#›</a:t>
            </a:fld>
            <a:endParaRPr lang="en-US" altLang="en-US"/>
          </a:p>
        </p:txBody>
      </p:sp>
    </p:spTree>
    <p:extLst>
      <p:ext uri="{BB962C8B-B14F-4D97-AF65-F5344CB8AC3E}">
        <p14:creationId xmlns:p14="http://schemas.microsoft.com/office/powerpoint/2010/main" val="342840186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B2913848-637C-435B-B6B5-35C0C0D2012C}" type="slidenum">
              <a:rPr lang="en-US" altLang="en-US"/>
              <a:pPr/>
              <a:t>‹#›</a:t>
            </a:fld>
            <a:endParaRPr lang="en-US" altLang="en-US"/>
          </a:p>
        </p:txBody>
      </p:sp>
    </p:spTree>
    <p:extLst>
      <p:ext uri="{BB962C8B-B14F-4D97-AF65-F5344CB8AC3E}">
        <p14:creationId xmlns:p14="http://schemas.microsoft.com/office/powerpoint/2010/main" val="75589724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610FE14E-7B2F-4653-9036-BCEB6BAF6B2C}" type="slidenum">
              <a:rPr lang="en-US" altLang="en-US"/>
              <a:pPr/>
              <a:t>‹#›</a:t>
            </a:fld>
            <a:endParaRPr lang="en-US" altLang="en-US"/>
          </a:p>
        </p:txBody>
      </p:sp>
    </p:spTree>
    <p:extLst>
      <p:ext uri="{BB962C8B-B14F-4D97-AF65-F5344CB8AC3E}">
        <p14:creationId xmlns:p14="http://schemas.microsoft.com/office/powerpoint/2010/main" val="227276110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31E23F21-DE1A-4B42-897A-D9363DE854FA}" type="slidenum">
              <a:rPr lang="en-US" altLang="en-US"/>
              <a:pPr/>
              <a:t>‹#›</a:t>
            </a:fld>
            <a:endParaRPr lang="en-US" altLang="en-US"/>
          </a:p>
        </p:txBody>
      </p:sp>
    </p:spTree>
    <p:extLst>
      <p:ext uri="{BB962C8B-B14F-4D97-AF65-F5344CB8AC3E}">
        <p14:creationId xmlns:p14="http://schemas.microsoft.com/office/powerpoint/2010/main" val="200029105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4127889-877D-4CF9-9421-0C40EBD759C4}" type="slidenum">
              <a:rPr lang="en-US" altLang="en-US"/>
              <a:pPr/>
              <a:t>‹#›</a:t>
            </a:fld>
            <a:endParaRPr lang="en-US" altLang="en-US"/>
          </a:p>
        </p:txBody>
      </p:sp>
    </p:spTree>
    <p:extLst>
      <p:ext uri="{BB962C8B-B14F-4D97-AF65-F5344CB8AC3E}">
        <p14:creationId xmlns:p14="http://schemas.microsoft.com/office/powerpoint/2010/main" val="97162387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F80A5B1-657D-40D8-9656-1CA0A57415D0}" type="slidenum">
              <a:rPr lang="en-US" altLang="en-US"/>
              <a:pPr/>
              <a:t>‹#›</a:t>
            </a:fld>
            <a:endParaRPr lang="en-US" altLang="en-US"/>
          </a:p>
        </p:txBody>
      </p:sp>
    </p:spTree>
    <p:extLst>
      <p:ext uri="{BB962C8B-B14F-4D97-AF65-F5344CB8AC3E}">
        <p14:creationId xmlns:p14="http://schemas.microsoft.com/office/powerpoint/2010/main" val="346946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9C176A2-EB98-4B97-AD1C-4D9932173122}" type="slidenum">
              <a:rPr lang="en-US" altLang="en-US"/>
              <a:pPr/>
              <a:t>‹#›</a:t>
            </a:fld>
            <a:endParaRPr lang="en-US" altLang="en-US"/>
          </a:p>
        </p:txBody>
      </p:sp>
    </p:spTree>
    <p:extLst>
      <p:ext uri="{BB962C8B-B14F-4D97-AF65-F5344CB8AC3E}">
        <p14:creationId xmlns:p14="http://schemas.microsoft.com/office/powerpoint/2010/main" val="2193048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02"/>
            <a:ext cx="3008313" cy="1162051"/>
          </a:xfrm>
        </p:spPr>
        <p:txBody>
          <a:bodyPr anchor="b"/>
          <a:lstStyle>
            <a:lvl1pPr algn="l">
              <a:defRPr sz="2667" b="1"/>
            </a:lvl1pPr>
          </a:lstStyle>
          <a:p>
            <a:r>
              <a:rPr lang="en-US"/>
              <a:t>Click to edit Master title style</a:t>
            </a:r>
            <a:endParaRPr lang="en-AU"/>
          </a:p>
        </p:txBody>
      </p:sp>
      <p:sp>
        <p:nvSpPr>
          <p:cNvPr id="3" name="Content Placeholder 2"/>
          <p:cNvSpPr>
            <a:spLocks noGrp="1"/>
          </p:cNvSpPr>
          <p:nvPr>
            <p:ph idx="1"/>
          </p:nvPr>
        </p:nvSpPr>
        <p:spPr>
          <a:xfrm>
            <a:off x="3575050" y="273107"/>
            <a:ext cx="5111750"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43E8F68-1952-4C96-B809-41FBDAA09FDC}" type="datetime1">
              <a:rPr lang="en-AU" smtClean="0">
                <a:solidFill>
                  <a:prstClr val="black">
                    <a:tint val="75000"/>
                  </a:prstClr>
                </a:solidFill>
                <a:latin typeface="Arial"/>
              </a:rPr>
              <a:pPr/>
              <a:t>9/6/18</a:t>
            </a:fld>
            <a:endParaRPr lang="en-AU">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D6A7A384-E1F1-410B-8714-AFC674942CB5}" type="slidenum">
              <a:rPr lang="en-AU" smtClean="0">
                <a:solidFill>
                  <a:prstClr val="black">
                    <a:tint val="75000"/>
                  </a:prstClr>
                </a:solidFill>
                <a:latin typeface="Arial"/>
              </a:rPr>
              <a:pPr/>
              <a:t>‹#›</a:t>
            </a:fld>
            <a:endParaRPr lang="en-AU">
              <a:solidFill>
                <a:prstClr val="black">
                  <a:tint val="75000"/>
                </a:prstClr>
              </a:solidFill>
              <a:latin typeface="Arial"/>
            </a:endParaRPr>
          </a:p>
        </p:txBody>
      </p:sp>
    </p:spTree>
    <p:extLst>
      <p:ext uri="{BB962C8B-B14F-4D97-AF65-F5344CB8AC3E}">
        <p14:creationId xmlns:p14="http://schemas.microsoft.com/office/powerpoint/2010/main" val="2013772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54"/>
            <a:ext cx="5486400" cy="566739"/>
          </a:xfrm>
        </p:spPr>
        <p:txBody>
          <a:bodyPr anchor="b"/>
          <a:lstStyle>
            <a:lvl1pPr algn="l">
              <a:defRPr sz="2667"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AU"/>
          </a:p>
        </p:txBody>
      </p:sp>
      <p:sp>
        <p:nvSpPr>
          <p:cNvPr id="4" name="Text Placeholder 3"/>
          <p:cNvSpPr>
            <a:spLocks noGrp="1"/>
          </p:cNvSpPr>
          <p:nvPr>
            <p:ph type="body" sz="half" idx="2"/>
          </p:nvPr>
        </p:nvSpPr>
        <p:spPr>
          <a:xfrm>
            <a:off x="1792288" y="5367394"/>
            <a:ext cx="54864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000A4D8B-E959-4C4C-A8FB-5FB80691D212}" type="datetime1">
              <a:rPr lang="en-AU" smtClean="0">
                <a:solidFill>
                  <a:prstClr val="black">
                    <a:tint val="75000"/>
                  </a:prstClr>
                </a:solidFill>
                <a:latin typeface="Arial"/>
              </a:rPr>
              <a:pPr/>
              <a:t>9/6/18</a:t>
            </a:fld>
            <a:endParaRPr lang="en-AU">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D6A7A384-E1F1-410B-8714-AFC674942CB5}" type="slidenum">
              <a:rPr lang="en-AU" smtClean="0">
                <a:solidFill>
                  <a:prstClr val="black">
                    <a:tint val="75000"/>
                  </a:prstClr>
                </a:solidFill>
                <a:latin typeface="Arial"/>
              </a:rPr>
              <a:pPr/>
              <a:t>‹#›</a:t>
            </a:fld>
            <a:endParaRPr lang="en-AU">
              <a:solidFill>
                <a:prstClr val="black">
                  <a:tint val="75000"/>
                </a:prstClr>
              </a:solidFill>
              <a:latin typeface="Arial"/>
            </a:endParaRPr>
          </a:p>
        </p:txBody>
      </p:sp>
    </p:spTree>
    <p:extLst>
      <p:ext uri="{BB962C8B-B14F-4D97-AF65-F5344CB8AC3E}">
        <p14:creationId xmlns:p14="http://schemas.microsoft.com/office/powerpoint/2010/main" val="2449784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C354D49-C804-44B8-9575-E94EBF931423}" type="datetime1">
              <a:rPr lang="en-AU" smtClean="0">
                <a:solidFill>
                  <a:prstClr val="black">
                    <a:tint val="75000"/>
                  </a:prstClr>
                </a:solidFill>
                <a:latin typeface="Arial"/>
              </a:rPr>
              <a:pPr/>
              <a:t>9/6/18</a:t>
            </a:fld>
            <a:endParaRPr lang="en-AU">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D6A7A384-E1F1-410B-8714-AFC674942CB5}" type="slidenum">
              <a:rPr lang="en-AU" smtClean="0">
                <a:solidFill>
                  <a:prstClr val="black">
                    <a:tint val="75000"/>
                  </a:prstClr>
                </a:solidFill>
                <a:latin typeface="Arial"/>
              </a:rPr>
              <a:pPr/>
              <a:t>‹#›</a:t>
            </a:fld>
            <a:endParaRPr lang="en-AU">
              <a:solidFill>
                <a:prstClr val="black">
                  <a:tint val="75000"/>
                </a:prstClr>
              </a:solidFill>
              <a:latin typeface="Arial"/>
            </a:endParaRPr>
          </a:p>
        </p:txBody>
      </p:sp>
    </p:spTree>
    <p:extLst>
      <p:ext uri="{BB962C8B-B14F-4D97-AF65-F5344CB8AC3E}">
        <p14:creationId xmlns:p14="http://schemas.microsoft.com/office/powerpoint/2010/main" val="2154371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3"/>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9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75EF75B-9F67-4336-8079-8CC39CFD253C}" type="datetime1">
              <a:rPr lang="en-AU" smtClean="0">
                <a:solidFill>
                  <a:prstClr val="black">
                    <a:tint val="75000"/>
                  </a:prstClr>
                </a:solidFill>
                <a:latin typeface="Arial"/>
              </a:rPr>
              <a:pPr/>
              <a:t>9/6/18</a:t>
            </a:fld>
            <a:endParaRPr lang="en-AU">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D6A7A384-E1F1-410B-8714-AFC674942CB5}" type="slidenum">
              <a:rPr lang="en-AU" smtClean="0">
                <a:solidFill>
                  <a:prstClr val="black">
                    <a:tint val="75000"/>
                  </a:prstClr>
                </a:solidFill>
                <a:latin typeface="Arial"/>
              </a:rPr>
              <a:pPr/>
              <a:t>‹#›</a:t>
            </a:fld>
            <a:endParaRPr lang="en-AU">
              <a:solidFill>
                <a:prstClr val="black">
                  <a:tint val="75000"/>
                </a:prstClr>
              </a:solidFill>
              <a:latin typeface="Arial"/>
            </a:endParaRPr>
          </a:p>
        </p:txBody>
      </p:sp>
    </p:spTree>
    <p:extLst>
      <p:ext uri="{BB962C8B-B14F-4D97-AF65-F5344CB8AC3E}">
        <p14:creationId xmlns:p14="http://schemas.microsoft.com/office/powerpoint/2010/main" val="3927412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692DC3-092E-4AB1-823D-1DE31C459FA5}"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3103629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0D8C9B-67A1-4898-9E54-344FADC2E0BB}"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3621935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3015F0-5A98-4E47-AD0B-5698A97B0CED}"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290740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9D416A-0628-42D0-AC5C-B2D85257C203}"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3535810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BE2C48A5-569F-491A-B30E-7E58A7790755}"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21866700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809784-8AB8-4ABA-9D8D-6E9211D2F3B3}"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412889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4CE1C86F-451A-49BE-973C-A89E3880C25B}" type="slidenum">
              <a:rPr lang="en-US" altLang="en-US"/>
              <a:pPr/>
              <a:t>‹#›</a:t>
            </a:fld>
            <a:endParaRPr lang="en-US" altLang="en-US"/>
          </a:p>
        </p:txBody>
      </p:sp>
    </p:spTree>
    <p:extLst>
      <p:ext uri="{BB962C8B-B14F-4D97-AF65-F5344CB8AC3E}">
        <p14:creationId xmlns:p14="http://schemas.microsoft.com/office/powerpoint/2010/main" val="33085684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C38B14-B3AB-4E24-A6B4-723FAB223ECB}"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3263219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0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C66725-33FC-41F2-A453-806CEEFFCBFF}"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13524340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F76AF9-D5CB-4C9F-9BBE-65B89B69FC54}"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28997549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3B313A-E070-4541-B7FE-9E7494E9CB3D}"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33196439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2"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5190DD-B663-4AFB-96F2-6B539271B074}"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2665321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4" y="2129984"/>
            <a:ext cx="7773120" cy="1470394"/>
          </a:xfrm>
        </p:spPr>
        <p:txBody>
          <a:bodyPr/>
          <a:lstStyle/>
          <a:p>
            <a:r>
              <a:rPr lang="en-US"/>
              <a:t>Click to edit Master title style</a:t>
            </a:r>
          </a:p>
        </p:txBody>
      </p:sp>
      <p:sp>
        <p:nvSpPr>
          <p:cNvPr id="3" name="Subtitle 2"/>
          <p:cNvSpPr>
            <a:spLocks noGrp="1"/>
          </p:cNvSpPr>
          <p:nvPr>
            <p:ph type="subTitle" idx="1"/>
          </p:nvPr>
        </p:nvSpPr>
        <p:spPr>
          <a:xfrm>
            <a:off x="1372419" y="3885528"/>
            <a:ext cx="6400799" cy="175266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27248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8851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86" y="4407111"/>
            <a:ext cx="7771681" cy="136238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986" y="2906225"/>
            <a:ext cx="7771681" cy="1500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43646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044" y="1906761"/>
            <a:ext cx="3833280" cy="43190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2655" y="1906761"/>
            <a:ext cx="3834721" cy="43190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45268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8018" y="275257"/>
            <a:ext cx="8229601" cy="114203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943" y="1535211"/>
            <a:ext cx="4039201" cy="6394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943" y="2174632"/>
            <a:ext cx="4039201" cy="39517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503" y="1535211"/>
            <a:ext cx="4042081" cy="63942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503" y="2174632"/>
            <a:ext cx="4042081" cy="39517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8538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1D36F69-AC2F-4FF4-BED3-1825904819CF}" type="slidenum">
              <a:rPr lang="en-US" altLang="en-US"/>
              <a:pPr/>
              <a:t>‹#›</a:t>
            </a:fld>
            <a:endParaRPr lang="en-US" altLang="en-US"/>
          </a:p>
        </p:txBody>
      </p:sp>
    </p:spTree>
    <p:extLst>
      <p:ext uri="{BB962C8B-B14F-4D97-AF65-F5344CB8AC3E}">
        <p14:creationId xmlns:p14="http://schemas.microsoft.com/office/powerpoint/2010/main" val="9003318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6469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275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8018" y="273629"/>
            <a:ext cx="3008161" cy="1160762"/>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521" y="273632"/>
            <a:ext cx="5112000" cy="58527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8018" y="1434402"/>
            <a:ext cx="3008161" cy="4692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8419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6"/>
            <a:ext cx="5486400" cy="56742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801" y="612065"/>
            <a:ext cx="5486400" cy="4115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410254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25559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205" y="568860"/>
            <a:ext cx="1951201" cy="565691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044" y="568860"/>
            <a:ext cx="5716800" cy="56569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58333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213072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71" y="3886202"/>
            <a:ext cx="640080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C4A9252-1965-4FC5-A38B-8D319160AB1B}" type="datetime1">
              <a:rPr lang="en-US">
                <a:solidFill>
                  <a:srgbClr val="FFFFFF"/>
                </a:solidFill>
                <a:latin typeface="Times New Roman"/>
              </a:rPr>
              <a:pPr>
                <a:defRPr/>
              </a:pPr>
              <a:t>9/6/18</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1B2F75-D189-4C52-9AEE-6F8DD256A053}"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2438746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6079C4D-1F26-466D-A679-C829EC62366B}" type="datetime1">
              <a:rPr lang="en-US">
                <a:solidFill>
                  <a:srgbClr val="FFFFFF"/>
                </a:solidFill>
                <a:latin typeface="Times New Roman"/>
              </a:rPr>
              <a:pPr>
                <a:defRPr/>
              </a:pPr>
              <a:t>9/6/18</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EDE109-0B33-492B-9838-241BFA386957}"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40106166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719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6"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26F05D2-5C49-4D3A-887D-3F1DBD20C26C}" type="datetime1">
              <a:rPr lang="en-US">
                <a:solidFill>
                  <a:srgbClr val="FFFFFF"/>
                </a:solidFill>
                <a:latin typeface="Times New Roman"/>
              </a:rPr>
              <a:pPr>
                <a:defRPr/>
              </a:pPr>
              <a:t>9/6/18</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ECB4DC-4E8E-4998-ACFD-0B0A2D5275F1}"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324630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F60B8AB-F53D-49DB-9B48-E191BB56A65B}" type="datetime1">
              <a:rPr lang="en-US">
                <a:solidFill>
                  <a:srgbClr val="FFFFFF"/>
                </a:solidFill>
                <a:latin typeface="Times New Roman"/>
              </a:rPr>
              <a:pPr>
                <a:defRPr/>
              </a:pPr>
              <a:t>9/6/18</a:t>
            </a:fld>
            <a:endParaRPr 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F1E805-66B0-48B6-8C7C-399CFE4B167A}"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538163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E2E9270A-F29B-4290-A924-4627A26DF25C}" type="slidenum">
              <a:rPr lang="en-US" altLang="en-US"/>
              <a:pPr/>
              <a:t>‹#›</a:t>
            </a:fld>
            <a:endParaRPr lang="en-US" altLang="en-US"/>
          </a:p>
        </p:txBody>
      </p:sp>
    </p:spTree>
    <p:extLst>
      <p:ext uri="{BB962C8B-B14F-4D97-AF65-F5344CB8AC3E}">
        <p14:creationId xmlns:p14="http://schemas.microsoft.com/office/powerpoint/2010/main" val="2515556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71"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74"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7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C28FEC0-5B85-47FB-9E10-19CBF2803AB8}" type="datetime1">
              <a:rPr lang="en-US">
                <a:solidFill>
                  <a:srgbClr val="FFFFFF"/>
                </a:solidFill>
                <a:latin typeface="Times New Roman"/>
              </a:rPr>
              <a:pPr>
                <a:defRPr/>
              </a:pPr>
              <a:t>9/6/18</a:t>
            </a:fld>
            <a:endParaRPr lang="en-US">
              <a:solidFill>
                <a:srgbClr val="FFFFFF"/>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BE3415-44D6-431E-97AB-B1CB41FA2607}"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2854816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B9E08D4-2399-4C8E-8B5D-56E07D988F16}" type="datetime1">
              <a:rPr lang="en-US">
                <a:solidFill>
                  <a:srgbClr val="FFFFFF"/>
                </a:solidFill>
                <a:latin typeface="Times New Roman"/>
              </a:rPr>
              <a:pPr>
                <a:defRPr/>
              </a:pPr>
              <a:t>9/6/18</a:t>
            </a:fld>
            <a:endParaRPr lang="en-US">
              <a:solidFill>
                <a:srgbClr val="FFFFFF"/>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550753-EFD1-4108-B157-526610D054CC}"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314116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41E8DF5-44CD-4FA0-91CF-6ECABE602B34}" type="datetime1">
              <a:rPr lang="en-US">
                <a:solidFill>
                  <a:srgbClr val="FFFFFF"/>
                </a:solidFill>
                <a:latin typeface="Times New Roman"/>
              </a:rPr>
              <a:pPr>
                <a:defRPr/>
              </a:pPr>
              <a:t>9/6/18</a:t>
            </a:fld>
            <a:endParaRPr lang="en-US">
              <a:solidFill>
                <a:srgbClr val="FFFFFF"/>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2E8DA065-1EA3-434E-81C6-34333E1C1B97}"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4600180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4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C6FE335-066D-4040-BFEA-00F716F33B69}" type="datetime1">
              <a:rPr lang="en-US">
                <a:solidFill>
                  <a:srgbClr val="FFFFFF"/>
                </a:solidFill>
                <a:latin typeface="Times New Roman"/>
              </a:rPr>
              <a:pPr>
                <a:defRPr/>
              </a:pPr>
              <a:t>9/6/18</a:t>
            </a:fld>
            <a:endParaRPr 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D14573-E9E9-4120-AB2E-35066D5E8732}"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6851521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92B69B9-FF30-4072-A18F-B58DDAC7C400}" type="datetime1">
              <a:rPr lang="en-US">
                <a:solidFill>
                  <a:srgbClr val="FFFFFF"/>
                </a:solidFill>
                <a:latin typeface="Times New Roman"/>
              </a:rPr>
              <a:pPr>
                <a:defRPr/>
              </a:pPr>
              <a:t>9/6/18</a:t>
            </a:fld>
            <a:endParaRPr 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CD3C9E-5A25-450C-9C1C-75C33083703C}"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7752976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C086D80-5D78-4935-B822-F4A3A44D8882}" type="datetime1">
              <a:rPr lang="en-US">
                <a:solidFill>
                  <a:srgbClr val="FFFFFF"/>
                </a:solidFill>
                <a:latin typeface="Times New Roman"/>
              </a:rPr>
              <a:pPr>
                <a:defRPr/>
              </a:pPr>
              <a:t>9/6/18</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6D267-ACB2-4546-A825-192FF4FFFE86}"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5436618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3"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1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13866FA-8E02-4F3F-98D4-AC144D90A99B}" type="datetime1">
              <a:rPr lang="en-US">
                <a:solidFill>
                  <a:srgbClr val="FFFFFF"/>
                </a:solidFill>
                <a:latin typeface="Times New Roman"/>
              </a:rPr>
              <a:pPr>
                <a:defRPr/>
              </a:pPr>
              <a:t>9/6/18</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FE1025-E7B2-4B0C-AD9E-A425B256423D}"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4107772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4"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D47657F-3F65-468D-9484-5ED6CCCDB175}" type="datetime1">
              <a:rPr lang="en-US">
                <a:solidFill>
                  <a:srgbClr val="FFFFFF"/>
                </a:solidFill>
                <a:latin typeface="Times New Roman"/>
              </a:rPr>
              <a:pPr>
                <a:defRPr/>
              </a:pPr>
              <a:t>9/6/18</a:t>
            </a:fld>
            <a:endParaRPr lang="en-US">
              <a:solidFill>
                <a:srgbClr val="FFFFFF"/>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AFF605-3D55-4610-A36B-8DD9C97850D9}"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1879686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48E37C-B03F-4856-9DD5-5BEEEFC4A0A2}" type="datetimeFigureOut">
              <a:rPr lang="en-US" smtClean="0">
                <a:solidFill>
                  <a:prstClr val="black">
                    <a:tint val="75000"/>
                  </a:prstClr>
                </a:solidFill>
                <a:latin typeface="Calibri"/>
              </a:rPr>
              <a:pPr/>
              <a:t>9/6/18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892F004-DC75-41A2-AF52-83536EE932C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264482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48E37C-B03F-4856-9DD5-5BEEEFC4A0A2}" type="datetimeFigureOut">
              <a:rPr lang="en-US" smtClean="0">
                <a:solidFill>
                  <a:prstClr val="black">
                    <a:tint val="75000"/>
                  </a:prstClr>
                </a:solidFill>
                <a:latin typeface="Calibri"/>
              </a:rPr>
              <a:pPr/>
              <a:t>9/6/18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892F004-DC75-41A2-AF52-83536EE932C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80826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FCB782D4-536A-4FFD-A8BE-9609B66F20CB}" type="slidenum">
              <a:rPr lang="en-US" altLang="en-US"/>
              <a:pPr/>
              <a:t>‹#›</a:t>
            </a:fld>
            <a:endParaRPr lang="en-US" altLang="en-US"/>
          </a:p>
        </p:txBody>
      </p:sp>
    </p:spTree>
    <p:extLst>
      <p:ext uri="{BB962C8B-B14F-4D97-AF65-F5344CB8AC3E}">
        <p14:creationId xmlns:p14="http://schemas.microsoft.com/office/powerpoint/2010/main" val="41321887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83"/>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50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48E37C-B03F-4856-9DD5-5BEEEFC4A0A2}" type="datetimeFigureOut">
              <a:rPr lang="en-US" smtClean="0">
                <a:solidFill>
                  <a:prstClr val="black">
                    <a:tint val="75000"/>
                  </a:prstClr>
                </a:solidFill>
                <a:latin typeface="Calibri"/>
              </a:rPr>
              <a:pPr/>
              <a:t>9/6/18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892F004-DC75-41A2-AF52-83536EE932C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99338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2"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48E37C-B03F-4856-9DD5-5BEEEFC4A0A2}" type="datetimeFigureOut">
              <a:rPr lang="en-US" smtClean="0">
                <a:solidFill>
                  <a:prstClr val="black">
                    <a:tint val="75000"/>
                  </a:prstClr>
                </a:solidFill>
                <a:latin typeface="Calibri"/>
              </a:rPr>
              <a:pPr/>
              <a:t>9/6/18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892F004-DC75-41A2-AF52-83536EE932C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985000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7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7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48E37C-B03F-4856-9DD5-5BEEEFC4A0A2}" type="datetimeFigureOut">
              <a:rPr lang="en-US" smtClean="0">
                <a:solidFill>
                  <a:prstClr val="black">
                    <a:tint val="75000"/>
                  </a:prstClr>
                </a:solidFill>
                <a:latin typeface="Calibri"/>
              </a:rPr>
              <a:pPr/>
              <a:t>9/6/18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892F004-DC75-41A2-AF52-83536EE932C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473515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48E37C-B03F-4856-9DD5-5BEEEFC4A0A2}" type="datetimeFigureOut">
              <a:rPr lang="en-US" smtClean="0">
                <a:solidFill>
                  <a:prstClr val="black">
                    <a:tint val="75000"/>
                  </a:prstClr>
                </a:solidFill>
                <a:latin typeface="Calibri"/>
              </a:rPr>
              <a:pPr/>
              <a:t>9/6/18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892F004-DC75-41A2-AF52-83536EE932C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8282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8E37C-B03F-4856-9DD5-5BEEEFC4A0A2}" type="datetimeFigureOut">
              <a:rPr lang="en-US" smtClean="0">
                <a:solidFill>
                  <a:prstClr val="black">
                    <a:tint val="75000"/>
                  </a:prstClr>
                </a:solidFill>
                <a:latin typeface="Calibri"/>
              </a:rPr>
              <a:pPr/>
              <a:t>9/6/18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892F004-DC75-41A2-AF52-83536EE932C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642093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7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48E37C-B03F-4856-9DD5-5BEEEFC4A0A2}" type="datetimeFigureOut">
              <a:rPr lang="en-US" smtClean="0">
                <a:solidFill>
                  <a:prstClr val="black">
                    <a:tint val="75000"/>
                  </a:prstClr>
                </a:solidFill>
                <a:latin typeface="Calibri"/>
              </a:rPr>
              <a:pPr/>
              <a:t>9/6/18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892F004-DC75-41A2-AF52-83536EE932C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115165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7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48E37C-B03F-4856-9DD5-5BEEEFC4A0A2}" type="datetimeFigureOut">
              <a:rPr lang="en-US" smtClean="0">
                <a:solidFill>
                  <a:prstClr val="black">
                    <a:tint val="75000"/>
                  </a:prstClr>
                </a:solidFill>
                <a:latin typeface="Calibri"/>
              </a:rPr>
              <a:pPr/>
              <a:t>9/6/18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892F004-DC75-41A2-AF52-83536EE932C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76448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48E37C-B03F-4856-9DD5-5BEEEFC4A0A2}" type="datetimeFigureOut">
              <a:rPr lang="en-US" smtClean="0">
                <a:solidFill>
                  <a:prstClr val="black">
                    <a:tint val="75000"/>
                  </a:prstClr>
                </a:solidFill>
                <a:latin typeface="Calibri"/>
              </a:rPr>
              <a:pPr/>
              <a:t>9/6/18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892F004-DC75-41A2-AF52-83536EE932C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369931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4"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48E37C-B03F-4856-9DD5-5BEEEFC4A0A2}" type="datetimeFigureOut">
              <a:rPr lang="en-US" smtClean="0">
                <a:solidFill>
                  <a:prstClr val="black">
                    <a:tint val="75000"/>
                  </a:prstClr>
                </a:solidFill>
                <a:latin typeface="Calibri"/>
              </a:rPr>
              <a:pPr/>
              <a:t>9/6/18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892F004-DC75-41A2-AF52-83536EE932C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25376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213070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71" y="3886202"/>
            <a:ext cx="640080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C4A9252-1965-4FC5-A38B-8D319160AB1B}" type="datetime1">
              <a:rPr lang="en-US">
                <a:solidFill>
                  <a:srgbClr val="FFFFFF"/>
                </a:solidFill>
                <a:latin typeface="Times New Roman"/>
              </a:rPr>
              <a:pPr>
                <a:defRPr/>
              </a:pPr>
              <a:t>9/6/18</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1B2F75-D189-4C52-9AEE-6F8DD256A053}"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243874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FF1BAF18-2B6C-40A2-AEDE-69D215903B86}" type="slidenum">
              <a:rPr lang="en-US" altLang="en-US"/>
              <a:pPr/>
              <a:t>‹#›</a:t>
            </a:fld>
            <a:endParaRPr lang="en-US" altLang="en-US"/>
          </a:p>
        </p:txBody>
      </p:sp>
    </p:spTree>
    <p:extLst>
      <p:ext uri="{BB962C8B-B14F-4D97-AF65-F5344CB8AC3E}">
        <p14:creationId xmlns:p14="http://schemas.microsoft.com/office/powerpoint/2010/main" val="13959943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6079C4D-1F26-466D-A679-C829EC62366B}" type="datetime1">
              <a:rPr lang="en-US">
                <a:solidFill>
                  <a:srgbClr val="FFFFFF"/>
                </a:solidFill>
                <a:latin typeface="Times New Roman"/>
              </a:rPr>
              <a:pPr>
                <a:defRPr/>
              </a:pPr>
              <a:t>9/6/18</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EDE109-0B33-492B-9838-241BFA386957}"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40106166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718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6"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26F05D2-5C49-4D3A-887D-3F1DBD20C26C}" type="datetime1">
              <a:rPr lang="en-US">
                <a:solidFill>
                  <a:srgbClr val="FFFFFF"/>
                </a:solidFill>
                <a:latin typeface="Times New Roman"/>
              </a:rPr>
              <a:pPr>
                <a:defRPr/>
              </a:pPr>
              <a:t>9/6/18</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EECB4DC-4E8E-4998-ACFD-0B0A2D5275F1}"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3246302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F60B8AB-F53D-49DB-9B48-E191BB56A65B}" type="datetime1">
              <a:rPr lang="en-US">
                <a:solidFill>
                  <a:srgbClr val="FFFFFF"/>
                </a:solidFill>
                <a:latin typeface="Times New Roman"/>
              </a:rPr>
              <a:pPr>
                <a:defRPr/>
              </a:pPr>
              <a:t>9/6/18</a:t>
            </a:fld>
            <a:endParaRPr 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F1E805-66B0-48B6-8C7C-399CFE4B167A}"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5381637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71"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66"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6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C28FEC0-5B85-47FB-9E10-19CBF2803AB8}" type="datetime1">
              <a:rPr lang="en-US">
                <a:solidFill>
                  <a:srgbClr val="FFFFFF"/>
                </a:solidFill>
                <a:latin typeface="Times New Roman"/>
              </a:rPr>
              <a:pPr>
                <a:defRPr/>
              </a:pPr>
              <a:t>9/6/18</a:t>
            </a:fld>
            <a:endParaRPr lang="en-US">
              <a:solidFill>
                <a:srgbClr val="FFFFFF"/>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62BE3415-44D6-431E-97AB-B1CB41FA2607}"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2854816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B9E08D4-2399-4C8E-8B5D-56E07D988F16}" type="datetime1">
              <a:rPr lang="en-US">
                <a:solidFill>
                  <a:srgbClr val="FFFFFF"/>
                </a:solidFill>
                <a:latin typeface="Times New Roman"/>
              </a:rPr>
              <a:pPr>
                <a:defRPr/>
              </a:pPr>
              <a:t>9/6/18</a:t>
            </a:fld>
            <a:endParaRPr lang="en-US">
              <a:solidFill>
                <a:srgbClr val="FFFFFF"/>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550753-EFD1-4108-B157-526610D054CC}"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3141161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41E8DF5-44CD-4FA0-91CF-6ECABE602B34}" type="datetime1">
              <a:rPr lang="en-US">
                <a:solidFill>
                  <a:srgbClr val="FFFFFF"/>
                </a:solidFill>
                <a:latin typeface="Times New Roman"/>
              </a:rPr>
              <a:pPr>
                <a:defRPr/>
              </a:pPr>
              <a:t>9/6/18</a:t>
            </a:fld>
            <a:endParaRPr lang="en-US">
              <a:solidFill>
                <a:srgbClr val="FFFFFF"/>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2E8DA065-1EA3-434E-81C6-34333E1C1B97}"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4600180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2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C6FE335-066D-4040-BFEA-00F716F33B69}" type="datetime1">
              <a:rPr lang="en-US">
                <a:solidFill>
                  <a:srgbClr val="FFFFFF"/>
                </a:solidFill>
                <a:latin typeface="Times New Roman"/>
              </a:rPr>
              <a:pPr>
                <a:defRPr/>
              </a:pPr>
              <a:t>9/6/18</a:t>
            </a:fld>
            <a:endParaRPr 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D14573-E9E9-4120-AB2E-35066D5E8732}"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6851521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92B69B9-FF30-4072-A18F-B58DDAC7C400}" type="datetime1">
              <a:rPr lang="en-US">
                <a:solidFill>
                  <a:srgbClr val="FFFFFF"/>
                </a:solidFill>
                <a:latin typeface="Times New Roman"/>
              </a:rPr>
              <a:pPr>
                <a:defRPr/>
              </a:pPr>
              <a:t>9/6/18</a:t>
            </a:fld>
            <a:endParaRPr lang="en-US">
              <a:solidFill>
                <a:srgbClr val="FFFFFF"/>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CD3C9E-5A25-450C-9C1C-75C33083703C}"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7752976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C086D80-5D78-4935-B822-F4A3A44D8882}" type="datetime1">
              <a:rPr lang="en-US">
                <a:solidFill>
                  <a:srgbClr val="FFFFFF"/>
                </a:solidFill>
                <a:latin typeface="Times New Roman"/>
              </a:rPr>
              <a:pPr>
                <a:defRPr/>
              </a:pPr>
              <a:t>9/6/18</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46D267-ACB2-4546-A825-192FF4FFFE86}"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35436618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3"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1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13866FA-8E02-4F3F-98D4-AC144D90A99B}" type="datetime1">
              <a:rPr lang="en-US">
                <a:solidFill>
                  <a:srgbClr val="FFFFFF"/>
                </a:solidFill>
                <a:latin typeface="Times New Roman"/>
              </a:rPr>
              <a:pPr>
                <a:defRPr/>
              </a:pPr>
              <a:t>9/6/18</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FE1025-E7B2-4B0C-AD9E-A425B256423D}"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410777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0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516D09E-1D8D-4741-A314-E0D8C004C263}" type="slidenum">
              <a:rPr lang="en-US" altLang="en-US"/>
              <a:pPr/>
              <a:t>‹#›</a:t>
            </a:fld>
            <a:endParaRPr lang="en-US" altLang="en-US"/>
          </a:p>
        </p:txBody>
      </p:sp>
    </p:spTree>
    <p:extLst>
      <p:ext uri="{BB962C8B-B14F-4D97-AF65-F5344CB8AC3E}">
        <p14:creationId xmlns:p14="http://schemas.microsoft.com/office/powerpoint/2010/main" val="18454505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4"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2D47657F-3F65-468D-9484-5ED6CCCDB175}" type="datetime1">
              <a:rPr lang="en-US">
                <a:solidFill>
                  <a:srgbClr val="FFFFFF"/>
                </a:solidFill>
                <a:latin typeface="Times New Roman"/>
              </a:rPr>
              <a:pPr>
                <a:defRPr/>
              </a:pPr>
              <a:t>9/6/18</a:t>
            </a:fld>
            <a:endParaRPr lang="en-US">
              <a:solidFill>
                <a:srgbClr val="FFFFFF"/>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AFF605-3D55-4610-A36B-8DD9C97850D9}"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11879686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1"/>
            <a:ext cx="9141178"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lgn="ctr" eaLnBrk="0" hangingPunct="0">
                  <a:defRPr/>
                </a:pPr>
                <a:endParaRPr lang="en-US" b="1" dirty="0">
                  <a:solidFill>
                    <a:srgbClr val="FFFFFF"/>
                  </a:solidFill>
                </a:endParaRPr>
              </a:p>
            </p:txBody>
          </p:sp>
          <p:sp>
            <p:nvSpPr>
              <p:cNvPr id="17"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lgn="ctr" eaLnBrk="0" hangingPunct="0">
                  <a:defRPr/>
                </a:pPr>
                <a:endParaRPr lang="en-US" b="1" dirty="0">
                  <a:solidFill>
                    <a:srgbClr val="FFFFFF"/>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ctr" eaLnBrk="0" hangingPunct="0">
                <a:defRPr/>
              </a:pPr>
              <a:endParaRPr lang="en-US" b="1" dirty="0">
                <a:solidFill>
                  <a:srgbClr val="FFFFFF"/>
                </a:solidFill>
              </a:endParaRPr>
            </a:p>
          </p:txBody>
        </p:sp>
        <p:sp>
          <p:nvSpPr>
            <p:cNvPr id="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lgn="ctr" eaLnBrk="0" hangingPunct="0">
                <a:defRPr/>
              </a:pPr>
              <a:endParaRPr lang="en-US" b="1" dirty="0">
                <a:solidFill>
                  <a:srgbClr val="FFFFFF"/>
                </a:solidFill>
              </a:endParaRPr>
            </a:p>
          </p:txBody>
        </p:sp>
        <p:sp>
          <p:nvSpPr>
            <p:cNvPr id="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lgn="ctr" eaLnBrk="0" hangingPunct="0">
                <a:defRPr/>
              </a:pPr>
              <a:endParaRPr lang="en-US" b="1" dirty="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lgn="ctr" eaLnBrk="0" hangingPunct="0">
                  <a:defRPr/>
                </a:pPr>
                <a:endParaRPr lang="en-US" b="1" dirty="0">
                  <a:solidFill>
                    <a:srgbClr val="FFFFFF"/>
                  </a:solidFill>
                </a:endParaRPr>
              </a:p>
            </p:txBody>
          </p:sp>
          <p:sp>
            <p:nvSpPr>
              <p:cNvPr id="1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lgn="ctr" eaLnBrk="0" hangingPunct="0">
                  <a:defRPr/>
                </a:pPr>
                <a:endParaRPr lang="en-US" b="1" dirty="0">
                  <a:solidFill>
                    <a:srgbClr val="FFFFFF"/>
                  </a:solidFill>
                </a:endParaRPr>
              </a:p>
            </p:txBody>
          </p:sp>
          <p:sp>
            <p:nvSpPr>
              <p:cNvPr id="12" name="Freeform 12"/>
              <p:cNvSpPr>
                <a:spLocks/>
              </p:cNvSpPr>
              <p:nvPr/>
            </p:nvSpPr>
            <p:spPr bwMode="ltGray">
              <a:xfrm>
                <a:off x="1020" y="1155"/>
                <a:ext cx="4738"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lgn="ctr" eaLnBrk="0" hangingPunct="0">
                  <a:defRPr/>
                </a:pPr>
                <a:endParaRPr lang="en-US" b="1" dirty="0">
                  <a:solidFill>
                    <a:srgbClr val="FFFFFF"/>
                  </a:solidFill>
                </a:endParaRPr>
              </a:p>
            </p:txBody>
          </p:sp>
          <p:sp>
            <p:nvSpPr>
              <p:cNvPr id="1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lgn="ctr" eaLnBrk="0" hangingPunct="0">
                  <a:defRPr/>
                </a:pPr>
                <a:endParaRPr lang="en-US" b="1" dirty="0">
                  <a:solidFill>
                    <a:srgbClr val="FFFFFF"/>
                  </a:solidFill>
                </a:endParaRPr>
              </a:p>
            </p:txBody>
          </p:sp>
          <p:sp>
            <p:nvSpPr>
              <p:cNvPr id="1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lgn="ctr" eaLnBrk="0" hangingPunct="0">
                  <a:defRPr/>
                </a:pPr>
                <a:endParaRPr lang="en-US" b="1" dirty="0">
                  <a:solidFill>
                    <a:srgbClr val="FFFFFF"/>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ctr" eaLnBrk="0" hangingPunct="0">
                  <a:defRPr/>
                </a:pPr>
                <a:endParaRPr lang="en-US" b="1" dirty="0">
                  <a:solidFill>
                    <a:srgbClr val="FFFFFF"/>
                  </a:solidFill>
                </a:endParaRPr>
              </a:p>
            </p:txBody>
          </p:sp>
        </p:grpSp>
      </p:grpSp>
      <p:sp>
        <p:nvSpPr>
          <p:cNvPr id="18448" name="Rectangle 16"/>
          <p:cNvSpPr>
            <a:spLocks noGrp="1" noChangeArrowheads="1"/>
          </p:cNvSpPr>
          <p:nvPr>
            <p:ph type="ctrTitle" sz="quarter"/>
          </p:nvPr>
        </p:nvSpPr>
        <p:spPr>
          <a:xfrm>
            <a:off x="1066804" y="1997253"/>
            <a:ext cx="7086600" cy="1431925"/>
          </a:xfrm>
        </p:spPr>
        <p:txBody>
          <a:bodyPr anchor="b"/>
          <a:lstStyle>
            <a:lvl1pPr>
              <a:defRPr/>
            </a:lvl1pPr>
          </a:lstStyle>
          <a:p>
            <a:r>
              <a:rPr lang="en-US"/>
              <a:t>Click to edit Master title style</a:t>
            </a:r>
          </a:p>
        </p:txBody>
      </p:sp>
      <p:sp>
        <p:nvSpPr>
          <p:cNvPr id="18449" name="Rectangle 17"/>
          <p:cNvSpPr>
            <a:spLocks noGrp="1" noChangeArrowheads="1"/>
          </p:cNvSpPr>
          <p:nvPr>
            <p:ph type="subTitle" sz="quarter" idx="1"/>
          </p:nvPr>
        </p:nvSpPr>
        <p:spPr>
          <a:xfrm>
            <a:off x="1066898" y="3886202"/>
            <a:ext cx="6400801"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fld id="{FD7649F3-389E-4EAE-8964-77E36251208B}" type="datetimeFigureOut">
              <a:rPr lang="en-US">
                <a:solidFill>
                  <a:srgbClr val="FFFFFF"/>
                </a:solidFill>
              </a:rPr>
              <a:pPr>
                <a:defRPr/>
              </a:pPr>
              <a:t>9/6/18</a:t>
            </a:fld>
            <a:endParaRPr lang="en-US" dirty="0">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dirty="0">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DA0B3F31-775B-4884-98F4-8E45595F6373}" type="slidenum">
              <a:rPr lang="en-US">
                <a:solidFill>
                  <a:srgbClr val="FFFFFF"/>
                </a:solidFill>
              </a:rPr>
              <a:pPr>
                <a:defRPr/>
              </a:pPr>
              <a:t>‹#›</a:t>
            </a:fld>
            <a:endParaRPr lang="en-US" dirty="0">
              <a:solidFill>
                <a:srgbClr val="FFFFFF"/>
              </a:solidFill>
            </a:endParaRPr>
          </a:p>
        </p:txBody>
      </p:sp>
    </p:spTree>
  </p:cSld>
  <p:clrMapOvr>
    <a:masterClrMapping/>
  </p:clrMapOvr>
  <p:transition xmlns:p14="http://schemas.microsoft.com/office/powerpoint/2010/main" spd="med">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fld id="{30C1C452-E9D7-40C6-857C-5B0D3C7AEBB0}" type="datetimeFigureOut">
              <a:rPr lang="en-US">
                <a:solidFill>
                  <a:srgbClr val="FFFFFF"/>
                </a:solidFill>
              </a:rPr>
              <a:pPr>
                <a:defRPr/>
              </a:pPr>
              <a:t>9/6/18</a:t>
            </a:fld>
            <a:endParaRPr lang="en-US" dirty="0">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64544856-A734-48F0-91E8-575C2680FD20}" type="slidenum">
              <a:rPr lang="en-US">
                <a:solidFill>
                  <a:srgbClr val="FFFFFF"/>
                </a:solidFill>
              </a:rPr>
              <a:pPr>
                <a:defRPr/>
              </a:pPr>
              <a:t>‹#›</a:t>
            </a:fld>
            <a:endParaRPr lang="en-US" dirty="0">
              <a:solidFill>
                <a:srgbClr val="FFFFFF"/>
              </a:solidFill>
            </a:endParaRPr>
          </a:p>
        </p:txBody>
      </p:sp>
    </p:spTree>
  </p:cSld>
  <p:clrMapOvr>
    <a:masterClrMapping/>
  </p:clrMapOvr>
  <p:transition xmlns:p14="http://schemas.microsoft.com/office/powerpoint/2010/main" spd="med">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93" y="440718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93" y="290672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fld id="{AD2E902A-9D2C-45AB-8CE3-481919A25EC0}" type="datetimeFigureOut">
              <a:rPr lang="en-US">
                <a:solidFill>
                  <a:srgbClr val="FFFFFF"/>
                </a:solidFill>
              </a:rPr>
              <a:pPr>
                <a:defRPr/>
              </a:pPr>
              <a:t>9/6/18</a:t>
            </a:fld>
            <a:endParaRPr lang="en-US" dirty="0">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AEDDAF2-3C7B-46EE-B8A6-5D076A09658E}" type="slidenum">
              <a:rPr lang="en-US">
                <a:solidFill>
                  <a:srgbClr val="FFFFFF"/>
                </a:solidFill>
              </a:rPr>
              <a:pPr>
                <a:defRPr/>
              </a:pPr>
              <a:t>‹#›</a:t>
            </a:fld>
            <a:endParaRPr lang="en-US" dirty="0">
              <a:solidFill>
                <a:srgbClr val="FFFFFF"/>
              </a:solidFill>
            </a:endParaRPr>
          </a:p>
        </p:txBody>
      </p:sp>
    </p:spTree>
  </p:cSld>
  <p:clrMapOvr>
    <a:masterClrMapping/>
  </p:clrMapOvr>
  <p:transition xmlns:p14="http://schemas.microsoft.com/office/powerpoint/2010/main" spd="med">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13" y="1981200"/>
            <a:ext cx="37041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6434" y="1981200"/>
            <a:ext cx="3704166"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fld id="{F039EE8B-9ED4-48C3-AAB2-729A4AA5D3A3}" type="datetimeFigureOut">
              <a:rPr lang="en-US">
                <a:solidFill>
                  <a:srgbClr val="FFFFFF"/>
                </a:solidFill>
              </a:rPr>
              <a:pPr>
                <a:defRPr/>
              </a:pPr>
              <a:t>9/6/18</a:t>
            </a:fld>
            <a:endParaRPr lang="en-US" dirty="0">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1CFCC780-DD8E-4ABC-AEFF-BE8F48F0B382}" type="slidenum">
              <a:rPr lang="en-US">
                <a:solidFill>
                  <a:srgbClr val="FFFFFF"/>
                </a:solidFill>
              </a:rPr>
              <a:pPr>
                <a:defRPr/>
              </a:pPr>
              <a:t>‹#›</a:t>
            </a:fld>
            <a:endParaRPr lang="en-US" dirty="0">
              <a:solidFill>
                <a:srgbClr val="FFFFFF"/>
              </a:solidFill>
            </a:endParaRPr>
          </a:p>
        </p:txBody>
      </p:sp>
    </p:spTree>
  </p:cSld>
  <p:clrMapOvr>
    <a:masterClrMapping/>
  </p:clrMapOvr>
  <p:transition xmlns:p14="http://schemas.microsoft.com/office/powerpoint/2010/main" spd="med">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71" y="274638"/>
            <a:ext cx="8229601"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81" y="1535114"/>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81"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fld id="{FD15C01B-8995-4C72-BF34-F593935AB5A8}" type="datetimeFigureOut">
              <a:rPr lang="en-US">
                <a:solidFill>
                  <a:srgbClr val="FFFFFF"/>
                </a:solidFill>
              </a:rPr>
              <a:pPr>
                <a:defRPr/>
              </a:pPr>
              <a:t>9/6/18</a:t>
            </a:fld>
            <a:endParaRPr lang="en-US" dirty="0">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E8D01757-D4F0-4015-8E43-A45F41EB85FD}" type="slidenum">
              <a:rPr lang="en-US">
                <a:solidFill>
                  <a:srgbClr val="FFFFFF"/>
                </a:solidFill>
              </a:rPr>
              <a:pPr>
                <a:defRPr/>
              </a:pPr>
              <a:t>‹#›</a:t>
            </a:fld>
            <a:endParaRPr lang="en-US" dirty="0">
              <a:solidFill>
                <a:srgbClr val="FFFFFF"/>
              </a:solidFill>
            </a:endParaRPr>
          </a:p>
        </p:txBody>
      </p:sp>
    </p:spTree>
  </p:cSld>
  <p:clrMapOvr>
    <a:masterClrMapping/>
  </p:clrMapOvr>
  <p:transition xmlns:p14="http://schemas.microsoft.com/office/powerpoint/2010/main" spd="med">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fld id="{A9BBDC47-1E65-4310-8B18-30A3DD882779}" type="datetimeFigureOut">
              <a:rPr lang="en-US">
                <a:solidFill>
                  <a:srgbClr val="FFFFFF"/>
                </a:solidFill>
              </a:rPr>
              <a:pPr>
                <a:defRPr/>
              </a:pPr>
              <a:t>9/6/18</a:t>
            </a:fld>
            <a:endParaRPr lang="en-US" dirty="0">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10FAD0E2-49C4-40BD-8CDB-944FCA571AC2}" type="slidenum">
              <a:rPr lang="en-US">
                <a:solidFill>
                  <a:srgbClr val="FFFFFF"/>
                </a:solidFill>
              </a:rPr>
              <a:pPr>
                <a:defRPr/>
              </a:pPr>
              <a:t>‹#›</a:t>
            </a:fld>
            <a:endParaRPr lang="en-US" dirty="0">
              <a:solidFill>
                <a:srgbClr val="FFFFFF"/>
              </a:solidFill>
            </a:endParaRPr>
          </a:p>
        </p:txBody>
      </p:sp>
    </p:spTree>
  </p:cSld>
  <p:clrMapOvr>
    <a:masterClrMapping/>
  </p:clrMapOvr>
  <p:transition xmlns:p14="http://schemas.microsoft.com/office/powerpoint/2010/main" spd="med">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fld id="{6374C194-383F-42F0-816D-EBC79A40CF2E}" type="datetimeFigureOut">
              <a:rPr lang="en-US">
                <a:solidFill>
                  <a:srgbClr val="FFFFFF"/>
                </a:solidFill>
              </a:rPr>
              <a:pPr>
                <a:defRPr/>
              </a:pPr>
              <a:t>9/6/18</a:t>
            </a:fld>
            <a:endParaRPr lang="en-US" dirty="0">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6F69BCFB-52A6-4B9C-B278-FC9D157BE0A3}" type="slidenum">
              <a:rPr lang="en-US">
                <a:solidFill>
                  <a:srgbClr val="FFFFFF"/>
                </a:solidFill>
              </a:rPr>
              <a:pPr>
                <a:defRPr/>
              </a:pPr>
              <a:t>‹#›</a:t>
            </a:fld>
            <a:endParaRPr lang="en-US" dirty="0">
              <a:solidFill>
                <a:srgbClr val="FFFFFF"/>
              </a:solidFill>
            </a:endParaRPr>
          </a:p>
        </p:txBody>
      </p:sp>
    </p:spTree>
  </p:cSld>
  <p:clrMapOvr>
    <a:masterClrMapping/>
  </p:clrMapOvr>
  <p:transition xmlns:p14="http://schemas.microsoft.com/office/powerpoint/2010/main" spd="med">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229"/>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fld id="{6B7D1397-603F-4009-9F56-2F71CCE85099}" type="datetimeFigureOut">
              <a:rPr lang="en-US">
                <a:solidFill>
                  <a:srgbClr val="FFFFFF"/>
                </a:solidFill>
              </a:rPr>
              <a:pPr>
                <a:defRPr/>
              </a:pPr>
              <a:t>9/6/18</a:t>
            </a:fld>
            <a:endParaRPr lang="en-US" dirty="0">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084A4677-178C-4FF3-A2DF-661B5967EABD}" type="slidenum">
              <a:rPr lang="en-US">
                <a:solidFill>
                  <a:srgbClr val="FFFFFF"/>
                </a:solidFill>
              </a:rPr>
              <a:pPr>
                <a:defRPr/>
              </a:pPr>
              <a:t>‹#›</a:t>
            </a:fld>
            <a:endParaRPr lang="en-US" dirty="0">
              <a:solidFill>
                <a:srgbClr val="FFFFFF"/>
              </a:solidFill>
            </a:endParaRPr>
          </a:p>
        </p:txBody>
      </p:sp>
    </p:spTree>
  </p:cSld>
  <p:clrMapOvr>
    <a:masterClrMapping/>
  </p:clrMapOvr>
  <p:transition xmlns:p14="http://schemas.microsoft.com/office/powerpoint/2010/main" spd="med">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fld id="{8967021F-9C53-41A7-BDA3-EEB905B80C6A}" type="datetimeFigureOut">
              <a:rPr lang="en-US">
                <a:solidFill>
                  <a:srgbClr val="FFFFFF"/>
                </a:solidFill>
              </a:rPr>
              <a:pPr>
                <a:defRPr/>
              </a:pPr>
              <a:t>9/6/18</a:t>
            </a:fld>
            <a:endParaRPr lang="en-US" dirty="0">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A1B614A-BF97-4888-B960-30845ADCBD4B}" type="slidenum">
              <a:rPr lang="en-US">
                <a:solidFill>
                  <a:srgbClr val="FFFFFF"/>
                </a:solidFill>
              </a:rPr>
              <a:pPr>
                <a:defRPr/>
              </a:pPr>
              <a:t>‹#›</a:t>
            </a:fld>
            <a:endParaRPr lang="en-US" dirty="0">
              <a:solidFill>
                <a:srgbClr val="FFFFFF"/>
              </a:solidFill>
            </a:endParaRPr>
          </a:p>
        </p:txBody>
      </p:sp>
    </p:spTree>
  </p:cSld>
  <p:clrMapOvr>
    <a:masterClrMapping/>
  </p:clrMapOvr>
  <p:transition xmlns:p14="http://schemas.microsoft.com/office/powerpoint/2010/mai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90E515B-0C29-475F-ABC5-125B87A13B58}" type="slidenum">
              <a:rPr lang="en-US" altLang="en-US"/>
              <a:pPr/>
              <a:t>‹#›</a:t>
            </a:fld>
            <a:endParaRPr lang="en-US" altLang="en-US"/>
          </a:p>
        </p:txBody>
      </p:sp>
    </p:spTree>
    <p:extLst>
      <p:ext uri="{BB962C8B-B14F-4D97-AF65-F5344CB8AC3E}">
        <p14:creationId xmlns:p14="http://schemas.microsoft.com/office/powerpoint/2010/main" val="24130230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fld id="{E7604282-75FC-46E0-8B34-87471FE380D0}" type="datetimeFigureOut">
              <a:rPr lang="en-US">
                <a:solidFill>
                  <a:srgbClr val="FFFFFF"/>
                </a:solidFill>
              </a:rPr>
              <a:pPr>
                <a:defRPr/>
              </a:pPr>
              <a:t>9/6/18</a:t>
            </a:fld>
            <a:endParaRPr lang="en-US" dirty="0">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FF449F3D-AF68-4590-BDB1-06C2E16A252B}" type="slidenum">
              <a:rPr lang="en-US">
                <a:solidFill>
                  <a:srgbClr val="FFFFFF"/>
                </a:solidFill>
              </a:rPr>
              <a:pPr>
                <a:defRPr/>
              </a:pPr>
              <a:t>‹#›</a:t>
            </a:fld>
            <a:endParaRPr lang="en-US" dirty="0">
              <a:solidFill>
                <a:srgbClr val="FFFFFF"/>
              </a:solidFill>
            </a:endParaRPr>
          </a:p>
        </p:txBody>
      </p:sp>
    </p:spTree>
  </p:cSld>
  <p:clrMapOvr>
    <a:masterClrMapping/>
  </p:clrMapOvr>
  <p:transition xmlns:p14="http://schemas.microsoft.com/office/powerpoint/2010/main" spd="med">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5357" y="304800"/>
            <a:ext cx="1885244"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922" y="304800"/>
            <a:ext cx="5523089"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fld id="{32B8978D-351F-4054-98C6-4C0533CABA87}" type="datetimeFigureOut">
              <a:rPr lang="en-US">
                <a:solidFill>
                  <a:srgbClr val="FFFFFF"/>
                </a:solidFill>
              </a:rPr>
              <a:pPr>
                <a:defRPr/>
              </a:pPr>
              <a:t>9/6/18</a:t>
            </a:fld>
            <a:endParaRPr lang="en-US" dirty="0">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BE01F0F2-FFFD-49A2-BEF9-EAFF8626BA1D}" type="slidenum">
              <a:rPr lang="en-US">
                <a:solidFill>
                  <a:srgbClr val="FFFFFF"/>
                </a:solidFill>
              </a:rPr>
              <a:pPr>
                <a:defRPr/>
              </a:pPr>
              <a:t>‹#›</a:t>
            </a:fld>
            <a:endParaRPr lang="en-US" dirty="0">
              <a:solidFill>
                <a:srgbClr val="FFFFFF"/>
              </a:solidFill>
            </a:endParaRPr>
          </a:p>
        </p:txBody>
      </p:sp>
    </p:spTree>
  </p:cSld>
  <p:clrMapOvr>
    <a:masterClrMapping/>
  </p:clrMapOvr>
  <p:transition xmlns:p14="http://schemas.microsoft.com/office/powerpoint/2010/main" spd="med">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6800" y="1981200"/>
            <a:ext cx="7543800" cy="4114800"/>
          </a:xfrm>
        </p:spPr>
        <p:txBody>
          <a:bodyPr/>
          <a:lstStyle/>
          <a:p>
            <a:pPr lvl="0"/>
            <a:endParaRPr lang="en-US" noProof="0" dirty="0" smtClean="0"/>
          </a:p>
        </p:txBody>
      </p:sp>
      <p:sp>
        <p:nvSpPr>
          <p:cNvPr id="4" name="Rectangle 17"/>
          <p:cNvSpPr>
            <a:spLocks noGrp="1" noChangeArrowheads="1"/>
          </p:cNvSpPr>
          <p:nvPr>
            <p:ph type="dt" sz="half" idx="10"/>
          </p:nvPr>
        </p:nvSpPr>
        <p:spPr>
          <a:ln/>
        </p:spPr>
        <p:txBody>
          <a:bodyPr/>
          <a:lstStyle>
            <a:lvl1pPr>
              <a:defRPr/>
            </a:lvl1pPr>
          </a:lstStyle>
          <a:p>
            <a:pPr>
              <a:defRPr/>
            </a:pPr>
            <a:fld id="{F1D9C103-016D-4952-83A6-599A239B9792}" type="datetimeFigureOut">
              <a:rPr lang="en-US">
                <a:solidFill>
                  <a:srgbClr val="FFFFFF"/>
                </a:solidFill>
              </a:rPr>
              <a:pPr>
                <a:defRPr/>
              </a:pPr>
              <a:t>9/6/18</a:t>
            </a:fld>
            <a:endParaRPr lang="en-US" dirty="0">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0C5B0221-19B1-4E13-AFBF-0295A696F761}" type="slidenum">
              <a:rPr lang="en-US">
                <a:solidFill>
                  <a:srgbClr val="FFFFFF"/>
                </a:solidFill>
              </a:rPr>
              <a:pPr>
                <a:defRPr/>
              </a:pPr>
              <a:t>‹#›</a:t>
            </a:fld>
            <a:endParaRPr lang="en-US" dirty="0">
              <a:solidFill>
                <a:srgbClr val="FFFFFF"/>
              </a:solidFill>
            </a:endParaRPr>
          </a:p>
        </p:txBody>
      </p:sp>
    </p:spTree>
  </p:cSld>
  <p:clrMapOvr>
    <a:masterClrMapping/>
  </p:clrMapOvr>
  <p:transition xmlns:p14="http://schemas.microsoft.com/office/powerpoint/2010/main" spd="med">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fld id="{D5B091F3-604F-450F-988F-8254D0C839E7}" type="datetimeFigureOut">
              <a:rPr lang="en-US">
                <a:solidFill>
                  <a:srgbClr val="FFFFFF"/>
                </a:solidFill>
              </a:rPr>
              <a:pPr>
                <a:defRPr/>
              </a:pPr>
              <a:t>9/6/18</a:t>
            </a:fld>
            <a:endParaRPr lang="en-US" dirty="0">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0A9E3524-CE01-44AA-A03D-F4627AFF8A75}" type="slidenum">
              <a:rPr lang="en-US">
                <a:solidFill>
                  <a:srgbClr val="FFFFFF"/>
                </a:solidFill>
              </a:rPr>
              <a:pPr>
                <a:defRPr/>
              </a:pPr>
              <a:t>‹#›</a:t>
            </a:fld>
            <a:endParaRPr lang="en-US" dirty="0">
              <a:solidFill>
                <a:srgbClr val="FFFFFF"/>
              </a:solidFill>
            </a:endParaRPr>
          </a:p>
        </p:txBody>
      </p:sp>
    </p:spTree>
  </p:cSld>
  <p:clrMapOvr>
    <a:masterClrMapping/>
  </p:clrMapOvr>
  <p:transition xmlns:p14="http://schemas.microsoft.com/office/powerpoint/2010/main" spd="med">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304802"/>
            <a:ext cx="7543800" cy="1431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66813" y="1981200"/>
            <a:ext cx="37041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06434" y="1981200"/>
            <a:ext cx="3704166"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66813" y="4114800"/>
            <a:ext cx="37041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06434" y="4114800"/>
            <a:ext cx="3704166"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fld id="{2CCE0F18-CE80-4D4E-A2AF-291B48BF9BA2}" type="datetimeFigureOut">
              <a:rPr lang="en-US">
                <a:solidFill>
                  <a:srgbClr val="FFFFFF"/>
                </a:solidFill>
              </a:rPr>
              <a:pPr>
                <a:defRPr/>
              </a:pPr>
              <a:t>9/6/18</a:t>
            </a:fld>
            <a:endParaRPr lang="en-US" dirty="0">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EE6479AD-0CE7-4170-A8D4-0C07F1D5EEB3}" type="slidenum">
              <a:rPr lang="en-US">
                <a:solidFill>
                  <a:srgbClr val="FFFFFF"/>
                </a:solidFill>
              </a:rPr>
              <a:pPr>
                <a:defRPr/>
              </a:pPr>
              <a:t>‹#›</a:t>
            </a:fld>
            <a:endParaRPr lang="en-US" dirty="0">
              <a:solidFill>
                <a:srgbClr val="FFFFFF"/>
              </a:solidFill>
            </a:endParaRPr>
          </a:p>
        </p:txBody>
      </p:sp>
    </p:spTree>
  </p:cSld>
  <p:clrMapOvr>
    <a:masterClrMapping/>
  </p:clrMapOvr>
  <p:transition xmlns:p14="http://schemas.microsoft.com/office/powerpoint/2010/main" spd="med">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981200"/>
            <a:ext cx="7543800" cy="4114800"/>
          </a:xfrm>
        </p:spPr>
        <p:txBody>
          <a:bodyPr/>
          <a:lstStyle/>
          <a:p>
            <a:pPr lvl="0"/>
            <a:endParaRPr lang="en-US" noProof="0" dirty="0" smtClean="0"/>
          </a:p>
        </p:txBody>
      </p:sp>
      <p:sp>
        <p:nvSpPr>
          <p:cNvPr id="4" name="Rectangle 17"/>
          <p:cNvSpPr>
            <a:spLocks noGrp="1" noChangeArrowheads="1"/>
          </p:cNvSpPr>
          <p:nvPr>
            <p:ph type="dt" sz="half" idx="10"/>
          </p:nvPr>
        </p:nvSpPr>
        <p:spPr>
          <a:ln/>
        </p:spPr>
        <p:txBody>
          <a:bodyPr/>
          <a:lstStyle>
            <a:lvl1pPr>
              <a:defRPr/>
            </a:lvl1pPr>
          </a:lstStyle>
          <a:p>
            <a:pPr>
              <a:defRPr/>
            </a:pPr>
            <a:fld id="{66F36664-65BA-4708-9820-3946AA7CA768}" type="datetimeFigureOut">
              <a:rPr lang="en-US">
                <a:solidFill>
                  <a:srgbClr val="FFFFFF"/>
                </a:solidFill>
              </a:rPr>
              <a:pPr>
                <a:defRPr/>
              </a:pPr>
              <a:t>9/6/18</a:t>
            </a:fld>
            <a:endParaRPr lang="en-US" dirty="0">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99510E17-D76E-4CAB-B395-C413C29EFB84}" type="slidenum">
              <a:rPr lang="en-US">
                <a:solidFill>
                  <a:srgbClr val="FFFFFF"/>
                </a:solidFill>
              </a:rPr>
              <a:pPr>
                <a:defRPr/>
              </a:pPr>
              <a:t>‹#›</a:t>
            </a:fld>
            <a:endParaRPr lang="en-US" dirty="0">
              <a:solidFill>
                <a:srgbClr val="FFFFFF"/>
              </a:solidFill>
            </a:endParaRPr>
          </a:p>
        </p:txBody>
      </p:sp>
    </p:spTree>
  </p:cSld>
  <p:clrMapOvr>
    <a:masterClrMapping/>
  </p:clrMapOvr>
  <p:transition xmlns:p14="http://schemas.microsoft.com/office/powerpoint/2010/main" spd="med">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13" y="1981200"/>
            <a:ext cx="37041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6434" y="1981200"/>
            <a:ext cx="3704166"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fld id="{42391B30-FDAC-4ABB-868E-7ED0F3DE12F7}" type="datetimeFigureOut">
              <a:rPr lang="en-US">
                <a:solidFill>
                  <a:srgbClr val="FFFFFF"/>
                </a:solidFill>
              </a:rPr>
              <a:pPr>
                <a:defRPr/>
              </a:pPr>
              <a:t>9/6/18</a:t>
            </a:fld>
            <a:endParaRPr lang="en-US" dirty="0">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5E30EEE-A0D8-46B1-ABF8-8EB03D6E65A6}" type="slidenum">
              <a:rPr lang="en-US">
                <a:solidFill>
                  <a:srgbClr val="FFFFFF"/>
                </a:solidFill>
              </a:rPr>
              <a:pPr>
                <a:defRPr/>
              </a:pPr>
              <a:t>‹#›</a:t>
            </a:fld>
            <a:endParaRPr lang="en-US" dirty="0">
              <a:solidFill>
                <a:srgbClr val="FFFFFF"/>
              </a:solidFill>
            </a:endParaRPr>
          </a:p>
        </p:txBody>
      </p:sp>
    </p:spTree>
  </p:cSld>
  <p:clrMapOvr>
    <a:masterClrMapping/>
  </p:clrMapOvr>
  <p:transition xmlns:p14="http://schemas.microsoft.com/office/powerpoint/2010/main" spd="med">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2"/>
            <a:ext cx="7543800"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13" y="1981200"/>
            <a:ext cx="37041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06434" y="1981200"/>
            <a:ext cx="3704166"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06434" y="4114800"/>
            <a:ext cx="3704166"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7"/>
          <p:cNvSpPr>
            <a:spLocks noGrp="1" noChangeArrowheads="1"/>
          </p:cNvSpPr>
          <p:nvPr>
            <p:ph type="dt" sz="half" idx="10"/>
          </p:nvPr>
        </p:nvSpPr>
        <p:spPr>
          <a:ln/>
        </p:spPr>
        <p:txBody>
          <a:bodyPr/>
          <a:lstStyle>
            <a:lvl1pPr>
              <a:defRPr/>
            </a:lvl1pPr>
          </a:lstStyle>
          <a:p>
            <a:pPr>
              <a:defRPr/>
            </a:pPr>
            <a:fld id="{BBA79BD2-4A95-4CD0-8229-5CAD42C747D3}" type="datetimeFigureOut">
              <a:rPr lang="en-US">
                <a:solidFill>
                  <a:srgbClr val="FFFFFF"/>
                </a:solidFill>
              </a:rPr>
              <a:pPr>
                <a:defRPr/>
              </a:pPr>
              <a:t>9/6/18</a:t>
            </a:fld>
            <a:endParaRPr lang="en-US" dirty="0">
              <a:solidFill>
                <a:srgbClr val="FFFFFF"/>
              </a:solidFill>
            </a:endParaRPr>
          </a:p>
        </p:txBody>
      </p:sp>
      <p:sp>
        <p:nvSpPr>
          <p:cNvPr id="7" name="Rectangle 18"/>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8" name="Rectangle 19"/>
          <p:cNvSpPr>
            <a:spLocks noGrp="1" noChangeArrowheads="1"/>
          </p:cNvSpPr>
          <p:nvPr>
            <p:ph type="sldNum" sz="quarter" idx="12"/>
          </p:nvPr>
        </p:nvSpPr>
        <p:spPr>
          <a:ln/>
        </p:spPr>
        <p:txBody>
          <a:bodyPr/>
          <a:lstStyle>
            <a:lvl1pPr>
              <a:defRPr/>
            </a:lvl1pPr>
          </a:lstStyle>
          <a:p>
            <a:pPr>
              <a:defRPr/>
            </a:pPr>
            <a:fld id="{D73499F6-311D-4978-9580-6C564136752E}" type="slidenum">
              <a:rPr lang="en-US">
                <a:solidFill>
                  <a:srgbClr val="FFFFFF"/>
                </a:solidFill>
              </a:rPr>
              <a:pPr>
                <a:defRPr/>
              </a:pPr>
              <a:t>‹#›</a:t>
            </a:fld>
            <a:endParaRPr lang="en-US" dirty="0">
              <a:solidFill>
                <a:srgbClr val="FFFFFF"/>
              </a:solidFill>
            </a:endParaRPr>
          </a:p>
        </p:txBody>
      </p:sp>
    </p:spTree>
  </p:cSld>
  <p:clrMapOvr>
    <a:masterClrMapping/>
  </p:clrMapOvr>
  <p:transition xmlns:p14="http://schemas.microsoft.com/office/powerpoint/2010/main" spd="med">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213069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71" y="3886202"/>
            <a:ext cx="6400801"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C4A9252-1965-4FC5-A38B-8D319160AB1B}" type="datetime1">
              <a:rPr lang="en-US">
                <a:solidFill>
                  <a:srgbClr val="FFFFFF"/>
                </a:solidFill>
                <a:latin typeface="Times New Roman"/>
              </a:rPr>
              <a:pPr>
                <a:defRPr/>
              </a:pPr>
              <a:t>9/6/18</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1B2F75-D189-4C52-9AEE-6F8DD256A053}"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24387469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6079C4D-1F26-466D-A679-C829EC62366B}" type="datetime1">
              <a:rPr lang="en-US">
                <a:solidFill>
                  <a:srgbClr val="FFFFFF"/>
                </a:solidFill>
                <a:latin typeface="Times New Roman"/>
              </a:rPr>
              <a:pPr>
                <a:defRPr/>
              </a:pPr>
              <a:t>9/6/18</a:t>
            </a:fld>
            <a:endParaRPr lang="en-US">
              <a:solidFill>
                <a:srgbClr val="FFFFFF"/>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EDE109-0B33-492B-9838-241BFA386957}" type="slidenum">
              <a:rPr lang="en-US">
                <a:solidFill>
                  <a:srgbClr val="FFFFFF"/>
                </a:solidFill>
                <a:latin typeface="Times New Roman"/>
              </a:rPr>
              <a:pPr>
                <a:defRPr/>
              </a:pPr>
              <a:t>‹#›</a:t>
            </a:fld>
            <a:endParaRPr lang="en-US">
              <a:solidFill>
                <a:srgbClr val="FFFFFF"/>
              </a:solidFill>
              <a:latin typeface="Times New Roman"/>
            </a:endParaRPr>
          </a:p>
        </p:txBody>
      </p:sp>
    </p:spTree>
    <p:extLst>
      <p:ext uri="{BB962C8B-B14F-4D97-AF65-F5344CB8AC3E}">
        <p14:creationId xmlns:p14="http://schemas.microsoft.com/office/powerpoint/2010/main" val="4010616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20.xml"/><Relationship Id="rId12" Type="http://schemas.openxmlformats.org/officeDocument/2006/relationships/slideLayout" Target="../slideLayouts/slideLayout121.xml"/><Relationship Id="rId13" Type="http://schemas.openxmlformats.org/officeDocument/2006/relationships/theme" Target="../theme/theme10.xml"/><Relationship Id="rId1" Type="http://schemas.openxmlformats.org/officeDocument/2006/relationships/slideLayout" Target="../slideLayouts/slideLayout110.xml"/><Relationship Id="rId2" Type="http://schemas.openxmlformats.org/officeDocument/2006/relationships/slideLayout" Target="../slideLayouts/slideLayout111.xml"/><Relationship Id="rId3" Type="http://schemas.openxmlformats.org/officeDocument/2006/relationships/slideLayout" Target="../slideLayouts/slideLayout112.xml"/><Relationship Id="rId4" Type="http://schemas.openxmlformats.org/officeDocument/2006/relationships/slideLayout" Target="../slideLayouts/slideLayout113.xml"/><Relationship Id="rId5" Type="http://schemas.openxmlformats.org/officeDocument/2006/relationships/slideLayout" Target="../slideLayouts/slideLayout114.xml"/><Relationship Id="rId6" Type="http://schemas.openxmlformats.org/officeDocument/2006/relationships/slideLayout" Target="../slideLayouts/slideLayout115.xml"/><Relationship Id="rId7" Type="http://schemas.openxmlformats.org/officeDocument/2006/relationships/slideLayout" Target="../slideLayouts/slideLayout116.xml"/><Relationship Id="rId8" Type="http://schemas.openxmlformats.org/officeDocument/2006/relationships/slideLayout" Target="../slideLayouts/slideLayout117.xml"/><Relationship Id="rId9" Type="http://schemas.openxmlformats.org/officeDocument/2006/relationships/slideLayout" Target="../slideLayouts/slideLayout118.xml"/><Relationship Id="rId10"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slideLayout" Target="../slideLayouts/slideLayout133.xml"/><Relationship Id="rId13" Type="http://schemas.openxmlformats.org/officeDocument/2006/relationships/theme" Target="../theme/theme11.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slideLayout" Target="../slideLayouts/slideLayout145.xml"/><Relationship Id="rId13" Type="http://schemas.openxmlformats.org/officeDocument/2006/relationships/slideLayout" Target="../slideLayouts/slideLayout146.xml"/><Relationship Id="rId14" Type="http://schemas.openxmlformats.org/officeDocument/2006/relationships/slideLayout" Target="../slideLayouts/slideLayout147.xml"/><Relationship Id="rId15" Type="http://schemas.openxmlformats.org/officeDocument/2006/relationships/slideLayout" Target="../slideLayouts/slideLayout148.xml"/><Relationship Id="rId16" Type="http://schemas.openxmlformats.org/officeDocument/2006/relationships/slideLayout" Target="../slideLayouts/slideLayout149.xml"/><Relationship Id="rId17" Type="http://schemas.openxmlformats.org/officeDocument/2006/relationships/slideLayout" Target="../slideLayouts/slideLayout150.xml"/><Relationship Id="rId18" Type="http://schemas.openxmlformats.org/officeDocument/2006/relationships/theme" Target="../theme/theme12.xml"/><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152.xml"/><Relationship Id="rId2"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3.xml"/><Relationship Id="rId12" Type="http://schemas.openxmlformats.org/officeDocument/2006/relationships/theme" Target="../theme/theme15.xml"/><Relationship Id="rId1" Type="http://schemas.openxmlformats.org/officeDocument/2006/relationships/slideLayout" Target="../slideLayouts/slideLayout153.xml"/><Relationship Id="rId2" Type="http://schemas.openxmlformats.org/officeDocument/2006/relationships/slideLayout" Target="../slideLayouts/slideLayout154.xml"/><Relationship Id="rId3" Type="http://schemas.openxmlformats.org/officeDocument/2006/relationships/slideLayout" Target="../slideLayouts/slideLayout155.xml"/><Relationship Id="rId4" Type="http://schemas.openxmlformats.org/officeDocument/2006/relationships/slideLayout" Target="../slideLayouts/slideLayout156.xml"/><Relationship Id="rId5" Type="http://schemas.openxmlformats.org/officeDocument/2006/relationships/slideLayout" Target="../slideLayouts/slideLayout157.xml"/><Relationship Id="rId6" Type="http://schemas.openxmlformats.org/officeDocument/2006/relationships/slideLayout" Target="../slideLayouts/slideLayout158.xml"/><Relationship Id="rId7" Type="http://schemas.openxmlformats.org/officeDocument/2006/relationships/slideLayout" Target="../slideLayouts/slideLayout159.xml"/><Relationship Id="rId8" Type="http://schemas.openxmlformats.org/officeDocument/2006/relationships/slideLayout" Target="../slideLayouts/slideLayout160.xml"/><Relationship Id="rId9" Type="http://schemas.openxmlformats.org/officeDocument/2006/relationships/slideLayout" Target="../slideLayouts/slideLayout161.xml"/><Relationship Id="rId10" Type="http://schemas.openxmlformats.org/officeDocument/2006/relationships/slideLayout" Target="../slideLayouts/slideLayout162.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4.xml"/><Relationship Id="rId12" Type="http://schemas.openxmlformats.org/officeDocument/2006/relationships/theme" Target="../theme/theme16.xml"/><Relationship Id="rId1" Type="http://schemas.openxmlformats.org/officeDocument/2006/relationships/slideLayout" Target="../slideLayouts/slideLayout164.xml"/><Relationship Id="rId2" Type="http://schemas.openxmlformats.org/officeDocument/2006/relationships/slideLayout" Target="../slideLayouts/slideLayout165.xml"/><Relationship Id="rId3" Type="http://schemas.openxmlformats.org/officeDocument/2006/relationships/slideLayout" Target="../slideLayouts/slideLayout166.xml"/><Relationship Id="rId4" Type="http://schemas.openxmlformats.org/officeDocument/2006/relationships/slideLayout" Target="../slideLayouts/slideLayout167.xml"/><Relationship Id="rId5" Type="http://schemas.openxmlformats.org/officeDocument/2006/relationships/slideLayout" Target="../slideLayouts/slideLayout168.xml"/><Relationship Id="rId6" Type="http://schemas.openxmlformats.org/officeDocument/2006/relationships/slideLayout" Target="../slideLayouts/slideLayout169.xml"/><Relationship Id="rId7" Type="http://schemas.openxmlformats.org/officeDocument/2006/relationships/slideLayout" Target="../slideLayouts/slideLayout170.xml"/><Relationship Id="rId8" Type="http://schemas.openxmlformats.org/officeDocument/2006/relationships/slideLayout" Target="../slideLayouts/slideLayout171.xml"/><Relationship Id="rId9" Type="http://schemas.openxmlformats.org/officeDocument/2006/relationships/slideLayout" Target="../slideLayouts/slideLayout172.xml"/><Relationship Id="rId10" Type="http://schemas.openxmlformats.org/officeDocument/2006/relationships/slideLayout" Target="../slideLayouts/slideLayout173.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5.xml"/><Relationship Id="rId12" Type="http://schemas.openxmlformats.org/officeDocument/2006/relationships/theme" Target="../theme/theme17.xml"/><Relationship Id="rId1" Type="http://schemas.openxmlformats.org/officeDocument/2006/relationships/slideLayout" Target="../slideLayouts/slideLayout175.xml"/><Relationship Id="rId2" Type="http://schemas.openxmlformats.org/officeDocument/2006/relationships/slideLayout" Target="../slideLayouts/slideLayout176.xml"/><Relationship Id="rId3" Type="http://schemas.openxmlformats.org/officeDocument/2006/relationships/slideLayout" Target="../slideLayouts/slideLayout177.xml"/><Relationship Id="rId4" Type="http://schemas.openxmlformats.org/officeDocument/2006/relationships/slideLayout" Target="../slideLayouts/slideLayout178.xml"/><Relationship Id="rId5" Type="http://schemas.openxmlformats.org/officeDocument/2006/relationships/slideLayout" Target="../slideLayouts/slideLayout179.xml"/><Relationship Id="rId6" Type="http://schemas.openxmlformats.org/officeDocument/2006/relationships/slideLayout" Target="../slideLayouts/slideLayout180.xml"/><Relationship Id="rId7" Type="http://schemas.openxmlformats.org/officeDocument/2006/relationships/slideLayout" Target="../slideLayouts/slideLayout181.xml"/><Relationship Id="rId8" Type="http://schemas.openxmlformats.org/officeDocument/2006/relationships/slideLayout" Target="../slideLayouts/slideLayout182.xml"/><Relationship Id="rId9" Type="http://schemas.openxmlformats.org/officeDocument/2006/relationships/slideLayout" Target="../slideLayouts/slideLayout183.xml"/><Relationship Id="rId10" Type="http://schemas.openxmlformats.org/officeDocument/2006/relationships/slideLayout" Target="../slideLayouts/slideLayout184.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6.xml"/><Relationship Id="rId12" Type="http://schemas.openxmlformats.org/officeDocument/2006/relationships/theme" Target="../theme/theme18.xml"/><Relationship Id="rId1" Type="http://schemas.openxmlformats.org/officeDocument/2006/relationships/slideLayout" Target="../slideLayouts/slideLayout186.xml"/><Relationship Id="rId2" Type="http://schemas.openxmlformats.org/officeDocument/2006/relationships/slideLayout" Target="../slideLayouts/slideLayout187.xml"/><Relationship Id="rId3" Type="http://schemas.openxmlformats.org/officeDocument/2006/relationships/slideLayout" Target="../slideLayouts/slideLayout188.xml"/><Relationship Id="rId4" Type="http://schemas.openxmlformats.org/officeDocument/2006/relationships/slideLayout" Target="../slideLayouts/slideLayout189.xml"/><Relationship Id="rId5" Type="http://schemas.openxmlformats.org/officeDocument/2006/relationships/slideLayout" Target="../slideLayouts/slideLayout190.xml"/><Relationship Id="rId6" Type="http://schemas.openxmlformats.org/officeDocument/2006/relationships/slideLayout" Target="../slideLayouts/slideLayout191.xml"/><Relationship Id="rId7" Type="http://schemas.openxmlformats.org/officeDocument/2006/relationships/slideLayout" Target="../slideLayouts/slideLayout192.xml"/><Relationship Id="rId8" Type="http://schemas.openxmlformats.org/officeDocument/2006/relationships/slideLayout" Target="../slideLayouts/slideLayout193.xml"/><Relationship Id="rId9" Type="http://schemas.openxmlformats.org/officeDocument/2006/relationships/slideLayout" Target="../slideLayouts/slideLayout194.xml"/><Relationship Id="rId10" Type="http://schemas.openxmlformats.org/officeDocument/2006/relationships/slideLayout" Target="../slideLayouts/slideLayout19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theme" Target="../theme/theme5.xml"/><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theme" Target="../theme/theme6.xml"/><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slideLayout" Target="../slideLayouts/slideLayout80.xml"/><Relationship Id="rId13" Type="http://schemas.openxmlformats.org/officeDocument/2006/relationships/theme" Target="../theme/theme7.xml"/><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1.xml"/><Relationship Id="rId12" Type="http://schemas.openxmlformats.org/officeDocument/2006/relationships/slideLayout" Target="../slideLayouts/slideLayout92.xml"/><Relationship Id="rId13" Type="http://schemas.openxmlformats.org/officeDocument/2006/relationships/slideLayout" Target="../slideLayouts/slideLayout93.xml"/><Relationship Id="rId14" Type="http://schemas.openxmlformats.org/officeDocument/2006/relationships/slideLayout" Target="../slideLayouts/slideLayout94.xml"/><Relationship Id="rId15" Type="http://schemas.openxmlformats.org/officeDocument/2006/relationships/slideLayout" Target="../slideLayouts/slideLayout95.xml"/><Relationship Id="rId16" Type="http://schemas.openxmlformats.org/officeDocument/2006/relationships/slideLayout" Target="../slideLayouts/slideLayout96.xml"/><Relationship Id="rId17" Type="http://schemas.openxmlformats.org/officeDocument/2006/relationships/slideLayout" Target="../slideLayouts/slideLayout97.xml"/><Relationship Id="rId18" Type="http://schemas.openxmlformats.org/officeDocument/2006/relationships/theme" Target="../theme/theme8.xml"/><Relationship Id="rId1" Type="http://schemas.openxmlformats.org/officeDocument/2006/relationships/slideLayout" Target="../slideLayouts/slideLayout81.xml"/><Relationship Id="rId2" Type="http://schemas.openxmlformats.org/officeDocument/2006/relationships/slideLayout" Target="../slideLayouts/slideLayout82.xml"/><Relationship Id="rId3" Type="http://schemas.openxmlformats.org/officeDocument/2006/relationships/slideLayout" Target="../slideLayouts/slideLayout83.xml"/><Relationship Id="rId4" Type="http://schemas.openxmlformats.org/officeDocument/2006/relationships/slideLayout" Target="../slideLayouts/slideLayout84.xml"/><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8.xml"/><Relationship Id="rId12" Type="http://schemas.openxmlformats.org/officeDocument/2006/relationships/slideLayout" Target="../slideLayouts/slideLayout109.xml"/><Relationship Id="rId13" Type="http://schemas.openxmlformats.org/officeDocument/2006/relationships/theme" Target="../theme/theme9.xml"/><Relationship Id="rId1" Type="http://schemas.openxmlformats.org/officeDocument/2006/relationships/slideLayout" Target="../slideLayouts/slideLayout98.xml"/><Relationship Id="rId2" Type="http://schemas.openxmlformats.org/officeDocument/2006/relationships/slideLayout" Target="../slideLayouts/slideLayout99.xml"/><Relationship Id="rId3" Type="http://schemas.openxmlformats.org/officeDocument/2006/relationships/slideLayout" Target="../slideLayouts/slideLayout100.xml"/><Relationship Id="rId4" Type="http://schemas.openxmlformats.org/officeDocument/2006/relationships/slideLayout" Target="../slideLayouts/slideLayout101.xml"/><Relationship Id="rId5" Type="http://schemas.openxmlformats.org/officeDocument/2006/relationships/slideLayout" Target="../slideLayouts/slideLayout102.xml"/><Relationship Id="rId6" Type="http://schemas.openxmlformats.org/officeDocument/2006/relationships/slideLayout" Target="../slideLayouts/slideLayout103.xml"/><Relationship Id="rId7" Type="http://schemas.openxmlformats.org/officeDocument/2006/relationships/slideLayout" Target="../slideLayouts/slideLayout104.xml"/><Relationship Id="rId8" Type="http://schemas.openxmlformats.org/officeDocument/2006/relationships/slideLayout" Target="../slideLayouts/slideLayout105.xml"/><Relationship Id="rId9" Type="http://schemas.openxmlformats.org/officeDocument/2006/relationships/slideLayout" Target="../slideLayouts/slideLayout106.xml"/><Relationship Id="rId10"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400" dirty="0">
                <a:latin typeface="+mn-lt"/>
              </a:defRPr>
            </a:lvl1pPr>
          </a:lstStyle>
          <a:p>
            <a:pPr>
              <a:defRPr/>
            </a:pPr>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dirty="0">
                <a:latin typeface="+mn-lt"/>
              </a:defRPr>
            </a:lvl1pPr>
          </a:lstStyle>
          <a:p>
            <a:pPr>
              <a:defRPr/>
            </a:pPr>
            <a:endParaRPr lang="en-US" altLang="en-US"/>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Times New Roman" panose="02020603050405020304" pitchFamily="18" charset="0"/>
              </a:defRPr>
            </a:lvl1pPr>
          </a:lstStyle>
          <a:p>
            <a:fld id="{B7EABAD5-67B1-49EE-B389-6E281DF2CC85}"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78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1"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1"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solidFill>
                  <a:schemeClr val="tx1"/>
                </a:solidFill>
                <a:latin typeface="+mn-lt"/>
              </a:defRPr>
            </a:lvl1pPr>
          </a:lstStyle>
          <a:p>
            <a:pPr eaLnBrk="0" hangingPunct="0">
              <a:defRPr/>
            </a:pPr>
            <a:fld id="{5B4DADEF-64DB-4629-ADB3-4CDE9EFE6058}" type="datetime1">
              <a:rPr lang="en-US">
                <a:solidFill>
                  <a:srgbClr val="FFFFFF"/>
                </a:solidFill>
                <a:latin typeface="Times New Roman"/>
                <a:ea typeface="ＭＳ Ｐゴシック" pitchFamily="34" charset="-128"/>
              </a:rPr>
              <a:pPr eaLnBrk="0" hangingPunct="0">
                <a:defRPr/>
              </a:pPr>
              <a:t>9/6/18</a:t>
            </a:fld>
            <a:endParaRPr lang="en-US">
              <a:solidFill>
                <a:srgbClr val="FFFFFF"/>
              </a:solidFill>
              <a:latin typeface="Times New Roman"/>
              <a:ea typeface="ＭＳ Ｐゴシック" pitchFamily="34" charset="-128"/>
            </a:endParaRPr>
          </a:p>
        </p:txBody>
      </p:sp>
      <p:sp>
        <p:nvSpPr>
          <p:cNvPr id="122885" name="Rectangle 5"/>
          <p:cNvSpPr>
            <a:spLocks noGrp="1" noChangeArrowheads="1"/>
          </p:cNvSpPr>
          <p:nvPr>
            <p:ph type="ftr" sz="quarter" idx="3"/>
          </p:nvPr>
        </p:nvSpPr>
        <p:spPr bwMode="auto">
          <a:xfrm>
            <a:off x="3124201"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lgn="ctr" eaLnBrk="0" hangingPunct="0">
              <a:defRPr/>
            </a:pPr>
            <a:endParaRPr lang="en-US">
              <a:solidFill>
                <a:srgbClr val="FFFFFF"/>
              </a:solidFill>
              <a:latin typeface="Times New Roman"/>
              <a:ea typeface="ＭＳ Ｐゴシック" pitchFamily="34" charset="-128"/>
            </a:endParaRPr>
          </a:p>
        </p:txBody>
      </p:sp>
      <p:sp>
        <p:nvSpPr>
          <p:cNvPr id="122886" name="Rectangle 6"/>
          <p:cNvSpPr>
            <a:spLocks noGrp="1" noChangeArrowheads="1"/>
          </p:cNvSpPr>
          <p:nvPr>
            <p:ph type="sldNum" sz="quarter" idx="4"/>
          </p:nvPr>
        </p:nvSpPr>
        <p:spPr bwMode="auto">
          <a:xfrm>
            <a:off x="6553201"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mn-lt"/>
              </a:defRPr>
            </a:lvl1pPr>
          </a:lstStyle>
          <a:p>
            <a:pPr eaLnBrk="0" hangingPunct="0">
              <a:defRPr/>
            </a:pPr>
            <a:fld id="{D91C2C9B-43D6-4283-8EFD-E085D89923CC}" type="slidenum">
              <a:rPr lang="en-US">
                <a:solidFill>
                  <a:srgbClr val="FFFFFF"/>
                </a:solidFill>
                <a:latin typeface="Times New Roman"/>
                <a:ea typeface="ＭＳ Ｐゴシック" pitchFamily="34" charset="-128"/>
              </a:rPr>
              <a:pPr eaLnBrk="0" hangingPunct="0">
                <a:defRPr/>
              </a:pPr>
              <a:t>‹#›</a:t>
            </a:fld>
            <a:endParaRPr lang="en-US">
              <a:solidFill>
                <a:srgbClr val="FFFFFF"/>
              </a:solidFill>
              <a:latin typeface="Times New Roman"/>
              <a:ea typeface="ＭＳ Ｐゴシック" pitchFamily="34" charset="-128"/>
            </a:endParaRPr>
          </a:p>
        </p:txBody>
      </p:sp>
    </p:spTree>
    <p:extLst>
      <p:ext uri="{BB962C8B-B14F-4D97-AF65-F5344CB8AC3E}">
        <p14:creationId xmlns:p14="http://schemas.microsoft.com/office/powerpoint/2010/main" val="3774601923"/>
      </p:ext>
    </p:extLst>
  </p:cSld>
  <p:clrMap bg1="dk2" tx1="lt1" bg2="dk1"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4"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4"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44" smtClean="0">
                <a:solidFill>
                  <a:schemeClr val="tx1"/>
                </a:solidFill>
                <a:latin typeface="+mn-lt"/>
              </a:defRPr>
            </a:lvl1pPr>
          </a:lstStyle>
          <a:p>
            <a:pPr>
              <a:defRPr/>
            </a:pPr>
            <a:fld id="{5B4DADEF-64DB-4629-ADB3-4CDE9EFE6058}" type="datetime1">
              <a:rPr lang="en-US" b="0">
                <a:solidFill>
                  <a:srgbClr val="FFFFFF"/>
                </a:solidFill>
                <a:ea typeface="ＭＳ Ｐゴシック" pitchFamily="34" charset="-128"/>
              </a:rPr>
              <a:pPr>
                <a:defRPr/>
              </a:pPr>
              <a:t>9/6/18</a:t>
            </a:fld>
            <a:endParaRPr lang="en-US" b="0">
              <a:solidFill>
                <a:srgbClr val="FFFFFF"/>
              </a:solidFill>
              <a:ea typeface="ＭＳ Ｐゴシック" pitchFamily="34" charset="-128"/>
            </a:endParaRPr>
          </a:p>
        </p:txBody>
      </p:sp>
      <p:sp>
        <p:nvSpPr>
          <p:cNvPr id="122885" name="Rectangle 5"/>
          <p:cNvSpPr>
            <a:spLocks noGrp="1" noChangeArrowheads="1"/>
          </p:cNvSpPr>
          <p:nvPr>
            <p:ph type="ftr" sz="quarter" idx="3"/>
          </p:nvPr>
        </p:nvSpPr>
        <p:spPr bwMode="auto">
          <a:xfrm>
            <a:off x="3124201"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44" smtClean="0">
                <a:solidFill>
                  <a:schemeClr val="tx1"/>
                </a:solidFill>
                <a:latin typeface="+mn-lt"/>
              </a:defRPr>
            </a:lvl1pPr>
          </a:lstStyle>
          <a:p>
            <a:pPr>
              <a:defRPr/>
            </a:pPr>
            <a:endParaRPr lang="en-US" b="0">
              <a:solidFill>
                <a:srgbClr val="FFFFFF"/>
              </a:solidFill>
              <a:ea typeface="ＭＳ Ｐゴシック" pitchFamily="34" charset="-128"/>
            </a:endParaRPr>
          </a:p>
        </p:txBody>
      </p:sp>
      <p:sp>
        <p:nvSpPr>
          <p:cNvPr id="122886" name="Rectangle 6"/>
          <p:cNvSpPr>
            <a:spLocks noGrp="1" noChangeArrowheads="1"/>
          </p:cNvSpPr>
          <p:nvPr>
            <p:ph type="sldNum" sz="quarter" idx="4"/>
          </p:nvPr>
        </p:nvSpPr>
        <p:spPr bwMode="auto">
          <a:xfrm>
            <a:off x="6553201"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44" smtClean="0">
                <a:solidFill>
                  <a:schemeClr val="tx1"/>
                </a:solidFill>
                <a:latin typeface="+mn-lt"/>
              </a:defRPr>
            </a:lvl1pPr>
          </a:lstStyle>
          <a:p>
            <a:pPr>
              <a:defRPr/>
            </a:pPr>
            <a:fld id="{D91C2C9B-43D6-4283-8EFD-E085D89923CC}" type="slidenum">
              <a:rPr lang="en-US" b="0">
                <a:solidFill>
                  <a:srgbClr val="FFFFFF"/>
                </a:solidFill>
                <a:ea typeface="ＭＳ Ｐゴシック" pitchFamily="34" charset="-128"/>
              </a:rPr>
              <a:pPr>
                <a:defRPr/>
              </a:pPr>
              <a:t>‹#›</a:t>
            </a:fld>
            <a:endParaRPr lang="en-US" b="0">
              <a:solidFill>
                <a:srgbClr val="FFFFFF"/>
              </a:solidFill>
              <a:ea typeface="ＭＳ Ｐゴシック" pitchFamily="34" charset="-128"/>
            </a:endParaRPr>
          </a:p>
        </p:txBody>
      </p:sp>
    </p:spTree>
    <p:extLst>
      <p:ext uri="{BB962C8B-B14F-4D97-AF65-F5344CB8AC3E}">
        <p14:creationId xmlns:p14="http://schemas.microsoft.com/office/powerpoint/2010/main" val="3051896118"/>
      </p:ext>
    </p:extLst>
  </p:cSld>
  <p:clrMap bg1="dk2" tx1="lt1" bg2="dk1"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Times New Roman" pitchFamily="18" charset="0"/>
        </a:defRPr>
      </a:lvl2pPr>
      <a:lvl3pPr algn="ctr" rtl="0" eaLnBrk="0" fontAlgn="base" hangingPunct="0">
        <a:spcBef>
          <a:spcPct val="0"/>
        </a:spcBef>
        <a:spcAft>
          <a:spcPct val="0"/>
        </a:spcAft>
        <a:defRPr sz="3911">
          <a:solidFill>
            <a:schemeClr val="tx2"/>
          </a:solidFill>
          <a:latin typeface="Times New Roman" pitchFamily="18" charset="0"/>
        </a:defRPr>
      </a:lvl3pPr>
      <a:lvl4pPr algn="ctr" rtl="0" eaLnBrk="0" fontAlgn="base" hangingPunct="0">
        <a:spcBef>
          <a:spcPct val="0"/>
        </a:spcBef>
        <a:spcAft>
          <a:spcPct val="0"/>
        </a:spcAft>
        <a:defRPr sz="3911">
          <a:solidFill>
            <a:schemeClr val="tx2"/>
          </a:solidFill>
          <a:latin typeface="Times New Roman" pitchFamily="18" charset="0"/>
        </a:defRPr>
      </a:lvl4pPr>
      <a:lvl5pPr algn="ctr" rtl="0" eaLnBrk="0" fontAlgn="base" hangingPunct="0">
        <a:spcBef>
          <a:spcPct val="0"/>
        </a:spcBef>
        <a:spcAft>
          <a:spcPct val="0"/>
        </a:spcAft>
        <a:defRPr sz="3911">
          <a:solidFill>
            <a:schemeClr val="tx2"/>
          </a:solidFill>
          <a:latin typeface="Times New Roman" pitchFamily="18" charset="0"/>
        </a:defRPr>
      </a:lvl5pPr>
      <a:lvl6pPr marL="406405" algn="ctr" rtl="0" eaLnBrk="0" fontAlgn="base" hangingPunct="0">
        <a:spcBef>
          <a:spcPct val="0"/>
        </a:spcBef>
        <a:spcAft>
          <a:spcPct val="0"/>
        </a:spcAft>
        <a:defRPr sz="3911">
          <a:solidFill>
            <a:schemeClr val="tx2"/>
          </a:solidFill>
          <a:latin typeface="Times New Roman" pitchFamily="18" charset="0"/>
        </a:defRPr>
      </a:lvl6pPr>
      <a:lvl7pPr marL="812810" algn="ctr" rtl="0" eaLnBrk="0" fontAlgn="base" hangingPunct="0">
        <a:spcBef>
          <a:spcPct val="0"/>
        </a:spcBef>
        <a:spcAft>
          <a:spcPct val="0"/>
        </a:spcAft>
        <a:defRPr sz="3911">
          <a:solidFill>
            <a:schemeClr val="tx2"/>
          </a:solidFill>
          <a:latin typeface="Times New Roman" pitchFamily="18" charset="0"/>
        </a:defRPr>
      </a:lvl7pPr>
      <a:lvl8pPr marL="1219215" algn="ctr" rtl="0" eaLnBrk="0" fontAlgn="base" hangingPunct="0">
        <a:spcBef>
          <a:spcPct val="0"/>
        </a:spcBef>
        <a:spcAft>
          <a:spcPct val="0"/>
        </a:spcAft>
        <a:defRPr sz="3911">
          <a:solidFill>
            <a:schemeClr val="tx2"/>
          </a:solidFill>
          <a:latin typeface="Times New Roman" pitchFamily="18" charset="0"/>
        </a:defRPr>
      </a:lvl8pPr>
      <a:lvl9pPr marL="1625620" algn="ctr" rtl="0" eaLnBrk="0" fontAlgn="base" hangingPunct="0">
        <a:spcBef>
          <a:spcPct val="0"/>
        </a:spcBef>
        <a:spcAft>
          <a:spcPct val="0"/>
        </a:spcAft>
        <a:defRPr sz="3911">
          <a:solidFill>
            <a:schemeClr val="tx2"/>
          </a:solidFill>
          <a:latin typeface="Times New Roman" pitchFamily="18" charset="0"/>
        </a:defRPr>
      </a:lvl9pPr>
    </p:titleStyle>
    <p:bodyStyle>
      <a:lvl1pPr marL="304804" indent="-304804" algn="l" rtl="0" eaLnBrk="0" fontAlgn="base" hangingPunct="0">
        <a:spcBef>
          <a:spcPct val="20000"/>
        </a:spcBef>
        <a:spcAft>
          <a:spcPct val="0"/>
        </a:spcAft>
        <a:buChar char="•"/>
        <a:defRPr sz="2844">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a:solidFill>
            <a:schemeClr val="tx1"/>
          </a:solidFill>
          <a:latin typeface="+mn-lt"/>
        </a:defRPr>
      </a:lvl2pPr>
      <a:lvl3pPr marL="1016013" indent="-203203" algn="l" rtl="0" eaLnBrk="0" fontAlgn="base" hangingPunct="0">
        <a:spcBef>
          <a:spcPct val="20000"/>
        </a:spcBef>
        <a:spcAft>
          <a:spcPct val="0"/>
        </a:spcAft>
        <a:buChar char="•"/>
        <a:defRPr sz="2133">
          <a:solidFill>
            <a:schemeClr val="tx1"/>
          </a:solidFill>
          <a:latin typeface="+mn-lt"/>
        </a:defRPr>
      </a:lvl3pPr>
      <a:lvl4pPr marL="1422418" indent="-203203" algn="l" rtl="0" eaLnBrk="0" fontAlgn="base" hangingPunct="0">
        <a:spcBef>
          <a:spcPct val="20000"/>
        </a:spcBef>
        <a:spcAft>
          <a:spcPct val="0"/>
        </a:spcAft>
        <a:buChar char="–"/>
        <a:defRPr sz="1778">
          <a:solidFill>
            <a:schemeClr val="tx1"/>
          </a:solidFill>
          <a:latin typeface="+mn-lt"/>
        </a:defRPr>
      </a:lvl4pPr>
      <a:lvl5pPr marL="1828823" indent="-203203" algn="l" rtl="0" eaLnBrk="0" fontAlgn="base" hangingPunct="0">
        <a:spcBef>
          <a:spcPct val="20000"/>
        </a:spcBef>
        <a:spcAft>
          <a:spcPct val="0"/>
        </a:spcAft>
        <a:buChar char="»"/>
        <a:defRPr sz="1778">
          <a:solidFill>
            <a:schemeClr val="tx1"/>
          </a:solidFill>
          <a:latin typeface="+mn-lt"/>
        </a:defRPr>
      </a:lvl5pPr>
      <a:lvl6pPr marL="2235228" indent="-203203" algn="l" rtl="0" eaLnBrk="0" fontAlgn="base" hangingPunct="0">
        <a:spcBef>
          <a:spcPct val="20000"/>
        </a:spcBef>
        <a:spcAft>
          <a:spcPct val="0"/>
        </a:spcAft>
        <a:buChar char="»"/>
        <a:defRPr sz="1778">
          <a:solidFill>
            <a:schemeClr val="tx1"/>
          </a:solidFill>
          <a:latin typeface="+mn-lt"/>
        </a:defRPr>
      </a:lvl6pPr>
      <a:lvl7pPr marL="2641633" indent="-203203" algn="l" rtl="0" eaLnBrk="0" fontAlgn="base" hangingPunct="0">
        <a:spcBef>
          <a:spcPct val="20000"/>
        </a:spcBef>
        <a:spcAft>
          <a:spcPct val="0"/>
        </a:spcAft>
        <a:buChar char="»"/>
        <a:defRPr sz="1778">
          <a:solidFill>
            <a:schemeClr val="tx1"/>
          </a:solidFill>
          <a:latin typeface="+mn-lt"/>
        </a:defRPr>
      </a:lvl7pPr>
      <a:lvl8pPr marL="3048038" indent="-203203" algn="l" rtl="0" eaLnBrk="0" fontAlgn="base" hangingPunct="0">
        <a:spcBef>
          <a:spcPct val="20000"/>
        </a:spcBef>
        <a:spcAft>
          <a:spcPct val="0"/>
        </a:spcAft>
        <a:buChar char="»"/>
        <a:defRPr sz="1778">
          <a:solidFill>
            <a:schemeClr val="tx1"/>
          </a:solidFill>
          <a:latin typeface="+mn-lt"/>
        </a:defRPr>
      </a:lvl8pPr>
      <a:lvl9pPr marL="3454443" indent="-203203" algn="l" rtl="0" eaLnBrk="0" fontAlgn="base" hangingPunct="0">
        <a:spcBef>
          <a:spcPct val="20000"/>
        </a:spcBef>
        <a:spcAft>
          <a:spcPct val="0"/>
        </a:spcAft>
        <a:buChar char="»"/>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6351"/>
            <a:ext cx="9141178" cy="6851650"/>
            <a:chOff x="0" y="4"/>
            <a:chExt cx="5758" cy="4316"/>
          </a:xfrm>
        </p:grpSpPr>
        <p:sp>
          <p:nvSpPr>
            <p:cNvPr id="17411"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US" dirty="0">
                <a:latin typeface="Arial" pitchFamily="34" charset="0"/>
              </a:endParaRPr>
            </a:p>
          </p:txBody>
        </p:sp>
        <p:sp>
          <p:nvSpPr>
            <p:cNvPr id="17412"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dirty="0">
                <a:latin typeface="Arial" pitchFamily="34" charset="0"/>
              </a:endParaRPr>
            </a:p>
          </p:txBody>
        </p:sp>
        <p:grpSp>
          <p:nvGrpSpPr>
            <p:cNvPr id="7178" name="Group 5"/>
            <p:cNvGrpSpPr>
              <a:grpSpLocks/>
            </p:cNvGrpSpPr>
            <p:nvPr userDrawn="1"/>
          </p:nvGrpSpPr>
          <p:grpSpPr bwMode="auto">
            <a:xfrm>
              <a:off x="0" y="4"/>
              <a:ext cx="5758" cy="4316"/>
              <a:chOff x="0" y="4"/>
              <a:chExt cx="5758" cy="4316"/>
            </a:xfrm>
          </p:grpSpPr>
          <p:sp>
            <p:nvSpPr>
              <p:cNvPr id="17414"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US" dirty="0">
                  <a:latin typeface="Arial" pitchFamily="34" charset="0"/>
                </a:endParaRPr>
              </a:p>
            </p:txBody>
          </p:sp>
          <p:sp>
            <p:nvSpPr>
              <p:cNvPr id="17415"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dirty="0">
                  <a:latin typeface="Arial" pitchFamily="34" charset="0"/>
                </a:endParaRPr>
              </a:p>
            </p:txBody>
          </p:sp>
          <p:sp>
            <p:nvSpPr>
              <p:cNvPr id="17416"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dirty="0">
                  <a:latin typeface="Arial" pitchFamily="34" charset="0"/>
                </a:endParaRPr>
              </a:p>
            </p:txBody>
          </p:sp>
          <p:sp>
            <p:nvSpPr>
              <p:cNvPr id="17417"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US" dirty="0">
                  <a:latin typeface="Arial" pitchFamily="34" charset="0"/>
                </a:endParaRPr>
              </a:p>
            </p:txBody>
          </p:sp>
          <p:sp>
            <p:nvSpPr>
              <p:cNvPr id="17418"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US" dirty="0">
                  <a:latin typeface="Arial" pitchFamily="34" charset="0"/>
                </a:endParaRPr>
              </a:p>
            </p:txBody>
          </p:sp>
          <p:sp>
            <p:nvSpPr>
              <p:cNvPr id="17419"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dirty="0">
                  <a:latin typeface="Arial" pitchFamily="34" charset="0"/>
                </a:endParaRPr>
              </a:p>
            </p:txBody>
          </p:sp>
          <p:sp>
            <p:nvSpPr>
              <p:cNvPr id="17420"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US" dirty="0">
                  <a:latin typeface="Arial" pitchFamily="34" charset="0"/>
                </a:endParaRPr>
              </a:p>
            </p:txBody>
          </p:sp>
          <p:sp>
            <p:nvSpPr>
              <p:cNvPr id="17421"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US" dirty="0">
                  <a:latin typeface="Arial" pitchFamily="34" charset="0"/>
                </a:endParaRPr>
              </a:p>
            </p:txBody>
          </p:sp>
          <p:sp>
            <p:nvSpPr>
              <p:cNvPr id="17422"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dirty="0">
                  <a:latin typeface="Arial" pitchFamily="34" charset="0"/>
                </a:endParaRPr>
              </a:p>
            </p:txBody>
          </p:sp>
        </p:grpSp>
      </p:grpSp>
      <p:sp>
        <p:nvSpPr>
          <p:cNvPr id="17423" name="Rectangle 15"/>
          <p:cNvSpPr>
            <a:spLocks noGrp="1" noChangeArrowheads="1"/>
          </p:cNvSpPr>
          <p:nvPr>
            <p:ph type="title"/>
          </p:nvPr>
        </p:nvSpPr>
        <p:spPr bwMode="auto">
          <a:xfrm>
            <a:off x="1066800" y="304802"/>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2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25" name="Rectangle 17"/>
          <p:cNvSpPr>
            <a:spLocks noGrp="1" noChangeArrowheads="1"/>
          </p:cNvSpPr>
          <p:nvPr>
            <p:ph type="dt" sz="half" idx="2"/>
          </p:nvPr>
        </p:nvSpPr>
        <p:spPr bwMode="auto">
          <a:xfrm>
            <a:off x="1066801"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889" b="0">
                <a:effectLst>
                  <a:outerShdw blurRad="38100" dist="38100" dir="2700000" algn="tl">
                    <a:srgbClr val="000000"/>
                  </a:outerShdw>
                </a:effectLst>
              </a:defRPr>
            </a:lvl1pPr>
          </a:lstStyle>
          <a:p>
            <a:pPr>
              <a:defRPr/>
            </a:pPr>
            <a:fld id="{77B2D60A-A18B-49D2-9930-F24B4C1E27D1}" type="datetimeFigureOut">
              <a:rPr lang="en-US"/>
              <a:pPr>
                <a:defRPr/>
              </a:pPr>
              <a:t>9/6/18</a:t>
            </a:fld>
            <a:endParaRPr lang="en-US" dirty="0"/>
          </a:p>
        </p:txBody>
      </p:sp>
      <p:sp>
        <p:nvSpPr>
          <p:cNvPr id="17426"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89" b="0">
                <a:effectLst>
                  <a:outerShdw blurRad="38100" dist="38100" dir="2700000" algn="tl">
                    <a:srgbClr val="000000"/>
                  </a:outerShdw>
                </a:effectLst>
              </a:defRPr>
            </a:lvl1pPr>
          </a:lstStyle>
          <a:p>
            <a:pPr>
              <a:defRPr/>
            </a:pPr>
            <a:endParaRPr lang="en-US" dirty="0"/>
          </a:p>
        </p:txBody>
      </p:sp>
      <p:sp>
        <p:nvSpPr>
          <p:cNvPr id="17427" name="Rectangle 19"/>
          <p:cNvSpPr>
            <a:spLocks noGrp="1" noChangeArrowheads="1"/>
          </p:cNvSpPr>
          <p:nvPr>
            <p:ph type="sldNum" sz="quarter" idx="4"/>
          </p:nvPr>
        </p:nvSpPr>
        <p:spPr bwMode="auto">
          <a:xfrm>
            <a:off x="6705608"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89" b="0">
                <a:effectLst>
                  <a:outerShdw blurRad="38100" dist="38100" dir="2700000" algn="tl">
                    <a:srgbClr val="000000"/>
                  </a:outerShdw>
                </a:effectLst>
                <a:latin typeface="Arial" pitchFamily="34" charset="0"/>
              </a:defRPr>
            </a:lvl1pPr>
          </a:lstStyle>
          <a:p>
            <a:pPr>
              <a:defRPr/>
            </a:pPr>
            <a:fld id="{D2532D3E-7E64-4D16-9D5D-D0E367B36955}" type="slidenum">
              <a:rPr lang="en-US"/>
              <a:pPr>
                <a:defRPr/>
              </a:pPr>
              <a:t>‹#›</a:t>
            </a:fld>
            <a:endParaRPr lang="en-US" dirty="0"/>
          </a:p>
        </p:txBody>
      </p:sp>
    </p:spTree>
    <p:extLst>
      <p:ext uri="{BB962C8B-B14F-4D97-AF65-F5344CB8AC3E}">
        <p14:creationId xmlns:p14="http://schemas.microsoft.com/office/powerpoint/2010/main" val="3282629609"/>
      </p:ext>
    </p:extLst>
  </p:cSld>
  <p:clrMap bg1="dk1" tx1="lt1" bg2="dk2" tx2="lt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Lst>
  <p:transition xmlns:p14="http://schemas.microsoft.com/office/powerpoint/2010/main" spd="med">
    <p:random/>
  </p:transition>
  <p:txStyles>
    <p:titleStyle>
      <a:lvl1pPr algn="l" rtl="0" eaLnBrk="0" fontAlgn="base" hangingPunct="0">
        <a:spcBef>
          <a:spcPct val="0"/>
        </a:spcBef>
        <a:spcAft>
          <a:spcPct val="0"/>
        </a:spcAft>
        <a:defRPr sz="3911"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911" b="1">
          <a:solidFill>
            <a:schemeClr val="tx2"/>
          </a:solidFill>
          <a:effectLst>
            <a:outerShdw blurRad="38100" dist="38100" dir="2700000" algn="tl">
              <a:srgbClr val="000000"/>
            </a:outerShdw>
          </a:effectLst>
          <a:latin typeface="Arial" pitchFamily="34" charset="0"/>
        </a:defRPr>
      </a:lvl2pPr>
      <a:lvl3pPr algn="l" rtl="0" eaLnBrk="0" fontAlgn="base" hangingPunct="0">
        <a:spcBef>
          <a:spcPct val="0"/>
        </a:spcBef>
        <a:spcAft>
          <a:spcPct val="0"/>
        </a:spcAft>
        <a:defRPr sz="3911" b="1">
          <a:solidFill>
            <a:schemeClr val="tx2"/>
          </a:solidFill>
          <a:effectLst>
            <a:outerShdw blurRad="38100" dist="38100" dir="2700000" algn="tl">
              <a:srgbClr val="000000"/>
            </a:outerShdw>
          </a:effectLst>
          <a:latin typeface="Arial" pitchFamily="34" charset="0"/>
        </a:defRPr>
      </a:lvl3pPr>
      <a:lvl4pPr algn="l" rtl="0" eaLnBrk="0" fontAlgn="base" hangingPunct="0">
        <a:spcBef>
          <a:spcPct val="0"/>
        </a:spcBef>
        <a:spcAft>
          <a:spcPct val="0"/>
        </a:spcAft>
        <a:defRPr sz="3911" b="1">
          <a:solidFill>
            <a:schemeClr val="tx2"/>
          </a:solidFill>
          <a:effectLst>
            <a:outerShdw blurRad="38100" dist="38100" dir="2700000" algn="tl">
              <a:srgbClr val="000000"/>
            </a:outerShdw>
          </a:effectLst>
          <a:latin typeface="Arial" pitchFamily="34" charset="0"/>
        </a:defRPr>
      </a:lvl4pPr>
      <a:lvl5pPr algn="l" rtl="0" eaLnBrk="0" fontAlgn="base" hangingPunct="0">
        <a:spcBef>
          <a:spcPct val="0"/>
        </a:spcBef>
        <a:spcAft>
          <a:spcPct val="0"/>
        </a:spcAft>
        <a:defRPr sz="3911" b="1">
          <a:solidFill>
            <a:schemeClr val="tx2"/>
          </a:solidFill>
          <a:effectLst>
            <a:outerShdw blurRad="38100" dist="38100" dir="2700000" algn="tl">
              <a:srgbClr val="000000"/>
            </a:outerShdw>
          </a:effectLst>
          <a:latin typeface="Arial" pitchFamily="34" charset="0"/>
        </a:defRPr>
      </a:lvl5pPr>
      <a:lvl6pPr marL="406405" algn="l" rtl="0" fontAlgn="base">
        <a:spcBef>
          <a:spcPct val="0"/>
        </a:spcBef>
        <a:spcAft>
          <a:spcPct val="0"/>
        </a:spcAft>
        <a:defRPr sz="3911" b="1">
          <a:solidFill>
            <a:schemeClr val="tx2"/>
          </a:solidFill>
          <a:effectLst>
            <a:outerShdw blurRad="38100" dist="38100" dir="2700000" algn="tl">
              <a:srgbClr val="000000"/>
            </a:outerShdw>
          </a:effectLst>
          <a:latin typeface="Arial" pitchFamily="34" charset="0"/>
        </a:defRPr>
      </a:lvl6pPr>
      <a:lvl7pPr marL="812810" algn="l" rtl="0" fontAlgn="base">
        <a:spcBef>
          <a:spcPct val="0"/>
        </a:spcBef>
        <a:spcAft>
          <a:spcPct val="0"/>
        </a:spcAft>
        <a:defRPr sz="3911" b="1">
          <a:solidFill>
            <a:schemeClr val="tx2"/>
          </a:solidFill>
          <a:effectLst>
            <a:outerShdw blurRad="38100" dist="38100" dir="2700000" algn="tl">
              <a:srgbClr val="000000"/>
            </a:outerShdw>
          </a:effectLst>
          <a:latin typeface="Arial" pitchFamily="34" charset="0"/>
        </a:defRPr>
      </a:lvl7pPr>
      <a:lvl8pPr marL="1219215" algn="l" rtl="0" fontAlgn="base">
        <a:spcBef>
          <a:spcPct val="0"/>
        </a:spcBef>
        <a:spcAft>
          <a:spcPct val="0"/>
        </a:spcAft>
        <a:defRPr sz="3911" b="1">
          <a:solidFill>
            <a:schemeClr val="tx2"/>
          </a:solidFill>
          <a:effectLst>
            <a:outerShdw blurRad="38100" dist="38100" dir="2700000" algn="tl">
              <a:srgbClr val="000000"/>
            </a:outerShdw>
          </a:effectLst>
          <a:latin typeface="Arial" pitchFamily="34" charset="0"/>
        </a:defRPr>
      </a:lvl8pPr>
      <a:lvl9pPr marL="1625620" algn="l" rtl="0" fontAlgn="base">
        <a:spcBef>
          <a:spcPct val="0"/>
        </a:spcBef>
        <a:spcAft>
          <a:spcPct val="0"/>
        </a:spcAft>
        <a:defRPr sz="3911" b="1">
          <a:solidFill>
            <a:schemeClr val="tx2"/>
          </a:solidFill>
          <a:effectLst>
            <a:outerShdw blurRad="38100" dist="38100" dir="2700000" algn="tl">
              <a:srgbClr val="000000"/>
            </a:outerShdw>
          </a:effectLst>
          <a:latin typeface="Arial" pitchFamily="34" charset="0"/>
        </a:defRPr>
      </a:lvl9pPr>
    </p:titleStyle>
    <p:bodyStyle>
      <a:lvl1pPr marL="304804" indent="-304804" algn="l" rtl="0" eaLnBrk="0" fontAlgn="base" hangingPunct="0">
        <a:spcBef>
          <a:spcPct val="20000"/>
        </a:spcBef>
        <a:spcAft>
          <a:spcPct val="0"/>
        </a:spcAft>
        <a:buClr>
          <a:schemeClr val="hlink"/>
        </a:buClr>
        <a:buSzPct val="70000"/>
        <a:buFont typeface="Wingdings" pitchFamily="2" charset="2"/>
        <a:buChar char="n"/>
        <a:defRPr sz="2844">
          <a:solidFill>
            <a:schemeClr val="tx1"/>
          </a:solidFill>
          <a:effectLst>
            <a:outerShdw blurRad="38100" dist="38100" dir="2700000" algn="tl">
              <a:srgbClr val="000000"/>
            </a:outerShdw>
          </a:effectLst>
          <a:latin typeface="+mn-lt"/>
          <a:ea typeface="+mn-ea"/>
          <a:cs typeface="+mn-cs"/>
        </a:defRPr>
      </a:lvl1pPr>
      <a:lvl2pPr marL="660408" indent="-254003" algn="l" rtl="0" eaLnBrk="0" fontAlgn="base" hangingPunct="0">
        <a:spcBef>
          <a:spcPct val="20000"/>
        </a:spcBef>
        <a:spcAft>
          <a:spcPct val="0"/>
        </a:spcAft>
        <a:buClr>
          <a:schemeClr val="tx1"/>
        </a:buClr>
        <a:buChar char="–"/>
        <a:defRPr sz="2489">
          <a:solidFill>
            <a:schemeClr val="tx1"/>
          </a:solidFill>
          <a:effectLst>
            <a:outerShdw blurRad="38100" dist="38100" dir="2700000" algn="tl">
              <a:srgbClr val="000000"/>
            </a:outerShdw>
          </a:effectLst>
          <a:latin typeface="+mn-lt"/>
        </a:defRPr>
      </a:lvl2pPr>
      <a:lvl3pPr marL="1016013" indent="-203203" algn="l" rtl="0" eaLnBrk="0" fontAlgn="base" hangingPunct="0">
        <a:spcBef>
          <a:spcPct val="20000"/>
        </a:spcBef>
        <a:spcAft>
          <a:spcPct val="0"/>
        </a:spcAft>
        <a:buClr>
          <a:schemeClr val="hlink"/>
        </a:buClr>
        <a:buSzPct val="70000"/>
        <a:buFont typeface="Wingdings" pitchFamily="2" charset="2"/>
        <a:buChar char="n"/>
        <a:defRPr sz="2133">
          <a:solidFill>
            <a:schemeClr val="tx1"/>
          </a:solidFill>
          <a:effectLst>
            <a:outerShdw blurRad="38100" dist="38100" dir="2700000" algn="tl">
              <a:srgbClr val="000000"/>
            </a:outerShdw>
          </a:effectLst>
          <a:latin typeface="+mn-lt"/>
        </a:defRPr>
      </a:lvl3pPr>
      <a:lvl4pPr marL="1422418" indent="-203203" algn="l" rtl="0" eaLnBrk="0" fontAlgn="base" hangingPunct="0">
        <a:spcBef>
          <a:spcPct val="20000"/>
        </a:spcBef>
        <a:spcAft>
          <a:spcPct val="0"/>
        </a:spcAft>
        <a:buClr>
          <a:schemeClr val="tx1"/>
        </a:buClr>
        <a:buChar char="–"/>
        <a:defRPr sz="1778">
          <a:solidFill>
            <a:schemeClr val="tx1"/>
          </a:solidFill>
          <a:effectLst>
            <a:outerShdw blurRad="38100" dist="38100" dir="2700000" algn="tl">
              <a:srgbClr val="000000"/>
            </a:outerShdw>
          </a:effectLst>
          <a:latin typeface="+mn-lt"/>
        </a:defRPr>
      </a:lvl4pPr>
      <a:lvl5pPr marL="1828823" indent="-203203" algn="l" rtl="0" eaLnBrk="0" fontAlgn="base" hangingPunct="0">
        <a:spcBef>
          <a:spcPct val="20000"/>
        </a:spcBef>
        <a:spcAft>
          <a:spcPct val="0"/>
        </a:spcAft>
        <a:buClr>
          <a:schemeClr val="hlink"/>
        </a:buClr>
        <a:buSzPct val="70000"/>
        <a:buFont typeface="Wingdings" pitchFamily="2" charset="2"/>
        <a:buChar char="n"/>
        <a:defRPr sz="1778">
          <a:solidFill>
            <a:schemeClr val="tx1"/>
          </a:solidFill>
          <a:effectLst>
            <a:outerShdw blurRad="38100" dist="38100" dir="2700000" algn="tl">
              <a:srgbClr val="000000"/>
            </a:outerShdw>
          </a:effectLst>
          <a:latin typeface="+mn-lt"/>
        </a:defRPr>
      </a:lvl5pPr>
      <a:lvl6pPr marL="2235228" indent="-203203" algn="l" rtl="0" fontAlgn="base">
        <a:spcBef>
          <a:spcPct val="20000"/>
        </a:spcBef>
        <a:spcAft>
          <a:spcPct val="0"/>
        </a:spcAft>
        <a:buClr>
          <a:schemeClr val="hlink"/>
        </a:buClr>
        <a:buSzPct val="70000"/>
        <a:buFont typeface="Wingdings" pitchFamily="2" charset="2"/>
        <a:buChar char="n"/>
        <a:defRPr sz="1778">
          <a:solidFill>
            <a:schemeClr val="tx1"/>
          </a:solidFill>
          <a:effectLst>
            <a:outerShdw blurRad="38100" dist="38100" dir="2700000" algn="tl">
              <a:srgbClr val="000000"/>
            </a:outerShdw>
          </a:effectLst>
          <a:latin typeface="+mn-lt"/>
        </a:defRPr>
      </a:lvl6pPr>
      <a:lvl7pPr marL="2641633" indent="-203203" algn="l" rtl="0" fontAlgn="base">
        <a:spcBef>
          <a:spcPct val="20000"/>
        </a:spcBef>
        <a:spcAft>
          <a:spcPct val="0"/>
        </a:spcAft>
        <a:buClr>
          <a:schemeClr val="hlink"/>
        </a:buClr>
        <a:buSzPct val="70000"/>
        <a:buFont typeface="Wingdings" pitchFamily="2" charset="2"/>
        <a:buChar char="n"/>
        <a:defRPr sz="1778">
          <a:solidFill>
            <a:schemeClr val="tx1"/>
          </a:solidFill>
          <a:effectLst>
            <a:outerShdw blurRad="38100" dist="38100" dir="2700000" algn="tl">
              <a:srgbClr val="000000"/>
            </a:outerShdw>
          </a:effectLst>
          <a:latin typeface="+mn-lt"/>
        </a:defRPr>
      </a:lvl7pPr>
      <a:lvl8pPr marL="3048038" indent="-203203" algn="l" rtl="0" fontAlgn="base">
        <a:spcBef>
          <a:spcPct val="20000"/>
        </a:spcBef>
        <a:spcAft>
          <a:spcPct val="0"/>
        </a:spcAft>
        <a:buClr>
          <a:schemeClr val="hlink"/>
        </a:buClr>
        <a:buSzPct val="70000"/>
        <a:buFont typeface="Wingdings" pitchFamily="2" charset="2"/>
        <a:buChar char="n"/>
        <a:defRPr sz="1778">
          <a:solidFill>
            <a:schemeClr val="tx1"/>
          </a:solidFill>
          <a:effectLst>
            <a:outerShdw blurRad="38100" dist="38100" dir="2700000" algn="tl">
              <a:srgbClr val="000000"/>
            </a:outerShdw>
          </a:effectLst>
          <a:latin typeface="+mn-lt"/>
        </a:defRPr>
      </a:lvl8pPr>
      <a:lvl9pPr marL="3454443" indent="-203203" algn="l" rtl="0" fontAlgn="base">
        <a:spcBef>
          <a:spcPct val="20000"/>
        </a:spcBef>
        <a:spcAft>
          <a:spcPct val="0"/>
        </a:spcAft>
        <a:buClr>
          <a:schemeClr val="hlink"/>
        </a:buClr>
        <a:buSzPct val="70000"/>
        <a:buFont typeface="Wingdings" pitchFamily="2" charset="2"/>
        <a:buChar char="n"/>
        <a:defRPr sz="1778">
          <a:solidFill>
            <a:schemeClr val="tx1"/>
          </a:solidFill>
          <a:effectLst>
            <a:outerShdw blurRad="38100" dist="38100" dir="2700000" algn="tl">
              <a:srgbClr val="000000"/>
            </a:outerShdw>
          </a:effectLst>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65" y="274638"/>
            <a:ext cx="8229601"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65" y="1600206"/>
            <a:ext cx="82296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95"/>
            <a:ext cx="2133600" cy="365125"/>
          </a:xfrm>
          <a:prstGeom prst="rect">
            <a:avLst/>
          </a:prstGeom>
        </p:spPr>
        <p:txBody>
          <a:bodyPr vert="horz" lIns="91440" tIns="45720" rIns="91440" bIns="45720" rtlCol="0" anchor="ctr"/>
          <a:lstStyle>
            <a:lvl1pPr algn="l">
              <a:defRPr sz="1067">
                <a:solidFill>
                  <a:schemeClr val="tx1">
                    <a:tint val="75000"/>
                  </a:schemeClr>
                </a:solidFill>
              </a:defRPr>
            </a:lvl1pPr>
          </a:lstStyle>
          <a:p>
            <a:pPr fontAlgn="auto">
              <a:spcBef>
                <a:spcPts val="0"/>
              </a:spcBef>
              <a:spcAft>
                <a:spcPts val="0"/>
              </a:spcAft>
            </a:pPr>
            <a:fld id="{DD284092-5E07-4104-9771-66B583C9C4FB}" type="datetimeFigureOut">
              <a:rPr lang="en-US" smtClean="0">
                <a:solidFill>
                  <a:prstClr val="black">
                    <a:tint val="75000"/>
                  </a:prstClr>
                </a:solidFill>
                <a:latin typeface="Calibri"/>
              </a:rPr>
              <a:pPr fontAlgn="auto">
                <a:spcBef>
                  <a:spcPts val="0"/>
                </a:spcBef>
                <a:spcAft>
                  <a:spcPts val="0"/>
                </a:spcAft>
              </a:pPr>
              <a:t>9/6/18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6356495"/>
            <a:ext cx="28956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495"/>
            <a:ext cx="21336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pPr fontAlgn="auto">
              <a:spcBef>
                <a:spcPts val="0"/>
              </a:spcBef>
              <a:spcAft>
                <a:spcPts val="0"/>
              </a:spcAft>
            </a:pPr>
            <a:fld id="{0618BA86-1E0B-4A9C-B89E-F98E84824B9D}"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8369948"/>
      </p:ext>
    </p:extLst>
  </p:cSld>
  <p:clrMap bg1="lt1" tx1="dk1" bg2="lt2" tx2="dk2" accent1="accent1" accent2="accent2" accent3="accent3" accent4="accent4" accent5="accent5" accent6="accent6" hlink="hlink" folHlink="folHlink"/>
  <p:sldLayoutIdLst>
    <p:sldLayoutId id="2147483829" r:id="rId1"/>
  </p:sldLayoutIdLst>
  <p:txStyles>
    <p:titleStyle>
      <a:lvl1pPr algn="ctr" defTabSz="812810" rtl="0" eaLnBrk="1" latinLnBrk="0" hangingPunct="1">
        <a:spcBef>
          <a:spcPct val="0"/>
        </a:spcBef>
        <a:buNone/>
        <a:defRPr sz="3911" kern="1200">
          <a:solidFill>
            <a:schemeClr val="tx1"/>
          </a:solidFill>
          <a:latin typeface="+mj-lt"/>
          <a:ea typeface="+mj-ea"/>
          <a:cs typeface="+mj-cs"/>
        </a:defRPr>
      </a:lvl1pPr>
    </p:titleStyle>
    <p:bodyStyle>
      <a:lvl1pPr marL="304804" indent="-304804" algn="l" defTabSz="812810" rtl="0" eaLnBrk="1" latinLnBrk="0" hangingPunct="1">
        <a:spcBef>
          <a:spcPct val="20000"/>
        </a:spcBef>
        <a:buFont typeface="Arial" panose="020B0604020202020204" pitchFamily="34" charset="0"/>
        <a:buChar char="•"/>
        <a:defRPr sz="2844" kern="1200">
          <a:solidFill>
            <a:schemeClr val="tx1"/>
          </a:solidFill>
          <a:latin typeface="+mn-lt"/>
          <a:ea typeface="+mn-ea"/>
          <a:cs typeface="+mn-cs"/>
        </a:defRPr>
      </a:lvl1pPr>
      <a:lvl2pPr marL="660408" indent="-254003" algn="l" defTabSz="812810" rtl="0" eaLnBrk="1" latinLnBrk="0" hangingPunct="1">
        <a:spcBef>
          <a:spcPct val="20000"/>
        </a:spcBef>
        <a:buFont typeface="Arial" panose="020B0604020202020204" pitchFamily="34" charset="0"/>
        <a:buChar char="–"/>
        <a:defRPr sz="2489" kern="1200">
          <a:solidFill>
            <a:schemeClr val="tx1"/>
          </a:solidFill>
          <a:latin typeface="+mn-lt"/>
          <a:ea typeface="+mn-ea"/>
          <a:cs typeface="+mn-cs"/>
        </a:defRPr>
      </a:lvl2pPr>
      <a:lvl3pPr marL="1016013" indent="-203203" algn="l" defTabSz="81281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3pPr>
      <a:lvl4pPr marL="1422418" indent="-203203" algn="l" defTabSz="812810" rtl="0" eaLnBrk="1" latinLnBrk="0" hangingPunct="1">
        <a:spcBef>
          <a:spcPct val="20000"/>
        </a:spcBef>
        <a:buFont typeface="Arial" panose="020B0604020202020204" pitchFamily="34" charset="0"/>
        <a:buChar char="–"/>
        <a:defRPr sz="1778" kern="1200">
          <a:solidFill>
            <a:schemeClr val="tx1"/>
          </a:solidFill>
          <a:latin typeface="+mn-lt"/>
          <a:ea typeface="+mn-ea"/>
          <a:cs typeface="+mn-cs"/>
        </a:defRPr>
      </a:lvl4pPr>
      <a:lvl5pPr marL="1828823" indent="-203203" algn="l" defTabSz="812810" rtl="0" eaLnBrk="1" latinLnBrk="0" hangingPunct="1">
        <a:spcBef>
          <a:spcPct val="20000"/>
        </a:spcBef>
        <a:buFont typeface="Arial" panose="020B0604020202020204" pitchFamily="34" charset="0"/>
        <a:buChar char="»"/>
        <a:defRPr sz="1778" kern="1200">
          <a:solidFill>
            <a:schemeClr val="tx1"/>
          </a:solidFill>
          <a:latin typeface="+mn-lt"/>
          <a:ea typeface="+mn-ea"/>
          <a:cs typeface="+mn-cs"/>
        </a:defRPr>
      </a:lvl5pPr>
      <a:lvl6pPr marL="2235228" indent="-203203" algn="l" defTabSz="812810" rtl="0" eaLnBrk="1" latinLnBrk="0" hangingPunct="1">
        <a:spcBef>
          <a:spcPct val="20000"/>
        </a:spcBef>
        <a:buFont typeface="Arial" panose="020B0604020202020204"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anose="020B0604020202020204"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anose="020B0604020202020204"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anose="020B0604020202020204" pitchFamily="34" charset="0"/>
        <a:buChar char="•"/>
        <a:defRPr sz="1778"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65" y="274638"/>
            <a:ext cx="8229601"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65" y="1600206"/>
            <a:ext cx="82296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507"/>
            <a:ext cx="2133600" cy="365125"/>
          </a:xfrm>
          <a:prstGeom prst="rect">
            <a:avLst/>
          </a:prstGeom>
        </p:spPr>
        <p:txBody>
          <a:bodyPr vert="horz" lIns="91440" tIns="45720" rIns="91440" bIns="45720" rtlCol="0" anchor="ctr"/>
          <a:lstStyle>
            <a:lvl1pPr algn="l">
              <a:defRPr sz="1067">
                <a:solidFill>
                  <a:schemeClr val="tx1">
                    <a:tint val="75000"/>
                  </a:schemeClr>
                </a:solidFill>
              </a:defRPr>
            </a:lvl1pPr>
          </a:lstStyle>
          <a:p>
            <a:pPr fontAlgn="auto">
              <a:spcBef>
                <a:spcPts val="0"/>
              </a:spcBef>
              <a:spcAft>
                <a:spcPts val="0"/>
              </a:spcAft>
            </a:pPr>
            <a:fld id="{DD284092-5E07-4104-9771-66B583C9C4FB}" type="datetimeFigureOut">
              <a:rPr lang="en-US" smtClean="0">
                <a:solidFill>
                  <a:prstClr val="black">
                    <a:tint val="75000"/>
                  </a:prstClr>
                </a:solidFill>
                <a:latin typeface="Calibri"/>
              </a:rPr>
              <a:pPr fontAlgn="auto">
                <a:spcBef>
                  <a:spcPts val="0"/>
                </a:spcBef>
                <a:spcAft>
                  <a:spcPts val="0"/>
                </a:spcAft>
              </a:pPr>
              <a:t>9/6/18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1" y="6356507"/>
            <a:ext cx="2895600" cy="365125"/>
          </a:xfrm>
          <a:prstGeom prst="rect">
            <a:avLst/>
          </a:prstGeom>
        </p:spPr>
        <p:txBody>
          <a:bodyPr vert="horz" lIns="91440" tIns="45720" rIns="91440" bIns="45720" rtlCol="0" anchor="ctr"/>
          <a:lstStyle>
            <a:lvl1pPr algn="ctr">
              <a:defRPr sz="1067">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507"/>
            <a:ext cx="2133600" cy="365125"/>
          </a:xfrm>
          <a:prstGeom prst="rect">
            <a:avLst/>
          </a:prstGeom>
        </p:spPr>
        <p:txBody>
          <a:bodyPr vert="horz" lIns="91440" tIns="45720" rIns="91440" bIns="45720" rtlCol="0" anchor="ctr"/>
          <a:lstStyle>
            <a:lvl1pPr algn="r">
              <a:defRPr sz="1067">
                <a:solidFill>
                  <a:schemeClr val="tx1">
                    <a:tint val="75000"/>
                  </a:schemeClr>
                </a:solidFill>
              </a:defRPr>
            </a:lvl1pPr>
          </a:lstStyle>
          <a:p>
            <a:pPr fontAlgn="auto">
              <a:spcBef>
                <a:spcPts val="0"/>
              </a:spcBef>
              <a:spcAft>
                <a:spcPts val="0"/>
              </a:spcAft>
            </a:pPr>
            <a:fld id="{0618BA86-1E0B-4A9C-B89E-F98E84824B9D}"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8540561"/>
      </p:ext>
    </p:extLst>
  </p:cSld>
  <p:clrMap bg1="lt1" tx1="dk1" bg2="lt2" tx2="dk2" accent1="accent1" accent2="accent2" accent3="accent3" accent4="accent4" accent5="accent5" accent6="accent6" hlink="hlink" folHlink="folHlink"/>
  <p:sldLayoutIdLst>
    <p:sldLayoutId id="2147483831" r:id="rId1"/>
  </p:sldLayoutIdLst>
  <p:txStyles>
    <p:titleStyle>
      <a:lvl1pPr algn="ctr" defTabSz="812810" rtl="0" eaLnBrk="1" latinLnBrk="0" hangingPunct="1">
        <a:spcBef>
          <a:spcPct val="0"/>
        </a:spcBef>
        <a:buNone/>
        <a:defRPr sz="3911" kern="1200">
          <a:solidFill>
            <a:schemeClr val="tx1"/>
          </a:solidFill>
          <a:latin typeface="+mj-lt"/>
          <a:ea typeface="+mj-ea"/>
          <a:cs typeface="+mj-cs"/>
        </a:defRPr>
      </a:lvl1pPr>
    </p:titleStyle>
    <p:bodyStyle>
      <a:lvl1pPr marL="304804" indent="-304804" algn="l" defTabSz="812810" rtl="0" eaLnBrk="1" latinLnBrk="0" hangingPunct="1">
        <a:spcBef>
          <a:spcPct val="20000"/>
        </a:spcBef>
        <a:buFont typeface="Arial" panose="020B0604020202020204" pitchFamily="34" charset="0"/>
        <a:buChar char="•"/>
        <a:defRPr sz="2844" kern="1200">
          <a:solidFill>
            <a:schemeClr val="tx1"/>
          </a:solidFill>
          <a:latin typeface="+mn-lt"/>
          <a:ea typeface="+mn-ea"/>
          <a:cs typeface="+mn-cs"/>
        </a:defRPr>
      </a:lvl1pPr>
      <a:lvl2pPr marL="660408" indent="-254003" algn="l" defTabSz="812810" rtl="0" eaLnBrk="1" latinLnBrk="0" hangingPunct="1">
        <a:spcBef>
          <a:spcPct val="20000"/>
        </a:spcBef>
        <a:buFont typeface="Arial" panose="020B0604020202020204" pitchFamily="34" charset="0"/>
        <a:buChar char="–"/>
        <a:defRPr sz="2489" kern="1200">
          <a:solidFill>
            <a:schemeClr val="tx1"/>
          </a:solidFill>
          <a:latin typeface="+mn-lt"/>
          <a:ea typeface="+mn-ea"/>
          <a:cs typeface="+mn-cs"/>
        </a:defRPr>
      </a:lvl2pPr>
      <a:lvl3pPr marL="1016013" indent="-203203" algn="l" defTabSz="81281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3pPr>
      <a:lvl4pPr marL="1422418" indent="-203203" algn="l" defTabSz="812810" rtl="0" eaLnBrk="1" latinLnBrk="0" hangingPunct="1">
        <a:spcBef>
          <a:spcPct val="20000"/>
        </a:spcBef>
        <a:buFont typeface="Arial" panose="020B0604020202020204" pitchFamily="34" charset="0"/>
        <a:buChar char="–"/>
        <a:defRPr sz="1778" kern="1200">
          <a:solidFill>
            <a:schemeClr val="tx1"/>
          </a:solidFill>
          <a:latin typeface="+mn-lt"/>
          <a:ea typeface="+mn-ea"/>
          <a:cs typeface="+mn-cs"/>
        </a:defRPr>
      </a:lvl4pPr>
      <a:lvl5pPr marL="1828823" indent="-203203" algn="l" defTabSz="812810" rtl="0" eaLnBrk="1" latinLnBrk="0" hangingPunct="1">
        <a:spcBef>
          <a:spcPct val="20000"/>
        </a:spcBef>
        <a:buFont typeface="Arial" panose="020B0604020202020204" pitchFamily="34" charset="0"/>
        <a:buChar char="»"/>
        <a:defRPr sz="1778" kern="1200">
          <a:solidFill>
            <a:schemeClr val="tx1"/>
          </a:solidFill>
          <a:latin typeface="+mn-lt"/>
          <a:ea typeface="+mn-ea"/>
          <a:cs typeface="+mn-cs"/>
        </a:defRPr>
      </a:lvl5pPr>
      <a:lvl6pPr marL="2235228" indent="-203203" algn="l" defTabSz="812810" rtl="0" eaLnBrk="1" latinLnBrk="0" hangingPunct="1">
        <a:spcBef>
          <a:spcPct val="20000"/>
        </a:spcBef>
        <a:buFont typeface="Arial" panose="020B0604020202020204"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anose="020B0604020202020204"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anose="020B0604020202020204"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anose="020B0604020202020204" pitchFamily="34" charset="0"/>
        <a:buChar char="•"/>
        <a:defRPr sz="1778"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5125"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38780C3E-8244-4CBC-AC47-44D59EB2D390}" type="slidenum">
              <a:rPr lang="en-US"/>
              <a:pPr>
                <a:defRPr/>
              </a:pPr>
              <a:t>‹#›</a:t>
            </a:fld>
            <a:endParaRPr lang="en-US"/>
          </a:p>
        </p:txBody>
      </p:sp>
    </p:spTree>
    <p:extLst>
      <p:ext uri="{BB962C8B-B14F-4D97-AF65-F5344CB8AC3E}">
        <p14:creationId xmlns:p14="http://schemas.microsoft.com/office/powerpoint/2010/main" val="95410916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400">
                <a:latin typeface="+mn-lt"/>
              </a:defRPr>
            </a:lvl1pPr>
          </a:lstStyle>
          <a:p>
            <a:pPr>
              <a:defRPr/>
            </a:pPr>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a:defRPr/>
            </a:pPr>
            <a:endParaRPr lang="en-US" altLang="en-US"/>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Times New Roman" panose="02020603050405020304" pitchFamily="18" charset="0"/>
              </a:defRPr>
            </a:lvl1pPr>
          </a:lstStyle>
          <a:p>
            <a:fld id="{C7F797F7-7608-407C-A42E-91C392ED68E4}" type="slidenum">
              <a:rPr lang="en-US" altLang="en-US"/>
              <a:pPr/>
              <a:t>‹#›</a:t>
            </a:fld>
            <a:endParaRPr lang="en-US" altLang="en-US"/>
          </a:p>
        </p:txBody>
      </p:sp>
    </p:spTree>
    <p:extLst>
      <p:ext uri="{BB962C8B-B14F-4D97-AF65-F5344CB8AC3E}">
        <p14:creationId xmlns:p14="http://schemas.microsoft.com/office/powerpoint/2010/main" val="3503652519"/>
      </p:ext>
    </p:extLst>
  </p:cSld>
  <p:clrMap bg1="dk2" tx1="lt1" bg2="dk1"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63" y="568862"/>
            <a:ext cx="7806241"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71063" y="1906761"/>
            <a:ext cx="7806241"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18667236"/>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406405" rtl="0" fontAlgn="base" hangingPunct="0">
        <a:lnSpc>
          <a:spcPct val="93000"/>
        </a:lnSpc>
        <a:spcBef>
          <a:spcPct val="0"/>
        </a:spcBef>
        <a:spcAft>
          <a:spcPct val="0"/>
        </a:spcAft>
        <a:buClr>
          <a:srgbClr val="000000"/>
        </a:buClr>
        <a:buSzPct val="45000"/>
        <a:buFont typeface="Wingdings" charset="2"/>
        <a:defRPr sz="2489" b="1">
          <a:solidFill>
            <a:srgbClr val="000000"/>
          </a:solidFill>
          <a:latin typeface="+mj-lt"/>
          <a:ea typeface="+mj-ea"/>
          <a:cs typeface="+mj-cs"/>
        </a:defRPr>
      </a:lvl1pPr>
      <a:lvl2pPr marL="383827" indent="-191914" algn="ctr" defTabSz="406405" rtl="0" fontAlgn="base" hangingPunct="0">
        <a:lnSpc>
          <a:spcPct val="93000"/>
        </a:lnSpc>
        <a:spcBef>
          <a:spcPct val="0"/>
        </a:spcBef>
        <a:spcAft>
          <a:spcPct val="0"/>
        </a:spcAft>
        <a:buClr>
          <a:srgbClr val="000000"/>
        </a:buClr>
        <a:buSzPct val="45000"/>
        <a:buFont typeface="Wingdings" charset="2"/>
        <a:defRPr sz="2489" b="1">
          <a:solidFill>
            <a:srgbClr val="000000"/>
          </a:solidFill>
          <a:latin typeface="Times New Roman" pitchFamily="16" charset="0"/>
          <a:ea typeface="msgothic" charset="0"/>
          <a:cs typeface="msgothic" charset="0"/>
        </a:defRPr>
      </a:lvl2pPr>
      <a:lvl3pPr marL="575741" indent="-191914" algn="ctr" defTabSz="406405" rtl="0" fontAlgn="base" hangingPunct="0">
        <a:lnSpc>
          <a:spcPct val="93000"/>
        </a:lnSpc>
        <a:spcBef>
          <a:spcPct val="0"/>
        </a:spcBef>
        <a:spcAft>
          <a:spcPct val="0"/>
        </a:spcAft>
        <a:buClr>
          <a:srgbClr val="000000"/>
        </a:buClr>
        <a:buSzPct val="45000"/>
        <a:buFont typeface="Wingdings" charset="2"/>
        <a:defRPr sz="2489" b="1">
          <a:solidFill>
            <a:srgbClr val="000000"/>
          </a:solidFill>
          <a:latin typeface="Times New Roman" pitchFamily="16" charset="0"/>
          <a:ea typeface="msgothic" charset="0"/>
          <a:cs typeface="msgothic" charset="0"/>
        </a:defRPr>
      </a:lvl3pPr>
      <a:lvl4pPr marL="767654" indent="-191914" algn="ctr" defTabSz="406405" rtl="0" fontAlgn="base" hangingPunct="0">
        <a:lnSpc>
          <a:spcPct val="93000"/>
        </a:lnSpc>
        <a:spcBef>
          <a:spcPct val="0"/>
        </a:spcBef>
        <a:spcAft>
          <a:spcPct val="0"/>
        </a:spcAft>
        <a:buClr>
          <a:srgbClr val="000000"/>
        </a:buClr>
        <a:buSzPct val="45000"/>
        <a:buFont typeface="Wingdings" charset="2"/>
        <a:defRPr sz="2489" b="1">
          <a:solidFill>
            <a:srgbClr val="000000"/>
          </a:solidFill>
          <a:latin typeface="Times New Roman" pitchFamily="16" charset="0"/>
          <a:ea typeface="msgothic" charset="0"/>
          <a:cs typeface="msgothic" charset="0"/>
        </a:defRPr>
      </a:lvl4pPr>
      <a:lvl5pPr marL="959568" indent="-191914" algn="ctr" defTabSz="406405" rtl="0" fontAlgn="base" hangingPunct="0">
        <a:lnSpc>
          <a:spcPct val="93000"/>
        </a:lnSpc>
        <a:spcBef>
          <a:spcPct val="0"/>
        </a:spcBef>
        <a:spcAft>
          <a:spcPct val="0"/>
        </a:spcAft>
        <a:buClr>
          <a:srgbClr val="000000"/>
        </a:buClr>
        <a:buSzPct val="45000"/>
        <a:buFont typeface="Wingdings" charset="2"/>
        <a:defRPr sz="2489" b="1">
          <a:solidFill>
            <a:srgbClr val="000000"/>
          </a:solidFill>
          <a:latin typeface="Times New Roman" pitchFamily="16" charset="0"/>
          <a:ea typeface="msgothic" charset="0"/>
          <a:cs typeface="msgothic" charset="0"/>
        </a:defRPr>
      </a:lvl5pPr>
      <a:lvl6pPr marL="1365973" indent="-191914" algn="ctr" defTabSz="406405" rtl="0" fontAlgn="base" hangingPunct="0">
        <a:lnSpc>
          <a:spcPct val="93000"/>
        </a:lnSpc>
        <a:spcBef>
          <a:spcPct val="0"/>
        </a:spcBef>
        <a:spcAft>
          <a:spcPct val="0"/>
        </a:spcAft>
        <a:buClr>
          <a:srgbClr val="000000"/>
        </a:buClr>
        <a:buSzPct val="45000"/>
        <a:buFont typeface="Wingdings" charset="2"/>
        <a:defRPr sz="2489" b="1">
          <a:solidFill>
            <a:srgbClr val="000000"/>
          </a:solidFill>
          <a:latin typeface="Times New Roman" pitchFamily="16" charset="0"/>
          <a:ea typeface="msgothic" charset="0"/>
          <a:cs typeface="msgothic" charset="0"/>
        </a:defRPr>
      </a:lvl6pPr>
      <a:lvl7pPr marL="1772378" indent="-191914" algn="ctr" defTabSz="406405" rtl="0" fontAlgn="base" hangingPunct="0">
        <a:lnSpc>
          <a:spcPct val="93000"/>
        </a:lnSpc>
        <a:spcBef>
          <a:spcPct val="0"/>
        </a:spcBef>
        <a:spcAft>
          <a:spcPct val="0"/>
        </a:spcAft>
        <a:buClr>
          <a:srgbClr val="000000"/>
        </a:buClr>
        <a:buSzPct val="45000"/>
        <a:buFont typeface="Wingdings" charset="2"/>
        <a:defRPr sz="2489" b="1">
          <a:solidFill>
            <a:srgbClr val="000000"/>
          </a:solidFill>
          <a:latin typeface="Times New Roman" pitchFamily="16" charset="0"/>
          <a:ea typeface="msgothic" charset="0"/>
          <a:cs typeface="msgothic" charset="0"/>
        </a:defRPr>
      </a:lvl7pPr>
      <a:lvl8pPr marL="2178783" indent="-191914" algn="ctr" defTabSz="406405" rtl="0" fontAlgn="base" hangingPunct="0">
        <a:lnSpc>
          <a:spcPct val="93000"/>
        </a:lnSpc>
        <a:spcBef>
          <a:spcPct val="0"/>
        </a:spcBef>
        <a:spcAft>
          <a:spcPct val="0"/>
        </a:spcAft>
        <a:buClr>
          <a:srgbClr val="000000"/>
        </a:buClr>
        <a:buSzPct val="45000"/>
        <a:buFont typeface="Wingdings" charset="2"/>
        <a:defRPr sz="2489" b="1">
          <a:solidFill>
            <a:srgbClr val="000000"/>
          </a:solidFill>
          <a:latin typeface="Times New Roman" pitchFamily="16" charset="0"/>
          <a:ea typeface="msgothic" charset="0"/>
          <a:cs typeface="msgothic" charset="0"/>
        </a:defRPr>
      </a:lvl8pPr>
      <a:lvl9pPr marL="2585188" indent="-191914" algn="ctr" defTabSz="406405" rtl="0" fontAlgn="base" hangingPunct="0">
        <a:lnSpc>
          <a:spcPct val="93000"/>
        </a:lnSpc>
        <a:spcBef>
          <a:spcPct val="0"/>
        </a:spcBef>
        <a:spcAft>
          <a:spcPct val="0"/>
        </a:spcAft>
        <a:buClr>
          <a:srgbClr val="000000"/>
        </a:buClr>
        <a:buSzPct val="45000"/>
        <a:buFont typeface="Wingdings" charset="2"/>
        <a:defRPr sz="2489" b="1">
          <a:solidFill>
            <a:srgbClr val="000000"/>
          </a:solidFill>
          <a:latin typeface="Times New Roman" pitchFamily="16" charset="0"/>
          <a:ea typeface="msgothic" charset="0"/>
          <a:cs typeface="msgothic" charset="0"/>
        </a:defRPr>
      </a:lvl9pPr>
    </p:titleStyle>
    <p:bodyStyle>
      <a:lvl1pPr marL="383827" indent="-287870" algn="l" defTabSz="406405" rtl="0" fontAlgn="base" hangingPunct="0">
        <a:lnSpc>
          <a:spcPct val="93000"/>
        </a:lnSpc>
        <a:spcBef>
          <a:spcPct val="0"/>
        </a:spcBef>
        <a:spcAft>
          <a:spcPts val="789"/>
        </a:spcAft>
        <a:buClr>
          <a:srgbClr val="000000"/>
        </a:buClr>
        <a:buSzPct val="100000"/>
        <a:buFont typeface="Arial" charset="0"/>
        <a:buChar char="•"/>
        <a:defRPr sz="1778">
          <a:solidFill>
            <a:srgbClr val="000000"/>
          </a:solidFill>
          <a:latin typeface="+mn-lt"/>
          <a:ea typeface="+mn-ea"/>
          <a:cs typeface="+mn-cs"/>
        </a:defRPr>
      </a:lvl1pPr>
      <a:lvl2pPr marL="767654" indent="-255415" algn="l" defTabSz="406405" rtl="0" fontAlgn="base" hangingPunct="0">
        <a:lnSpc>
          <a:spcPct val="93000"/>
        </a:lnSpc>
        <a:spcBef>
          <a:spcPct val="0"/>
        </a:spcBef>
        <a:spcAft>
          <a:spcPts val="1012"/>
        </a:spcAft>
        <a:buClr>
          <a:srgbClr val="000000"/>
        </a:buClr>
        <a:buSzPct val="75000"/>
        <a:buFont typeface="Symbol" charset="2"/>
        <a:buChar char=""/>
        <a:defRPr sz="2311">
          <a:solidFill>
            <a:srgbClr val="000000"/>
          </a:solidFill>
          <a:latin typeface="+mn-lt"/>
          <a:ea typeface="+mn-ea"/>
          <a:cs typeface="+mn-cs"/>
        </a:defRPr>
      </a:lvl2pPr>
      <a:lvl3pPr marL="1151481" indent="-191914" algn="l" defTabSz="406405" rtl="0" fontAlgn="base" hangingPunct="0">
        <a:lnSpc>
          <a:spcPct val="93000"/>
        </a:lnSpc>
        <a:spcBef>
          <a:spcPct val="0"/>
        </a:spcBef>
        <a:spcAft>
          <a:spcPts val="756"/>
        </a:spcAft>
        <a:buClr>
          <a:srgbClr val="000000"/>
        </a:buClr>
        <a:buSzPct val="45000"/>
        <a:buFont typeface="Wingdings" charset="2"/>
        <a:buChar char=""/>
        <a:defRPr sz="2133">
          <a:solidFill>
            <a:srgbClr val="000000"/>
          </a:solidFill>
          <a:latin typeface="+mn-lt"/>
          <a:ea typeface="+mn-ea"/>
          <a:cs typeface="+mn-cs"/>
        </a:defRPr>
      </a:lvl3pPr>
      <a:lvl4pPr marL="1535308" indent="-191914" algn="l" defTabSz="406405" rtl="0" fontAlgn="base" hangingPunct="0">
        <a:lnSpc>
          <a:spcPct val="93000"/>
        </a:lnSpc>
        <a:spcBef>
          <a:spcPct val="0"/>
        </a:spcBef>
        <a:spcAft>
          <a:spcPts val="511"/>
        </a:spcAft>
        <a:buClr>
          <a:srgbClr val="000000"/>
        </a:buClr>
        <a:buSzPct val="75000"/>
        <a:buFont typeface="Symbol" charset="2"/>
        <a:buChar char=""/>
        <a:defRPr sz="1778">
          <a:solidFill>
            <a:srgbClr val="000000"/>
          </a:solidFill>
          <a:latin typeface="+mn-lt"/>
          <a:ea typeface="+mn-ea"/>
          <a:cs typeface="+mn-cs"/>
        </a:defRPr>
      </a:lvl4pPr>
      <a:lvl5pPr marL="1919135" indent="-191914" algn="l" defTabSz="406405" rtl="0" fontAlgn="base" hangingPunct="0">
        <a:lnSpc>
          <a:spcPct val="93000"/>
        </a:lnSpc>
        <a:spcBef>
          <a:spcPct val="0"/>
        </a:spcBef>
        <a:spcAft>
          <a:spcPts val="256"/>
        </a:spcAft>
        <a:buClr>
          <a:srgbClr val="000000"/>
        </a:buClr>
        <a:buSzPct val="45000"/>
        <a:buFont typeface="Wingdings" charset="2"/>
        <a:buChar char=""/>
        <a:defRPr sz="1778">
          <a:solidFill>
            <a:srgbClr val="000000"/>
          </a:solidFill>
          <a:latin typeface="+mn-lt"/>
          <a:ea typeface="+mn-ea"/>
          <a:cs typeface="+mn-cs"/>
        </a:defRPr>
      </a:lvl5pPr>
      <a:lvl6pPr marL="2325540" indent="-191914" algn="l" defTabSz="406405" rtl="0" fontAlgn="base" hangingPunct="0">
        <a:lnSpc>
          <a:spcPct val="93000"/>
        </a:lnSpc>
        <a:spcBef>
          <a:spcPct val="0"/>
        </a:spcBef>
        <a:spcAft>
          <a:spcPts val="256"/>
        </a:spcAft>
        <a:buClr>
          <a:srgbClr val="000000"/>
        </a:buClr>
        <a:buSzPct val="45000"/>
        <a:buFont typeface="Wingdings" charset="2"/>
        <a:buChar char=""/>
        <a:defRPr sz="1778">
          <a:solidFill>
            <a:srgbClr val="000000"/>
          </a:solidFill>
          <a:latin typeface="+mn-lt"/>
          <a:ea typeface="+mn-ea"/>
          <a:cs typeface="+mn-cs"/>
        </a:defRPr>
      </a:lvl6pPr>
      <a:lvl7pPr marL="2731945" indent="-191914" algn="l" defTabSz="406405" rtl="0" fontAlgn="base" hangingPunct="0">
        <a:lnSpc>
          <a:spcPct val="93000"/>
        </a:lnSpc>
        <a:spcBef>
          <a:spcPct val="0"/>
        </a:spcBef>
        <a:spcAft>
          <a:spcPts val="256"/>
        </a:spcAft>
        <a:buClr>
          <a:srgbClr val="000000"/>
        </a:buClr>
        <a:buSzPct val="45000"/>
        <a:buFont typeface="Wingdings" charset="2"/>
        <a:buChar char=""/>
        <a:defRPr sz="1778">
          <a:solidFill>
            <a:srgbClr val="000000"/>
          </a:solidFill>
          <a:latin typeface="+mn-lt"/>
          <a:ea typeface="+mn-ea"/>
          <a:cs typeface="+mn-cs"/>
        </a:defRPr>
      </a:lvl7pPr>
      <a:lvl8pPr marL="3138350" indent="-191914" algn="l" defTabSz="406405" rtl="0" fontAlgn="base" hangingPunct="0">
        <a:lnSpc>
          <a:spcPct val="93000"/>
        </a:lnSpc>
        <a:spcBef>
          <a:spcPct val="0"/>
        </a:spcBef>
        <a:spcAft>
          <a:spcPts val="256"/>
        </a:spcAft>
        <a:buClr>
          <a:srgbClr val="000000"/>
        </a:buClr>
        <a:buSzPct val="45000"/>
        <a:buFont typeface="Wingdings" charset="2"/>
        <a:buChar char=""/>
        <a:defRPr sz="1778">
          <a:solidFill>
            <a:srgbClr val="000000"/>
          </a:solidFill>
          <a:latin typeface="+mn-lt"/>
          <a:ea typeface="+mn-ea"/>
          <a:cs typeface="+mn-cs"/>
        </a:defRPr>
      </a:lvl8pPr>
      <a:lvl9pPr marL="3544755" indent="-191914" algn="l" defTabSz="406405" rtl="0" fontAlgn="base" hangingPunct="0">
        <a:lnSpc>
          <a:spcPct val="93000"/>
        </a:lnSpc>
        <a:spcBef>
          <a:spcPct val="0"/>
        </a:spcBef>
        <a:spcAft>
          <a:spcPts val="256"/>
        </a:spcAft>
        <a:buClr>
          <a:srgbClr val="000000"/>
        </a:buClr>
        <a:buSzPct val="45000"/>
        <a:buFont typeface="Wingdings" charset="2"/>
        <a:buChar char=""/>
        <a:defRPr sz="1778">
          <a:solidFill>
            <a:srgbClr val="000000"/>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400">
                <a:latin typeface="+mn-lt"/>
              </a:defRPr>
            </a:lvl1pPr>
          </a:lstStyle>
          <a:p>
            <a:pPr>
              <a:defRPr/>
            </a:pPr>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a:defRPr/>
            </a:pPr>
            <a:endParaRPr lang="en-US" altLang="en-US"/>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Times New Roman" panose="02020603050405020304" pitchFamily="18" charset="0"/>
              </a:defRPr>
            </a:lvl1pPr>
          </a:lstStyle>
          <a:p>
            <a:fld id="{8A9DC2B5-9809-4765-A6FA-5692C1615A56}" type="slidenum">
              <a:rPr lang="en-US" altLang="en-US"/>
              <a:pPr/>
              <a:t>‹#›</a:t>
            </a:fld>
            <a:endParaRPr lang="en-US" altLang="en-US"/>
          </a:p>
        </p:txBody>
      </p:sp>
    </p:spTree>
    <p:extLst>
      <p:ext uri="{BB962C8B-B14F-4D97-AF65-F5344CB8AC3E}">
        <p14:creationId xmlns:p14="http://schemas.microsoft.com/office/powerpoint/2010/main" val="1661176459"/>
      </p:ext>
    </p:extLst>
  </p:cSld>
  <p:clrMap bg1="dk2" tx1="lt1" bg2="dk1"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457200" y="6356405"/>
            <a:ext cx="21336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fontAlgn="auto">
              <a:spcBef>
                <a:spcPts val="0"/>
              </a:spcBef>
              <a:spcAft>
                <a:spcPts val="0"/>
              </a:spcAft>
            </a:pPr>
            <a:fld id="{057F3B88-26FA-4B62-ACBE-3058A6A274BD}" type="datetime1">
              <a:rPr lang="en-AU" smtClean="0">
                <a:solidFill>
                  <a:prstClr val="black">
                    <a:tint val="75000"/>
                  </a:prstClr>
                </a:solidFill>
                <a:latin typeface="Arial"/>
              </a:rPr>
              <a:pPr fontAlgn="auto">
                <a:spcBef>
                  <a:spcPts val="0"/>
                </a:spcBef>
                <a:spcAft>
                  <a:spcPts val="0"/>
                </a:spcAft>
              </a:pPr>
              <a:t>9/6/18</a:t>
            </a:fld>
            <a:endParaRPr lang="en-AU">
              <a:solidFill>
                <a:prstClr val="black">
                  <a:tint val="75000"/>
                </a:prstClr>
              </a:solidFill>
              <a:latin typeface="Arial"/>
            </a:endParaRPr>
          </a:p>
        </p:txBody>
      </p:sp>
      <p:sp>
        <p:nvSpPr>
          <p:cNvPr id="5" name="Footer Placeholder 4"/>
          <p:cNvSpPr>
            <a:spLocks noGrp="1"/>
          </p:cNvSpPr>
          <p:nvPr>
            <p:ph type="ftr" sz="quarter" idx="3"/>
          </p:nvPr>
        </p:nvSpPr>
        <p:spPr>
          <a:xfrm>
            <a:off x="3124200" y="6356405"/>
            <a:ext cx="28956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fontAlgn="auto">
              <a:spcBef>
                <a:spcPts val="0"/>
              </a:spcBef>
              <a:spcAft>
                <a:spcPts val="0"/>
              </a:spcAft>
            </a:pPr>
            <a:endParaRPr lang="en-AU">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405"/>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fontAlgn="auto">
              <a:spcBef>
                <a:spcPts val="0"/>
              </a:spcBef>
              <a:spcAft>
                <a:spcPts val="0"/>
              </a:spcAft>
            </a:pPr>
            <a:fld id="{D6A7A384-E1F1-410B-8714-AFC674942CB5}" type="slidenum">
              <a:rPr lang="en-AU" smtClean="0">
                <a:solidFill>
                  <a:prstClr val="black">
                    <a:tint val="75000"/>
                  </a:prstClr>
                </a:solidFill>
                <a:latin typeface="Arial"/>
              </a:rPr>
              <a:pPr fontAlgn="auto">
                <a:spcBef>
                  <a:spcPts val="0"/>
                </a:spcBef>
                <a:spcAft>
                  <a:spcPts val="0"/>
                </a:spcAft>
              </a:pPr>
              <a:t>‹#›</a:t>
            </a:fld>
            <a:endParaRPr lang="en-AU">
              <a:solidFill>
                <a:prstClr val="black">
                  <a:tint val="75000"/>
                </a:prstClr>
              </a:solidFill>
              <a:latin typeface="Arial"/>
            </a:endParaRPr>
          </a:p>
        </p:txBody>
      </p:sp>
    </p:spTree>
    <p:extLst>
      <p:ext uri="{BB962C8B-B14F-4D97-AF65-F5344CB8AC3E}">
        <p14:creationId xmlns:p14="http://schemas.microsoft.com/office/powerpoint/2010/main" val="19082627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defTabSz="1219170" rtl="0" eaLnBrk="1" latinLnBrk="0" hangingPunct="1">
        <a:spcBef>
          <a:spcPct val="0"/>
        </a:spcBef>
        <a:buNone/>
        <a:defRPr sz="4267" kern="1200">
          <a:solidFill>
            <a:srgbClr val="1F497D"/>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400" dirty="0">
                <a:latin typeface="+mn-lt"/>
              </a:defRPr>
            </a:lvl1pPr>
          </a:lstStyle>
          <a:p>
            <a:pPr>
              <a:defRPr/>
            </a:pPr>
            <a:endParaRPr lang="en-US" altLang="en-US">
              <a:solidFill>
                <a:srgbClr val="FFFFFF"/>
              </a:solidFill>
              <a:latin typeface="Times New Roman"/>
            </a:endParaRPr>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dirty="0">
                <a:latin typeface="+mn-lt"/>
              </a:defRPr>
            </a:lvl1pPr>
          </a:lstStyle>
          <a:p>
            <a:pPr>
              <a:defRPr/>
            </a:pPr>
            <a:endParaRPr lang="en-US" altLang="en-US">
              <a:solidFill>
                <a:srgbClr val="FFFFFF"/>
              </a:solidFill>
              <a:latin typeface="Times New Roman"/>
            </a:endParaRPr>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a:defRPr/>
            </a:pPr>
            <a:fld id="{83A1A87B-400C-4239-8453-67F0A5C734AA}" type="slidenum">
              <a:rPr lang="en-US" altLang="en-US">
                <a:solidFill>
                  <a:srgbClr val="FFFFFF"/>
                </a:solidFill>
                <a:latin typeface="Times New Roman"/>
              </a:rPr>
              <a:pPr>
                <a:defRPr/>
              </a:pPr>
              <a:t>‹#›</a:t>
            </a:fld>
            <a:endParaRPr lang="en-US" altLang="en-US" dirty="0">
              <a:solidFill>
                <a:srgbClr val="FFFFFF"/>
              </a:solidFill>
              <a:latin typeface="Times New Roman"/>
            </a:endParaRPr>
          </a:p>
        </p:txBody>
      </p:sp>
    </p:spTree>
    <p:extLst>
      <p:ext uri="{BB962C8B-B14F-4D97-AF65-F5344CB8AC3E}">
        <p14:creationId xmlns:p14="http://schemas.microsoft.com/office/powerpoint/2010/main" val="4090876448"/>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63" y="568862"/>
            <a:ext cx="7806241"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71063" y="1906761"/>
            <a:ext cx="7806241"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293174856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mj-lt"/>
          <a:ea typeface="+mj-ea"/>
          <a:cs typeface="+mj-cs"/>
        </a:defRPr>
      </a:lvl1pPr>
      <a:lvl2pPr marL="431800" indent="-215900"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Times New Roman" pitchFamily="16" charset="0"/>
          <a:ea typeface="msgothic" charset="0"/>
          <a:cs typeface="msgothic" charset="0"/>
        </a:defRPr>
      </a:lvl2pPr>
      <a:lvl3pPr marL="647700" indent="-215900"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Times New Roman" pitchFamily="16" charset="0"/>
          <a:ea typeface="msgothic" charset="0"/>
          <a:cs typeface="msgothic" charset="0"/>
        </a:defRPr>
      </a:lvl3pPr>
      <a:lvl4pPr marL="863600" indent="-215900"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Times New Roman" pitchFamily="16" charset="0"/>
          <a:ea typeface="msgothic" charset="0"/>
          <a:cs typeface="msgothic" charset="0"/>
        </a:defRPr>
      </a:lvl4pPr>
      <a:lvl5pPr marL="1079500" indent="-215900"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Times New Roman" pitchFamily="16" charset="0"/>
          <a:ea typeface="msgothic" charset="0"/>
          <a:cs typeface="msgothic" charset="0"/>
        </a:defRPr>
      </a:lvl5pPr>
      <a:lvl6pPr marL="1536700" indent="-215900"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Times New Roman" pitchFamily="16" charset="0"/>
          <a:ea typeface="msgothic" charset="0"/>
          <a:cs typeface="msgothic" charset="0"/>
        </a:defRPr>
      </a:lvl6pPr>
      <a:lvl7pPr marL="1993900" indent="-215900"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Times New Roman" pitchFamily="16" charset="0"/>
          <a:ea typeface="msgothic" charset="0"/>
          <a:cs typeface="msgothic" charset="0"/>
        </a:defRPr>
      </a:lvl7pPr>
      <a:lvl8pPr marL="2451100" indent="-215900"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Times New Roman" pitchFamily="16" charset="0"/>
          <a:ea typeface="msgothic" charset="0"/>
          <a:cs typeface="msgothic" charset="0"/>
        </a:defRPr>
      </a:lvl8pPr>
      <a:lvl9pPr marL="2908300" indent="-215900" algn="ctr" defTabSz="457200" rtl="0" fontAlgn="base" hangingPunct="0">
        <a:lnSpc>
          <a:spcPct val="93000"/>
        </a:lnSpc>
        <a:spcBef>
          <a:spcPct val="0"/>
        </a:spcBef>
        <a:spcAft>
          <a:spcPct val="0"/>
        </a:spcAft>
        <a:buClr>
          <a:srgbClr val="000000"/>
        </a:buClr>
        <a:buSzPct val="45000"/>
        <a:buFont typeface="Wingdings" charset="2"/>
        <a:defRPr sz="2800" b="1">
          <a:solidFill>
            <a:srgbClr val="000000"/>
          </a:solidFill>
          <a:latin typeface="Times New Roman" pitchFamily="16" charset="0"/>
          <a:ea typeface="msgothic" charset="0"/>
          <a:cs typeface="msgothic" charset="0"/>
        </a:defRPr>
      </a:lvl9pPr>
    </p:titleStyle>
    <p:bodyStyle>
      <a:lvl1pPr marL="431800" indent="-323850" algn="l" defTabSz="457200" rtl="0" fontAlgn="base" hangingPunct="0">
        <a:lnSpc>
          <a:spcPct val="93000"/>
        </a:lnSpc>
        <a:spcBef>
          <a:spcPct val="0"/>
        </a:spcBef>
        <a:spcAft>
          <a:spcPts val="888"/>
        </a:spcAft>
        <a:buClr>
          <a:srgbClr val="000000"/>
        </a:buClr>
        <a:buSzPct val="100000"/>
        <a:buFont typeface="Arial" charset="0"/>
        <a:buChar char="•"/>
        <a:defRPr sz="2000">
          <a:solidFill>
            <a:srgbClr val="000000"/>
          </a:solidFill>
          <a:latin typeface="+mn-lt"/>
          <a:ea typeface="+mn-ea"/>
          <a:cs typeface="+mn-cs"/>
        </a:defRPr>
      </a:lvl1pPr>
      <a:lvl2pPr marL="863600" indent="-287338" algn="l" defTabSz="457200" rtl="0" fontAlgn="base" hangingPunct="0">
        <a:lnSpc>
          <a:spcPct val="93000"/>
        </a:lnSpc>
        <a:spcBef>
          <a:spcPct val="0"/>
        </a:spcBef>
        <a:spcAft>
          <a:spcPts val="1138"/>
        </a:spcAft>
        <a:buClr>
          <a:srgbClr val="000000"/>
        </a:buClr>
        <a:buSzPct val="75000"/>
        <a:buFont typeface="Symbol" charset="2"/>
        <a:buChar char=""/>
        <a:defRPr sz="2600">
          <a:solidFill>
            <a:srgbClr val="000000"/>
          </a:solidFill>
          <a:latin typeface="+mn-lt"/>
          <a:ea typeface="+mn-ea"/>
          <a:cs typeface="+mn-cs"/>
        </a:defRPr>
      </a:lvl2pPr>
      <a:lvl3pPr marL="1295400" indent="-215900" algn="l" defTabSz="457200" rtl="0" fontAlgn="base" hangingPunct="0">
        <a:lnSpc>
          <a:spcPct val="93000"/>
        </a:lnSpc>
        <a:spcBef>
          <a:spcPct val="0"/>
        </a:spcBef>
        <a:spcAft>
          <a:spcPts val="850"/>
        </a:spcAft>
        <a:buClr>
          <a:srgbClr val="000000"/>
        </a:buClr>
        <a:buSzPct val="45000"/>
        <a:buFont typeface="Wingdings" charset="2"/>
        <a:buChar char=""/>
        <a:defRPr sz="2400">
          <a:solidFill>
            <a:srgbClr val="000000"/>
          </a:solidFill>
          <a:latin typeface="+mn-lt"/>
          <a:ea typeface="+mn-ea"/>
          <a:cs typeface="+mn-cs"/>
        </a:defRPr>
      </a:lvl3pPr>
      <a:lvl4pPr marL="1727200" indent="-215900" algn="l" defTabSz="457200" rtl="0" fontAlgn="base" hangingPunct="0">
        <a:lnSpc>
          <a:spcPct val="93000"/>
        </a:lnSpc>
        <a:spcBef>
          <a:spcPct val="0"/>
        </a:spcBef>
        <a:spcAft>
          <a:spcPts val="575"/>
        </a:spcAft>
        <a:buClr>
          <a:srgbClr val="000000"/>
        </a:buClr>
        <a:buSzPct val="75000"/>
        <a:buFont typeface="Symbol" charset="2"/>
        <a:buChar char=""/>
        <a:defRPr sz="2000">
          <a:solidFill>
            <a:srgbClr val="000000"/>
          </a:solidFill>
          <a:latin typeface="+mn-lt"/>
          <a:ea typeface="+mn-ea"/>
          <a:cs typeface="+mn-cs"/>
        </a:defRPr>
      </a:lvl4pPr>
      <a:lvl5pPr marL="2159000" indent="-215900" algn="l" defTabSz="457200"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5pPr>
      <a:lvl6pPr marL="2616200" indent="-215900" algn="l" defTabSz="457200"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6pPr>
      <a:lvl7pPr marL="3073400" indent="-215900" algn="l" defTabSz="457200"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7pPr>
      <a:lvl8pPr marL="3530600" indent="-215900" algn="l" defTabSz="457200"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8pPr>
      <a:lvl9pPr marL="3987800" indent="-215900" algn="l" defTabSz="457200"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4"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4"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solidFill>
                  <a:schemeClr val="tx1"/>
                </a:solidFill>
                <a:latin typeface="+mn-lt"/>
              </a:defRPr>
            </a:lvl1pPr>
          </a:lstStyle>
          <a:p>
            <a:pPr eaLnBrk="0" hangingPunct="0">
              <a:defRPr/>
            </a:pPr>
            <a:fld id="{5B4DADEF-64DB-4629-ADB3-4CDE9EFE6058}" type="datetime1">
              <a:rPr lang="en-US">
                <a:solidFill>
                  <a:srgbClr val="FFFFFF"/>
                </a:solidFill>
                <a:latin typeface="Times New Roman"/>
                <a:ea typeface="ＭＳ Ｐゴシック" pitchFamily="34" charset="-128"/>
              </a:rPr>
              <a:pPr eaLnBrk="0" hangingPunct="0">
                <a:defRPr/>
              </a:pPr>
              <a:t>9/6/18</a:t>
            </a:fld>
            <a:endParaRPr lang="en-US">
              <a:solidFill>
                <a:srgbClr val="FFFFFF"/>
              </a:solidFill>
              <a:latin typeface="Times New Roman"/>
              <a:ea typeface="ＭＳ Ｐゴシック" pitchFamily="34" charset="-128"/>
            </a:endParaRPr>
          </a:p>
        </p:txBody>
      </p:sp>
      <p:sp>
        <p:nvSpPr>
          <p:cNvPr id="122885" name="Rectangle 5"/>
          <p:cNvSpPr>
            <a:spLocks noGrp="1" noChangeArrowheads="1"/>
          </p:cNvSpPr>
          <p:nvPr>
            <p:ph type="ftr" sz="quarter" idx="3"/>
          </p:nvPr>
        </p:nvSpPr>
        <p:spPr bwMode="auto">
          <a:xfrm>
            <a:off x="3124201"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lgn="ctr" eaLnBrk="0" hangingPunct="0">
              <a:defRPr/>
            </a:pPr>
            <a:endParaRPr lang="en-US">
              <a:solidFill>
                <a:srgbClr val="FFFFFF"/>
              </a:solidFill>
              <a:latin typeface="Times New Roman"/>
              <a:ea typeface="ＭＳ Ｐゴシック" pitchFamily="34" charset="-128"/>
            </a:endParaRPr>
          </a:p>
        </p:txBody>
      </p:sp>
      <p:sp>
        <p:nvSpPr>
          <p:cNvPr id="122886" name="Rectangle 6"/>
          <p:cNvSpPr>
            <a:spLocks noGrp="1" noChangeArrowheads="1"/>
          </p:cNvSpPr>
          <p:nvPr>
            <p:ph type="sldNum" sz="quarter" idx="4"/>
          </p:nvPr>
        </p:nvSpPr>
        <p:spPr bwMode="auto">
          <a:xfrm>
            <a:off x="6553201"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mn-lt"/>
              </a:defRPr>
            </a:lvl1pPr>
          </a:lstStyle>
          <a:p>
            <a:pPr eaLnBrk="0" hangingPunct="0">
              <a:defRPr/>
            </a:pPr>
            <a:fld id="{D91C2C9B-43D6-4283-8EFD-E085D89923CC}" type="slidenum">
              <a:rPr lang="en-US">
                <a:solidFill>
                  <a:srgbClr val="FFFFFF"/>
                </a:solidFill>
                <a:latin typeface="Times New Roman"/>
                <a:ea typeface="ＭＳ Ｐゴシック" pitchFamily="34" charset="-128"/>
              </a:rPr>
              <a:pPr eaLnBrk="0" hangingPunct="0">
                <a:defRPr/>
              </a:pPr>
              <a:t>‹#›</a:t>
            </a:fld>
            <a:endParaRPr lang="en-US">
              <a:solidFill>
                <a:srgbClr val="FFFFFF"/>
              </a:solidFill>
              <a:latin typeface="Times New Roman"/>
              <a:ea typeface="ＭＳ Ｐゴシック" pitchFamily="34" charset="-128"/>
            </a:endParaRPr>
          </a:p>
        </p:txBody>
      </p:sp>
    </p:spTree>
    <p:extLst>
      <p:ext uri="{BB962C8B-B14F-4D97-AF65-F5344CB8AC3E}">
        <p14:creationId xmlns:p14="http://schemas.microsoft.com/office/powerpoint/2010/main" val="3774601923"/>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9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948E37C-B03F-4856-9DD5-5BEEEFC4A0A2}" type="datetimeFigureOut">
              <a:rPr lang="en-US" smtClean="0">
                <a:solidFill>
                  <a:prstClr val="black">
                    <a:tint val="75000"/>
                  </a:prstClr>
                </a:solidFill>
                <a:latin typeface="Calibri"/>
              </a:rPr>
              <a:pPr fontAlgn="auto">
                <a:spcBef>
                  <a:spcPts val="0"/>
                </a:spcBef>
                <a:spcAft>
                  <a:spcPts val="0"/>
                </a:spcAft>
              </a:pPr>
              <a:t>9/6/18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4" y="635639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2" y="635639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892F004-DC75-41A2-AF52-83536EE932C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840758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4"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4"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solidFill>
                  <a:schemeClr val="tx1"/>
                </a:solidFill>
                <a:latin typeface="+mn-lt"/>
              </a:defRPr>
            </a:lvl1pPr>
          </a:lstStyle>
          <a:p>
            <a:pPr eaLnBrk="0" hangingPunct="0">
              <a:defRPr/>
            </a:pPr>
            <a:fld id="{5B4DADEF-64DB-4629-ADB3-4CDE9EFE6058}" type="datetime1">
              <a:rPr lang="en-US">
                <a:solidFill>
                  <a:srgbClr val="FFFFFF"/>
                </a:solidFill>
                <a:latin typeface="Times New Roman"/>
                <a:ea typeface="ＭＳ Ｐゴシック" pitchFamily="34" charset="-128"/>
              </a:rPr>
              <a:pPr eaLnBrk="0" hangingPunct="0">
                <a:defRPr/>
              </a:pPr>
              <a:t>9/6/18</a:t>
            </a:fld>
            <a:endParaRPr lang="en-US">
              <a:solidFill>
                <a:srgbClr val="FFFFFF"/>
              </a:solidFill>
              <a:latin typeface="Times New Roman"/>
              <a:ea typeface="ＭＳ Ｐゴシック" pitchFamily="34" charset="-128"/>
            </a:endParaRPr>
          </a:p>
        </p:txBody>
      </p:sp>
      <p:sp>
        <p:nvSpPr>
          <p:cNvPr id="122885" name="Rectangle 5"/>
          <p:cNvSpPr>
            <a:spLocks noGrp="1" noChangeArrowheads="1"/>
          </p:cNvSpPr>
          <p:nvPr>
            <p:ph type="ftr" sz="quarter" idx="3"/>
          </p:nvPr>
        </p:nvSpPr>
        <p:spPr bwMode="auto">
          <a:xfrm>
            <a:off x="3124201"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lgn="ctr" eaLnBrk="0" hangingPunct="0">
              <a:defRPr/>
            </a:pPr>
            <a:endParaRPr lang="en-US">
              <a:solidFill>
                <a:srgbClr val="FFFFFF"/>
              </a:solidFill>
              <a:latin typeface="Times New Roman"/>
              <a:ea typeface="ＭＳ Ｐゴシック" pitchFamily="34" charset="-128"/>
            </a:endParaRPr>
          </a:p>
        </p:txBody>
      </p:sp>
      <p:sp>
        <p:nvSpPr>
          <p:cNvPr id="122886" name="Rectangle 6"/>
          <p:cNvSpPr>
            <a:spLocks noGrp="1" noChangeArrowheads="1"/>
          </p:cNvSpPr>
          <p:nvPr>
            <p:ph type="sldNum" sz="quarter" idx="4"/>
          </p:nvPr>
        </p:nvSpPr>
        <p:spPr bwMode="auto">
          <a:xfrm>
            <a:off x="6553201"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mn-lt"/>
              </a:defRPr>
            </a:lvl1pPr>
          </a:lstStyle>
          <a:p>
            <a:pPr eaLnBrk="0" hangingPunct="0">
              <a:defRPr/>
            </a:pPr>
            <a:fld id="{D91C2C9B-43D6-4283-8EFD-E085D89923CC}" type="slidenum">
              <a:rPr lang="en-US">
                <a:solidFill>
                  <a:srgbClr val="FFFFFF"/>
                </a:solidFill>
                <a:latin typeface="Times New Roman"/>
                <a:ea typeface="ＭＳ Ｐゴシック" pitchFamily="34" charset="-128"/>
              </a:rPr>
              <a:pPr eaLnBrk="0" hangingPunct="0">
                <a:defRPr/>
              </a:pPr>
              <a:t>‹#›</a:t>
            </a:fld>
            <a:endParaRPr lang="en-US">
              <a:solidFill>
                <a:srgbClr val="FFFFFF"/>
              </a:solidFill>
              <a:latin typeface="Times New Roman"/>
              <a:ea typeface="ＭＳ Ｐゴシック" pitchFamily="34" charset="-128"/>
            </a:endParaRPr>
          </a:p>
        </p:txBody>
      </p:sp>
    </p:spTree>
    <p:extLst>
      <p:ext uri="{BB962C8B-B14F-4D97-AF65-F5344CB8AC3E}">
        <p14:creationId xmlns:p14="http://schemas.microsoft.com/office/powerpoint/2010/main" val="3774601923"/>
      </p:ext>
    </p:extLst>
  </p:cSld>
  <p:clrMap bg1="dk2" tx1="lt1" bg2="dk1"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6351"/>
            <a:ext cx="9141178" cy="6851650"/>
            <a:chOff x="0" y="4"/>
            <a:chExt cx="5758" cy="4316"/>
          </a:xfrm>
        </p:grpSpPr>
        <p:sp>
          <p:nvSpPr>
            <p:cNvPr id="17411"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lgn="ctr" eaLnBrk="0" hangingPunct="0">
                <a:defRPr/>
              </a:pPr>
              <a:endParaRPr lang="en-US" b="1" dirty="0">
                <a:solidFill>
                  <a:srgbClr val="FFFFFF"/>
                </a:solidFill>
              </a:endParaRPr>
            </a:p>
          </p:txBody>
        </p:sp>
        <p:sp>
          <p:nvSpPr>
            <p:cNvPr id="17412"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lgn="ctr" eaLnBrk="0" hangingPunct="0">
                <a:defRPr/>
              </a:pPr>
              <a:endParaRPr lang="en-US" b="1" dirty="0">
                <a:solidFill>
                  <a:srgbClr val="FFFFFF"/>
                </a:solidFill>
              </a:endParaRPr>
            </a:p>
          </p:txBody>
        </p:sp>
        <p:grpSp>
          <p:nvGrpSpPr>
            <p:cNvPr id="7178" name="Group 5"/>
            <p:cNvGrpSpPr>
              <a:grpSpLocks/>
            </p:cNvGrpSpPr>
            <p:nvPr userDrawn="1"/>
          </p:nvGrpSpPr>
          <p:grpSpPr bwMode="auto">
            <a:xfrm>
              <a:off x="0" y="4"/>
              <a:ext cx="5758" cy="4316"/>
              <a:chOff x="0" y="4"/>
              <a:chExt cx="5758" cy="4316"/>
            </a:xfrm>
          </p:grpSpPr>
          <p:sp>
            <p:nvSpPr>
              <p:cNvPr id="17414"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lgn="ctr" eaLnBrk="0" hangingPunct="0">
                  <a:defRPr/>
                </a:pPr>
                <a:endParaRPr lang="en-US" b="1" dirty="0">
                  <a:solidFill>
                    <a:srgbClr val="FFFFFF"/>
                  </a:solidFill>
                </a:endParaRPr>
              </a:p>
            </p:txBody>
          </p:sp>
          <p:sp>
            <p:nvSpPr>
              <p:cNvPr id="17415"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lgn="ctr" eaLnBrk="0" hangingPunct="0">
                  <a:defRPr/>
                </a:pPr>
                <a:endParaRPr lang="en-US" b="1" dirty="0">
                  <a:solidFill>
                    <a:srgbClr val="FFFFFF"/>
                  </a:solidFill>
                </a:endParaRPr>
              </a:p>
            </p:txBody>
          </p:sp>
          <p:sp>
            <p:nvSpPr>
              <p:cNvPr id="17416"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lgn="ctr" eaLnBrk="0" hangingPunct="0">
                  <a:defRPr/>
                </a:pPr>
                <a:endParaRPr lang="en-US" b="1" dirty="0">
                  <a:solidFill>
                    <a:srgbClr val="FFFFFF"/>
                  </a:solidFill>
                </a:endParaRPr>
              </a:p>
            </p:txBody>
          </p:sp>
          <p:sp>
            <p:nvSpPr>
              <p:cNvPr id="17417"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lgn="ctr" eaLnBrk="0" hangingPunct="0">
                  <a:defRPr/>
                </a:pPr>
                <a:endParaRPr lang="en-US" b="1" dirty="0">
                  <a:solidFill>
                    <a:srgbClr val="FFFFFF"/>
                  </a:solidFill>
                </a:endParaRPr>
              </a:p>
            </p:txBody>
          </p:sp>
          <p:sp>
            <p:nvSpPr>
              <p:cNvPr id="17418"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lgn="ctr" eaLnBrk="0" hangingPunct="0">
                  <a:defRPr/>
                </a:pPr>
                <a:endParaRPr lang="en-US" b="1" dirty="0">
                  <a:solidFill>
                    <a:srgbClr val="FFFFFF"/>
                  </a:solidFill>
                </a:endParaRPr>
              </a:p>
            </p:txBody>
          </p:sp>
          <p:sp>
            <p:nvSpPr>
              <p:cNvPr id="17419"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lgn="ctr" eaLnBrk="0" hangingPunct="0">
                  <a:defRPr/>
                </a:pPr>
                <a:endParaRPr lang="en-US" b="1" dirty="0">
                  <a:solidFill>
                    <a:srgbClr val="FFFFFF"/>
                  </a:solidFill>
                </a:endParaRPr>
              </a:p>
            </p:txBody>
          </p:sp>
          <p:sp>
            <p:nvSpPr>
              <p:cNvPr id="17420"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lgn="ctr" eaLnBrk="0" hangingPunct="0">
                  <a:defRPr/>
                </a:pPr>
                <a:endParaRPr lang="en-US" b="1" dirty="0">
                  <a:solidFill>
                    <a:srgbClr val="FFFFFF"/>
                  </a:solidFill>
                </a:endParaRPr>
              </a:p>
            </p:txBody>
          </p:sp>
          <p:sp>
            <p:nvSpPr>
              <p:cNvPr id="17421"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lgn="ctr" eaLnBrk="0" hangingPunct="0">
                  <a:defRPr/>
                </a:pPr>
                <a:endParaRPr lang="en-US" b="1" dirty="0">
                  <a:solidFill>
                    <a:srgbClr val="FFFFFF"/>
                  </a:solidFill>
                </a:endParaRPr>
              </a:p>
            </p:txBody>
          </p:sp>
          <p:sp>
            <p:nvSpPr>
              <p:cNvPr id="17422"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lgn="ctr" eaLnBrk="0" hangingPunct="0">
                  <a:defRPr/>
                </a:pPr>
                <a:endParaRPr lang="en-US" b="1" dirty="0">
                  <a:solidFill>
                    <a:srgbClr val="FFFFFF"/>
                  </a:solidFill>
                </a:endParaRPr>
              </a:p>
            </p:txBody>
          </p:sp>
        </p:grpSp>
      </p:grpSp>
      <p:sp>
        <p:nvSpPr>
          <p:cNvPr id="17423" name="Rectangle 15"/>
          <p:cNvSpPr>
            <a:spLocks noGrp="1" noChangeArrowheads="1"/>
          </p:cNvSpPr>
          <p:nvPr>
            <p:ph type="title"/>
          </p:nvPr>
        </p:nvSpPr>
        <p:spPr bwMode="auto">
          <a:xfrm>
            <a:off x="1066800" y="304802"/>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2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25" name="Rectangle 17"/>
          <p:cNvSpPr>
            <a:spLocks noGrp="1" noChangeArrowheads="1"/>
          </p:cNvSpPr>
          <p:nvPr>
            <p:ph type="dt" sz="half" idx="2"/>
          </p:nvPr>
        </p:nvSpPr>
        <p:spPr bwMode="auto">
          <a:xfrm>
            <a:off x="1066801"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effectLst>
                  <a:outerShdw blurRad="38100" dist="38100" dir="2700000" algn="tl">
                    <a:srgbClr val="000000"/>
                  </a:outerShdw>
                </a:effectLst>
              </a:defRPr>
            </a:lvl1pPr>
          </a:lstStyle>
          <a:p>
            <a:pPr>
              <a:defRPr/>
            </a:pPr>
            <a:fld id="{77B2D60A-A18B-49D2-9930-F24B4C1E27D1}" type="datetimeFigureOut">
              <a:rPr lang="en-US">
                <a:solidFill>
                  <a:srgbClr val="FFFFFF"/>
                </a:solidFill>
                <a:latin typeface="Arial" charset="0"/>
              </a:rPr>
              <a:pPr>
                <a:defRPr/>
              </a:pPr>
              <a:t>9/6/18</a:t>
            </a:fld>
            <a:endParaRPr lang="en-US" dirty="0">
              <a:solidFill>
                <a:srgbClr val="FFFFFF"/>
              </a:solidFill>
              <a:latin typeface="Arial" charset="0"/>
            </a:endParaRPr>
          </a:p>
        </p:txBody>
      </p:sp>
      <p:sp>
        <p:nvSpPr>
          <p:cNvPr id="17426"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effectLst>
                  <a:outerShdw blurRad="38100" dist="38100" dir="2700000" algn="tl">
                    <a:srgbClr val="000000"/>
                  </a:outerShdw>
                </a:effectLst>
              </a:defRPr>
            </a:lvl1pPr>
          </a:lstStyle>
          <a:p>
            <a:pPr algn="ctr">
              <a:defRPr/>
            </a:pPr>
            <a:endParaRPr lang="en-US" dirty="0">
              <a:solidFill>
                <a:srgbClr val="FFFFFF"/>
              </a:solidFill>
              <a:latin typeface="Arial" charset="0"/>
            </a:endParaRPr>
          </a:p>
        </p:txBody>
      </p:sp>
      <p:sp>
        <p:nvSpPr>
          <p:cNvPr id="17427" name="Rectangle 19"/>
          <p:cNvSpPr>
            <a:spLocks noGrp="1" noChangeArrowheads="1"/>
          </p:cNvSpPr>
          <p:nvPr>
            <p:ph type="sldNum" sz="quarter" idx="4"/>
          </p:nvPr>
        </p:nvSpPr>
        <p:spPr bwMode="auto">
          <a:xfrm>
            <a:off x="6705608"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effectLst>
                  <a:outerShdw blurRad="38100" dist="38100" dir="2700000" algn="tl">
                    <a:srgbClr val="000000"/>
                  </a:outerShdw>
                </a:effectLst>
                <a:latin typeface="Arial" pitchFamily="34" charset="0"/>
              </a:defRPr>
            </a:lvl1pPr>
          </a:lstStyle>
          <a:p>
            <a:pPr>
              <a:defRPr/>
            </a:pPr>
            <a:fld id="{D2532D3E-7E64-4D16-9D5D-D0E367B36955}" type="slidenum">
              <a:rPr lang="en-US">
                <a:solidFill>
                  <a:srgbClr val="FFFFFF"/>
                </a:solidFill>
              </a:rPr>
              <a:pPr>
                <a:defRPr/>
              </a:pPr>
              <a:t>‹#›</a:t>
            </a:fld>
            <a:endParaRPr lang="en-US"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Lst>
  <p:transition xmlns:p14="http://schemas.microsoft.com/office/powerpoint/2010/main" spd="med">
    <p:random/>
  </p:transition>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4"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685804"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smtClean="0">
                <a:solidFill>
                  <a:schemeClr val="tx1"/>
                </a:solidFill>
                <a:latin typeface="+mn-lt"/>
              </a:defRPr>
            </a:lvl1pPr>
          </a:lstStyle>
          <a:p>
            <a:pPr eaLnBrk="0" hangingPunct="0">
              <a:defRPr/>
            </a:pPr>
            <a:fld id="{5B4DADEF-64DB-4629-ADB3-4CDE9EFE6058}" type="datetime1">
              <a:rPr lang="en-US">
                <a:solidFill>
                  <a:srgbClr val="FFFFFF"/>
                </a:solidFill>
                <a:latin typeface="Times New Roman"/>
                <a:ea typeface="ＭＳ Ｐゴシック" pitchFamily="34" charset="-128"/>
              </a:rPr>
              <a:pPr eaLnBrk="0" hangingPunct="0">
                <a:defRPr/>
              </a:pPr>
              <a:t>9/6/18</a:t>
            </a:fld>
            <a:endParaRPr lang="en-US">
              <a:solidFill>
                <a:srgbClr val="FFFFFF"/>
              </a:solidFill>
              <a:latin typeface="Times New Roman"/>
              <a:ea typeface="ＭＳ Ｐゴシック" pitchFamily="34" charset="-128"/>
            </a:endParaRPr>
          </a:p>
        </p:txBody>
      </p:sp>
      <p:sp>
        <p:nvSpPr>
          <p:cNvPr id="122885" name="Rectangle 5"/>
          <p:cNvSpPr>
            <a:spLocks noGrp="1" noChangeArrowheads="1"/>
          </p:cNvSpPr>
          <p:nvPr>
            <p:ph type="ftr" sz="quarter" idx="3"/>
          </p:nvPr>
        </p:nvSpPr>
        <p:spPr bwMode="auto">
          <a:xfrm>
            <a:off x="3124201"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solidFill>
                  <a:schemeClr val="tx1"/>
                </a:solidFill>
                <a:latin typeface="+mn-lt"/>
              </a:defRPr>
            </a:lvl1pPr>
          </a:lstStyle>
          <a:p>
            <a:pPr algn="ctr" eaLnBrk="0" hangingPunct="0">
              <a:defRPr/>
            </a:pPr>
            <a:endParaRPr lang="en-US">
              <a:solidFill>
                <a:srgbClr val="FFFFFF"/>
              </a:solidFill>
              <a:latin typeface="Times New Roman"/>
              <a:ea typeface="ＭＳ Ｐゴシック" pitchFamily="34" charset="-128"/>
            </a:endParaRPr>
          </a:p>
        </p:txBody>
      </p:sp>
      <p:sp>
        <p:nvSpPr>
          <p:cNvPr id="122886" name="Rectangle 6"/>
          <p:cNvSpPr>
            <a:spLocks noGrp="1" noChangeArrowheads="1"/>
          </p:cNvSpPr>
          <p:nvPr>
            <p:ph type="sldNum" sz="quarter" idx="4"/>
          </p:nvPr>
        </p:nvSpPr>
        <p:spPr bwMode="auto">
          <a:xfrm>
            <a:off x="6553201"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solidFill>
                  <a:schemeClr val="tx1"/>
                </a:solidFill>
                <a:latin typeface="+mn-lt"/>
              </a:defRPr>
            </a:lvl1pPr>
          </a:lstStyle>
          <a:p>
            <a:pPr eaLnBrk="0" hangingPunct="0">
              <a:defRPr/>
            </a:pPr>
            <a:fld id="{D91C2C9B-43D6-4283-8EFD-E085D89923CC}" type="slidenum">
              <a:rPr lang="en-US">
                <a:solidFill>
                  <a:srgbClr val="FFFFFF"/>
                </a:solidFill>
                <a:latin typeface="Times New Roman"/>
                <a:ea typeface="ＭＳ Ｐゴシック" pitchFamily="34" charset="-128"/>
              </a:rPr>
              <a:pPr eaLnBrk="0" hangingPunct="0">
                <a:defRPr/>
              </a:pPr>
              <a:t>‹#›</a:t>
            </a:fld>
            <a:endParaRPr lang="en-US">
              <a:solidFill>
                <a:srgbClr val="FFFFFF"/>
              </a:solidFill>
              <a:latin typeface="Times New Roman"/>
              <a:ea typeface="ＭＳ Ｐゴシック" pitchFamily="34" charset="-128"/>
            </a:endParaRPr>
          </a:p>
        </p:txBody>
      </p:sp>
    </p:spTree>
    <p:extLst>
      <p:ext uri="{BB962C8B-B14F-4D97-AF65-F5344CB8AC3E}">
        <p14:creationId xmlns:p14="http://schemas.microsoft.com/office/powerpoint/2010/main" val="3774601923"/>
      </p:ext>
    </p:extLst>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http://www.pitt.edu/HOME/PittInfo/PittInfo.gif" TargetMode="External"/><Relationship Id="rId6"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6.xml"/><Relationship Id="rId3" Type="http://schemas.openxmlformats.org/officeDocument/2006/relationships/image" Target="../media/image8.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4.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4.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4.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6.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41.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9.jpeg"/><Relationship Id="rId1" Type="http://schemas.openxmlformats.org/officeDocument/2006/relationships/slideLayout" Target="../slideLayouts/slideLayout41.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1.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tiff"/><Relationship Id="rId4" Type="http://schemas.openxmlformats.org/officeDocument/2006/relationships/image" Target="../media/image23.tiff"/><Relationship Id="rId5" Type="http://schemas.openxmlformats.org/officeDocument/2006/relationships/image" Target="../media/image24.tiff"/><Relationship Id="rId6" Type="http://schemas.openxmlformats.org/officeDocument/2006/relationships/image" Target="../media/image25.tiff"/><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image" Target="../media/image27.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8.xml"/><Relationship Id="rId2" Type="http://schemas.openxmlformats.org/officeDocument/2006/relationships/notesSlide" Target="../notesSlides/notesSlide23.xml"/><Relationship Id="rId3" Type="http://schemas.openxmlformats.org/officeDocument/2006/relationships/image" Target="../media/image2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4.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4.xml"/><Relationship Id="rId2" Type="http://schemas.openxmlformats.org/officeDocument/2006/relationships/notesSlide" Target="../notesSlides/notesSlide25.xml"/><Relationship Id="rId3" Type="http://schemas.openxmlformats.org/officeDocument/2006/relationships/image" Target="../media/image3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1" name="Rectangle 3"/>
          <p:cNvSpPr>
            <a:spLocks noChangeArrowheads="1"/>
          </p:cNvSpPr>
          <p:nvPr/>
        </p:nvSpPr>
        <p:spPr bwMode="auto">
          <a:xfrm>
            <a:off x="0" y="228600"/>
            <a:ext cx="9144000" cy="1905000"/>
          </a:xfrm>
          <a:prstGeom prst="rect">
            <a:avLst/>
          </a:prstGeom>
          <a:solidFill>
            <a:schemeClr val="bg2"/>
          </a:soli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4400" dirty="0" smtClean="0">
                <a:solidFill>
                  <a:srgbClr val="FFFFFF"/>
                </a:solidFill>
                <a:ea typeface="+mn-ea"/>
              </a:rPr>
              <a:t>Blood-based Screening and </a:t>
            </a:r>
          </a:p>
          <a:p>
            <a:pPr algn="ctr" eaLnBrk="0" hangingPunct="0"/>
            <a:r>
              <a:rPr lang="en-US" sz="4400" dirty="0" smtClean="0">
                <a:solidFill>
                  <a:srgbClr val="FFFFFF"/>
                </a:solidFill>
                <a:ea typeface="+mn-ea"/>
              </a:rPr>
              <a:t>Monitoring of Colorectal Cancer</a:t>
            </a:r>
            <a:endParaRPr lang="en-US" sz="4400" dirty="0">
              <a:solidFill>
                <a:srgbClr val="FFFFFF"/>
              </a:solidFill>
              <a:ea typeface="+mn-ea"/>
            </a:endParaRPr>
          </a:p>
        </p:txBody>
      </p:sp>
      <p:sp>
        <p:nvSpPr>
          <p:cNvPr id="7" name="Text Box 2"/>
          <p:cNvSpPr txBox="1">
            <a:spLocks noChangeArrowheads="1"/>
          </p:cNvSpPr>
          <p:nvPr/>
        </p:nvSpPr>
        <p:spPr bwMode="auto">
          <a:xfrm>
            <a:off x="762000" y="2438400"/>
            <a:ext cx="8077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15000"/>
              </a:spcBef>
            </a:pPr>
            <a:r>
              <a:rPr lang="en-US" sz="3200" dirty="0" smtClean="0">
                <a:solidFill>
                  <a:srgbClr val="FFFF00"/>
                </a:solidFill>
                <a:ea typeface="+mn-ea"/>
              </a:rPr>
              <a:t>Ken </a:t>
            </a:r>
            <a:r>
              <a:rPr lang="en-US" sz="3200" dirty="0" err="1" smtClean="0">
                <a:solidFill>
                  <a:srgbClr val="FFFF00"/>
                </a:solidFill>
                <a:ea typeface="+mn-ea"/>
              </a:rPr>
              <a:t>Kinzler</a:t>
            </a:r>
            <a:r>
              <a:rPr lang="en-US" sz="3200" dirty="0" smtClean="0">
                <a:solidFill>
                  <a:srgbClr val="FFFF00"/>
                </a:solidFill>
                <a:ea typeface="+mn-ea"/>
              </a:rPr>
              <a:t>, Nicholas Papadopoulos, Brenda </a:t>
            </a:r>
            <a:r>
              <a:rPr lang="en-US" sz="3200" dirty="0" err="1" smtClean="0">
                <a:solidFill>
                  <a:srgbClr val="FFFF00"/>
                </a:solidFill>
                <a:ea typeface="+mn-ea"/>
              </a:rPr>
              <a:t>Diergaarde</a:t>
            </a:r>
            <a:r>
              <a:rPr lang="en-US" sz="3200" dirty="0" smtClean="0">
                <a:solidFill>
                  <a:srgbClr val="FFFF00"/>
                </a:solidFill>
                <a:ea typeface="+mn-ea"/>
              </a:rPr>
              <a:t>, Dan </a:t>
            </a:r>
            <a:r>
              <a:rPr lang="en-US" sz="3200" dirty="0" err="1" smtClean="0">
                <a:solidFill>
                  <a:srgbClr val="FFFF00"/>
                </a:solidFill>
                <a:ea typeface="+mn-ea"/>
              </a:rPr>
              <a:t>Normolle</a:t>
            </a:r>
            <a:r>
              <a:rPr lang="en-US" sz="3200" dirty="0" smtClean="0">
                <a:solidFill>
                  <a:srgbClr val="FFFF00"/>
                </a:solidFill>
                <a:ea typeface="+mn-ea"/>
              </a:rPr>
              <a:t>,    Robert E. Schoen </a:t>
            </a:r>
            <a:endParaRPr lang="en-US" sz="3200" dirty="0">
              <a:solidFill>
                <a:srgbClr val="FFFF00"/>
              </a:solidFill>
              <a:ea typeface="+mn-ea"/>
            </a:endParaRPr>
          </a:p>
        </p:txBody>
      </p:sp>
      <p:pic>
        <p:nvPicPr>
          <p:cNvPr id="8" name="Picture 523" descr="logoed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724400"/>
            <a:ext cx="2209800" cy="12998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pitt.edu/HOME/PittInfo/PittInfo.gif"/>
          <p:cNvPicPr>
            <a:picLocks noGrp="1" noChangeAspect="1" noChangeArrowheads="1"/>
          </p:cNvPicPr>
          <p:nvPr>
            <p:ph/>
          </p:nvPr>
        </p:nvPicPr>
        <p:blipFill>
          <a:blip r:embed="rId4" r:link="rId5">
            <a:extLst>
              <a:ext uri="{28A0092B-C50C-407E-A947-70E740481C1C}">
                <a14:useLocalDpi xmlns:a14="http://schemas.microsoft.com/office/drawing/2010/main" val="0"/>
              </a:ext>
            </a:extLst>
          </a:blip>
          <a:srcRect/>
          <a:stretch>
            <a:fillRect/>
          </a:stretch>
        </p:blipFill>
        <p:spPr>
          <a:xfrm>
            <a:off x="3886204" y="4648210"/>
            <a:ext cx="1766305" cy="1704975"/>
          </a:xfrm>
          <a:noFill/>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2" descr="http://farm3.static.flickr.com/2036/2200339623_a70cae3917_o.jpg"/>
          <p:cNvPicPr>
            <a:picLocks noChangeAspect="1" noChangeArrowheads="1"/>
          </p:cNvPicPr>
          <p:nvPr/>
        </p:nvPicPr>
        <p:blipFill>
          <a:blip r:embed="rId6" cstate="print"/>
          <a:srcRect l="18293" t="3160" r="7317"/>
          <a:stretch>
            <a:fillRect/>
          </a:stretch>
        </p:blipFill>
        <p:spPr bwMode="auto">
          <a:xfrm>
            <a:off x="6553200" y="4419610"/>
            <a:ext cx="2187944" cy="2017571"/>
          </a:xfrm>
          <a:prstGeom prst="rect">
            <a:avLst/>
          </a:prstGeom>
          <a:noFill/>
        </p:spPr>
      </p:pic>
    </p:spTree>
    <p:extLst>
      <p:ext uri="{BB962C8B-B14F-4D97-AF65-F5344CB8AC3E}">
        <p14:creationId xmlns:p14="http://schemas.microsoft.com/office/powerpoint/2010/main" val="36758542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1200" y="848852"/>
            <a:ext cx="4876800" cy="4876800"/>
          </a:xfrm>
        </p:spPr>
      </p:pic>
      <p:sp>
        <p:nvSpPr>
          <p:cNvPr id="3" name="Title 1"/>
          <p:cNvSpPr txBox="1">
            <a:spLocks/>
          </p:cNvSpPr>
          <p:nvPr/>
        </p:nvSpPr>
        <p:spPr>
          <a:xfrm>
            <a:off x="0" y="76200"/>
            <a:ext cx="9143999" cy="772652"/>
          </a:xfrm>
          <a:prstGeom prst="rect">
            <a:avLst/>
          </a:prstGeom>
        </p:spPr>
        <p:txBody>
          <a:bodyPr vert="horz" lIns="91440" tIns="45720" rIns="91440" bIns="45720" rtlCol="0" anchor="ctr">
            <a:normAutofit fontScale="90000" lnSpcReduction="20000"/>
          </a:bodyPr>
          <a:lstStyle>
            <a:lvl1pPr algn="ctr" defTabSz="812810" rtl="0" eaLnBrk="1" latinLnBrk="0" hangingPunct="1">
              <a:spcBef>
                <a:spcPct val="0"/>
              </a:spcBef>
              <a:buNone/>
              <a:defRPr sz="3911" kern="1200">
                <a:solidFill>
                  <a:schemeClr val="tx1"/>
                </a:solidFill>
                <a:latin typeface="+mj-lt"/>
                <a:ea typeface="+mj-ea"/>
                <a:cs typeface="+mj-cs"/>
              </a:defRPr>
            </a:lvl1pPr>
          </a:lstStyle>
          <a:p>
            <a:pPr fontAlgn="auto">
              <a:spcAft>
                <a:spcPts val="0"/>
              </a:spcAft>
            </a:pPr>
            <a:r>
              <a:rPr lang="en-US" sz="2800" b="1" dirty="0">
                <a:latin typeface="Arial" panose="020B0604020202020204" pitchFamily="34" charset="0"/>
                <a:cs typeface="Arial" panose="020B0604020202020204" pitchFamily="34" charset="0"/>
              </a:rPr>
              <a:t>COSMIC </a:t>
            </a:r>
            <a:r>
              <a:rPr lang="en-US" sz="2800" b="1" dirty="0" smtClean="0">
                <a:latin typeface="Arial" panose="020B0604020202020204" pitchFamily="34" charset="0"/>
                <a:cs typeface="Arial" panose="020B0604020202020204" pitchFamily="34" charset="0"/>
              </a:rPr>
              <a:t>Database: Proportion of Cancers that Could be Detectable with Increasing #’s Amplicons</a:t>
            </a:r>
            <a:endParaRPr lang="en-US" sz="2800" b="1" dirty="0">
              <a:latin typeface="Arial" panose="020B0604020202020204" pitchFamily="34" charset="0"/>
              <a:cs typeface="Arial" panose="020B0604020202020204" pitchFamily="34" charset="0"/>
            </a:endParaRPr>
          </a:p>
        </p:txBody>
      </p:sp>
      <p:sp>
        <p:nvSpPr>
          <p:cNvPr id="5" name="TextBox 4"/>
          <p:cNvSpPr txBox="1"/>
          <p:nvPr/>
        </p:nvSpPr>
        <p:spPr>
          <a:xfrm>
            <a:off x="533400" y="5867400"/>
            <a:ext cx="8382000" cy="858440"/>
          </a:xfrm>
          <a:prstGeom prst="rect">
            <a:avLst/>
          </a:prstGeom>
          <a:noFill/>
          <a:ln>
            <a:solidFill>
              <a:sysClr val="windowText" lastClr="000000"/>
            </a:solidFill>
          </a:ln>
        </p:spPr>
        <p:txBody>
          <a:bodyPr wrap="square" rtlCol="0">
            <a:spAutoFit/>
          </a:bodyPr>
          <a:lstStyle/>
          <a:p>
            <a:pPr marL="0" marR="0" lvl="0" indent="0" algn="ctr" defTabSz="812810" eaLnBrk="0" fontAlgn="auto" latinLnBrk="0" hangingPunct="0">
              <a:lnSpc>
                <a:spcPct val="100000"/>
              </a:lnSpc>
              <a:spcBef>
                <a:spcPts val="0"/>
              </a:spcBef>
              <a:spcAft>
                <a:spcPts val="0"/>
              </a:spcAft>
              <a:buClrTx/>
              <a:buSzTx/>
              <a:buFontTx/>
              <a:buNone/>
              <a:tabLst/>
              <a:defRPr/>
            </a:pPr>
            <a:r>
              <a:rPr lang="en-US" sz="2489" b="1" kern="0" dirty="0" smtClean="0"/>
              <a:t>Sensitivity Plateaus at ~ 60 Amplicons</a:t>
            </a:r>
          </a:p>
          <a:p>
            <a:pPr marL="0" marR="0" lvl="0" indent="0" algn="ctr" defTabSz="812810" eaLnBrk="0" fontAlgn="auto" latinLnBrk="0" hangingPunct="0">
              <a:lnSpc>
                <a:spcPct val="100000"/>
              </a:lnSpc>
              <a:spcBef>
                <a:spcPts val="0"/>
              </a:spcBef>
              <a:spcAft>
                <a:spcPts val="0"/>
              </a:spcAft>
              <a:buClrTx/>
              <a:buSzTx/>
              <a:buFontTx/>
              <a:buNone/>
              <a:tabLst/>
              <a:defRPr/>
            </a:pPr>
            <a:r>
              <a:rPr kumimoji="0" lang="en-US" sz="2489" b="1" i="0" u="none" strike="noStrike" kern="0" cap="none" spc="0" normalizeH="0" baseline="0" noProof="0" dirty="0" smtClean="0">
                <a:ln>
                  <a:noFill/>
                </a:ln>
                <a:effectLst/>
                <a:uLnTx/>
                <a:uFillTx/>
              </a:rPr>
              <a:t>Colored</a:t>
            </a:r>
            <a:r>
              <a:rPr kumimoji="0" lang="en-US" sz="2489" b="1" i="0" u="none" strike="noStrike" kern="0" cap="none" spc="0" normalizeH="0" noProof="0" dirty="0" smtClean="0">
                <a:ln>
                  <a:noFill/>
                </a:ln>
                <a:effectLst/>
                <a:uLnTx/>
                <a:uFillTx/>
              </a:rPr>
              <a:t> </a:t>
            </a:r>
            <a:r>
              <a:rPr kumimoji="0" lang="en-US" sz="2489" b="1" i="0" u="none" strike="noStrike" kern="0" cap="none" spc="0" normalizeH="0" baseline="0" noProof="0" dirty="0" smtClean="0">
                <a:ln>
                  <a:noFill/>
                </a:ln>
                <a:effectLst/>
                <a:uLnTx/>
                <a:uFillTx/>
              </a:rPr>
              <a:t>Dots are % Detectable with our Assay</a:t>
            </a:r>
          </a:p>
        </p:txBody>
      </p:sp>
    </p:spTree>
    <p:extLst>
      <p:ext uri="{BB962C8B-B14F-4D97-AF65-F5344CB8AC3E}">
        <p14:creationId xmlns:p14="http://schemas.microsoft.com/office/powerpoint/2010/main" val="14863783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0" y="685800"/>
            <a:ext cx="9144000" cy="10668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Protein Markers</a:t>
            </a:r>
            <a:endParaRPr kumimoji="0" lang="en-US" altLang="en-US" sz="5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171" name="Text Box 5"/>
          <p:cNvSpPr txBox="1">
            <a:spLocks noChangeArrowheads="1"/>
          </p:cNvSpPr>
          <p:nvPr/>
        </p:nvSpPr>
        <p:spPr bwMode="auto">
          <a:xfrm>
            <a:off x="457200" y="2362200"/>
            <a:ext cx="8458200"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98463" indent="-398463" algn="l" eaLnBrk="0" hangingPunct="0">
              <a:spcBef>
                <a:spcPct val="20000"/>
              </a:spcBef>
              <a:buChar char="•"/>
              <a:defRPr sz="3200">
                <a:solidFill>
                  <a:schemeClr val="tx1"/>
                </a:solidFill>
                <a:latin typeface="Times New Roman" panose="02020603050405020304" pitchFamily="18" charset="0"/>
              </a:defRPr>
            </a:lvl1pPr>
            <a:lvl2pPr marL="512763"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98463" marR="0" lvl="0" indent="-398463" algn="l" defTabSz="914400" rtl="0" eaLnBrk="1" fontAlgn="base" latinLnBrk="0" hangingPunct="1">
              <a:lnSpc>
                <a:spcPct val="100000"/>
              </a:lnSpc>
              <a:spcBef>
                <a:spcPct val="0"/>
              </a:spcBef>
              <a:spcAft>
                <a:spcPts val="1200"/>
              </a:spcAft>
              <a:buClrTx/>
              <a:buSzTx/>
              <a:buFontTx/>
              <a:buChar char="•"/>
              <a:tabLst/>
              <a:defRPr/>
            </a:pPr>
            <a:r>
              <a:rPr kumimoji="0" lang="en-US" altLang="en-US" sz="3400" b="0" i="0"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mn-cs"/>
              </a:rPr>
              <a:t>ctDNA</a:t>
            </a:r>
            <a:r>
              <a:rPr kumimoji="0" lang="en-US" altLang="en-US" sz="34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mn-cs"/>
              </a:rPr>
              <a:t> not sensitive</a:t>
            </a:r>
            <a:r>
              <a:rPr kumimoji="0" lang="en-US" altLang="en-US" sz="3400" b="0" i="0" u="none" strike="noStrike" kern="1200" cap="none" spc="0" normalizeH="0" noProof="0" dirty="0" smtClean="0">
                <a:ln>
                  <a:noFill/>
                </a:ln>
                <a:solidFill>
                  <a:srgbClr val="FFFF00"/>
                </a:solidFill>
                <a:effectLst/>
                <a:uLnTx/>
                <a:uFillTx/>
                <a:latin typeface="Arial" panose="020B0604020202020204" pitchFamily="34" charset="0"/>
                <a:ea typeface="+mn-ea"/>
                <a:cs typeface="+mn-cs"/>
              </a:rPr>
              <a:t> enough      proteins</a:t>
            </a:r>
            <a:endParaRPr kumimoji="0" lang="en-US" altLang="en-US" sz="34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a:p>
            <a:pPr marL="398463" marR="0" lvl="0" indent="-398463" algn="l" defTabSz="914400" rtl="0" eaLnBrk="1" fontAlgn="base" latinLnBrk="0" hangingPunct="1">
              <a:lnSpc>
                <a:spcPct val="100000"/>
              </a:lnSpc>
              <a:spcBef>
                <a:spcPct val="0"/>
              </a:spcBef>
              <a:spcAft>
                <a:spcPts val="1200"/>
              </a:spcAft>
              <a:buClrTx/>
              <a:buSzTx/>
              <a:buFontTx/>
              <a:buChar char="•"/>
              <a:tabLst/>
              <a:defRPr/>
            </a:pPr>
            <a:r>
              <a:rPr kumimoji="0" lang="en-US" altLang="en-US" sz="34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mn-cs"/>
              </a:rPr>
              <a:t>Looked for </a:t>
            </a:r>
            <a:r>
              <a:rPr kumimoji="0" lang="en-US" altLang="en-US" sz="3400" b="0" i="0"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mn-cs"/>
              </a:rPr>
              <a:t>sens</a:t>
            </a:r>
            <a:r>
              <a:rPr kumimoji="0" lang="en-US" altLang="en-US" sz="3400" b="0" i="0" u="none" strike="noStrike" kern="1200" cap="none" spc="0" normalizeH="0" noProof="0" dirty="0" smtClean="0">
                <a:ln>
                  <a:noFill/>
                </a:ln>
                <a:solidFill>
                  <a:srgbClr val="FFFF00"/>
                </a:solidFill>
                <a:effectLst/>
                <a:uLnTx/>
                <a:uFillTx/>
                <a:latin typeface="Arial" panose="020B0604020202020204" pitchFamily="34" charset="0"/>
                <a:ea typeface="+mn-ea"/>
                <a:cs typeface="+mn-cs"/>
              </a:rPr>
              <a:t> &gt;10%, spec &gt;99%</a:t>
            </a:r>
          </a:p>
          <a:p>
            <a:pPr marL="398463" marR="0" lvl="0" indent="-398463" algn="l" defTabSz="914400" rtl="0" eaLnBrk="1" fontAlgn="base" latinLnBrk="0" hangingPunct="1">
              <a:lnSpc>
                <a:spcPct val="100000"/>
              </a:lnSpc>
              <a:spcBef>
                <a:spcPct val="0"/>
              </a:spcBef>
              <a:spcAft>
                <a:spcPts val="1200"/>
              </a:spcAft>
              <a:buClrTx/>
              <a:buSzTx/>
              <a:buFontTx/>
              <a:buChar char="•"/>
              <a:tabLst/>
              <a:defRPr/>
            </a:pPr>
            <a:r>
              <a:rPr lang="en-US" altLang="en-US" sz="3400" baseline="0" dirty="0" smtClean="0">
                <a:solidFill>
                  <a:srgbClr val="FFFF00"/>
                </a:solidFill>
                <a:latin typeface="Arial" panose="020B0604020202020204" pitchFamily="34" charset="0"/>
              </a:rPr>
              <a:t>41</a:t>
            </a:r>
            <a:r>
              <a:rPr lang="en-US" altLang="en-US" sz="3400" dirty="0" smtClean="0">
                <a:solidFill>
                  <a:srgbClr val="FFFF00"/>
                </a:solidFill>
                <a:latin typeface="Arial" panose="020B0604020202020204" pitchFamily="34" charset="0"/>
              </a:rPr>
              <a:t> proteins evaluated, 39 reproducible</a:t>
            </a:r>
          </a:p>
          <a:p>
            <a:pPr marL="398463" marR="0" lvl="0" indent="-398463" algn="l" defTabSz="914400" rtl="0" eaLnBrk="1" fontAlgn="base" latinLnBrk="0" hangingPunct="1">
              <a:lnSpc>
                <a:spcPct val="100000"/>
              </a:lnSpc>
              <a:spcBef>
                <a:spcPct val="0"/>
              </a:spcBef>
              <a:spcAft>
                <a:spcPts val="1200"/>
              </a:spcAft>
              <a:buClrTx/>
              <a:buSzTx/>
              <a:buFontTx/>
              <a:buChar char="•"/>
              <a:tabLst/>
              <a:defRPr/>
            </a:pPr>
            <a:r>
              <a:rPr kumimoji="0" lang="en-US" altLang="en-US" sz="34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mn-cs"/>
              </a:rPr>
              <a:t>Eight</a:t>
            </a:r>
            <a:r>
              <a:rPr kumimoji="0" lang="en-US" altLang="en-US" sz="3400" b="0" i="0" u="none" strike="noStrike" kern="1200" cap="none" spc="0" normalizeH="0" noProof="0" dirty="0" smtClean="0">
                <a:ln>
                  <a:noFill/>
                </a:ln>
                <a:solidFill>
                  <a:srgbClr val="FFFF00"/>
                </a:solidFill>
                <a:effectLst/>
                <a:uLnTx/>
                <a:uFillTx/>
                <a:latin typeface="Arial" panose="020B0604020202020204" pitchFamily="34" charset="0"/>
                <a:ea typeface="+mn-ea"/>
                <a:cs typeface="+mn-cs"/>
              </a:rPr>
              <a:t> proteins useful</a:t>
            </a:r>
            <a:endParaRPr kumimoji="0" lang="en-US" altLang="en-US" sz="34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cxnSp>
        <p:nvCxnSpPr>
          <p:cNvPr id="5" name="Straight Arrow Connector 4"/>
          <p:cNvCxnSpPr/>
          <p:nvPr/>
        </p:nvCxnSpPr>
        <p:spPr bwMode="auto">
          <a:xfrm>
            <a:off x="6400800" y="2667000"/>
            <a:ext cx="457200" cy="0"/>
          </a:xfrm>
          <a:prstGeom prst="straightConnector1">
            <a:avLst/>
          </a:prstGeom>
          <a:solidFill>
            <a:schemeClr val="accent1"/>
          </a:solidFill>
          <a:ln w="571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67718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0" y="152400"/>
            <a:ext cx="9144000" cy="14478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smtClean="0">
                <a:ln>
                  <a:noFill/>
                </a:ln>
                <a:solidFill>
                  <a:srgbClr val="FFFFFF"/>
                </a:solidFill>
                <a:effectLst/>
                <a:uLnTx/>
                <a:uFillTx/>
                <a:latin typeface="Arial" panose="020B0604020202020204" pitchFamily="34" charset="0"/>
                <a:ea typeface="+mn-ea"/>
              </a:rPr>
              <a:t>Protein Markers Used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smtClean="0">
                <a:ln>
                  <a:noFill/>
                </a:ln>
                <a:solidFill>
                  <a:srgbClr val="FFFFFF"/>
                </a:solidFill>
                <a:effectLst/>
                <a:uLnTx/>
                <a:uFillTx/>
                <a:latin typeface="Arial" panose="020B0604020202020204" pitchFamily="34" charset="0"/>
                <a:ea typeface="+mn-ea"/>
              </a:rPr>
              <a:t> in </a:t>
            </a:r>
            <a:r>
              <a:rPr kumimoji="0" lang="en-US" altLang="en-US" sz="4000" b="0" i="0" u="none" strike="noStrike" kern="1200" cap="none" spc="0" normalizeH="0" baseline="0" noProof="0" dirty="0" err="1" smtClean="0">
                <a:ln>
                  <a:noFill/>
                </a:ln>
                <a:solidFill>
                  <a:srgbClr val="FFFFFF"/>
                </a:solidFill>
                <a:effectLst/>
                <a:uLnTx/>
                <a:uFillTx/>
                <a:latin typeface="Arial" panose="020B0604020202020204" pitchFamily="34" charset="0"/>
                <a:ea typeface="+mn-ea"/>
              </a:rPr>
              <a:t>CancerSEEK</a:t>
            </a:r>
            <a:r>
              <a:rPr kumimoji="0" lang="en-US" altLang="en-US" sz="4000" b="0" i="0" u="none" strike="noStrike" kern="1200" cap="none" spc="0" normalizeH="0" baseline="0" noProof="0" dirty="0" smtClean="0">
                <a:ln>
                  <a:noFill/>
                </a:ln>
                <a:solidFill>
                  <a:srgbClr val="FFFFFF"/>
                </a:solidFill>
                <a:effectLst/>
                <a:uLnTx/>
                <a:uFillTx/>
                <a:latin typeface="Arial" panose="020B0604020202020204" pitchFamily="34" charset="0"/>
                <a:ea typeface="+mn-ea"/>
              </a:rPr>
              <a:t> </a:t>
            </a:r>
            <a:endParaRPr kumimoji="0" lang="en-US" alt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171" name="Text Box 5"/>
          <p:cNvSpPr txBox="1">
            <a:spLocks noChangeArrowheads="1"/>
          </p:cNvSpPr>
          <p:nvPr/>
        </p:nvSpPr>
        <p:spPr bwMode="auto">
          <a:xfrm>
            <a:off x="2943748" y="1843628"/>
            <a:ext cx="2971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98463" indent="-398463" algn="l" eaLnBrk="0" hangingPunct="0">
              <a:spcBef>
                <a:spcPct val="20000"/>
              </a:spcBef>
              <a:buChar char="•"/>
              <a:defRPr sz="3200">
                <a:solidFill>
                  <a:schemeClr val="tx1"/>
                </a:solidFill>
                <a:latin typeface="Times New Roman" panose="02020603050405020304" pitchFamily="18" charset="0"/>
              </a:defRPr>
            </a:lvl1pPr>
            <a:lvl2pPr marL="512763"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ts val="0"/>
              </a:spcAft>
            </a:pPr>
            <a:r>
              <a:rPr lang="en-US" altLang="en-US" dirty="0" smtClean="0">
                <a:solidFill>
                  <a:srgbClr val="FFFF00"/>
                </a:solidFill>
                <a:latin typeface="Arial" panose="020B0604020202020204" pitchFamily="34" charset="0"/>
              </a:rPr>
              <a:t>CA-125</a:t>
            </a:r>
            <a:endParaRPr lang="en-US" altLang="en-US" dirty="0">
              <a:solidFill>
                <a:srgbClr val="FFFF00"/>
              </a:solidFill>
              <a:latin typeface="Arial" panose="020B0604020202020204" pitchFamily="34" charset="0"/>
            </a:endParaRPr>
          </a:p>
          <a:p>
            <a:pPr marL="398463" marR="0" lvl="0" indent="-398463" algn="l" defTabSz="914400" rtl="0" eaLnBrk="1" fontAlgn="base" latinLnBrk="0" hangingPunct="1">
              <a:lnSpc>
                <a:spcPct val="100000"/>
              </a:lnSpc>
              <a:spcBef>
                <a:spcPct val="0"/>
              </a:spcBef>
              <a:spcAft>
                <a:spcPts val="0"/>
              </a:spcAft>
              <a:buClrTx/>
              <a:buSzTx/>
              <a:buFontTx/>
              <a:buChar char="•"/>
              <a:tabLst/>
              <a:defRPr/>
            </a:pPr>
            <a:r>
              <a:rPr lang="en-US" altLang="en-US" dirty="0" smtClean="0">
                <a:solidFill>
                  <a:srgbClr val="FFFF00"/>
                </a:solidFill>
                <a:latin typeface="Arial" panose="020B0604020202020204" pitchFamily="34" charset="0"/>
              </a:rPr>
              <a:t>CA19-9</a:t>
            </a:r>
          </a:p>
          <a:p>
            <a:pPr eaLnBrk="1" hangingPunct="1">
              <a:spcBef>
                <a:spcPct val="0"/>
              </a:spcBef>
              <a:spcAft>
                <a:spcPts val="0"/>
              </a:spcAft>
            </a:pPr>
            <a:r>
              <a:rPr kumimoji="0" lang="en-US" altLang="en-US" b="0" i="0" u="none" strike="noStrike" kern="1200" cap="none" spc="0" normalizeH="0" baseline="0" noProof="0" dirty="0" smtClean="0">
                <a:ln>
                  <a:noFill/>
                </a:ln>
                <a:solidFill>
                  <a:srgbClr val="FFFF00"/>
                </a:solidFill>
                <a:effectLst/>
                <a:uLnTx/>
                <a:uFillTx/>
                <a:latin typeface="Arial" panose="020B0604020202020204" pitchFamily="34" charset="0"/>
              </a:rPr>
              <a:t>CEA</a:t>
            </a:r>
          </a:p>
        </p:txBody>
      </p:sp>
      <p:sp>
        <p:nvSpPr>
          <p:cNvPr id="5" name="Text Box 5"/>
          <p:cNvSpPr txBox="1">
            <a:spLocks noChangeArrowheads="1"/>
          </p:cNvSpPr>
          <p:nvPr/>
        </p:nvSpPr>
        <p:spPr bwMode="auto">
          <a:xfrm>
            <a:off x="2921976" y="3348415"/>
            <a:ext cx="408842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98463" indent="-398463" algn="l" eaLnBrk="0" hangingPunct="0">
              <a:spcBef>
                <a:spcPct val="20000"/>
              </a:spcBef>
              <a:buChar char="•"/>
              <a:defRPr sz="3200">
                <a:solidFill>
                  <a:schemeClr val="tx1"/>
                </a:solidFill>
                <a:latin typeface="Times New Roman" panose="02020603050405020304" pitchFamily="18" charset="0"/>
              </a:defRPr>
            </a:lvl1pPr>
            <a:lvl2pPr marL="512763"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ts val="0"/>
              </a:spcAft>
            </a:pPr>
            <a:r>
              <a:rPr lang="en-US" altLang="en-US" dirty="0" smtClean="0">
                <a:solidFill>
                  <a:srgbClr val="FFFF00"/>
                </a:solidFill>
                <a:latin typeface="Arial" panose="020B0604020202020204" pitchFamily="34" charset="0"/>
              </a:rPr>
              <a:t>HGF</a:t>
            </a:r>
            <a:endParaRPr lang="en-US" altLang="en-US" dirty="0">
              <a:solidFill>
                <a:srgbClr val="FFFF00"/>
              </a:solidFill>
              <a:latin typeface="Arial" panose="020B0604020202020204" pitchFamily="34" charset="0"/>
            </a:endParaRPr>
          </a:p>
          <a:p>
            <a:pPr lvl="0" eaLnBrk="1" hangingPunct="1">
              <a:spcBef>
                <a:spcPct val="0"/>
              </a:spcBef>
              <a:spcAft>
                <a:spcPts val="0"/>
              </a:spcAft>
              <a:defRPr/>
            </a:pPr>
            <a:r>
              <a:rPr lang="en-US" altLang="en-US" dirty="0" smtClean="0">
                <a:solidFill>
                  <a:srgbClr val="FFFF00"/>
                </a:solidFill>
                <a:latin typeface="Arial" panose="020B0604020202020204" pitchFamily="34" charset="0"/>
              </a:rPr>
              <a:t>Myeloperoxidase</a:t>
            </a:r>
          </a:p>
          <a:p>
            <a:pPr lvl="0" eaLnBrk="1" hangingPunct="1">
              <a:spcBef>
                <a:spcPct val="0"/>
              </a:spcBef>
              <a:spcAft>
                <a:spcPts val="0"/>
              </a:spcAft>
              <a:defRPr/>
            </a:pPr>
            <a:r>
              <a:rPr lang="en-US" altLang="en-US" dirty="0" smtClean="0">
                <a:solidFill>
                  <a:srgbClr val="FFFF00"/>
                </a:solidFill>
                <a:latin typeface="Arial" panose="020B0604020202020204" pitchFamily="34" charset="0"/>
              </a:rPr>
              <a:t>OPN</a:t>
            </a:r>
          </a:p>
          <a:p>
            <a:pPr lvl="0" eaLnBrk="1" hangingPunct="1">
              <a:spcBef>
                <a:spcPct val="0"/>
              </a:spcBef>
              <a:spcAft>
                <a:spcPts val="0"/>
              </a:spcAft>
              <a:defRPr/>
            </a:pPr>
            <a:r>
              <a:rPr lang="en-US" altLang="en-US" dirty="0" smtClean="0">
                <a:solidFill>
                  <a:srgbClr val="FFFF00"/>
                </a:solidFill>
                <a:latin typeface="Arial" panose="020B0604020202020204" pitchFamily="34" charset="0"/>
              </a:rPr>
              <a:t>Prolactin</a:t>
            </a:r>
            <a:endParaRPr lang="en-US" altLang="en-US" dirty="0">
              <a:solidFill>
                <a:srgbClr val="FFFF00"/>
              </a:solidFill>
              <a:latin typeface="Arial" panose="020B0604020202020204" pitchFamily="34" charset="0"/>
            </a:endParaRPr>
          </a:p>
        </p:txBody>
      </p:sp>
      <p:sp>
        <p:nvSpPr>
          <p:cNvPr id="6" name="Text Box 5"/>
          <p:cNvSpPr txBox="1">
            <a:spLocks noChangeArrowheads="1"/>
          </p:cNvSpPr>
          <p:nvPr/>
        </p:nvSpPr>
        <p:spPr bwMode="auto">
          <a:xfrm>
            <a:off x="2942073" y="5410518"/>
            <a:ext cx="3124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98463" indent="-398463" algn="l" eaLnBrk="0" hangingPunct="0">
              <a:spcBef>
                <a:spcPct val="20000"/>
              </a:spcBef>
              <a:buChar char="•"/>
              <a:defRPr sz="3200">
                <a:solidFill>
                  <a:schemeClr val="tx1"/>
                </a:solidFill>
                <a:latin typeface="Times New Roman" panose="02020603050405020304" pitchFamily="18" charset="0"/>
              </a:defRPr>
            </a:lvl1pPr>
            <a:lvl2pPr marL="512763"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ts val="0"/>
              </a:spcAft>
              <a:defRPr/>
            </a:pPr>
            <a:r>
              <a:rPr lang="en-US" altLang="en-US" dirty="0" smtClean="0">
                <a:solidFill>
                  <a:srgbClr val="FFFF00"/>
                </a:solidFill>
                <a:latin typeface="Arial" panose="020B0604020202020204" pitchFamily="34" charset="0"/>
              </a:rPr>
              <a:t>TIMP-1</a:t>
            </a:r>
            <a:endParaRPr lang="en-US" altLang="en-US" dirty="0">
              <a:solidFill>
                <a:srgbClr val="FFFF00"/>
              </a:solidFill>
              <a:latin typeface="Arial" panose="020B0604020202020204" pitchFamily="34" charset="0"/>
            </a:endParaRPr>
          </a:p>
        </p:txBody>
      </p:sp>
    </p:spTree>
    <p:extLst>
      <p:ext uri="{BB962C8B-B14F-4D97-AF65-F5344CB8AC3E}">
        <p14:creationId xmlns:p14="http://schemas.microsoft.com/office/powerpoint/2010/main" val="8158246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38DA52-F641-4556-968D-55B9B56150A0}"/>
              </a:ext>
            </a:extLst>
          </p:cNvPr>
          <p:cNvSpPr>
            <a:spLocks noGrp="1"/>
          </p:cNvSpPr>
          <p:nvPr>
            <p:ph type="title"/>
          </p:nvPr>
        </p:nvSpPr>
        <p:spPr>
          <a:xfrm>
            <a:off x="0" y="85725"/>
            <a:ext cx="9144000" cy="1250950"/>
          </a:xfrm>
        </p:spPr>
        <p:txBody>
          <a:bodyPr/>
          <a:lstStyle/>
          <a:p>
            <a:pPr algn="ctr"/>
            <a:r>
              <a:rPr lang="en-US" dirty="0" err="1" smtClean="0">
                <a:solidFill>
                  <a:schemeClr val="bg1"/>
                </a:solidFill>
                <a:latin typeface="Arial" panose="020B0604020202020204" pitchFamily="34" charset="0"/>
                <a:cs typeface="Arial" panose="020B0604020202020204" pitchFamily="34" charset="0"/>
              </a:rPr>
              <a:t>CancerSEEK</a:t>
            </a:r>
            <a:r>
              <a:rPr lang="en-US" dirty="0" smtClean="0">
                <a:solidFill>
                  <a:schemeClr val="bg1"/>
                </a:solidFill>
                <a:latin typeface="Arial" panose="020B0604020202020204" pitchFamily="34" charset="0"/>
                <a:cs typeface="Arial" panose="020B0604020202020204" pitchFamily="34" charset="0"/>
              </a:rPr>
              <a:t> Study</a:t>
            </a:r>
            <a:endParaRPr lang="en-US"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67BC7A65-B640-4B31-B4FD-7E689C2C2FEF}"/>
              </a:ext>
            </a:extLst>
          </p:cNvPr>
          <p:cNvSpPr>
            <a:spLocks noGrp="1"/>
          </p:cNvSpPr>
          <p:nvPr>
            <p:ph sz="half" idx="1"/>
          </p:nvPr>
        </p:nvSpPr>
        <p:spPr>
          <a:xfrm>
            <a:off x="381000" y="1600200"/>
            <a:ext cx="4191000" cy="5105400"/>
          </a:xfrm>
        </p:spPr>
        <p:txBody>
          <a:bodyPr/>
          <a:lstStyle/>
          <a:p>
            <a:r>
              <a:rPr lang="en-US" dirty="0">
                <a:latin typeface="Arial" panose="020B0604020202020204" pitchFamily="34" charset="0"/>
                <a:cs typeface="Arial" panose="020B0604020202020204" pitchFamily="34" charset="0"/>
              </a:rPr>
              <a:t>1,005 Cancer Patients</a:t>
            </a:r>
          </a:p>
          <a:p>
            <a:pPr lvl="1"/>
            <a:r>
              <a:rPr lang="en-US" dirty="0">
                <a:latin typeface="Arial" panose="020B0604020202020204" pitchFamily="34" charset="0"/>
                <a:cs typeface="Arial" panose="020B0604020202020204" pitchFamily="34" charset="0"/>
              </a:rPr>
              <a:t>209 Breast</a:t>
            </a:r>
          </a:p>
          <a:p>
            <a:pPr lvl="1"/>
            <a:r>
              <a:rPr lang="en-US" dirty="0">
                <a:latin typeface="Arial" panose="020B0604020202020204" pitchFamily="34" charset="0"/>
                <a:cs typeface="Arial" panose="020B0604020202020204" pitchFamily="34" charset="0"/>
              </a:rPr>
              <a:t>288 Colorectal</a:t>
            </a:r>
          </a:p>
          <a:p>
            <a:pPr lvl="1"/>
            <a:r>
              <a:rPr lang="en-US" dirty="0">
                <a:latin typeface="Arial" panose="020B0604020202020204" pitchFamily="34" charset="0"/>
                <a:cs typeface="Arial" panose="020B0604020202020204" pitchFamily="34" charset="0"/>
              </a:rPr>
              <a:t>45 Esophageal</a:t>
            </a:r>
          </a:p>
          <a:p>
            <a:pPr lvl="1"/>
            <a:r>
              <a:rPr lang="en-US" dirty="0">
                <a:latin typeface="Arial" panose="020B0604020202020204" pitchFamily="34" charset="0"/>
                <a:cs typeface="Arial" panose="020B0604020202020204" pitchFamily="34" charset="0"/>
              </a:rPr>
              <a:t>44 Liver</a:t>
            </a:r>
          </a:p>
          <a:p>
            <a:pPr lvl="1"/>
            <a:r>
              <a:rPr lang="en-US" dirty="0">
                <a:latin typeface="Arial" panose="020B0604020202020204" pitchFamily="34" charset="0"/>
                <a:cs typeface="Arial" panose="020B0604020202020204" pitchFamily="34" charset="0"/>
              </a:rPr>
              <a:t>104 Lung</a:t>
            </a:r>
          </a:p>
          <a:p>
            <a:pPr lvl="1"/>
            <a:r>
              <a:rPr lang="en-US" dirty="0">
                <a:latin typeface="Arial" panose="020B0604020202020204" pitchFamily="34" charset="0"/>
                <a:cs typeface="Arial" panose="020B0604020202020204" pitchFamily="34" charset="0"/>
              </a:rPr>
              <a:t>54 Ovarian</a:t>
            </a:r>
          </a:p>
          <a:p>
            <a:pPr lvl="1"/>
            <a:r>
              <a:rPr lang="en-US" dirty="0">
                <a:latin typeface="Arial" panose="020B0604020202020204" pitchFamily="34" charset="0"/>
                <a:cs typeface="Arial" panose="020B0604020202020204" pitchFamily="34" charset="0"/>
              </a:rPr>
              <a:t>93 Pancreatic</a:t>
            </a:r>
          </a:p>
          <a:p>
            <a:pPr lvl="1"/>
            <a:r>
              <a:rPr lang="en-US" dirty="0">
                <a:latin typeface="Arial" panose="020B0604020202020204" pitchFamily="34" charset="0"/>
                <a:cs typeface="Arial" panose="020B0604020202020204" pitchFamily="34" charset="0"/>
              </a:rPr>
              <a:t>68 </a:t>
            </a:r>
            <a:r>
              <a:rPr lang="en-US" dirty="0" smtClean="0">
                <a:latin typeface="Arial" panose="020B0604020202020204" pitchFamily="34" charset="0"/>
                <a:cs typeface="Arial" panose="020B0604020202020204" pitchFamily="34" charset="0"/>
              </a:rPr>
              <a:t>Stomach</a:t>
            </a:r>
          </a:p>
          <a:p>
            <a:pPr marL="457200" lvl="1"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812 Healthy Controls</a:t>
            </a:r>
          </a:p>
        </p:txBody>
      </p:sp>
      <p:sp>
        <p:nvSpPr>
          <p:cNvPr id="6" name="Content Placeholder 5">
            <a:extLst>
              <a:ext uri="{FF2B5EF4-FFF2-40B4-BE49-F238E27FC236}">
                <a16:creationId xmlns:a16="http://schemas.microsoft.com/office/drawing/2014/main" xmlns="" id="{C032E07A-87F6-49B3-AD84-1BA0DB26DA8E}"/>
              </a:ext>
            </a:extLst>
          </p:cNvPr>
          <p:cNvSpPr>
            <a:spLocks noGrp="1"/>
          </p:cNvSpPr>
          <p:nvPr>
            <p:ph sz="half" idx="2"/>
          </p:nvPr>
        </p:nvSpPr>
        <p:spPr>
          <a:xfrm>
            <a:off x="4533900" y="2438400"/>
            <a:ext cx="4343400" cy="2362200"/>
          </a:xfrm>
          <a:solidFill>
            <a:schemeClr val="bg1"/>
          </a:solidFill>
        </p:spPr>
        <p:txBody>
          <a:bodyPr>
            <a:noAutofit/>
          </a:bodyPr>
          <a:lstStyle/>
          <a:p>
            <a:r>
              <a:rPr lang="en-US" dirty="0" smtClean="0">
                <a:latin typeface="Arial" panose="020B0604020202020204" pitchFamily="34" charset="0"/>
                <a:cs typeface="Arial" panose="020B0604020202020204" pitchFamily="34" charset="0"/>
              </a:rPr>
              <a:t>No Distant Metastases</a:t>
            </a:r>
          </a:p>
          <a:p>
            <a:pPr lvl="1"/>
            <a:r>
              <a:rPr lang="en-US" sz="2000" dirty="0" smtClean="0">
                <a:latin typeface="Arial" panose="020B0604020202020204" pitchFamily="34" charset="0"/>
                <a:cs typeface="Arial" panose="020B0604020202020204" pitchFamily="34" charset="0"/>
              </a:rPr>
              <a:t>20</a:t>
            </a:r>
            <a:r>
              <a:rPr lang="en-US" sz="2000" dirty="0">
                <a:latin typeface="Arial" panose="020B0604020202020204" pitchFamily="34" charset="0"/>
                <a:cs typeface="Arial" panose="020B0604020202020204" pitchFamily="34" charset="0"/>
              </a:rPr>
              <a:t>% Stage I</a:t>
            </a:r>
          </a:p>
          <a:p>
            <a:pPr lvl="1"/>
            <a:r>
              <a:rPr lang="en-US" sz="2000" dirty="0" smtClean="0">
                <a:latin typeface="Arial" panose="020B0604020202020204" pitchFamily="34" charset="0"/>
                <a:cs typeface="Arial" panose="020B0604020202020204" pitchFamily="34" charset="0"/>
              </a:rPr>
              <a:t>49% </a:t>
            </a:r>
            <a:r>
              <a:rPr lang="en-US" sz="2000" dirty="0">
                <a:latin typeface="Arial" panose="020B0604020202020204" pitchFamily="34" charset="0"/>
                <a:cs typeface="Arial" panose="020B0604020202020204" pitchFamily="34" charset="0"/>
              </a:rPr>
              <a:t>Stage II</a:t>
            </a:r>
          </a:p>
          <a:p>
            <a:pPr lvl="1"/>
            <a:r>
              <a:rPr lang="en-US" sz="2000" dirty="0" smtClean="0">
                <a:latin typeface="Arial" panose="020B0604020202020204" pitchFamily="34" charset="0"/>
                <a:cs typeface="Arial" panose="020B0604020202020204" pitchFamily="34" charset="0"/>
              </a:rPr>
              <a:t>31% </a:t>
            </a:r>
            <a:r>
              <a:rPr lang="en-US" sz="2000" dirty="0">
                <a:latin typeface="Arial" panose="020B0604020202020204" pitchFamily="34" charset="0"/>
                <a:cs typeface="Arial" panose="020B0604020202020204" pitchFamily="34" charset="0"/>
              </a:rPr>
              <a:t>Stage </a:t>
            </a:r>
            <a:r>
              <a:rPr lang="en-US" sz="2000" dirty="0" smtClean="0">
                <a:latin typeface="Arial" panose="020B0604020202020204" pitchFamily="34" charset="0"/>
                <a:cs typeface="Arial" panose="020B0604020202020204" pitchFamily="34" charset="0"/>
              </a:rPr>
              <a:t>III</a:t>
            </a:r>
          </a:p>
          <a:p>
            <a:pPr lvl="1"/>
            <a:endParaRPr lang="en-US" sz="20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Median Age 64 years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71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0" y="685800"/>
            <a:ext cx="9144000" cy="10668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54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Statistical Analysis</a:t>
            </a:r>
            <a:endParaRPr kumimoji="0" lang="en-US" altLang="en-US" sz="5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171" name="Text Box 5"/>
          <p:cNvSpPr txBox="1">
            <a:spLocks noChangeArrowheads="1"/>
          </p:cNvSpPr>
          <p:nvPr/>
        </p:nvSpPr>
        <p:spPr bwMode="auto">
          <a:xfrm>
            <a:off x="457200" y="2362200"/>
            <a:ext cx="84582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98463" indent="-398463" algn="l" eaLnBrk="0" hangingPunct="0">
              <a:spcBef>
                <a:spcPct val="20000"/>
              </a:spcBef>
              <a:buChar char="•"/>
              <a:defRPr sz="3200">
                <a:solidFill>
                  <a:schemeClr val="tx1"/>
                </a:solidFill>
                <a:latin typeface="Times New Roman" panose="02020603050405020304" pitchFamily="18" charset="0"/>
              </a:defRPr>
            </a:lvl1pPr>
            <a:lvl2pPr marL="512763"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eaLnBrk="1" hangingPunct="1">
              <a:spcBef>
                <a:spcPct val="0"/>
              </a:spcBef>
              <a:spcAft>
                <a:spcPts val="1200"/>
              </a:spcAft>
            </a:pPr>
            <a:r>
              <a:rPr kumimoji="0" lang="en-US" altLang="en-US" sz="34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mn-cs"/>
              </a:rPr>
              <a:t>Logistic regression – to account for </a:t>
            </a:r>
            <a:r>
              <a:rPr lang="en-US" altLang="en-US" sz="3400" dirty="0" smtClean="0">
                <a:solidFill>
                  <a:srgbClr val="FFFF00"/>
                </a:solidFill>
                <a:latin typeface="Arial" panose="020B0604020202020204" pitchFamily="34" charset="0"/>
              </a:rPr>
              <a:t>mutation (omega score), </a:t>
            </a:r>
            <a:r>
              <a:rPr lang="en-US" altLang="en-US" sz="3400" dirty="0">
                <a:solidFill>
                  <a:srgbClr val="FFFF00"/>
                </a:solidFill>
                <a:latin typeface="Arial" panose="020B0604020202020204" pitchFamily="34" charset="0"/>
              </a:rPr>
              <a:t>and </a:t>
            </a:r>
            <a:r>
              <a:rPr kumimoji="0" lang="en-US" altLang="en-US" sz="34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mn-cs"/>
              </a:rPr>
              <a:t>protein biomarker data</a:t>
            </a:r>
            <a:endParaRPr kumimoji="0" lang="en-US" altLang="en-US" sz="34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a:p>
            <a:pPr marL="398463" marR="0" lvl="0" indent="-398463" algn="l" defTabSz="914400" rtl="0" eaLnBrk="1" fontAlgn="base" latinLnBrk="0" hangingPunct="1">
              <a:lnSpc>
                <a:spcPct val="100000"/>
              </a:lnSpc>
              <a:spcBef>
                <a:spcPct val="0"/>
              </a:spcBef>
              <a:spcAft>
                <a:spcPts val="1200"/>
              </a:spcAft>
              <a:buClrTx/>
              <a:buSzTx/>
              <a:buFontTx/>
              <a:buChar char="•"/>
              <a:tabLst/>
              <a:defRPr/>
            </a:pPr>
            <a:r>
              <a:rPr kumimoji="0" lang="en-US" altLang="en-US" sz="34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mn-cs"/>
              </a:rPr>
              <a:t>Validated via 10-fold cross validations</a:t>
            </a:r>
            <a:endParaRPr kumimoji="0" lang="en-US" altLang="en-US" sz="3400" b="0" i="0" u="none" strike="noStrike" kern="1200" cap="none" spc="0" normalizeH="0" noProof="0" dirty="0" smtClean="0">
              <a:ln>
                <a:noFill/>
              </a:ln>
              <a:solidFill>
                <a:srgbClr val="FFFF00"/>
              </a:solidFill>
              <a:effectLst/>
              <a:uLnTx/>
              <a:uFillTx/>
              <a:latin typeface="Arial" panose="020B0604020202020204" pitchFamily="34" charset="0"/>
              <a:ea typeface="+mn-ea"/>
              <a:cs typeface="+mn-cs"/>
            </a:endParaRPr>
          </a:p>
          <a:p>
            <a:pPr marL="398463" marR="0" lvl="0" indent="-398463" algn="l" defTabSz="914400" rtl="0" eaLnBrk="1" fontAlgn="base" latinLnBrk="0" hangingPunct="1">
              <a:lnSpc>
                <a:spcPct val="100000"/>
              </a:lnSpc>
              <a:spcBef>
                <a:spcPct val="0"/>
              </a:spcBef>
              <a:spcAft>
                <a:spcPts val="1200"/>
              </a:spcAft>
              <a:buClrTx/>
              <a:buSzTx/>
              <a:buFontTx/>
              <a:buChar char="•"/>
              <a:tabLst/>
              <a:defRPr/>
            </a:pPr>
            <a:r>
              <a:rPr lang="en-US" altLang="en-US" sz="3400" baseline="0" dirty="0" err="1" smtClean="0">
                <a:solidFill>
                  <a:srgbClr val="FFFF00"/>
                </a:solidFill>
                <a:latin typeface="Arial" panose="020B0604020202020204" pitchFamily="34" charset="0"/>
              </a:rPr>
              <a:t>ctDNA</a:t>
            </a:r>
            <a:r>
              <a:rPr lang="en-US" altLang="en-US" sz="3400" baseline="0" dirty="0" smtClean="0">
                <a:solidFill>
                  <a:srgbClr val="FFFF00"/>
                </a:solidFill>
                <a:latin typeface="Arial" panose="020B0604020202020204" pitchFamily="34" charset="0"/>
              </a:rPr>
              <a:t> was single</a:t>
            </a:r>
            <a:r>
              <a:rPr lang="en-US" altLang="en-US" sz="3400" dirty="0" smtClean="0">
                <a:solidFill>
                  <a:srgbClr val="FFFF00"/>
                </a:solidFill>
                <a:latin typeface="Arial" panose="020B0604020202020204" pitchFamily="34" charset="0"/>
              </a:rPr>
              <a:t> most informative marker</a:t>
            </a:r>
          </a:p>
        </p:txBody>
      </p:sp>
    </p:spTree>
    <p:extLst>
      <p:ext uri="{BB962C8B-B14F-4D97-AF65-F5344CB8AC3E}">
        <p14:creationId xmlns:p14="http://schemas.microsoft.com/office/powerpoint/2010/main" val="14593729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D9DEFC-5A38-4592-A091-03BED9A296E3}"/>
              </a:ext>
            </a:extLst>
          </p:cNvPr>
          <p:cNvSpPr>
            <a:spLocks noGrp="1"/>
          </p:cNvSpPr>
          <p:nvPr>
            <p:ph type="title"/>
          </p:nvPr>
        </p:nvSpPr>
        <p:spPr>
          <a:xfrm>
            <a:off x="-15910" y="100961"/>
            <a:ext cx="9144000" cy="1252728"/>
          </a:xfrm>
        </p:spPr>
        <p:txBody>
          <a:bodyPr/>
          <a:lstStyle/>
          <a:p>
            <a:pPr algn="ctr"/>
            <a:r>
              <a:rPr lang="en-US" dirty="0" err="1">
                <a:solidFill>
                  <a:schemeClr val="bg1"/>
                </a:solidFill>
              </a:rPr>
              <a:t>CancerSEEK</a:t>
            </a:r>
            <a:r>
              <a:rPr lang="en-US" dirty="0">
                <a:solidFill>
                  <a:schemeClr val="bg1"/>
                </a:solidFill>
              </a:rPr>
              <a:t> </a:t>
            </a:r>
            <a:r>
              <a:rPr lang="en-US" dirty="0" smtClean="0">
                <a:solidFill>
                  <a:schemeClr val="bg1"/>
                </a:solidFill>
              </a:rPr>
              <a:t>Sensitivity</a:t>
            </a:r>
            <a:endParaRPr lang="en-US" dirty="0"/>
          </a:p>
        </p:txBody>
      </p:sp>
      <p:pic>
        <p:nvPicPr>
          <p:cNvPr id="4" name="Content Placeholder 3">
            <a:extLst>
              <a:ext uri="{FF2B5EF4-FFF2-40B4-BE49-F238E27FC236}">
                <a16:creationId xmlns:a16="http://schemas.microsoft.com/office/drawing/2014/main" xmlns="" id="{C818CA05-7C1E-44D8-9C03-DFC534661372}"/>
              </a:ext>
            </a:extLst>
          </p:cNvPr>
          <p:cNvPicPr>
            <a:picLocks noGrp="1" noChangeAspect="1"/>
          </p:cNvPicPr>
          <p:nvPr>
            <p:ph idx="1"/>
          </p:nvPr>
        </p:nvPicPr>
        <p:blipFill>
          <a:blip r:embed="rId3"/>
          <a:stretch>
            <a:fillRect/>
          </a:stretch>
        </p:blipFill>
        <p:spPr>
          <a:xfrm>
            <a:off x="628650" y="2021009"/>
            <a:ext cx="7886700" cy="3960569"/>
          </a:xfrm>
          <a:prstGeom prst="rect">
            <a:avLst/>
          </a:prstGeom>
        </p:spPr>
      </p:pic>
      <p:sp>
        <p:nvSpPr>
          <p:cNvPr id="7" name="TextBox 6"/>
          <p:cNvSpPr txBox="1"/>
          <p:nvPr/>
        </p:nvSpPr>
        <p:spPr>
          <a:xfrm>
            <a:off x="1676400" y="5796912"/>
            <a:ext cx="762000" cy="338554"/>
          </a:xfrm>
          <a:prstGeom prst="rect">
            <a:avLst/>
          </a:prstGeom>
          <a:solidFill>
            <a:schemeClr val="bg1"/>
          </a:solid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orbel"/>
                <a:ea typeface="+mn-ea"/>
                <a:cs typeface="+mn-cs"/>
              </a:rPr>
              <a:t>Ovary</a:t>
            </a: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p:txBody>
      </p:sp>
      <p:sp>
        <p:nvSpPr>
          <p:cNvPr id="8" name="TextBox 7"/>
          <p:cNvSpPr txBox="1"/>
          <p:nvPr/>
        </p:nvSpPr>
        <p:spPr>
          <a:xfrm>
            <a:off x="2530978" y="5796912"/>
            <a:ext cx="762000" cy="338554"/>
          </a:xfrm>
          <a:prstGeom prst="rect">
            <a:avLst/>
          </a:prstGeom>
          <a:solidFill>
            <a:schemeClr val="bg1"/>
          </a:solid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orbel"/>
                <a:ea typeface="+mn-ea"/>
                <a:cs typeface="+mn-cs"/>
              </a:rPr>
              <a:t>Liver</a:t>
            </a: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p:txBody>
      </p:sp>
      <p:sp>
        <p:nvSpPr>
          <p:cNvPr id="12" name="TextBox 11"/>
          <p:cNvSpPr txBox="1"/>
          <p:nvPr/>
        </p:nvSpPr>
        <p:spPr>
          <a:xfrm>
            <a:off x="5933401" y="5796912"/>
            <a:ext cx="713255" cy="338554"/>
          </a:xfrm>
          <a:prstGeom prst="rect">
            <a:avLst/>
          </a:prstGeom>
          <a:solidFill>
            <a:schemeClr val="bg1"/>
          </a:solid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orbel"/>
                <a:ea typeface="+mn-ea"/>
                <a:cs typeface="+mn-cs"/>
              </a:rPr>
              <a:t>Colon</a:t>
            </a: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p:txBody>
      </p:sp>
      <p:sp>
        <p:nvSpPr>
          <p:cNvPr id="13" name="TextBox 12"/>
          <p:cNvSpPr txBox="1"/>
          <p:nvPr/>
        </p:nvSpPr>
        <p:spPr>
          <a:xfrm>
            <a:off x="6751212" y="5796912"/>
            <a:ext cx="713255" cy="338554"/>
          </a:xfrm>
          <a:prstGeom prst="rect">
            <a:avLst/>
          </a:prstGeom>
          <a:solidFill>
            <a:schemeClr val="bg1"/>
          </a:solid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orbel"/>
                <a:ea typeface="+mn-ea"/>
                <a:cs typeface="+mn-cs"/>
              </a:rPr>
              <a:t>Lung</a:t>
            </a: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p:txBody>
      </p:sp>
      <p:sp>
        <p:nvSpPr>
          <p:cNvPr id="14" name="TextBox 13"/>
          <p:cNvSpPr txBox="1"/>
          <p:nvPr/>
        </p:nvSpPr>
        <p:spPr>
          <a:xfrm>
            <a:off x="7575844" y="5796912"/>
            <a:ext cx="775496" cy="338554"/>
          </a:xfrm>
          <a:prstGeom prst="rect">
            <a:avLst/>
          </a:prstGeom>
          <a:solidFill>
            <a:schemeClr val="bg1"/>
          </a:solid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orbel"/>
                <a:ea typeface="+mn-ea"/>
                <a:cs typeface="+mn-cs"/>
              </a:rPr>
              <a:t>Breast</a:t>
            </a:r>
          </a:p>
        </p:txBody>
      </p:sp>
      <p:sp>
        <p:nvSpPr>
          <p:cNvPr id="10" name="TextBox 9"/>
          <p:cNvSpPr txBox="1"/>
          <p:nvPr/>
        </p:nvSpPr>
        <p:spPr>
          <a:xfrm>
            <a:off x="4091366" y="5796912"/>
            <a:ext cx="1014033" cy="338554"/>
          </a:xfrm>
          <a:prstGeom prst="rect">
            <a:avLst/>
          </a:prstGeom>
          <a:solidFill>
            <a:schemeClr val="bg1"/>
          </a:solid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orbel"/>
                <a:ea typeface="+mn-ea"/>
                <a:cs typeface="+mn-cs"/>
              </a:rPr>
              <a:t>Pancreas</a:t>
            </a: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p:txBody>
      </p:sp>
      <p:sp>
        <p:nvSpPr>
          <p:cNvPr id="9" name="TextBox 8"/>
          <p:cNvSpPr txBox="1"/>
          <p:nvPr/>
        </p:nvSpPr>
        <p:spPr>
          <a:xfrm>
            <a:off x="3217656" y="5796912"/>
            <a:ext cx="977573" cy="338554"/>
          </a:xfrm>
          <a:prstGeom prst="rect">
            <a:avLst/>
          </a:prstGeom>
          <a:solidFill>
            <a:schemeClr val="bg1"/>
          </a:solid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orbel"/>
                <a:ea typeface="+mn-ea"/>
                <a:cs typeface="+mn-cs"/>
              </a:rPr>
              <a:t>Stomach</a:t>
            </a: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p:txBody>
      </p:sp>
      <p:sp>
        <p:nvSpPr>
          <p:cNvPr id="11" name="TextBox 10"/>
          <p:cNvSpPr txBox="1"/>
          <p:nvPr/>
        </p:nvSpPr>
        <p:spPr>
          <a:xfrm>
            <a:off x="5106689" y="5796912"/>
            <a:ext cx="684511" cy="338554"/>
          </a:xfrm>
          <a:prstGeom prst="rect">
            <a:avLst/>
          </a:prstGeom>
          <a:solidFill>
            <a:schemeClr val="bg1"/>
          </a:solidFill>
          <a:ln>
            <a:no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smtClean="0">
                <a:ln>
                  <a:noFill/>
                </a:ln>
                <a:solidFill>
                  <a:prstClr val="black"/>
                </a:solidFill>
                <a:effectLst/>
                <a:uLnTx/>
                <a:uFillTx/>
                <a:latin typeface="Corbel"/>
                <a:ea typeface="+mn-ea"/>
                <a:cs typeface="+mn-cs"/>
              </a:rPr>
              <a:t>Eso</a:t>
            </a: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p:txBody>
      </p:sp>
      <p:sp>
        <p:nvSpPr>
          <p:cNvPr id="16" name="TextBox 15"/>
          <p:cNvSpPr txBox="1"/>
          <p:nvPr/>
        </p:nvSpPr>
        <p:spPr>
          <a:xfrm>
            <a:off x="628650" y="3124200"/>
            <a:ext cx="7924800" cy="1200329"/>
          </a:xfrm>
          <a:prstGeom prst="rect">
            <a:avLst/>
          </a:prstGeom>
          <a:solidFill>
            <a:schemeClr val="accent1"/>
          </a:solid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70% Median Sensitivity (p &lt; 10</a:t>
            </a:r>
            <a:r>
              <a:rPr kumimoji="0" lang="en-US" sz="24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-96</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one-sided binominal)</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&gt;99% Specificity (7 of 812 Healthy Controls)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Range (33% to 98%)</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5" name="Group 14"/>
          <p:cNvGrpSpPr/>
          <p:nvPr/>
        </p:nvGrpSpPr>
        <p:grpSpPr>
          <a:xfrm>
            <a:off x="1600200" y="1523354"/>
            <a:ext cx="4263903" cy="4725046"/>
            <a:chOff x="1600200" y="1523354"/>
            <a:chExt cx="4263903" cy="4725046"/>
          </a:xfrm>
        </p:grpSpPr>
        <p:sp>
          <p:nvSpPr>
            <p:cNvPr id="3" name="TextBox 2"/>
            <p:cNvSpPr txBox="1"/>
            <p:nvPr/>
          </p:nvSpPr>
          <p:spPr>
            <a:xfrm>
              <a:off x="2590800" y="1523354"/>
              <a:ext cx="2057399"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69% to 98% </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1600200" y="1981200"/>
              <a:ext cx="4263903" cy="42672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grpSp>
    </p:spTree>
    <p:extLst>
      <p:ext uri="{BB962C8B-B14F-4D97-AF65-F5344CB8AC3E}">
        <p14:creationId xmlns:p14="http://schemas.microsoft.com/office/powerpoint/2010/main" val="6651986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76400" y="0"/>
            <a:ext cx="5425561" cy="5833688"/>
          </a:xfrm>
          <a:prstGeom prst="rect">
            <a:avLst/>
          </a:prstGeom>
        </p:spPr>
      </p:pic>
      <p:sp>
        <p:nvSpPr>
          <p:cNvPr id="4" name="TextBox 3"/>
          <p:cNvSpPr txBox="1"/>
          <p:nvPr/>
        </p:nvSpPr>
        <p:spPr>
          <a:xfrm>
            <a:off x="533400" y="5799139"/>
            <a:ext cx="8382000" cy="858440"/>
          </a:xfrm>
          <a:prstGeom prst="rect">
            <a:avLst/>
          </a:prstGeom>
          <a:noFill/>
          <a:ln>
            <a:solidFill>
              <a:sysClr val="windowText" lastClr="000000"/>
            </a:solidFill>
          </a:ln>
        </p:spPr>
        <p:txBody>
          <a:bodyPr wrap="square" rtlCol="0">
            <a:spAutoFit/>
          </a:bodyPr>
          <a:lstStyle/>
          <a:p>
            <a:pPr marL="0" marR="0" lvl="0" indent="0" algn="ctr" defTabSz="812810" eaLnBrk="0" fontAlgn="auto" latinLnBrk="0" hangingPunct="0">
              <a:lnSpc>
                <a:spcPct val="100000"/>
              </a:lnSpc>
              <a:spcBef>
                <a:spcPts val="0"/>
              </a:spcBef>
              <a:spcAft>
                <a:spcPts val="0"/>
              </a:spcAft>
              <a:buClrTx/>
              <a:buSzTx/>
              <a:buFontTx/>
              <a:buNone/>
              <a:tabLst/>
              <a:defRPr/>
            </a:pPr>
            <a:r>
              <a:rPr lang="en-US" sz="2489" b="1" kern="0" dirty="0" smtClean="0"/>
              <a:t>62% (red point) average performance</a:t>
            </a:r>
          </a:p>
          <a:p>
            <a:pPr marL="0" marR="0" lvl="0" indent="0" algn="ctr" defTabSz="812810" eaLnBrk="0" fontAlgn="auto" latinLnBrk="0" hangingPunct="0">
              <a:lnSpc>
                <a:spcPct val="100000"/>
              </a:lnSpc>
              <a:spcBef>
                <a:spcPts val="0"/>
              </a:spcBef>
              <a:spcAft>
                <a:spcPts val="0"/>
              </a:spcAft>
              <a:buClrTx/>
              <a:buSzTx/>
              <a:buFontTx/>
              <a:buNone/>
              <a:tabLst/>
              <a:defRPr/>
            </a:pPr>
            <a:r>
              <a:rPr lang="en-US" sz="2489" b="1" kern="0" dirty="0" smtClean="0"/>
              <a:t> at &gt;99% specificity</a:t>
            </a:r>
          </a:p>
        </p:txBody>
      </p:sp>
    </p:spTree>
    <p:extLst>
      <p:ext uri="{BB962C8B-B14F-4D97-AF65-F5344CB8AC3E}">
        <p14:creationId xmlns:p14="http://schemas.microsoft.com/office/powerpoint/2010/main" val="19610670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767D6F-7323-46EE-9740-012222B12DEF}"/>
              </a:ext>
            </a:extLst>
          </p:cNvPr>
          <p:cNvSpPr>
            <a:spLocks noGrp="1"/>
          </p:cNvSpPr>
          <p:nvPr>
            <p:ph type="title"/>
          </p:nvPr>
        </p:nvSpPr>
        <p:spPr/>
        <p:txBody>
          <a:bodyPr/>
          <a:lstStyle/>
          <a:p>
            <a:pPr algn="ctr"/>
            <a:r>
              <a:rPr lang="en-US" dirty="0" err="1">
                <a:solidFill>
                  <a:schemeClr val="bg1"/>
                </a:solidFill>
              </a:rPr>
              <a:t>CancerSEEK</a:t>
            </a:r>
            <a:r>
              <a:rPr lang="en-US" dirty="0">
                <a:solidFill>
                  <a:schemeClr val="bg1"/>
                </a:solidFill>
              </a:rPr>
              <a:t> </a:t>
            </a:r>
            <a:r>
              <a:rPr lang="en-US" dirty="0" smtClean="0">
                <a:solidFill>
                  <a:schemeClr val="bg1"/>
                </a:solidFill>
              </a:rPr>
              <a:t>Sensitivity by Stage</a:t>
            </a:r>
            <a:endParaRPr lang="en-US" dirty="0">
              <a:solidFill>
                <a:schemeClr val="bg1"/>
              </a:solidFill>
            </a:endParaRPr>
          </a:p>
        </p:txBody>
      </p:sp>
      <p:pic>
        <p:nvPicPr>
          <p:cNvPr id="4" name="Content Placeholder 3">
            <a:extLst>
              <a:ext uri="{FF2B5EF4-FFF2-40B4-BE49-F238E27FC236}">
                <a16:creationId xmlns:a16="http://schemas.microsoft.com/office/drawing/2014/main" xmlns="" id="{818E0433-04EA-40BE-9508-99CE8BD9319B}"/>
              </a:ext>
            </a:extLst>
          </p:cNvPr>
          <p:cNvPicPr>
            <a:picLocks noGrp="1" noChangeAspect="1"/>
          </p:cNvPicPr>
          <p:nvPr>
            <p:ph idx="1"/>
          </p:nvPr>
        </p:nvPicPr>
        <p:blipFill>
          <a:blip r:embed="rId3"/>
          <a:stretch>
            <a:fillRect/>
          </a:stretch>
        </p:blipFill>
        <p:spPr>
          <a:xfrm>
            <a:off x="2384920" y="1825625"/>
            <a:ext cx="4374159" cy="4351338"/>
          </a:xfrm>
          <a:prstGeom prst="rect">
            <a:avLst/>
          </a:prstGeom>
        </p:spPr>
      </p:pic>
      <p:sp>
        <p:nvSpPr>
          <p:cNvPr id="9" name="TextBox 8"/>
          <p:cNvSpPr txBox="1"/>
          <p:nvPr/>
        </p:nvSpPr>
        <p:spPr>
          <a:xfrm>
            <a:off x="5791200" y="3352800"/>
            <a:ext cx="685800" cy="369332"/>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78%</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4754241" y="3611292"/>
            <a:ext cx="685800" cy="369332"/>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73%</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3733800" y="4688791"/>
            <a:ext cx="685800" cy="369332"/>
          </a:xfrm>
          <a:prstGeom prst="rect">
            <a:avLst/>
          </a:prstGeom>
          <a:solidFill>
            <a:schemeClr val="bg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43%</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1898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152400"/>
            <a:ext cx="9144000" cy="11430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Tissue Confirmation</a:t>
            </a:r>
            <a:endParaRPr kumimoji="0" lang="en-US" altLang="en-US" sz="48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99" name="Text Box 5"/>
          <p:cNvSpPr txBox="1">
            <a:spLocks noChangeArrowheads="1"/>
          </p:cNvSpPr>
          <p:nvPr/>
        </p:nvSpPr>
        <p:spPr bwMode="auto">
          <a:xfrm>
            <a:off x="228600" y="2590800"/>
            <a:ext cx="86868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4813" indent="-404813" algn="l" eaLnBrk="0" hangingPunct="0">
              <a:spcBef>
                <a:spcPct val="20000"/>
              </a:spcBef>
              <a:buChar char="•"/>
              <a:defRPr sz="3200">
                <a:solidFill>
                  <a:schemeClr val="tx1"/>
                </a:solidFill>
                <a:latin typeface="Times New Roman" panose="02020603050405020304" pitchFamily="18" charset="0"/>
              </a:defRPr>
            </a:lvl1pPr>
            <a:lvl2pPr marL="519113"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04813" marR="0" lvl="0" indent="-404813" algn="l" defTabSz="914400" rtl="0" eaLnBrk="1" fontAlgn="base" latinLnBrk="0" hangingPunct="1">
              <a:lnSpc>
                <a:spcPct val="100000"/>
              </a:lnSpc>
              <a:spcBef>
                <a:spcPct val="50000"/>
              </a:spcBef>
              <a:spcAft>
                <a:spcPct val="0"/>
              </a:spcAft>
              <a:buClrTx/>
              <a:buSzTx/>
              <a:buFontTx/>
              <a:buChar char="•"/>
              <a:tabLst/>
              <a:defRPr/>
            </a:pPr>
            <a:r>
              <a:rPr kumimoji="0" lang="en-US" altLang="en-US" sz="36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mn-cs"/>
              </a:rPr>
              <a:t>Mutation in plasma identical to mutation in tumor in 138/153 (90%)</a:t>
            </a:r>
          </a:p>
          <a:p>
            <a:pPr marL="404813" marR="0" lvl="0" indent="-404813" algn="l" defTabSz="914400" rtl="0" eaLnBrk="1" fontAlgn="base" latinLnBrk="0" hangingPunct="1">
              <a:lnSpc>
                <a:spcPct val="100000"/>
              </a:lnSpc>
              <a:spcBef>
                <a:spcPct val="50000"/>
              </a:spcBef>
              <a:spcAft>
                <a:spcPct val="0"/>
              </a:spcAft>
              <a:buClrTx/>
              <a:buSzTx/>
              <a:buFontTx/>
              <a:buChar char="•"/>
              <a:tabLst/>
              <a:defRPr/>
            </a:pPr>
            <a:r>
              <a:rPr kumimoji="0" lang="en-US" altLang="en-US" sz="36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Concordance between plasma and tumor:</a:t>
            </a:r>
            <a:r>
              <a:rPr kumimoji="0" lang="en-US" altLang="en-US" sz="3600" b="0" i="0" u="none" strike="noStrike" kern="1200" cap="none" spc="0" normalizeH="0" noProof="0" dirty="0" smtClean="0">
                <a:ln>
                  <a:noFill/>
                </a:ln>
                <a:solidFill>
                  <a:srgbClr val="FFFF00"/>
                </a:solidFill>
                <a:effectLst/>
                <a:uLnTx/>
                <a:uFillTx/>
                <a:latin typeface="Arial" panose="020B0604020202020204" pitchFamily="34" charset="0"/>
                <a:ea typeface="+mn-ea"/>
                <a:cs typeface="Arial" panose="020B0604020202020204" pitchFamily="34" charset="0"/>
              </a:rPr>
              <a:t> p</a:t>
            </a:r>
            <a:r>
              <a:rPr kumimoji="0" lang="en-US" altLang="en-US" sz="36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resent in all tumor types – ranging from 100% in ovarian/pancreas to 82% in stomach</a:t>
            </a:r>
          </a:p>
        </p:txBody>
      </p:sp>
      <p:sp>
        <p:nvSpPr>
          <p:cNvPr id="4100" name="TextBox 3"/>
          <p:cNvSpPr txBox="1">
            <a:spLocks noChangeArrowheads="1"/>
          </p:cNvSpPr>
          <p:nvPr/>
        </p:nvSpPr>
        <p:spPr bwMode="auto">
          <a:xfrm>
            <a:off x="569913" y="1600200"/>
            <a:ext cx="1905000" cy="646113"/>
          </a:xfrm>
          <a:prstGeom prst="rect">
            <a:avLst/>
          </a:prstGeom>
          <a:solidFill>
            <a:schemeClr val="bg2"/>
          </a:solidFill>
          <a:ln>
            <a:no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N=153</a:t>
            </a:r>
          </a:p>
        </p:txBody>
      </p:sp>
    </p:spTree>
    <p:extLst>
      <p:ext uri="{BB962C8B-B14F-4D97-AF65-F5344CB8AC3E}">
        <p14:creationId xmlns:p14="http://schemas.microsoft.com/office/powerpoint/2010/main" val="33201514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535BE6-4A93-4E9B-B245-23F313859585}"/>
              </a:ext>
            </a:extLst>
          </p:cNvPr>
          <p:cNvSpPr>
            <a:spLocks noGrp="1"/>
          </p:cNvSpPr>
          <p:nvPr>
            <p:ph type="title"/>
          </p:nvPr>
        </p:nvSpPr>
        <p:spPr>
          <a:xfrm>
            <a:off x="0" y="155448"/>
            <a:ext cx="9144000" cy="1252728"/>
          </a:xfrm>
        </p:spPr>
        <p:txBody>
          <a:bodyPr>
            <a:normAutofit/>
          </a:bodyPr>
          <a:lstStyle/>
          <a:p>
            <a:pPr algn="ctr"/>
            <a:r>
              <a:rPr lang="en-US" dirty="0">
                <a:solidFill>
                  <a:schemeClr val="bg1"/>
                </a:solidFill>
              </a:rPr>
              <a:t>Positive </a:t>
            </a:r>
            <a:r>
              <a:rPr lang="en-US" dirty="0" smtClean="0">
                <a:solidFill>
                  <a:schemeClr val="bg1"/>
                </a:solidFill>
              </a:rPr>
              <a:t>Test - Now What?</a:t>
            </a:r>
            <a:endParaRPr lang="en-US" dirty="0">
              <a:solidFill>
                <a:schemeClr val="bg1"/>
              </a:solidFill>
            </a:endParaRPr>
          </a:p>
        </p:txBody>
      </p:sp>
      <p:pic>
        <p:nvPicPr>
          <p:cNvPr id="5" name="Content Placeholder 4">
            <a:extLst>
              <a:ext uri="{FF2B5EF4-FFF2-40B4-BE49-F238E27FC236}">
                <a16:creationId xmlns:a16="http://schemas.microsoft.com/office/drawing/2014/main" xmlns="" id="{59482FFD-7335-43B3-91FE-0D9EEDB8F59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85913" y="1825625"/>
            <a:ext cx="6572173" cy="4351338"/>
          </a:xfrm>
        </p:spPr>
      </p:pic>
      <p:sp>
        <p:nvSpPr>
          <p:cNvPr id="3" name="Rectangle 2"/>
          <p:cNvSpPr/>
          <p:nvPr/>
        </p:nvSpPr>
        <p:spPr>
          <a:xfrm>
            <a:off x="6858000" y="4191000"/>
            <a:ext cx="533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6" name="TextBox 5"/>
          <p:cNvSpPr txBox="1"/>
          <p:nvPr/>
        </p:nvSpPr>
        <p:spPr>
          <a:xfrm>
            <a:off x="5867400" y="4705290"/>
            <a:ext cx="762000" cy="400110"/>
          </a:xfrm>
          <a:prstGeom prst="rect">
            <a:avLst/>
          </a:prstGeom>
          <a:solidFill>
            <a:schemeClr val="bg1"/>
          </a:solidFill>
          <a:ln w="28575">
            <a:solidFill>
              <a:schemeClr val="accent6"/>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orbel"/>
                <a:ea typeface="+mn-ea"/>
                <a:cs typeface="+mn-cs"/>
              </a:rPr>
              <a:t>YES</a:t>
            </a: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3228914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228600"/>
            <a:ext cx="9144000" cy="9144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800" dirty="0" err="1" smtClean="0">
                <a:latin typeface="Arial" panose="020B0604020202020204" pitchFamily="34" charset="0"/>
              </a:rPr>
              <a:t>ctDNA</a:t>
            </a:r>
            <a:r>
              <a:rPr lang="en-US" altLang="en-US" sz="4800" dirty="0" smtClean="0">
                <a:latin typeface="Arial" panose="020B0604020202020204" pitchFamily="34" charset="0"/>
              </a:rPr>
              <a:t>: Liquid Biopsy </a:t>
            </a:r>
            <a:endParaRPr lang="en-US" altLang="en-US" sz="4800" dirty="0">
              <a:latin typeface="Arial" panose="020B0604020202020204" pitchFamily="34" charset="0"/>
              <a:cs typeface="Arial" panose="020B0604020202020204" pitchFamily="34" charset="0"/>
            </a:endParaRPr>
          </a:p>
        </p:txBody>
      </p:sp>
      <p:sp>
        <p:nvSpPr>
          <p:cNvPr id="3075" name="Text Box 5"/>
          <p:cNvSpPr txBox="1">
            <a:spLocks noChangeArrowheads="1"/>
          </p:cNvSpPr>
          <p:nvPr/>
        </p:nvSpPr>
        <p:spPr bwMode="auto">
          <a:xfrm>
            <a:off x="381000" y="1181100"/>
            <a:ext cx="8572500"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98463" indent="-398463" algn="l" eaLnBrk="0" hangingPunct="0">
              <a:spcBef>
                <a:spcPct val="20000"/>
              </a:spcBef>
              <a:buChar char="•"/>
              <a:defRPr sz="3200">
                <a:solidFill>
                  <a:schemeClr val="tx1"/>
                </a:solidFill>
                <a:latin typeface="Times New Roman" panose="02020603050405020304" pitchFamily="18" charset="0"/>
              </a:defRPr>
            </a:lvl1pPr>
            <a:lvl2pPr marL="512763"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04813" indent="-404813" eaLnBrk="1" hangingPunct="1">
              <a:spcBef>
                <a:spcPct val="0"/>
              </a:spcBef>
              <a:spcAft>
                <a:spcPts val="1200"/>
              </a:spcAft>
              <a:tabLst>
                <a:tab pos="627063" algn="l"/>
              </a:tabLst>
            </a:pPr>
            <a:r>
              <a:rPr lang="en-US" altLang="en-US" dirty="0" smtClean="0">
                <a:solidFill>
                  <a:schemeClr val="tx2"/>
                </a:solidFill>
                <a:latin typeface="Arial" panose="020B0604020202020204" pitchFamily="34" charset="0"/>
              </a:rPr>
              <a:t>As cancer </a:t>
            </a:r>
            <a:r>
              <a:rPr lang="en-US" altLang="en-US" dirty="0">
                <a:solidFill>
                  <a:schemeClr val="tx2"/>
                </a:solidFill>
                <a:latin typeface="Arial" panose="020B0604020202020204" pitchFamily="34" charset="0"/>
              </a:rPr>
              <a:t>cells turn over, release </a:t>
            </a:r>
            <a:r>
              <a:rPr lang="en-US" altLang="en-US" dirty="0" smtClean="0">
                <a:solidFill>
                  <a:schemeClr val="tx2"/>
                </a:solidFill>
                <a:latin typeface="Arial" panose="020B0604020202020204" pitchFamily="34" charset="0"/>
              </a:rPr>
              <a:t>mutant DNA into adjacent media</a:t>
            </a:r>
          </a:p>
          <a:p>
            <a:pPr marL="404813" indent="-404813" eaLnBrk="1" hangingPunct="1">
              <a:spcBef>
                <a:spcPct val="0"/>
              </a:spcBef>
              <a:spcAft>
                <a:spcPts val="1200"/>
              </a:spcAft>
              <a:tabLst>
                <a:tab pos="627063" algn="l"/>
              </a:tabLst>
            </a:pPr>
            <a:r>
              <a:rPr lang="en-US" altLang="en-US" dirty="0" smtClean="0">
                <a:solidFill>
                  <a:schemeClr val="tx2"/>
                </a:solidFill>
                <a:latin typeface="Arial" panose="020B0604020202020204" pitchFamily="34" charset="0"/>
              </a:rPr>
              <a:t>Blood, stool, urine, pancreatic juice, cysts, cervical mucous, CSF, saliva, bronchial, etc.</a:t>
            </a:r>
            <a:endParaRPr lang="en-US" altLang="en-US" dirty="0">
              <a:solidFill>
                <a:schemeClr val="tx2"/>
              </a:solidFill>
              <a:latin typeface="Arial" panose="020B0604020202020204" pitchFamily="34" charset="0"/>
            </a:endParaRPr>
          </a:p>
          <a:p>
            <a:pPr eaLnBrk="1" hangingPunct="1">
              <a:spcBef>
                <a:spcPct val="0"/>
              </a:spcBef>
              <a:spcAft>
                <a:spcPts val="1200"/>
              </a:spcAft>
              <a:tabLst>
                <a:tab pos="633413" algn="l"/>
                <a:tab pos="690563" algn="l"/>
              </a:tabLst>
            </a:pPr>
            <a:r>
              <a:rPr lang="en-US" altLang="en-US" dirty="0" smtClean="0">
                <a:solidFill>
                  <a:schemeClr val="tx2"/>
                </a:solidFill>
                <a:latin typeface="Arial" panose="020B0604020202020204" pitchFamily="34" charset="0"/>
              </a:rPr>
              <a:t>Mutant </a:t>
            </a:r>
            <a:r>
              <a:rPr lang="en-US" altLang="en-US" dirty="0">
                <a:solidFill>
                  <a:schemeClr val="tx2"/>
                </a:solidFill>
                <a:latin typeface="Arial" panose="020B0604020202020204" pitchFamily="34" charset="0"/>
              </a:rPr>
              <a:t>DNA – </a:t>
            </a:r>
            <a:r>
              <a:rPr lang="en-US" altLang="en-US" dirty="0" smtClean="0">
                <a:solidFill>
                  <a:schemeClr val="tx2"/>
                </a:solidFill>
                <a:latin typeface="Arial" panose="020B0604020202020204" pitchFamily="34" charset="0"/>
              </a:rPr>
              <a:t>somatic 	mutations within driver </a:t>
            </a:r>
            <a:r>
              <a:rPr lang="en-US" altLang="en-US" dirty="0">
                <a:solidFill>
                  <a:schemeClr val="tx2"/>
                </a:solidFill>
                <a:latin typeface="Arial" panose="020B0604020202020204" pitchFamily="34" charset="0"/>
              </a:rPr>
              <a:t>genes that are </a:t>
            </a:r>
            <a:r>
              <a:rPr lang="en-US" altLang="en-US" dirty="0" smtClean="0">
                <a:solidFill>
                  <a:schemeClr val="tx2"/>
                </a:solidFill>
                <a:latin typeface="Arial" panose="020B0604020202020204" pitchFamily="34" charset="0"/>
              </a:rPr>
              <a:t>responsible </a:t>
            </a:r>
            <a:r>
              <a:rPr lang="en-US" altLang="en-US" dirty="0">
                <a:solidFill>
                  <a:schemeClr val="tx2"/>
                </a:solidFill>
                <a:latin typeface="Arial" panose="020B0604020202020204" pitchFamily="34" charset="0"/>
              </a:rPr>
              <a:t>for </a:t>
            </a:r>
            <a:r>
              <a:rPr lang="en-US" altLang="en-US" dirty="0" smtClean="0">
                <a:solidFill>
                  <a:schemeClr val="tx2"/>
                </a:solidFill>
                <a:latin typeface="Arial" panose="020B0604020202020204" pitchFamily="34" charset="0"/>
              </a:rPr>
              <a:t>clonal </a:t>
            </a:r>
            <a:r>
              <a:rPr lang="en-US" altLang="en-US" dirty="0">
                <a:solidFill>
                  <a:schemeClr val="tx2"/>
                </a:solidFill>
                <a:latin typeface="Arial" panose="020B0604020202020204" pitchFamily="34" charset="0"/>
              </a:rPr>
              <a:t>growth</a:t>
            </a:r>
          </a:p>
          <a:p>
            <a:pPr eaLnBrk="1" hangingPunct="1">
              <a:spcBef>
                <a:spcPct val="0"/>
              </a:spcBef>
              <a:tabLst>
                <a:tab pos="627063" algn="l"/>
              </a:tabLst>
            </a:pPr>
            <a:r>
              <a:rPr lang="en-US" altLang="en-US" dirty="0">
                <a:solidFill>
                  <a:schemeClr val="tx2"/>
                </a:solidFill>
                <a:latin typeface="Arial" panose="020B0604020202020204" pitchFamily="34" charset="0"/>
              </a:rPr>
              <a:t>N</a:t>
            </a:r>
            <a:r>
              <a:rPr lang="en-US" altLang="en-US" dirty="0" smtClean="0">
                <a:solidFill>
                  <a:schemeClr val="tx2"/>
                </a:solidFill>
                <a:latin typeface="Arial" panose="020B0604020202020204" pitchFamily="34" charset="0"/>
              </a:rPr>
              <a:t>ormal </a:t>
            </a:r>
            <a:r>
              <a:rPr lang="en-US" altLang="en-US" dirty="0">
                <a:solidFill>
                  <a:schemeClr val="tx2"/>
                </a:solidFill>
                <a:latin typeface="Arial" panose="020B0604020202020204" pitchFamily="34" charset="0"/>
              </a:rPr>
              <a:t>cells do </a:t>
            </a:r>
            <a:r>
              <a:rPr lang="en-US" altLang="en-US" dirty="0" smtClean="0">
                <a:solidFill>
                  <a:schemeClr val="tx2"/>
                </a:solidFill>
                <a:latin typeface="Arial" panose="020B0604020202020204" pitchFamily="34" charset="0"/>
              </a:rPr>
              <a:t>not </a:t>
            </a:r>
            <a:r>
              <a:rPr lang="en-US" altLang="en-US" dirty="0">
                <a:solidFill>
                  <a:schemeClr val="tx2"/>
                </a:solidFill>
                <a:latin typeface="Arial" panose="020B0604020202020204" pitchFamily="34" charset="0"/>
              </a:rPr>
              <a:t>clonally expand, rarely harbor </a:t>
            </a:r>
            <a:r>
              <a:rPr lang="en-US" altLang="en-US" dirty="0" smtClean="0">
                <a:solidFill>
                  <a:schemeClr val="tx2"/>
                </a:solidFill>
                <a:latin typeface="Arial" panose="020B0604020202020204" pitchFamily="34" charset="0"/>
              </a:rPr>
              <a:t>these </a:t>
            </a:r>
            <a:r>
              <a:rPr lang="en-US" altLang="en-US" dirty="0">
                <a:solidFill>
                  <a:schemeClr val="tx2"/>
                </a:solidFill>
                <a:latin typeface="Arial" panose="020B0604020202020204" pitchFamily="34" charset="0"/>
              </a:rPr>
              <a:t>somatic </a:t>
            </a:r>
            <a:r>
              <a:rPr lang="en-US" altLang="en-US" dirty="0" smtClean="0">
                <a:solidFill>
                  <a:schemeClr val="tx2"/>
                </a:solidFill>
                <a:latin typeface="Arial" panose="020B0604020202020204" pitchFamily="34" charset="0"/>
              </a:rPr>
              <a:t>mutations, and not in this concentration – exquisite specificity</a:t>
            </a:r>
            <a:endParaRPr lang="en-US" altLang="en-US" dirty="0">
              <a:solidFill>
                <a:schemeClr val="tx2"/>
              </a:solidFill>
              <a:latin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8190965-E76A-403D-9434-EF570B1A635A}"/>
              </a:ext>
            </a:extLst>
          </p:cNvPr>
          <p:cNvSpPr>
            <a:spLocks noGrp="1"/>
          </p:cNvSpPr>
          <p:nvPr>
            <p:ph type="title"/>
          </p:nvPr>
        </p:nvSpPr>
        <p:spPr/>
        <p:txBody>
          <a:bodyPr/>
          <a:lstStyle/>
          <a:p>
            <a:pPr algn="ctr"/>
            <a:r>
              <a:rPr lang="en-US" dirty="0" err="1" smtClean="0">
                <a:solidFill>
                  <a:schemeClr val="bg1"/>
                </a:solidFill>
              </a:rPr>
              <a:t>CancerSEEK</a:t>
            </a:r>
            <a:r>
              <a:rPr lang="en-US" dirty="0" smtClean="0">
                <a:solidFill>
                  <a:schemeClr val="bg1"/>
                </a:solidFill>
              </a:rPr>
              <a:t>: Site of Origin</a:t>
            </a:r>
            <a:endParaRPr lang="en-US" dirty="0">
              <a:solidFill>
                <a:schemeClr val="bg1"/>
              </a:solidFill>
            </a:endParaRPr>
          </a:p>
        </p:txBody>
      </p:sp>
      <p:sp>
        <p:nvSpPr>
          <p:cNvPr id="5" name="Content Placeholder 4">
            <a:extLst>
              <a:ext uri="{FF2B5EF4-FFF2-40B4-BE49-F238E27FC236}">
                <a16:creationId xmlns:a16="http://schemas.microsoft.com/office/drawing/2014/main" xmlns="" id="{9F672E16-0635-41BB-9C53-E730941248EB}"/>
              </a:ext>
            </a:extLst>
          </p:cNvPr>
          <p:cNvSpPr>
            <a:spLocks noGrp="1"/>
          </p:cNvSpPr>
          <p:nvPr>
            <p:ph sz="half" idx="1"/>
          </p:nvPr>
        </p:nvSpPr>
        <p:spPr>
          <a:xfrm>
            <a:off x="228600" y="1600200"/>
            <a:ext cx="7391400" cy="4623816"/>
          </a:xfrm>
        </p:spPr>
        <p:txBody>
          <a:bodyPr/>
          <a:lstStyle/>
          <a:p>
            <a:r>
              <a:rPr lang="en-US" sz="3600" dirty="0" smtClean="0"/>
              <a:t>Machine Learning (Random Forest) N=626</a:t>
            </a:r>
            <a:endParaRPr lang="en-US" sz="3600" dirty="0"/>
          </a:p>
          <a:p>
            <a:pPr lvl="1"/>
            <a:r>
              <a:rPr lang="en-US" sz="3200" dirty="0" err="1"/>
              <a:t>ctDNA</a:t>
            </a:r>
            <a:r>
              <a:rPr lang="en-US" sz="3200" dirty="0"/>
              <a:t> data (gene level)</a:t>
            </a:r>
          </a:p>
          <a:p>
            <a:pPr lvl="1"/>
            <a:r>
              <a:rPr lang="en-US" sz="3200" dirty="0"/>
              <a:t>Protein </a:t>
            </a:r>
            <a:r>
              <a:rPr lang="en-US" sz="3200" dirty="0" smtClean="0"/>
              <a:t>data </a:t>
            </a:r>
          </a:p>
          <a:p>
            <a:pPr lvl="1"/>
            <a:r>
              <a:rPr lang="en-US" sz="3200" dirty="0" smtClean="0"/>
              <a:t>Gender</a:t>
            </a:r>
            <a:endParaRPr lang="en-US" sz="3200" dirty="0"/>
          </a:p>
        </p:txBody>
      </p:sp>
      <p:pic>
        <p:nvPicPr>
          <p:cNvPr id="13" name="Picture 2" descr="https://www.kdnuggets.com/wp-content/uploads/rand-forest-1.jpg">
            <a:extLst>
              <a:ext uri="{FF2B5EF4-FFF2-40B4-BE49-F238E27FC236}">
                <a16:creationId xmlns:a16="http://schemas.microsoft.com/office/drawing/2014/main" xmlns="" id="{886BC4C5-B16C-446A-BD85-7021D960519F}"/>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951" t="12335" r="1707" b="7015"/>
          <a:stretch/>
        </p:blipFill>
        <p:spPr bwMode="auto">
          <a:xfrm>
            <a:off x="3803959" y="3492494"/>
            <a:ext cx="5117704" cy="321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6049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52400"/>
            <a:ext cx="6680239" cy="6570642"/>
          </a:xfrm>
          <a:prstGeom prst="rect">
            <a:avLst/>
          </a:prstGeom>
        </p:spPr>
      </p:pic>
      <p:sp>
        <p:nvSpPr>
          <p:cNvPr id="3" name="TextBox 2"/>
          <p:cNvSpPr txBox="1"/>
          <p:nvPr/>
        </p:nvSpPr>
        <p:spPr>
          <a:xfrm>
            <a:off x="3124200" y="2590800"/>
            <a:ext cx="5772188" cy="1384995"/>
          </a:xfrm>
          <a:prstGeom prst="rect">
            <a:avLst/>
          </a:prstGeom>
          <a:solidFill>
            <a:schemeClr val="accent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Top Prediction was correct in a median of </a:t>
            </a:r>
            <a:r>
              <a:rPr kumimoji="0" lang="en-US" sz="28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63%</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of the cases.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 &lt; 10</a:t>
            </a:r>
            <a:r>
              <a:rPr kumimoji="0" lang="en-US" sz="28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-47 </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one-sided binomial test)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2655867" y="4343400"/>
            <a:ext cx="6457988" cy="1384995"/>
          </a:xfrm>
          <a:prstGeom prst="rect">
            <a:avLst/>
          </a:prstGeom>
          <a:solidFill>
            <a:schemeClr val="accent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Top 2 Prediction identified the site in a median of </a:t>
            </a:r>
            <a:r>
              <a:rPr kumimoji="0" lang="en-US" sz="28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83%</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of the cases.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 &lt; 10</a:t>
            </a:r>
            <a:r>
              <a:rPr kumimoji="0" lang="en-US" sz="28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-77 </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one-sided binomial test)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80136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34400" cy="1252728"/>
          </a:xfrm>
        </p:spPr>
        <p:txBody>
          <a:bodyPr>
            <a:normAutofit/>
          </a:bodyPr>
          <a:lstStyle/>
          <a:p>
            <a:pPr algn="ctr"/>
            <a:r>
              <a:rPr lang="en-US" dirty="0" smtClean="0">
                <a:solidFill>
                  <a:schemeClr val="bg1"/>
                </a:solidFill>
              </a:rPr>
              <a:t>Limitations</a:t>
            </a:r>
            <a:endParaRPr lang="en-US" dirty="0">
              <a:solidFill>
                <a:schemeClr val="bg1"/>
              </a:solidFill>
            </a:endParaRPr>
          </a:p>
        </p:txBody>
      </p:sp>
      <p:sp>
        <p:nvSpPr>
          <p:cNvPr id="3" name="Content Placeholder 2"/>
          <p:cNvSpPr>
            <a:spLocks noGrp="1"/>
          </p:cNvSpPr>
          <p:nvPr>
            <p:ph idx="1"/>
          </p:nvPr>
        </p:nvSpPr>
        <p:spPr>
          <a:xfrm>
            <a:off x="76200" y="1524000"/>
            <a:ext cx="8839200" cy="5083175"/>
          </a:xfrm>
        </p:spPr>
        <p:txBody>
          <a:bodyPr/>
          <a:lstStyle/>
          <a:p>
            <a:r>
              <a:rPr lang="en-US" dirty="0" smtClean="0"/>
              <a:t>Most patients in this study were </a:t>
            </a:r>
            <a:r>
              <a:rPr lang="en-US" dirty="0"/>
              <a:t>diagnosed on the basis of </a:t>
            </a:r>
            <a:r>
              <a:rPr lang="en-US" dirty="0" smtClean="0"/>
              <a:t>symptomatic disease.</a:t>
            </a:r>
          </a:p>
          <a:p>
            <a:r>
              <a:rPr lang="en-US" dirty="0" smtClean="0"/>
              <a:t>Controls for this study were </a:t>
            </a:r>
            <a:r>
              <a:rPr lang="en-US" dirty="0"/>
              <a:t>limited to healthy </a:t>
            </a:r>
            <a:r>
              <a:rPr lang="en-US" dirty="0" smtClean="0"/>
              <a:t>individuals.</a:t>
            </a:r>
          </a:p>
          <a:p>
            <a:r>
              <a:rPr lang="en-US" dirty="0" smtClean="0"/>
              <a:t>Ten-fold </a:t>
            </a:r>
            <a:r>
              <a:rPr lang="en-US" dirty="0"/>
              <a:t>cross-validation </a:t>
            </a:r>
            <a:r>
              <a:rPr lang="en-US" dirty="0" smtClean="0"/>
              <a:t>was used for developing the algorithms  - not separate validation cohort.</a:t>
            </a:r>
          </a:p>
          <a:p>
            <a:r>
              <a:rPr lang="en-US" dirty="0" smtClean="0"/>
              <a:t>The </a:t>
            </a:r>
            <a:r>
              <a:rPr lang="en-US" dirty="0"/>
              <a:t>proportion of cancers </a:t>
            </a:r>
            <a:r>
              <a:rPr lang="en-US" dirty="0" smtClean="0"/>
              <a:t>types was not </a:t>
            </a:r>
            <a:r>
              <a:rPr lang="en-US" dirty="0"/>
              <a:t>representative of those in the United </a:t>
            </a:r>
            <a:r>
              <a:rPr lang="en-US" dirty="0" smtClean="0"/>
              <a:t>States.</a:t>
            </a:r>
          </a:p>
          <a:p>
            <a:r>
              <a:rPr lang="en-US" dirty="0"/>
              <a:t> </a:t>
            </a:r>
            <a:r>
              <a:rPr lang="en-US" dirty="0" smtClean="0"/>
              <a:t>Establishing  </a:t>
            </a:r>
            <a:r>
              <a:rPr lang="en-US" dirty="0"/>
              <a:t>the clinical utility of </a:t>
            </a:r>
            <a:r>
              <a:rPr lang="en-US" dirty="0" smtClean="0"/>
              <a:t> </a:t>
            </a:r>
            <a:r>
              <a:rPr lang="en-US" dirty="0" err="1" smtClean="0"/>
              <a:t>CancerSEEK</a:t>
            </a:r>
            <a:r>
              <a:rPr lang="en-US" dirty="0" smtClean="0"/>
              <a:t> will require multiple prospective studies.</a:t>
            </a:r>
            <a:endParaRPr lang="en-US" dirty="0"/>
          </a:p>
        </p:txBody>
      </p:sp>
    </p:spTree>
    <p:extLst>
      <p:ext uri="{BB962C8B-B14F-4D97-AF65-F5344CB8AC3E}">
        <p14:creationId xmlns:p14="http://schemas.microsoft.com/office/powerpoint/2010/main" val="19486284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752600"/>
            <a:ext cx="7162800" cy="3323987"/>
          </a:xfrm>
          <a:prstGeom prst="rect">
            <a:avLst/>
          </a:prstGeom>
          <a:solidFill>
            <a:schemeClr val="bg2"/>
          </a:solidFill>
        </p:spPr>
        <p:txBody>
          <a:bodyPr wrap="square" rtlCol="0">
            <a:spAutoFit/>
          </a:bodyPr>
          <a:lstStyle/>
          <a:p>
            <a:pPr algn="ctr">
              <a:spcAft>
                <a:spcPts val="1200"/>
              </a:spcAft>
            </a:pPr>
            <a:r>
              <a:rPr lang="en-US" sz="4000" dirty="0" smtClean="0"/>
              <a:t>August 8, 2018: </a:t>
            </a:r>
          </a:p>
          <a:p>
            <a:pPr algn="ctr"/>
            <a:r>
              <a:rPr lang="en-US" sz="4000" dirty="0" err="1" smtClean="0"/>
              <a:t>PapGene</a:t>
            </a:r>
            <a:r>
              <a:rPr lang="en-US" sz="4000" dirty="0"/>
              <a:t> announced </a:t>
            </a:r>
            <a:r>
              <a:rPr lang="en-US" sz="4000" dirty="0" err="1"/>
              <a:t>CancerSEEK</a:t>
            </a:r>
            <a:r>
              <a:rPr lang="en-US" sz="4000" dirty="0"/>
              <a:t> </a:t>
            </a:r>
            <a:r>
              <a:rPr lang="en-US" sz="4000" dirty="0" smtClean="0"/>
              <a:t>received</a:t>
            </a:r>
          </a:p>
          <a:p>
            <a:pPr algn="ctr"/>
            <a:r>
              <a:rPr lang="en-US" sz="4000" dirty="0" smtClean="0"/>
              <a:t> FDA Breakthrough Device Designation </a:t>
            </a:r>
            <a:endParaRPr lang="en-US" sz="4000" dirty="0"/>
          </a:p>
        </p:txBody>
      </p:sp>
    </p:spTree>
    <p:extLst>
      <p:ext uri="{BB962C8B-B14F-4D97-AF65-F5344CB8AC3E}">
        <p14:creationId xmlns:p14="http://schemas.microsoft.com/office/powerpoint/2010/main" val="273628347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1" y="533400"/>
            <a:ext cx="9108439" cy="10668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smtClean="0">
                <a:ln>
                  <a:noFill/>
                </a:ln>
                <a:solidFill>
                  <a:srgbClr val="FFFFFF"/>
                </a:solidFill>
                <a:effectLst/>
                <a:uLnTx/>
                <a:uFillTx/>
                <a:latin typeface="Arial" panose="020B0604020202020204" pitchFamily="34" charset="0"/>
                <a:ea typeface="+mn-ea"/>
              </a:rPr>
              <a:t>Advanced Adenoma Supplement</a:t>
            </a:r>
            <a:endParaRPr kumimoji="0" lang="en-US" altLang="en-US" sz="4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171" name="Text Box 5"/>
          <p:cNvSpPr txBox="1">
            <a:spLocks noChangeArrowheads="1"/>
          </p:cNvSpPr>
          <p:nvPr/>
        </p:nvSpPr>
        <p:spPr bwMode="auto">
          <a:xfrm>
            <a:off x="381000" y="2209800"/>
            <a:ext cx="84582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98463" indent="-398463" algn="l" eaLnBrk="0" hangingPunct="0">
              <a:spcBef>
                <a:spcPct val="20000"/>
              </a:spcBef>
              <a:buChar char="•"/>
              <a:defRPr sz="3200">
                <a:solidFill>
                  <a:schemeClr val="tx1"/>
                </a:solidFill>
                <a:latin typeface="Times New Roman" panose="02020603050405020304" pitchFamily="18" charset="0"/>
              </a:defRPr>
            </a:lvl1pPr>
            <a:lvl2pPr marL="512763"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eaLnBrk="1" hangingPunct="1">
              <a:spcBef>
                <a:spcPct val="0"/>
              </a:spcBef>
              <a:spcAft>
                <a:spcPts val="1200"/>
              </a:spcAft>
            </a:pPr>
            <a:r>
              <a:rPr kumimoji="0" lang="en-US" altLang="en-US" sz="34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mn-cs"/>
              </a:rPr>
              <a:t>≈ 40 advanced adenomas, blood drawn prior</a:t>
            </a:r>
            <a:r>
              <a:rPr kumimoji="0" lang="en-US" altLang="en-US" sz="3400" b="0" i="0" u="none" strike="noStrike" kern="1200" cap="none" spc="0" normalizeH="0" noProof="0" dirty="0" smtClean="0">
                <a:ln>
                  <a:noFill/>
                </a:ln>
                <a:solidFill>
                  <a:srgbClr val="FFFF00"/>
                </a:solidFill>
                <a:effectLst/>
                <a:uLnTx/>
                <a:uFillTx/>
                <a:latin typeface="Arial" panose="020B0604020202020204" pitchFamily="34" charset="0"/>
                <a:ea typeface="+mn-ea"/>
                <a:cs typeface="+mn-cs"/>
              </a:rPr>
              <a:t> to resection (large volume plasma)</a:t>
            </a:r>
            <a:endParaRPr kumimoji="0" lang="en-US" altLang="en-US" sz="34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a:p>
            <a:pPr marL="398463" marR="0" lvl="0" indent="-398463" algn="l" defTabSz="914400" rtl="0" eaLnBrk="1" fontAlgn="base" latinLnBrk="0" hangingPunct="1">
              <a:lnSpc>
                <a:spcPct val="100000"/>
              </a:lnSpc>
              <a:spcBef>
                <a:spcPct val="0"/>
              </a:spcBef>
              <a:spcAft>
                <a:spcPts val="1200"/>
              </a:spcAft>
              <a:buClrTx/>
              <a:buSzTx/>
              <a:buFontTx/>
              <a:buChar char="•"/>
              <a:tabLst/>
              <a:defRPr/>
            </a:pPr>
            <a:r>
              <a:rPr lang="en-US" altLang="en-US" sz="3400" dirty="0" smtClean="0">
                <a:solidFill>
                  <a:srgbClr val="FFFF00"/>
                </a:solidFill>
                <a:latin typeface="Arial" panose="020B0604020202020204" pitchFamily="34" charset="0"/>
              </a:rPr>
              <a:t>DNA from adenoma isolated, mutations identified</a:t>
            </a:r>
            <a:endParaRPr kumimoji="0" lang="en-US" altLang="en-US" sz="3400" b="0" i="0" u="none" strike="noStrike" kern="1200" cap="none" spc="0" normalizeH="0" noProof="0" dirty="0" smtClean="0">
              <a:ln>
                <a:noFill/>
              </a:ln>
              <a:solidFill>
                <a:srgbClr val="FFFF00"/>
              </a:solidFill>
              <a:effectLst/>
              <a:uLnTx/>
              <a:uFillTx/>
              <a:latin typeface="Arial" panose="020B0604020202020204" pitchFamily="34" charset="0"/>
              <a:ea typeface="+mn-ea"/>
              <a:cs typeface="+mn-cs"/>
            </a:endParaRPr>
          </a:p>
          <a:p>
            <a:pPr marL="398463" marR="0" lvl="0" indent="-398463" algn="l" defTabSz="914400" rtl="0" eaLnBrk="1" fontAlgn="base" latinLnBrk="0" hangingPunct="1">
              <a:lnSpc>
                <a:spcPct val="100000"/>
              </a:lnSpc>
              <a:spcBef>
                <a:spcPct val="0"/>
              </a:spcBef>
              <a:spcAft>
                <a:spcPts val="1200"/>
              </a:spcAft>
              <a:buClrTx/>
              <a:buSzTx/>
              <a:buFontTx/>
              <a:buChar char="•"/>
              <a:tabLst/>
              <a:defRPr/>
            </a:pPr>
            <a:r>
              <a:rPr lang="en-US" altLang="en-US" sz="3400" dirty="0" smtClean="0">
                <a:solidFill>
                  <a:srgbClr val="FFFF00"/>
                </a:solidFill>
                <a:latin typeface="Arial" panose="020B0604020202020204" pitchFamily="34" charset="0"/>
              </a:rPr>
              <a:t>Perfecting assay – multiple mutations</a:t>
            </a:r>
          </a:p>
        </p:txBody>
      </p:sp>
    </p:spTree>
    <p:extLst>
      <p:ext uri="{BB962C8B-B14F-4D97-AF65-F5344CB8AC3E}">
        <p14:creationId xmlns:p14="http://schemas.microsoft.com/office/powerpoint/2010/main" val="41791063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133600"/>
            <a:ext cx="7162800" cy="923330"/>
          </a:xfrm>
          <a:prstGeom prst="rect">
            <a:avLst/>
          </a:prstGeom>
          <a:solidFill>
            <a:schemeClr val="bg2"/>
          </a:solidFill>
        </p:spPr>
        <p:txBody>
          <a:bodyPr wrap="square" rtlCol="0">
            <a:spAutoFit/>
          </a:bodyPr>
          <a:lstStyle/>
          <a:p>
            <a:pPr algn="ctr"/>
            <a:r>
              <a:rPr lang="en-US" sz="5400" dirty="0" err="1" smtClean="0"/>
              <a:t>ctDNA</a:t>
            </a:r>
            <a:r>
              <a:rPr lang="en-US" sz="5400" dirty="0" smtClean="0"/>
              <a:t> for Monitoring</a:t>
            </a:r>
            <a:endParaRPr lang="en-US" sz="5400" dirty="0"/>
          </a:p>
        </p:txBody>
      </p:sp>
    </p:spTree>
    <p:extLst>
      <p:ext uri="{BB962C8B-B14F-4D97-AF65-F5344CB8AC3E}">
        <p14:creationId xmlns:p14="http://schemas.microsoft.com/office/powerpoint/2010/main" val="17167772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43636" y="678755"/>
            <a:ext cx="7065023" cy="1176131"/>
            <a:chOff x="1277634" y="370200"/>
            <a:chExt cx="6614973" cy="85140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7634" y="370200"/>
              <a:ext cx="6614973" cy="635376"/>
            </a:xfrm>
            <a:prstGeom prst="rect">
              <a:avLst/>
            </a:prstGeom>
          </p:spPr>
        </p:pic>
        <p:sp>
          <p:nvSpPr>
            <p:cNvPr id="14" name="Rectangle 13"/>
            <p:cNvSpPr/>
            <p:nvPr/>
          </p:nvSpPr>
          <p:spPr>
            <a:xfrm>
              <a:off x="1277634" y="1005576"/>
              <a:ext cx="6614973" cy="21602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a:spcBef>
                  <a:spcPts val="0"/>
                </a:spcBef>
                <a:spcAft>
                  <a:spcPts val="0"/>
                </a:spcAft>
                <a:defRPr/>
              </a:pPr>
              <a:endParaRPr lang="en-US" dirty="0">
                <a:solidFill>
                  <a:srgbClr val="672C94"/>
                </a:solidFill>
                <a:latin typeface="Arial"/>
              </a:endParaRPr>
            </a:p>
          </p:txBody>
        </p:sp>
      </p:grpSp>
      <p:pic>
        <p:nvPicPr>
          <p:cNvPr id="6" name="Picture 5" descr="Screen Shot 2016-08-10 at 5.30.31 pm.png"/>
          <p:cNvPicPr>
            <a:picLocks noChangeAspect="1"/>
          </p:cNvPicPr>
          <p:nvPr/>
        </p:nvPicPr>
        <p:blipFill rotWithShape="1">
          <a:blip r:embed="rId4">
            <a:extLst>
              <a:ext uri="{28A0092B-C50C-407E-A947-70E740481C1C}">
                <a14:useLocalDpi xmlns:a14="http://schemas.microsoft.com/office/drawing/2010/main" val="0"/>
              </a:ext>
            </a:extLst>
          </a:blip>
          <a:srcRect t="1" b="-1970"/>
          <a:stretch/>
        </p:blipFill>
        <p:spPr>
          <a:xfrm>
            <a:off x="899597" y="2152590"/>
            <a:ext cx="7137031" cy="3742404"/>
          </a:xfrm>
          <a:prstGeom prst="rect">
            <a:avLst/>
          </a:prstGeom>
        </p:spPr>
      </p:pic>
      <p:sp>
        <p:nvSpPr>
          <p:cNvPr id="8" name="Rectangle 7"/>
          <p:cNvSpPr/>
          <p:nvPr/>
        </p:nvSpPr>
        <p:spPr>
          <a:xfrm>
            <a:off x="5982783" y="6173436"/>
            <a:ext cx="3675989" cy="523220"/>
          </a:xfrm>
          <a:prstGeom prst="rect">
            <a:avLst/>
          </a:prstGeom>
        </p:spPr>
        <p:txBody>
          <a:bodyPr wrap="none">
            <a:spAutoFit/>
          </a:bodyPr>
          <a:lstStyle/>
          <a:p>
            <a:pPr algn="l" defTabSz="1219170" fontAlgn="auto">
              <a:spcBef>
                <a:spcPts val="0"/>
              </a:spcBef>
              <a:spcAft>
                <a:spcPts val="0"/>
              </a:spcAft>
              <a:defRPr/>
            </a:pPr>
            <a:r>
              <a:rPr lang="en-US" sz="1400" i="1" dirty="0" err="1">
                <a:solidFill>
                  <a:prstClr val="black"/>
                </a:solidFill>
                <a:cs typeface="Arial" panose="020B0604020202020204" pitchFamily="34" charset="0"/>
              </a:rPr>
              <a:t>Sci</a:t>
            </a:r>
            <a:r>
              <a:rPr lang="en-US" sz="1400" i="1" dirty="0">
                <a:solidFill>
                  <a:prstClr val="black"/>
                </a:solidFill>
                <a:cs typeface="Arial" panose="020B0604020202020204" pitchFamily="34" charset="0"/>
              </a:rPr>
              <a:t> </a:t>
            </a:r>
            <a:r>
              <a:rPr lang="en-US" sz="1400" i="1" dirty="0" err="1">
                <a:solidFill>
                  <a:prstClr val="black"/>
                </a:solidFill>
                <a:cs typeface="Arial" panose="020B0604020202020204" pitchFamily="34" charset="0"/>
              </a:rPr>
              <a:t>Transl</a:t>
            </a:r>
            <a:r>
              <a:rPr lang="en-US" sz="1400" i="1" dirty="0">
                <a:solidFill>
                  <a:prstClr val="black"/>
                </a:solidFill>
                <a:cs typeface="Arial" panose="020B0604020202020204" pitchFamily="34" charset="0"/>
              </a:rPr>
              <a:t> Med. </a:t>
            </a:r>
            <a:r>
              <a:rPr lang="en-US" sz="1400" dirty="0">
                <a:solidFill>
                  <a:prstClr val="black"/>
                </a:solidFill>
                <a:cs typeface="Arial" panose="020B0604020202020204" pitchFamily="34" charset="0"/>
              </a:rPr>
              <a:t>2016 Jul 6;8(346):346ra92</a:t>
            </a:r>
          </a:p>
          <a:p>
            <a:pPr algn="l" defTabSz="1219170" fontAlgn="auto">
              <a:spcBef>
                <a:spcPts val="0"/>
              </a:spcBef>
              <a:spcAft>
                <a:spcPts val="0"/>
              </a:spcAft>
              <a:defRPr/>
            </a:pPr>
            <a:r>
              <a:rPr lang="en-US" sz="1400" i="1" dirty="0">
                <a:solidFill>
                  <a:prstClr val="black"/>
                </a:solidFill>
                <a:cs typeface="Arial" panose="020B0604020202020204" pitchFamily="34" charset="0"/>
              </a:rPr>
              <a:t>ASCO Annual Meeting</a:t>
            </a:r>
            <a:r>
              <a:rPr lang="en-US" sz="1400" dirty="0">
                <a:solidFill>
                  <a:prstClr val="black"/>
                </a:solidFill>
                <a:cs typeface="Arial" panose="020B0604020202020204" pitchFamily="34" charset="0"/>
              </a:rPr>
              <a:t>, 2016, Abstract 3511</a:t>
            </a:r>
          </a:p>
        </p:txBody>
      </p:sp>
    </p:spTree>
    <p:extLst>
      <p:ext uri="{BB962C8B-B14F-4D97-AF65-F5344CB8AC3E}">
        <p14:creationId xmlns:p14="http://schemas.microsoft.com/office/powerpoint/2010/main" val="2495472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04800" y="274578"/>
            <a:ext cx="8493120" cy="917944"/>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457200" hangingPunct="0">
              <a:lnSpc>
                <a:spcPct val="93000"/>
              </a:lnSpc>
              <a:buClr>
                <a:srgbClr val="000000"/>
              </a:buClr>
              <a:buSzPct val="45000"/>
              <a:buFont typeface="Wingdings" charset="2"/>
              <a:buNone/>
            </a:pPr>
            <a:r>
              <a:rPr lang="en-GB" b="1" dirty="0" smtClean="0">
                <a:latin typeface="Arial" charset="0"/>
              </a:rPr>
              <a:t>Recurrence Free Survival (RFS) </a:t>
            </a:r>
            <a:r>
              <a:rPr lang="en-GB" b="1" dirty="0">
                <a:latin typeface="Arial" charset="0"/>
              </a:rPr>
              <a:t>in </a:t>
            </a:r>
            <a:r>
              <a:rPr lang="en-GB" b="1" dirty="0" smtClean="0">
                <a:latin typeface="Arial" charset="0"/>
              </a:rPr>
              <a:t>patients</a:t>
            </a:r>
          </a:p>
          <a:p>
            <a:pPr algn="ctr" defTabSz="457200" hangingPunct="0">
              <a:lnSpc>
                <a:spcPct val="93000"/>
              </a:lnSpc>
              <a:buClr>
                <a:srgbClr val="000000"/>
              </a:buClr>
              <a:buSzPct val="45000"/>
              <a:buFont typeface="Wingdings" charset="2"/>
              <a:buNone/>
            </a:pPr>
            <a:r>
              <a:rPr lang="en-GB" b="1" dirty="0" smtClean="0">
                <a:latin typeface="Arial" charset="0"/>
              </a:rPr>
              <a:t> </a:t>
            </a:r>
            <a:r>
              <a:rPr lang="en-GB" b="1" dirty="0">
                <a:latin typeface="Arial" charset="0"/>
              </a:rPr>
              <a:t>not treated with adjuvant </a:t>
            </a:r>
            <a:r>
              <a:rPr lang="en-GB" b="1" dirty="0" smtClean="0">
                <a:latin typeface="Arial" charset="0"/>
              </a:rPr>
              <a:t>chemotherapy</a:t>
            </a:r>
            <a:endParaRPr lang="en-GB" b="1"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5943509"/>
            <a:ext cx="1226880"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611488" y="6381315"/>
            <a:ext cx="3918239"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lgn="l" defTabSz="457200" hangingPunct="0">
              <a:lnSpc>
                <a:spcPct val="93000"/>
              </a:lnSpc>
              <a:buClr>
                <a:srgbClr val="000000"/>
              </a:buClr>
              <a:buSzPct val="45000"/>
              <a:buFont typeface="Wingdings" charset="2"/>
              <a:buNone/>
            </a:pPr>
            <a:r>
              <a:rPr lang="en-GB" sz="1200" b="1" dirty="0">
                <a:latin typeface="Arial" charset="0"/>
              </a:rPr>
              <a:t>Jeanne Tie et al., </a:t>
            </a:r>
            <a:r>
              <a:rPr lang="en-GB" sz="1200" b="1" dirty="0" err="1">
                <a:latin typeface="Arial" charset="0"/>
              </a:rPr>
              <a:t>Sci</a:t>
            </a:r>
            <a:r>
              <a:rPr lang="en-GB" sz="1200" b="1" dirty="0">
                <a:latin typeface="Arial" charset="0"/>
              </a:rPr>
              <a:t> </a:t>
            </a:r>
            <a:r>
              <a:rPr lang="en-GB" sz="1200" b="1" dirty="0" err="1">
                <a:latin typeface="Arial" charset="0"/>
              </a:rPr>
              <a:t>Transl</a:t>
            </a:r>
            <a:r>
              <a:rPr lang="en-GB" sz="1200" b="1" dirty="0">
                <a:latin typeface="Arial" charset="0"/>
              </a:rPr>
              <a:t> Med 2016;8:346ra92</a:t>
            </a:r>
          </a:p>
        </p:txBody>
      </p:sp>
      <p:pic>
        <p:nvPicPr>
          <p:cNvPr id="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7354" r="1969"/>
          <a:stretch/>
        </p:blipFill>
        <p:spPr bwMode="auto">
          <a:xfrm>
            <a:off x="1886150" y="1190847"/>
            <a:ext cx="5748679" cy="494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04309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4" y="148856"/>
            <a:ext cx="8493120" cy="841744"/>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457200" hangingPunct="0">
              <a:lnSpc>
                <a:spcPct val="93000"/>
              </a:lnSpc>
              <a:buClr>
                <a:srgbClr val="000000"/>
              </a:buClr>
              <a:buSzPct val="45000"/>
              <a:buFont typeface="Wingdings" charset="2"/>
              <a:buNone/>
            </a:pPr>
            <a:r>
              <a:rPr lang="en-GB" b="1" dirty="0" smtClean="0">
                <a:latin typeface="Arial" charset="0"/>
              </a:rPr>
              <a:t>Recurrence Free Survival (RFS) </a:t>
            </a:r>
            <a:r>
              <a:rPr lang="en-GB" b="1" dirty="0">
                <a:latin typeface="Arial" charset="0"/>
              </a:rPr>
              <a:t>in </a:t>
            </a:r>
            <a:r>
              <a:rPr lang="en-GB" b="1" dirty="0" smtClean="0">
                <a:latin typeface="Arial" charset="0"/>
              </a:rPr>
              <a:t>patients</a:t>
            </a:r>
          </a:p>
          <a:p>
            <a:pPr algn="ctr" defTabSz="457200" hangingPunct="0">
              <a:lnSpc>
                <a:spcPct val="93000"/>
              </a:lnSpc>
              <a:buClr>
                <a:srgbClr val="000000"/>
              </a:buClr>
              <a:buSzPct val="45000"/>
              <a:buFont typeface="Wingdings" charset="2"/>
              <a:buNone/>
            </a:pPr>
            <a:r>
              <a:rPr lang="en-GB" b="1" dirty="0" smtClean="0">
                <a:latin typeface="Arial" charset="0"/>
              </a:rPr>
              <a:t> </a:t>
            </a:r>
            <a:r>
              <a:rPr lang="en-GB" b="1" dirty="0">
                <a:latin typeface="Arial" charset="0"/>
              </a:rPr>
              <a:t>not treated with adjuvant </a:t>
            </a:r>
            <a:r>
              <a:rPr lang="en-GB" b="1" dirty="0" smtClean="0">
                <a:latin typeface="Arial" charset="0"/>
              </a:rPr>
              <a:t>chemotherapy</a:t>
            </a:r>
            <a:endParaRPr lang="en-GB" b="1"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5943509"/>
            <a:ext cx="1226880"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1488" y="1194609"/>
            <a:ext cx="5925599"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611488" y="6381315"/>
            <a:ext cx="3918239"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lgn="l" defTabSz="457200" hangingPunct="0">
              <a:lnSpc>
                <a:spcPct val="93000"/>
              </a:lnSpc>
              <a:buClr>
                <a:srgbClr val="000000"/>
              </a:buClr>
              <a:buSzPct val="45000"/>
              <a:buFont typeface="Wingdings" charset="2"/>
              <a:buNone/>
            </a:pPr>
            <a:r>
              <a:rPr lang="en-GB" sz="1200" b="1" dirty="0">
                <a:latin typeface="Arial" charset="0"/>
              </a:rPr>
              <a:t>Jeanne Tie et al., </a:t>
            </a:r>
            <a:r>
              <a:rPr lang="en-GB" sz="1200" b="1" dirty="0" err="1">
                <a:latin typeface="Arial" charset="0"/>
              </a:rPr>
              <a:t>Sci</a:t>
            </a:r>
            <a:r>
              <a:rPr lang="en-GB" sz="1200" b="1" dirty="0">
                <a:latin typeface="Arial" charset="0"/>
              </a:rPr>
              <a:t> </a:t>
            </a:r>
            <a:r>
              <a:rPr lang="en-GB" sz="1200" b="1" dirty="0" err="1">
                <a:latin typeface="Arial" charset="0"/>
              </a:rPr>
              <a:t>Transl</a:t>
            </a:r>
            <a:r>
              <a:rPr lang="en-GB" sz="1200" b="1" dirty="0">
                <a:latin typeface="Arial" charset="0"/>
              </a:rPr>
              <a:t> Med 2016;8:346ra92</a:t>
            </a:r>
          </a:p>
        </p:txBody>
      </p:sp>
      <p:sp>
        <p:nvSpPr>
          <p:cNvPr id="6" name="Rectangle 5"/>
          <p:cNvSpPr/>
          <p:nvPr/>
        </p:nvSpPr>
        <p:spPr>
          <a:xfrm>
            <a:off x="1295400" y="3594572"/>
            <a:ext cx="6858000" cy="26976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Rectangle 6"/>
          <p:cNvSpPr/>
          <p:nvPr/>
        </p:nvSpPr>
        <p:spPr>
          <a:xfrm>
            <a:off x="4495800" y="990599"/>
            <a:ext cx="3357375" cy="25149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87525373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230" y="1212112"/>
            <a:ext cx="8314195" cy="549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1"/>
          <p:cNvSpPr txBox="1">
            <a:spLocks noChangeArrowheads="1"/>
          </p:cNvSpPr>
          <p:nvPr/>
        </p:nvSpPr>
        <p:spPr bwMode="auto">
          <a:xfrm>
            <a:off x="354767" y="381000"/>
            <a:ext cx="8493120" cy="990643"/>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457200" hangingPunct="0">
              <a:lnSpc>
                <a:spcPct val="93000"/>
              </a:lnSpc>
              <a:spcBef>
                <a:spcPts val="1800"/>
              </a:spcBef>
              <a:buClr>
                <a:srgbClr val="000000"/>
              </a:buClr>
              <a:buSzPct val="45000"/>
              <a:buFont typeface="Wingdings" charset="2"/>
              <a:buNone/>
            </a:pPr>
            <a:r>
              <a:rPr lang="en-GB" b="1" dirty="0" smtClean="0">
                <a:latin typeface="Arial" charset="0"/>
              </a:rPr>
              <a:t>Recurrence Free Survival (RFS) </a:t>
            </a:r>
            <a:r>
              <a:rPr lang="en-GB" b="1" dirty="0">
                <a:latin typeface="Arial" charset="0"/>
              </a:rPr>
              <a:t>in </a:t>
            </a:r>
            <a:r>
              <a:rPr lang="en-GB" b="1" dirty="0" smtClean="0">
                <a:latin typeface="Arial" charset="0"/>
              </a:rPr>
              <a:t>patients</a:t>
            </a:r>
          </a:p>
          <a:p>
            <a:pPr algn="ctr" defTabSz="457200" hangingPunct="0">
              <a:lnSpc>
                <a:spcPct val="93000"/>
              </a:lnSpc>
              <a:buClr>
                <a:srgbClr val="000000"/>
              </a:buClr>
              <a:buSzPct val="45000"/>
              <a:buFont typeface="Wingdings" charset="2"/>
              <a:buNone/>
            </a:pPr>
            <a:r>
              <a:rPr lang="en-GB" b="1" dirty="0" smtClean="0">
                <a:latin typeface="Arial" charset="0"/>
              </a:rPr>
              <a:t> </a:t>
            </a:r>
            <a:r>
              <a:rPr lang="en-GB" b="1" dirty="0">
                <a:latin typeface="Arial" charset="0"/>
              </a:rPr>
              <a:t>not treated with adjuvant </a:t>
            </a:r>
            <a:r>
              <a:rPr lang="en-GB" b="1" dirty="0" smtClean="0">
                <a:latin typeface="Arial" charset="0"/>
              </a:rPr>
              <a:t>chemotherapy by CEA level</a:t>
            </a:r>
            <a:endParaRPr lang="en-GB" b="1" dirty="0">
              <a:latin typeface="Arial" charset="0"/>
            </a:endParaRPr>
          </a:p>
        </p:txBody>
      </p:sp>
    </p:spTree>
    <p:extLst>
      <p:ext uri="{BB962C8B-B14F-4D97-AF65-F5344CB8AC3E}">
        <p14:creationId xmlns:p14="http://schemas.microsoft.com/office/powerpoint/2010/main" val="42775205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10"/>
            <a:ext cx="9144000" cy="928575"/>
          </a:xfrm>
          <a:solidFill>
            <a:srgbClr val="000066"/>
          </a:solidFill>
        </p:spPr>
        <p:txBody>
          <a:bodyPr/>
          <a:lstStyle/>
          <a:p>
            <a:pPr algn="ctr"/>
            <a:r>
              <a:rPr lang="en-US" sz="4800" dirty="0" smtClean="0">
                <a:solidFill>
                  <a:schemeClr val="tx1"/>
                </a:solidFill>
                <a:latin typeface="Arial" pitchFamily="34" charset="0"/>
                <a:cs typeface="Arial" pitchFamily="34" charset="0"/>
              </a:rPr>
              <a:t>Challenges</a:t>
            </a:r>
            <a:endParaRPr lang="en-US" sz="4800" dirty="0">
              <a:solidFill>
                <a:schemeClr val="tx1"/>
              </a:solidFill>
              <a:latin typeface="Arial" pitchFamily="34" charset="0"/>
              <a:cs typeface="Arial" pitchFamily="34" charset="0"/>
            </a:endParaRPr>
          </a:p>
        </p:txBody>
      </p:sp>
      <p:sp>
        <p:nvSpPr>
          <p:cNvPr id="3" name="Content Placeholder 2"/>
          <p:cNvSpPr>
            <a:spLocks noGrp="1"/>
          </p:cNvSpPr>
          <p:nvPr>
            <p:ph idx="4294967295"/>
          </p:nvPr>
        </p:nvSpPr>
        <p:spPr>
          <a:xfrm>
            <a:off x="796855" y="1332624"/>
            <a:ext cx="7737546" cy="5333993"/>
          </a:xfrm>
        </p:spPr>
        <p:txBody>
          <a:bodyPr/>
          <a:lstStyle/>
          <a:p>
            <a:r>
              <a:rPr lang="en-US" dirty="0" smtClean="0">
                <a:solidFill>
                  <a:srgbClr val="FFFF00"/>
                </a:solidFill>
                <a:latin typeface="Arial" pitchFamily="34" charset="0"/>
                <a:cs typeface="Arial" pitchFamily="34" charset="0"/>
              </a:rPr>
              <a:t>Technical: Can we develop tests of sufficient specificity and sensitivity?</a:t>
            </a:r>
          </a:p>
          <a:p>
            <a:endParaRPr lang="en-US" sz="1400" dirty="0" smtClean="0">
              <a:solidFill>
                <a:srgbClr val="FFFF00"/>
              </a:solidFill>
              <a:latin typeface="Arial" pitchFamily="34" charset="0"/>
              <a:cs typeface="Arial" pitchFamily="34" charset="0"/>
            </a:endParaRPr>
          </a:p>
          <a:p>
            <a:r>
              <a:rPr lang="en-US" dirty="0" smtClean="0">
                <a:solidFill>
                  <a:srgbClr val="FFFF00"/>
                </a:solidFill>
                <a:latin typeface="Arial" pitchFamily="34" charset="0"/>
                <a:cs typeface="Arial" pitchFamily="34" charset="0"/>
              </a:rPr>
              <a:t>Biological: </a:t>
            </a:r>
          </a:p>
          <a:p>
            <a:pPr marL="914400" indent="-457200">
              <a:buNone/>
            </a:pPr>
            <a:r>
              <a:rPr lang="en-US" dirty="0" smtClean="0">
                <a:solidFill>
                  <a:srgbClr val="FFFF00"/>
                </a:solidFill>
                <a:latin typeface="Arial" pitchFamily="34" charset="0"/>
                <a:cs typeface="Arial" pitchFamily="34" charset="0"/>
              </a:rPr>
              <a:t>1) Are there detectable amounts of DNA from neoplastic cells present in the biological </a:t>
            </a:r>
            <a:r>
              <a:rPr lang="en-US" dirty="0">
                <a:solidFill>
                  <a:srgbClr val="FFFF00"/>
                </a:solidFill>
                <a:latin typeface="Arial" pitchFamily="34" charset="0"/>
                <a:cs typeface="Arial" pitchFamily="34" charset="0"/>
              </a:rPr>
              <a:t>fluid (some tumors don’t </a:t>
            </a:r>
            <a:r>
              <a:rPr lang="en-US" dirty="0" smtClean="0">
                <a:solidFill>
                  <a:srgbClr val="FFFF00"/>
                </a:solidFill>
                <a:latin typeface="Arial" pitchFamily="34" charset="0"/>
                <a:cs typeface="Arial" pitchFamily="34" charset="0"/>
              </a:rPr>
              <a:t>release)?</a:t>
            </a:r>
          </a:p>
          <a:p>
            <a:pPr marL="574675" indent="-234950">
              <a:buNone/>
            </a:pPr>
            <a:r>
              <a:rPr lang="en-US" dirty="0" smtClean="0">
                <a:solidFill>
                  <a:srgbClr val="FFFF00"/>
                </a:solidFill>
                <a:latin typeface="Arial" pitchFamily="34" charset="0"/>
                <a:cs typeface="Arial" pitchFamily="34" charset="0"/>
              </a:rPr>
              <a:t> 2) Somatic mutations vary - panel </a:t>
            </a:r>
          </a:p>
          <a:p>
            <a:pPr marL="574675" indent="-117475">
              <a:buNone/>
            </a:pPr>
            <a:r>
              <a:rPr lang="en-US" dirty="0" smtClean="0">
                <a:solidFill>
                  <a:srgbClr val="FFFF00"/>
                </a:solidFill>
                <a:latin typeface="Arial" pitchFamily="34" charset="0"/>
                <a:cs typeface="Arial" pitchFamily="34" charset="0"/>
              </a:rPr>
              <a:t>3) Mutations not specific to one cancer</a:t>
            </a:r>
            <a:endParaRPr lang="en-US"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309694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419100" y="304800"/>
            <a:ext cx="8493120" cy="91440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defTabSz="406405" hangingPunct="0">
              <a:lnSpc>
                <a:spcPct val="93000"/>
              </a:lnSpc>
              <a:buClr>
                <a:srgbClr val="000000"/>
              </a:buClr>
              <a:buSzPct val="45000"/>
              <a:tabLst>
                <a:tab pos="643475" algn="l"/>
                <a:tab pos="1286949" algn="l"/>
                <a:tab pos="1930424" algn="l"/>
                <a:tab pos="2573899" algn="l"/>
                <a:tab pos="3217374" algn="l"/>
                <a:tab pos="3860848" algn="l"/>
                <a:tab pos="4504323" algn="l"/>
                <a:tab pos="5147798" algn="l"/>
                <a:tab pos="5791272" algn="l"/>
                <a:tab pos="6434747" algn="l"/>
                <a:tab pos="7078222" algn="l"/>
                <a:tab pos="7721697" algn="l"/>
              </a:tabLst>
            </a:pPr>
            <a:r>
              <a:rPr lang="en-GB" sz="3200" b="1" dirty="0" smtClean="0">
                <a:latin typeface="Arial" charset="0"/>
              </a:rPr>
              <a:t>Lead Time to Radiological Recurrence: </a:t>
            </a:r>
          </a:p>
          <a:p>
            <a:pPr algn="ctr" defTabSz="406405" hangingPunct="0">
              <a:lnSpc>
                <a:spcPct val="93000"/>
              </a:lnSpc>
              <a:buClr>
                <a:srgbClr val="000000"/>
              </a:buClr>
              <a:buSzPct val="45000"/>
              <a:tabLst>
                <a:tab pos="643475" algn="l"/>
                <a:tab pos="1286949" algn="l"/>
                <a:tab pos="1930424" algn="l"/>
                <a:tab pos="2573899" algn="l"/>
                <a:tab pos="3217374" algn="l"/>
                <a:tab pos="3860848" algn="l"/>
                <a:tab pos="4504323" algn="l"/>
                <a:tab pos="5147798" algn="l"/>
                <a:tab pos="5791272" algn="l"/>
                <a:tab pos="6434747" algn="l"/>
                <a:tab pos="7078222" algn="l"/>
                <a:tab pos="7721697" algn="l"/>
              </a:tabLst>
            </a:pPr>
            <a:r>
              <a:rPr lang="en-GB" sz="3200" b="1" dirty="0" err="1" smtClean="0">
                <a:latin typeface="Arial" charset="0"/>
              </a:rPr>
              <a:t>ctDNA</a:t>
            </a:r>
            <a:r>
              <a:rPr lang="en-GB" sz="3200" b="1" dirty="0" smtClean="0">
                <a:latin typeface="Arial" charset="0"/>
              </a:rPr>
              <a:t> vs. CEA</a:t>
            </a:r>
            <a:endParaRPr lang="en-GB" sz="1800" b="1" dirty="0">
              <a:latin typeface="Arial"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447800"/>
            <a:ext cx="12988829" cy="33468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4"/>
          <p:cNvSpPr txBox="1">
            <a:spLocks noChangeArrowheads="1"/>
          </p:cNvSpPr>
          <p:nvPr/>
        </p:nvSpPr>
        <p:spPr bwMode="auto">
          <a:xfrm>
            <a:off x="0" y="5309894"/>
            <a:ext cx="9144000" cy="1004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algn="ctr" defTabSz="406405" hangingPunct="0">
              <a:lnSpc>
                <a:spcPct val="93000"/>
              </a:lnSpc>
              <a:buClr>
                <a:srgbClr val="000000"/>
              </a:buClr>
              <a:buSzPct val="45000"/>
              <a:tabLst>
                <a:tab pos="643475" algn="l"/>
                <a:tab pos="1286949" algn="l"/>
                <a:tab pos="1930424" algn="l"/>
                <a:tab pos="2573899" algn="l"/>
                <a:tab pos="3217374" algn="l"/>
              </a:tabLst>
            </a:pPr>
            <a:r>
              <a:rPr lang="en-US" altLang="en-US" sz="3200" b="1" dirty="0">
                <a:solidFill>
                  <a:schemeClr val="tx1"/>
                </a:solidFill>
                <a:latin typeface="Arial" charset="0"/>
              </a:rPr>
              <a:t>Time from detection to </a:t>
            </a:r>
            <a:r>
              <a:rPr lang="en-US" altLang="en-US" sz="3200" b="1" dirty="0" smtClean="0">
                <a:solidFill>
                  <a:schemeClr val="tx1"/>
                </a:solidFill>
                <a:latin typeface="Arial" charset="0"/>
              </a:rPr>
              <a:t>recurrence:</a:t>
            </a:r>
          </a:p>
          <a:p>
            <a:pPr algn="ctr" defTabSz="406405" hangingPunct="0">
              <a:lnSpc>
                <a:spcPct val="93000"/>
              </a:lnSpc>
              <a:buClr>
                <a:srgbClr val="000000"/>
              </a:buClr>
              <a:buSzPct val="45000"/>
              <a:tabLst>
                <a:tab pos="643475" algn="l"/>
                <a:tab pos="1286949" algn="l"/>
                <a:tab pos="1930424" algn="l"/>
                <a:tab pos="2573899" algn="l"/>
                <a:tab pos="3217374" algn="l"/>
              </a:tabLst>
            </a:pPr>
            <a:r>
              <a:rPr lang="en-US" altLang="en-US" sz="3200" b="1" dirty="0" smtClean="0">
                <a:solidFill>
                  <a:schemeClr val="tx1"/>
                </a:solidFill>
                <a:latin typeface="Arial" charset="0"/>
              </a:rPr>
              <a:t> </a:t>
            </a:r>
            <a:r>
              <a:rPr lang="en-US" altLang="en-US" sz="3200" b="1" dirty="0" err="1" smtClean="0">
                <a:solidFill>
                  <a:schemeClr val="tx1"/>
                </a:solidFill>
                <a:latin typeface="Arial" charset="0"/>
              </a:rPr>
              <a:t>ctDNA</a:t>
            </a:r>
            <a:r>
              <a:rPr lang="en-US" altLang="en-US" sz="3200" b="1" dirty="0" smtClean="0">
                <a:solidFill>
                  <a:schemeClr val="tx1"/>
                </a:solidFill>
                <a:latin typeface="Arial" charset="0"/>
              </a:rPr>
              <a:t> </a:t>
            </a:r>
            <a:r>
              <a:rPr lang="en-US" altLang="en-US" sz="3200" b="1" dirty="0">
                <a:solidFill>
                  <a:schemeClr val="tx1"/>
                </a:solidFill>
                <a:latin typeface="Arial" charset="0"/>
              </a:rPr>
              <a:t>167 days vs. CEA 61 </a:t>
            </a:r>
            <a:r>
              <a:rPr lang="en-US" altLang="en-US" sz="3200" b="1" dirty="0" smtClean="0">
                <a:solidFill>
                  <a:schemeClr val="tx1"/>
                </a:solidFill>
                <a:latin typeface="Arial" charset="0"/>
              </a:rPr>
              <a:t>days, </a:t>
            </a:r>
            <a:r>
              <a:rPr lang="en-US" altLang="en-US" sz="3200" b="1" dirty="0">
                <a:solidFill>
                  <a:schemeClr val="tx1"/>
                </a:solidFill>
                <a:latin typeface="Arial" charset="0"/>
              </a:rPr>
              <a:t>p=.04</a:t>
            </a:r>
            <a:endParaRPr lang="en-US" sz="3200" b="1"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0" y="1295400"/>
            <a:ext cx="838200" cy="401449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21881009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1219205" y="2057405"/>
            <a:ext cx="7272669" cy="357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4400">
                <a:solidFill>
                  <a:schemeClr val="tx2"/>
                </a:solidFill>
                <a:latin typeface="Arial" pitchFamily="34" charset="0"/>
                <a:ea typeface="ＭＳ Ｐゴシック" pitchFamily="34" charset="-128"/>
              </a:defRPr>
            </a:lvl1pPr>
            <a:lvl2pPr marL="914400" indent="-342900">
              <a:defRPr sz="4400">
                <a:solidFill>
                  <a:schemeClr val="tx2"/>
                </a:solidFill>
                <a:latin typeface="Arial" pitchFamily="34" charset="0"/>
                <a:ea typeface="ＭＳ Ｐゴシック" pitchFamily="34" charset="-128"/>
              </a:defRPr>
            </a:lvl2pPr>
            <a:lvl3pPr marL="1371600" indent="-342900">
              <a:defRPr sz="4400">
                <a:solidFill>
                  <a:schemeClr val="tx2"/>
                </a:solidFill>
                <a:latin typeface="Arial" pitchFamily="34" charset="0"/>
                <a:ea typeface="ＭＳ Ｐゴシック" pitchFamily="34" charset="-128"/>
              </a:defRPr>
            </a:lvl3pPr>
            <a:lvl4pPr marL="1828800" indent="-342900">
              <a:defRPr sz="4400">
                <a:solidFill>
                  <a:schemeClr val="tx2"/>
                </a:solidFill>
                <a:latin typeface="Arial" pitchFamily="34" charset="0"/>
                <a:ea typeface="ＭＳ Ｐゴシック" pitchFamily="34" charset="-128"/>
              </a:defRPr>
            </a:lvl4pPr>
            <a:lvl5pPr marL="2286000" indent="-342900">
              <a:defRPr sz="4400">
                <a:solidFill>
                  <a:schemeClr val="tx2"/>
                </a:solidFill>
                <a:latin typeface="Arial" pitchFamily="34" charset="0"/>
                <a:ea typeface="ＭＳ Ｐゴシック" pitchFamily="34" charset="-128"/>
              </a:defRPr>
            </a:lvl5pPr>
            <a:lvl6pPr marL="2743200" indent="-342900" algn="ctr" eaLnBrk="0" fontAlgn="base" hangingPunct="0">
              <a:spcBef>
                <a:spcPct val="0"/>
              </a:spcBef>
              <a:spcAft>
                <a:spcPct val="0"/>
              </a:spcAft>
              <a:defRPr sz="4400">
                <a:solidFill>
                  <a:schemeClr val="tx2"/>
                </a:solidFill>
                <a:latin typeface="Arial" pitchFamily="34" charset="0"/>
                <a:ea typeface="ＭＳ Ｐゴシック" pitchFamily="34" charset="-128"/>
              </a:defRPr>
            </a:lvl6pPr>
            <a:lvl7pPr marL="3200400" indent="-342900" algn="ctr" eaLnBrk="0" fontAlgn="base" hangingPunct="0">
              <a:spcBef>
                <a:spcPct val="0"/>
              </a:spcBef>
              <a:spcAft>
                <a:spcPct val="0"/>
              </a:spcAft>
              <a:defRPr sz="4400">
                <a:solidFill>
                  <a:schemeClr val="tx2"/>
                </a:solidFill>
                <a:latin typeface="Arial" pitchFamily="34" charset="0"/>
                <a:ea typeface="ＭＳ Ｐゴシック" pitchFamily="34" charset="-128"/>
              </a:defRPr>
            </a:lvl7pPr>
            <a:lvl8pPr marL="3657600" indent="-342900" algn="ctr" eaLnBrk="0" fontAlgn="base" hangingPunct="0">
              <a:spcBef>
                <a:spcPct val="0"/>
              </a:spcBef>
              <a:spcAft>
                <a:spcPct val="0"/>
              </a:spcAft>
              <a:defRPr sz="4400">
                <a:solidFill>
                  <a:schemeClr val="tx2"/>
                </a:solidFill>
                <a:latin typeface="Arial" pitchFamily="34" charset="0"/>
                <a:ea typeface="ＭＳ Ｐゴシック" pitchFamily="34" charset="-128"/>
              </a:defRPr>
            </a:lvl8pPr>
            <a:lvl9pPr marL="4114800" indent="-342900" algn="ctr" eaLnBrk="0" fontAlgn="base" hangingPunct="0">
              <a:spcBef>
                <a:spcPct val="0"/>
              </a:spcBef>
              <a:spcAft>
                <a:spcPct val="0"/>
              </a:spcAft>
              <a:defRPr sz="4400">
                <a:solidFill>
                  <a:schemeClr val="tx2"/>
                </a:solidFill>
                <a:latin typeface="Arial" pitchFamily="34" charset="0"/>
                <a:ea typeface="ＭＳ Ｐゴシック" pitchFamily="34" charset="-128"/>
              </a:defRPr>
            </a:lvl9pPr>
          </a:lstStyle>
          <a:p>
            <a:pPr algn="l" eaLnBrk="0" hangingPunct="0">
              <a:spcBef>
                <a:spcPts val="0"/>
              </a:spcBef>
              <a:spcAft>
                <a:spcPts val="1200"/>
              </a:spcAft>
              <a:buFontTx/>
              <a:buChar char="•"/>
              <a:defRPr/>
            </a:pPr>
            <a:r>
              <a:rPr lang="en-US" sz="3600" dirty="0" err="1" smtClean="0">
                <a:solidFill>
                  <a:srgbClr val="FFFF00"/>
                </a:solidFill>
              </a:rPr>
              <a:t>ctDNA</a:t>
            </a:r>
            <a:r>
              <a:rPr lang="en-US" sz="3600" dirty="0" smtClean="0">
                <a:solidFill>
                  <a:srgbClr val="FFFF00"/>
                </a:solidFill>
              </a:rPr>
              <a:t> is an excellent marker for recurrence in patients with stage II CRC</a:t>
            </a:r>
          </a:p>
          <a:p>
            <a:pPr algn="l" eaLnBrk="0" hangingPunct="0">
              <a:spcBef>
                <a:spcPts val="0"/>
              </a:spcBef>
              <a:spcAft>
                <a:spcPts val="1200"/>
              </a:spcAft>
              <a:buFontTx/>
              <a:buChar char="•"/>
              <a:defRPr/>
            </a:pPr>
            <a:r>
              <a:rPr lang="en-US" sz="3600" dirty="0" err="1" smtClean="0">
                <a:solidFill>
                  <a:srgbClr val="FFFF00"/>
                </a:solidFill>
                <a:cs typeface="Arial" pitchFamily="34" charset="0"/>
              </a:rPr>
              <a:t>ctDNA</a:t>
            </a:r>
            <a:r>
              <a:rPr lang="en-US" sz="3600" dirty="0" smtClean="0">
                <a:solidFill>
                  <a:srgbClr val="FFFF00"/>
                </a:solidFill>
                <a:cs typeface="Arial" pitchFamily="34" charset="0"/>
              </a:rPr>
              <a:t> findings discriminate within </a:t>
            </a:r>
            <a:r>
              <a:rPr lang="en-US" sz="3600" dirty="0" err="1" smtClean="0">
                <a:solidFill>
                  <a:srgbClr val="FFFF00"/>
                </a:solidFill>
                <a:cs typeface="Arial" pitchFamily="34" charset="0"/>
              </a:rPr>
              <a:t>clinicopathologic</a:t>
            </a:r>
            <a:r>
              <a:rPr lang="en-US" sz="3600" dirty="0" smtClean="0">
                <a:solidFill>
                  <a:srgbClr val="FFFF00"/>
                </a:solidFill>
                <a:cs typeface="Arial" pitchFamily="34" charset="0"/>
              </a:rPr>
              <a:t> subgroups</a:t>
            </a:r>
          </a:p>
        </p:txBody>
      </p:sp>
      <p:sp>
        <p:nvSpPr>
          <p:cNvPr id="37891" name="Rectangle 3"/>
          <p:cNvSpPr>
            <a:spLocks noChangeArrowheads="1"/>
          </p:cNvSpPr>
          <p:nvPr/>
        </p:nvSpPr>
        <p:spPr bwMode="auto">
          <a:xfrm>
            <a:off x="4" y="482009"/>
            <a:ext cx="9144000" cy="12192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4800" dirty="0" smtClean="0">
                <a:solidFill>
                  <a:srgbClr val="FFFFFF"/>
                </a:solidFill>
                <a:latin typeface="Arial" charset="0"/>
              </a:rPr>
              <a:t>Conclusions</a:t>
            </a:r>
            <a:endParaRPr lang="en-US" sz="4800" i="1" dirty="0">
              <a:solidFill>
                <a:srgbClr val="FFFFFF"/>
              </a:solidFill>
              <a:latin typeface="Arial" charset="0"/>
            </a:endParaRPr>
          </a:p>
        </p:txBody>
      </p:sp>
    </p:spTree>
    <p:extLst>
      <p:ext uri="{BB962C8B-B14F-4D97-AF65-F5344CB8AC3E}">
        <p14:creationId xmlns:p14="http://schemas.microsoft.com/office/powerpoint/2010/main" val="4608243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0" y="457200"/>
            <a:ext cx="9144000" cy="11430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0" algn="ctr" eaLnBrk="1" hangingPunct="1">
              <a:spcBef>
                <a:spcPct val="0"/>
              </a:spcBef>
              <a:buNone/>
            </a:pPr>
            <a:r>
              <a:rPr lang="en-US" altLang="en-US" sz="4800" dirty="0" smtClean="0">
                <a:solidFill>
                  <a:srgbClr val="FFFFFF"/>
                </a:solidFill>
                <a:latin typeface="Arial" panose="020B0604020202020204" pitchFamily="34" charset="0"/>
              </a:rPr>
              <a:t>Aims</a:t>
            </a:r>
            <a:endParaRPr kumimoji="0" lang="en-US" altLang="en-US" sz="4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51" name="Text Box 5"/>
          <p:cNvSpPr txBox="1">
            <a:spLocks noChangeArrowheads="1"/>
          </p:cNvSpPr>
          <p:nvPr/>
        </p:nvSpPr>
        <p:spPr bwMode="auto">
          <a:xfrm>
            <a:off x="533400" y="2133600"/>
            <a:ext cx="82296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lgn="l" eaLnBrk="0" hangingPunct="0">
              <a:spcBef>
                <a:spcPct val="20000"/>
              </a:spcBef>
              <a:buChar char="•"/>
              <a:defRPr sz="3200">
                <a:solidFill>
                  <a:schemeClr val="tx1"/>
                </a:solidFill>
                <a:latin typeface="Times New Roman" panose="02020603050405020304" pitchFamily="18" charset="0"/>
              </a:defRPr>
            </a:lvl1pPr>
            <a:lvl2pPr marL="519113"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04813" marR="0" lvl="0" indent="-404813" algn="l" defTabSz="914400" rtl="0" eaLnBrk="1" fontAlgn="base" latinLnBrk="0" hangingPunct="1">
              <a:lnSpc>
                <a:spcPct val="100000"/>
              </a:lnSpc>
              <a:spcBef>
                <a:spcPct val="50000"/>
              </a:spcBef>
              <a:spcAft>
                <a:spcPct val="0"/>
              </a:spcAft>
              <a:buClrTx/>
              <a:buSzTx/>
              <a:buFontTx/>
              <a:buChar char="•"/>
              <a:tabLst/>
              <a:defRPr/>
            </a:pPr>
            <a:r>
              <a:rPr kumimoji="0" lang="en-US" altLang="en-US" sz="3600" b="0" i="0" u="none" strike="noStrike" kern="1200" cap="none" spc="0" normalizeH="0" baseline="0" noProof="0" dirty="0" smtClean="0">
                <a:ln>
                  <a:noFill/>
                </a:ln>
                <a:solidFill>
                  <a:srgbClr val="FFFF00"/>
                </a:solidFill>
                <a:effectLst/>
                <a:uLnTx/>
                <a:uFillTx/>
                <a:latin typeface="Arial" panose="020B0604020202020204" pitchFamily="34" charset="0"/>
                <a:ea typeface="+mn-ea"/>
              </a:rPr>
              <a:t>To evaluate relationship</a:t>
            </a:r>
            <a:r>
              <a:rPr kumimoji="0" lang="en-US" altLang="en-US" sz="3600" b="0" i="0" u="none" strike="noStrike" kern="1200" cap="none" spc="0" normalizeH="0" noProof="0" dirty="0" smtClean="0">
                <a:ln>
                  <a:noFill/>
                </a:ln>
                <a:solidFill>
                  <a:srgbClr val="FFFF00"/>
                </a:solidFill>
                <a:effectLst/>
                <a:uLnTx/>
                <a:uFillTx/>
                <a:latin typeface="Arial" panose="020B0604020202020204" pitchFamily="34" charset="0"/>
                <a:ea typeface="+mn-ea"/>
              </a:rPr>
              <a:t> between time course of </a:t>
            </a:r>
            <a:r>
              <a:rPr kumimoji="0" lang="en-US" altLang="en-US" sz="3600" b="0" i="0" u="none" strike="noStrike" kern="1200" cap="none" spc="0" normalizeH="0" baseline="0" noProof="0" dirty="0" err="1" smtClean="0">
                <a:ln>
                  <a:noFill/>
                </a:ln>
                <a:solidFill>
                  <a:srgbClr val="FFFF00"/>
                </a:solidFill>
                <a:effectLst/>
                <a:uLnTx/>
                <a:uFillTx/>
                <a:latin typeface="Arial" panose="020B0604020202020204" pitchFamily="34" charset="0"/>
                <a:ea typeface="+mn-ea"/>
              </a:rPr>
              <a:t>ctDNA</a:t>
            </a:r>
            <a:r>
              <a:rPr kumimoji="0" lang="en-US" altLang="en-US" sz="3600" b="0" i="0" u="none" strike="noStrike" kern="1200" cap="none" spc="0" normalizeH="0" baseline="0" noProof="0" dirty="0" smtClean="0">
                <a:ln>
                  <a:noFill/>
                </a:ln>
                <a:solidFill>
                  <a:srgbClr val="FFFF00"/>
                </a:solidFill>
                <a:effectLst/>
                <a:uLnTx/>
                <a:uFillTx/>
                <a:latin typeface="Arial" panose="020B0604020202020204" pitchFamily="34" charset="0"/>
                <a:ea typeface="+mn-ea"/>
              </a:rPr>
              <a:t> and progression free and overall survival in stage III CRC  </a:t>
            </a:r>
          </a:p>
          <a:p>
            <a:pPr marL="404813" marR="0" lvl="0" indent="-404813" algn="l" defTabSz="914400" rtl="0" eaLnBrk="1" fontAlgn="base" latinLnBrk="0" hangingPunct="1">
              <a:lnSpc>
                <a:spcPct val="100000"/>
              </a:lnSpc>
              <a:spcBef>
                <a:spcPct val="50000"/>
              </a:spcBef>
              <a:spcAft>
                <a:spcPct val="0"/>
              </a:spcAft>
              <a:buClrTx/>
              <a:buSzTx/>
              <a:buFontTx/>
              <a:buChar char="•"/>
              <a:tabLst/>
              <a:defRPr/>
            </a:pPr>
            <a:r>
              <a:rPr kumimoji="0" lang="en-US" altLang="en-US" sz="36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To compare </a:t>
            </a:r>
            <a:r>
              <a:rPr kumimoji="0" lang="en-US" altLang="en-US" sz="3600" b="0" i="0"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ctDNA</a:t>
            </a:r>
            <a:r>
              <a:rPr kumimoji="0" lang="en-US" altLang="en-US" sz="36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to CEA in stage III CRC</a:t>
            </a:r>
          </a:p>
        </p:txBody>
      </p:sp>
    </p:spTree>
    <p:extLst>
      <p:ext uri="{BB962C8B-B14F-4D97-AF65-F5344CB8AC3E}">
        <p14:creationId xmlns:p14="http://schemas.microsoft.com/office/powerpoint/2010/main" val="74754734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457200"/>
            <a:ext cx="9144000" cy="11430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Current Standard of Practice</a:t>
            </a:r>
            <a:endParaRPr kumimoji="0" lang="en-US" altLang="en-US" sz="4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75" name="Text Box 5"/>
          <p:cNvSpPr txBox="1">
            <a:spLocks noChangeArrowheads="1"/>
          </p:cNvSpPr>
          <p:nvPr/>
        </p:nvSpPr>
        <p:spPr bwMode="auto">
          <a:xfrm>
            <a:off x="457200" y="1828800"/>
            <a:ext cx="82296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lgn="l" eaLnBrk="0" hangingPunct="0">
              <a:spcBef>
                <a:spcPct val="20000"/>
              </a:spcBef>
              <a:buChar char="•"/>
              <a:defRPr sz="3200">
                <a:solidFill>
                  <a:schemeClr val="tx1"/>
                </a:solidFill>
                <a:latin typeface="Times New Roman" panose="02020603050405020304" pitchFamily="18" charset="0"/>
              </a:defRPr>
            </a:lvl1pPr>
            <a:lvl2pPr marL="519113"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04813" marR="0" lvl="0" indent="-404813" algn="l" defTabSz="914400" rtl="0" eaLnBrk="1" fontAlgn="base" latinLnBrk="0" hangingPunct="1">
              <a:lnSpc>
                <a:spcPct val="100000"/>
              </a:lnSpc>
              <a:spcBef>
                <a:spcPct val="50000"/>
              </a:spcBef>
              <a:spcAft>
                <a:spcPct val="0"/>
              </a:spcAft>
              <a:buClrTx/>
              <a:buSzTx/>
              <a:buFontTx/>
              <a:buChar char="•"/>
              <a:tabLst/>
              <a:defRPr/>
            </a:pPr>
            <a:r>
              <a:rPr kumimoji="0" lang="en-US" altLang="en-US" sz="3800" b="0" i="0" u="none" strike="noStrike" kern="1200" cap="none" spc="0" normalizeH="0" baseline="0" noProof="0" smtClean="0">
                <a:ln>
                  <a:noFill/>
                </a:ln>
                <a:solidFill>
                  <a:srgbClr val="FFFF00"/>
                </a:solidFill>
                <a:effectLst/>
                <a:uLnTx/>
                <a:uFillTx/>
                <a:latin typeface="Arial" panose="020B0604020202020204" pitchFamily="34" charset="0"/>
                <a:ea typeface="+mn-ea"/>
                <a:cs typeface="+mn-cs"/>
              </a:rPr>
              <a:t>Intensive surveillance to increase detection of asx recurrence</a:t>
            </a:r>
          </a:p>
          <a:p>
            <a:pPr marL="404813" marR="0" lvl="0" indent="-404813" algn="l" defTabSz="914400" rtl="0" eaLnBrk="1" fontAlgn="base" latinLnBrk="0" hangingPunct="1">
              <a:lnSpc>
                <a:spcPct val="100000"/>
              </a:lnSpc>
              <a:spcBef>
                <a:spcPct val="50000"/>
              </a:spcBef>
              <a:spcAft>
                <a:spcPct val="0"/>
              </a:spcAft>
              <a:buClrTx/>
              <a:buSzTx/>
              <a:buFontTx/>
              <a:buChar char="•"/>
              <a:tabLst/>
              <a:defRPr/>
            </a:pPr>
            <a:r>
              <a:rPr kumimoji="0" lang="en-US" altLang="en-US" sz="3800" b="0"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rPr>
              <a:t>CEA q 3 months, years 1-3, q 6 months   4-5</a:t>
            </a:r>
          </a:p>
          <a:p>
            <a:pPr marL="404813" marR="0" lvl="0" indent="-404813" algn="l" defTabSz="914400" rtl="0" eaLnBrk="1" fontAlgn="base" latinLnBrk="0" hangingPunct="1">
              <a:lnSpc>
                <a:spcPct val="100000"/>
              </a:lnSpc>
              <a:spcBef>
                <a:spcPct val="50000"/>
              </a:spcBef>
              <a:spcAft>
                <a:spcPct val="0"/>
              </a:spcAft>
              <a:buClrTx/>
              <a:buSzTx/>
              <a:buFontTx/>
              <a:buChar char="•"/>
              <a:tabLst/>
              <a:defRPr/>
            </a:pPr>
            <a:r>
              <a:rPr kumimoji="0" lang="en-US" altLang="en-US" sz="3800" b="0" i="0" u="none" strike="noStrike" kern="1200" cap="none" spc="0" normalizeH="0" baseline="0" noProof="0" smtClean="0">
                <a:ln>
                  <a:noFill/>
                </a:ln>
                <a:solidFill>
                  <a:srgbClr val="FFFF00"/>
                </a:solidFill>
                <a:effectLst/>
                <a:uLnTx/>
                <a:uFillTx/>
                <a:latin typeface="Arial" panose="020B0604020202020204" pitchFamily="34" charset="0"/>
                <a:ea typeface="+mn-ea"/>
                <a:cs typeface="Arial" panose="020B0604020202020204" pitchFamily="34" charset="0"/>
              </a:rPr>
              <a:t>CT scan q/year x 3</a:t>
            </a:r>
          </a:p>
        </p:txBody>
      </p:sp>
    </p:spTree>
    <p:extLst>
      <p:ext uri="{BB962C8B-B14F-4D97-AF65-F5344CB8AC3E}">
        <p14:creationId xmlns:p14="http://schemas.microsoft.com/office/powerpoint/2010/main" val="125307747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152400"/>
            <a:ext cx="9144000" cy="11430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Basis for Current Practice</a:t>
            </a:r>
            <a:endParaRPr kumimoji="0" lang="en-US" altLang="en-US" sz="4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099" name="Text Box 5"/>
          <p:cNvSpPr txBox="1">
            <a:spLocks noChangeArrowheads="1"/>
          </p:cNvSpPr>
          <p:nvPr/>
        </p:nvSpPr>
        <p:spPr bwMode="auto">
          <a:xfrm>
            <a:off x="457200" y="1600200"/>
            <a:ext cx="8229600"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lgn="l" eaLnBrk="0" hangingPunct="0">
              <a:spcBef>
                <a:spcPct val="20000"/>
              </a:spcBef>
              <a:buChar char="•"/>
              <a:defRPr sz="3200">
                <a:solidFill>
                  <a:schemeClr val="tx1"/>
                </a:solidFill>
                <a:latin typeface="Times New Roman" panose="02020603050405020304" pitchFamily="18" charset="0"/>
              </a:defRPr>
            </a:lvl1pPr>
            <a:lvl2pPr marL="519113"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04813" marR="0" lvl="0" indent="-404813" algn="l" defTabSz="914400" rtl="0" eaLnBrk="1" fontAlgn="base" latinLnBrk="0" hangingPunct="1">
              <a:lnSpc>
                <a:spcPct val="100000"/>
              </a:lnSpc>
              <a:spcBef>
                <a:spcPct val="50000"/>
              </a:spcBef>
              <a:spcAft>
                <a:spcPct val="0"/>
              </a:spcAft>
              <a:buClrTx/>
              <a:buSzTx/>
              <a:buFontTx/>
              <a:buChar char="•"/>
              <a:tabLst/>
              <a:defRPr/>
            </a:pPr>
            <a:r>
              <a:rPr kumimoji="0" lang="en-US" altLang="en-US" sz="38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mn-cs"/>
              </a:rPr>
              <a:t>Meta Analysis (N=3283), </a:t>
            </a:r>
            <a:r>
              <a:rPr kumimoji="0" lang="en-US" altLang="en-US" sz="3800" b="0" i="0"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mn-cs"/>
              </a:rPr>
              <a:t>asx</a:t>
            </a:r>
            <a:r>
              <a:rPr kumimoji="0" lang="en-US" altLang="en-US" sz="38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mn-cs"/>
              </a:rPr>
              <a:t> recurrence seen more frequently in those under surveillance (45% vs 8%)</a:t>
            </a:r>
          </a:p>
          <a:p>
            <a:pPr marL="404813" marR="0" lvl="0" indent="-404813" algn="l" defTabSz="914400" rtl="0" eaLnBrk="1" fontAlgn="base" latinLnBrk="0" hangingPunct="1">
              <a:lnSpc>
                <a:spcPct val="100000"/>
              </a:lnSpc>
              <a:spcBef>
                <a:spcPct val="50000"/>
              </a:spcBef>
              <a:spcAft>
                <a:spcPct val="0"/>
              </a:spcAft>
              <a:buClrTx/>
              <a:buSzTx/>
              <a:buFontTx/>
              <a:buChar char="•"/>
              <a:tabLst/>
              <a:defRPr/>
            </a:pPr>
            <a:r>
              <a:rPr kumimoji="0" lang="en-US" altLang="en-US" sz="38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Intensive surveillance - higher incidence recurrent disease that is </a:t>
            </a:r>
            <a:r>
              <a:rPr kumimoji="0" lang="en-US" altLang="en-US" sz="3800" b="0" i="0"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resectable</a:t>
            </a:r>
            <a:r>
              <a:rPr kumimoji="0" lang="en-US" altLang="en-US" sz="38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(35 vs 21%)</a:t>
            </a:r>
          </a:p>
        </p:txBody>
      </p:sp>
      <p:sp>
        <p:nvSpPr>
          <p:cNvPr id="4100" name="Text Box 14"/>
          <p:cNvSpPr txBox="1">
            <a:spLocks noChangeArrowheads="1"/>
          </p:cNvSpPr>
          <p:nvPr/>
        </p:nvSpPr>
        <p:spPr bwMode="auto">
          <a:xfrm>
            <a:off x="5334000" y="6218238"/>
            <a:ext cx="3405188" cy="369887"/>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err="1" smtClean="0">
                <a:ln>
                  <a:noFill/>
                </a:ln>
                <a:solidFill>
                  <a:srgbClr val="FFFFFF"/>
                </a:solidFill>
                <a:effectLst/>
                <a:uLnTx/>
                <a:uFillTx/>
                <a:latin typeface="Arial" panose="020B0604020202020204" pitchFamily="34" charset="0"/>
                <a:ea typeface="+mn-ea"/>
                <a:cs typeface="+mn-cs"/>
              </a:rPr>
              <a:t>Bruinvels</a:t>
            </a:r>
            <a:r>
              <a:rPr kumimoji="0" lang="en-US" altLang="en-US"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 Ann Surgery 1994</a:t>
            </a:r>
          </a:p>
        </p:txBody>
      </p:sp>
    </p:spTree>
    <p:extLst>
      <p:ext uri="{BB962C8B-B14F-4D97-AF65-F5344CB8AC3E}">
        <p14:creationId xmlns:p14="http://schemas.microsoft.com/office/powerpoint/2010/main" val="10125615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304800"/>
            <a:ext cx="9144000" cy="11430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Collection Protocol</a:t>
            </a:r>
            <a:endParaRPr kumimoji="0" lang="en-US" altLang="en-US" sz="4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123" name="Text Box 5"/>
          <p:cNvSpPr txBox="1">
            <a:spLocks noChangeArrowheads="1"/>
          </p:cNvSpPr>
          <p:nvPr/>
        </p:nvSpPr>
        <p:spPr bwMode="auto">
          <a:xfrm>
            <a:off x="304800" y="1828800"/>
            <a:ext cx="8839200" cy="364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4813" indent="-404813" algn="l" eaLnBrk="0" hangingPunct="0">
              <a:spcBef>
                <a:spcPct val="20000"/>
              </a:spcBef>
              <a:buChar char="•"/>
              <a:defRPr sz="3200">
                <a:solidFill>
                  <a:schemeClr val="tx1"/>
                </a:solidFill>
                <a:latin typeface="Times New Roman" panose="02020603050405020304" pitchFamily="18" charset="0"/>
              </a:defRPr>
            </a:lvl1pPr>
            <a:lvl2pPr marL="519113"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04813" marR="0" lvl="0" indent="-404813" algn="l" defTabSz="914400" rtl="0" eaLnBrk="1" fontAlgn="base" latinLnBrk="0" hangingPunct="1">
              <a:lnSpc>
                <a:spcPct val="100000"/>
              </a:lnSpc>
              <a:spcBef>
                <a:spcPts val="600"/>
              </a:spcBef>
              <a:spcAft>
                <a:spcPct val="0"/>
              </a:spcAft>
              <a:buClrTx/>
              <a:buSzTx/>
              <a:buFontTx/>
              <a:buChar char="•"/>
              <a:tabLst/>
              <a:defRPr/>
            </a:pPr>
            <a:r>
              <a:rPr kumimoji="0" lang="en-US" altLang="en-US" sz="36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mn-cs"/>
              </a:rPr>
              <a:t>Identify Stage III CRC </a:t>
            </a:r>
            <a:r>
              <a:rPr lang="en-US" altLang="en-US" sz="3600" dirty="0" smtClean="0">
                <a:solidFill>
                  <a:srgbClr val="FFFF00"/>
                </a:solidFill>
                <a:latin typeface="Arial" panose="020B0604020202020204" pitchFamily="34" charset="0"/>
              </a:rPr>
              <a:t>prior to onset of </a:t>
            </a:r>
            <a:r>
              <a:rPr lang="en-US" altLang="en-US" sz="3600" dirty="0" err="1" smtClean="0">
                <a:solidFill>
                  <a:srgbClr val="FFFF00"/>
                </a:solidFill>
                <a:latin typeface="Arial" panose="020B0604020202020204" pitchFamily="34" charset="0"/>
              </a:rPr>
              <a:t>chemoRx</a:t>
            </a:r>
            <a:endParaRPr lang="en-US" altLang="en-US" sz="3600" dirty="0" smtClean="0">
              <a:solidFill>
                <a:srgbClr val="FFFF00"/>
              </a:solidFill>
              <a:latin typeface="Arial" panose="020B0604020202020204" pitchFamily="34" charset="0"/>
            </a:endParaRPr>
          </a:p>
          <a:p>
            <a:pPr marL="404813" marR="0" lvl="0" indent="-404813" algn="l" defTabSz="914400" rtl="0" eaLnBrk="1" fontAlgn="base" latinLnBrk="0" hangingPunct="1">
              <a:lnSpc>
                <a:spcPct val="100000"/>
              </a:lnSpc>
              <a:spcBef>
                <a:spcPts val="600"/>
              </a:spcBef>
              <a:spcAft>
                <a:spcPct val="0"/>
              </a:spcAft>
              <a:buClrTx/>
              <a:buSzTx/>
              <a:buFontTx/>
              <a:buChar char="•"/>
              <a:tabLst/>
              <a:defRPr/>
            </a:pPr>
            <a:r>
              <a:rPr kumimoji="0" lang="en-US" altLang="en-US" sz="36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mn-cs"/>
              </a:rPr>
              <a:t>Tumor block</a:t>
            </a:r>
          </a:p>
          <a:p>
            <a:pPr marL="404813" marR="0" lvl="0" indent="-404813" algn="l" defTabSz="914400" rtl="0" eaLnBrk="1" fontAlgn="base" latinLnBrk="0" hangingPunct="1">
              <a:lnSpc>
                <a:spcPct val="100000"/>
              </a:lnSpc>
              <a:spcBef>
                <a:spcPts val="600"/>
              </a:spcBef>
              <a:spcAft>
                <a:spcPct val="0"/>
              </a:spcAft>
              <a:buClrTx/>
              <a:buSzTx/>
              <a:buFontTx/>
              <a:buChar char="•"/>
              <a:tabLst/>
              <a:defRPr/>
            </a:pPr>
            <a:r>
              <a:rPr kumimoji="0" lang="en-US" altLang="en-US" sz="36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Large volume plasma prior to Rx and q3 months x 3 years, q 6 months </a:t>
            </a:r>
            <a:r>
              <a:rPr kumimoji="0" lang="en-US" altLang="en-US" sz="3600" b="0" i="0"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yrs</a:t>
            </a:r>
            <a:r>
              <a:rPr kumimoji="0" lang="en-US" altLang="en-US" sz="3600" b="0" i="0" u="none" strike="noStrike" kern="1200" cap="none" spc="0" normalizeH="0" noProof="0" dirty="0" smtClean="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altLang="en-US" sz="36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4-5</a:t>
            </a:r>
          </a:p>
          <a:p>
            <a:pPr marL="404813" marR="0" lvl="0" indent="-404813" algn="l" defTabSz="914400" rtl="0" eaLnBrk="1" fontAlgn="base" latinLnBrk="0" hangingPunct="1">
              <a:lnSpc>
                <a:spcPct val="100000"/>
              </a:lnSpc>
              <a:spcBef>
                <a:spcPts val="600"/>
              </a:spcBef>
              <a:spcAft>
                <a:spcPct val="0"/>
              </a:spcAft>
              <a:buClrTx/>
              <a:buSzTx/>
              <a:buFontTx/>
              <a:buChar char="•"/>
              <a:tabLst/>
              <a:defRPr/>
            </a:pPr>
            <a:r>
              <a:rPr kumimoji="0" lang="en-US" altLang="en-US" sz="36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CEA (Quest) with each blood draw</a:t>
            </a:r>
          </a:p>
        </p:txBody>
      </p:sp>
    </p:spTree>
    <p:extLst>
      <p:ext uri="{BB962C8B-B14F-4D97-AF65-F5344CB8AC3E}">
        <p14:creationId xmlns:p14="http://schemas.microsoft.com/office/powerpoint/2010/main" val="169809036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057399" y="47308"/>
          <a:ext cx="5943600" cy="7572670"/>
        </p:xfrm>
        <a:graphic>
          <a:graphicData uri="http://schemas.openxmlformats.org/drawingml/2006/table">
            <a:tbl>
              <a:tblPr/>
              <a:tblGrid>
                <a:gridCol w="1230221">
                  <a:extLst>
                    <a:ext uri="{9D8B030D-6E8A-4147-A177-3AD203B41FA5}">
                      <a16:colId xmlns:a16="http://schemas.microsoft.com/office/drawing/2014/main" xmlns="" val="2550002922"/>
                    </a:ext>
                  </a:extLst>
                </a:gridCol>
                <a:gridCol w="874494">
                  <a:extLst>
                    <a:ext uri="{9D8B030D-6E8A-4147-A177-3AD203B41FA5}">
                      <a16:colId xmlns:a16="http://schemas.microsoft.com/office/drawing/2014/main" xmlns="" val="2638945584"/>
                    </a:ext>
                  </a:extLst>
                </a:gridCol>
                <a:gridCol w="993069">
                  <a:extLst>
                    <a:ext uri="{9D8B030D-6E8A-4147-A177-3AD203B41FA5}">
                      <a16:colId xmlns:a16="http://schemas.microsoft.com/office/drawing/2014/main" xmlns="" val="1639924"/>
                    </a:ext>
                  </a:extLst>
                </a:gridCol>
                <a:gridCol w="711454">
                  <a:extLst>
                    <a:ext uri="{9D8B030D-6E8A-4147-A177-3AD203B41FA5}">
                      <a16:colId xmlns:a16="http://schemas.microsoft.com/office/drawing/2014/main" xmlns="" val="3309100670"/>
                    </a:ext>
                  </a:extLst>
                </a:gridCol>
                <a:gridCol w="711454">
                  <a:extLst>
                    <a:ext uri="{9D8B030D-6E8A-4147-A177-3AD203B41FA5}">
                      <a16:colId xmlns:a16="http://schemas.microsoft.com/office/drawing/2014/main" xmlns="" val="4005790585"/>
                    </a:ext>
                  </a:extLst>
                </a:gridCol>
                <a:gridCol w="711454">
                  <a:extLst>
                    <a:ext uri="{9D8B030D-6E8A-4147-A177-3AD203B41FA5}">
                      <a16:colId xmlns:a16="http://schemas.microsoft.com/office/drawing/2014/main" xmlns="" val="1592479861"/>
                    </a:ext>
                  </a:extLst>
                </a:gridCol>
                <a:gridCol w="711454">
                  <a:extLst>
                    <a:ext uri="{9D8B030D-6E8A-4147-A177-3AD203B41FA5}">
                      <a16:colId xmlns:a16="http://schemas.microsoft.com/office/drawing/2014/main" xmlns="" val="3900628352"/>
                    </a:ext>
                  </a:extLst>
                </a:gridCol>
              </a:tblGrid>
              <a:tr h="123308">
                <a:tc>
                  <a:txBody>
                    <a:bodyPr/>
                    <a:lstStyle/>
                    <a:p>
                      <a:pPr algn="l" fontAlgn="b"/>
                      <a:r>
                        <a:rPr lang="en-US" sz="500" b="0" i="0" u="none" strike="noStrike">
                          <a:solidFill>
                            <a:srgbClr val="000000"/>
                          </a:solidFill>
                          <a:effectLst/>
                          <a:latin typeface="Calibri" panose="020F0502020204030204" pitchFamily="34" charset="0"/>
                        </a:rPr>
                        <a:t>screen failure </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a:solidFill>
                            <a:srgbClr val="000000"/>
                          </a:solidFill>
                          <a:effectLst/>
                          <a:latin typeface="Calibri" panose="020F0502020204030204" pitchFamily="34" charset="0"/>
                        </a:rPr>
                        <a:t>#VALUE!</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a:solidFill>
                            <a:srgbClr val="000000"/>
                          </a:solidFill>
                          <a:effectLst/>
                          <a:latin typeface="Calibri" panose="020F0502020204030204" pitchFamily="34" charset="0"/>
                        </a:rPr>
                        <a:t>#VALUE!</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a:solidFill>
                            <a:srgbClr val="000000"/>
                          </a:solidFill>
                          <a:effectLst/>
                          <a:latin typeface="Calibri" panose="020F0502020204030204" pitchFamily="34" charset="0"/>
                        </a:rPr>
                        <a:t>#VALUE!</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a:solidFill>
                            <a:srgbClr val="000000"/>
                          </a:solidFill>
                          <a:effectLst/>
                          <a:latin typeface="Calibri" panose="020F0502020204030204" pitchFamily="34" charset="0"/>
                        </a:rPr>
                        <a:t>#VALUE!</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a:solidFill>
                            <a:srgbClr val="000000"/>
                          </a:solidFill>
                          <a:effectLst/>
                          <a:latin typeface="Calibri" panose="020F0502020204030204" pitchFamily="34" charset="0"/>
                        </a:rPr>
                        <a:t>#VALUE!</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a:solidFill>
                            <a:srgbClr val="000000"/>
                          </a:solidFill>
                          <a:effectLst/>
                          <a:latin typeface="Calibri" panose="020F0502020204030204" pitchFamily="34" charset="0"/>
                        </a:rPr>
                        <a:t>#VALUE!</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824754211"/>
                  </a:ext>
                </a:extLst>
              </a:tr>
              <a:tr h="123308">
                <a:tc>
                  <a:txBody>
                    <a:bodyPr/>
                    <a:lstStyle/>
                    <a:p>
                      <a:pPr algn="r" fontAlgn="b"/>
                      <a:r>
                        <a:rPr lang="en-US" sz="500" b="0" i="0" u="none" strike="noStrike">
                          <a:solidFill>
                            <a:srgbClr val="000000"/>
                          </a:solidFill>
                          <a:effectLst/>
                          <a:latin typeface="Calibri" panose="020F0502020204030204" pitchFamily="34" charset="0"/>
                        </a:rPr>
                        <a:t>09/30/16</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01/20/17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05/12/17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09/14/17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01/12/18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05/01/18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08/01/18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38785569"/>
                  </a:ext>
                </a:extLst>
              </a:tr>
              <a:tr h="123308">
                <a:tc>
                  <a:txBody>
                    <a:bodyPr/>
                    <a:lstStyle/>
                    <a:p>
                      <a:pPr algn="r" fontAlgn="b"/>
                      <a:r>
                        <a:rPr lang="en-US" sz="500" b="0" i="0" u="none" strike="noStrike">
                          <a:solidFill>
                            <a:srgbClr val="000000"/>
                          </a:solidFill>
                          <a:effectLst/>
                          <a:latin typeface="Calibri" panose="020F0502020204030204" pitchFamily="34" charset="0"/>
                        </a:rPr>
                        <a:t>12/06/16</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03/06/17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06/20/17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09/20/17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11/28/17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04/25/18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07/25/18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061917"/>
                  </a:ext>
                </a:extLst>
              </a:tr>
              <a:tr h="123308">
                <a:tc>
                  <a:txBody>
                    <a:bodyPr/>
                    <a:lstStyle/>
                    <a:p>
                      <a:pPr algn="r" fontAlgn="b"/>
                      <a:r>
                        <a:rPr lang="en-US" sz="500" b="0" i="0" u="none" strike="noStrike">
                          <a:solidFill>
                            <a:srgbClr val="000000"/>
                          </a:solidFill>
                          <a:effectLst/>
                          <a:latin typeface="Calibri" panose="020F0502020204030204" pitchFamily="34" charset="0"/>
                        </a:rPr>
                        <a:t>12/06/16</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03/06/17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06/06/17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09/06/17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12/07/17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500" b="0" i="0" u="none" strike="noStrike">
                          <a:solidFill>
                            <a:srgbClr val="FF0000"/>
                          </a:solidFill>
                          <a:effectLst/>
                          <a:latin typeface="Calibri" panose="020F0502020204030204" pitchFamily="34" charset="0"/>
                        </a:rPr>
                        <a:t>missed</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06/29/18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596238945"/>
                  </a:ext>
                </a:extLst>
              </a:tr>
              <a:tr h="123308">
                <a:tc>
                  <a:txBody>
                    <a:bodyPr/>
                    <a:lstStyle/>
                    <a:p>
                      <a:pPr algn="r" fontAlgn="b"/>
                      <a:r>
                        <a:rPr lang="en-US" sz="500" b="0" i="0" u="none" strike="noStrike">
                          <a:solidFill>
                            <a:srgbClr val="000000"/>
                          </a:solidFill>
                          <a:effectLst/>
                          <a:latin typeface="Calibri" panose="020F0502020204030204" pitchFamily="34" charset="0"/>
                        </a:rPr>
                        <a:t>12/28/16</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03/22/17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500" b="0" i="0" u="none" strike="noStrike">
                          <a:solidFill>
                            <a:srgbClr val="FF0000"/>
                          </a:solidFill>
                          <a:effectLst/>
                          <a:latin typeface="Calibri" panose="020F0502020204030204" pitchFamily="34" charset="0"/>
                        </a:rPr>
                        <a:t>missed </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09/21/17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01/02/18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03/30/18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06/29/18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26777684"/>
                  </a:ext>
                </a:extLst>
              </a:tr>
              <a:tr h="123308">
                <a:tc>
                  <a:txBody>
                    <a:bodyPr/>
                    <a:lstStyle/>
                    <a:p>
                      <a:pPr algn="r" fontAlgn="b"/>
                      <a:r>
                        <a:rPr lang="en-US" sz="500" b="0" i="0" u="none" strike="noStrike">
                          <a:solidFill>
                            <a:srgbClr val="000000"/>
                          </a:solidFill>
                          <a:effectLst/>
                          <a:latin typeface="Calibri" panose="020F0502020204030204" pitchFamily="34" charset="0"/>
                        </a:rPr>
                        <a:t>12/28/16</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02/21/17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06/14/17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09/27/17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500" b="0" i="0" u="none" strike="noStrike">
                          <a:solidFill>
                            <a:srgbClr val="FF0000"/>
                          </a:solidFill>
                          <a:effectLst/>
                          <a:latin typeface="Calibri" panose="020F0502020204030204" pitchFamily="34" charset="0"/>
                        </a:rPr>
                        <a:t>missed </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05/08/18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08/08/18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7028813"/>
                  </a:ext>
                </a:extLst>
              </a:tr>
              <a:tr h="123308">
                <a:tc>
                  <a:txBody>
                    <a:bodyPr/>
                    <a:lstStyle/>
                    <a:p>
                      <a:pPr algn="r" fontAlgn="b"/>
                      <a:r>
                        <a:rPr lang="en-US" sz="500" b="0" i="0" u="none" strike="noStrike">
                          <a:solidFill>
                            <a:srgbClr val="000000"/>
                          </a:solidFill>
                          <a:effectLst/>
                          <a:latin typeface="Calibri" panose="020F0502020204030204" pitchFamily="34" charset="0"/>
                        </a:rPr>
                        <a:t>01/09/17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04/09/17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07/13/17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10/13/17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01/16/18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03/27/18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07/13/18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3445649806"/>
                  </a:ext>
                </a:extLst>
              </a:tr>
              <a:tr h="123308">
                <a:tc>
                  <a:txBody>
                    <a:bodyPr/>
                    <a:lstStyle/>
                    <a:p>
                      <a:pPr algn="r" fontAlgn="b"/>
                      <a:r>
                        <a:rPr lang="en-US" sz="500" b="0" i="0" u="none" strike="noStrike">
                          <a:solidFill>
                            <a:srgbClr val="000000"/>
                          </a:solidFill>
                          <a:effectLst/>
                          <a:latin typeface="Calibri" panose="020F0502020204030204" pitchFamily="34" charset="0"/>
                        </a:rPr>
                        <a:t>01/11/17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500" b="0" i="0" u="none" strike="noStrike">
                          <a:solidFill>
                            <a:srgbClr val="FF0000"/>
                          </a:solidFill>
                          <a:effectLst/>
                          <a:latin typeface="Calibri" panose="020F0502020204030204" pitchFamily="34" charset="0"/>
                        </a:rPr>
                        <a:t>missed</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06/21/17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09/27/17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01/17/18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04/18/18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07/13/18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2973399982"/>
                  </a:ext>
                </a:extLst>
              </a:tr>
              <a:tr h="123308">
                <a:tc>
                  <a:txBody>
                    <a:bodyPr/>
                    <a:lstStyle/>
                    <a:p>
                      <a:pPr algn="r" fontAlgn="b"/>
                      <a:r>
                        <a:rPr lang="en-US" sz="500" b="0" i="0" u="none" strike="noStrike">
                          <a:solidFill>
                            <a:srgbClr val="000000"/>
                          </a:solidFill>
                          <a:effectLst/>
                          <a:latin typeface="Calibri" panose="020F0502020204030204" pitchFamily="34" charset="0"/>
                        </a:rPr>
                        <a:t>02/13/17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05/08/17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08/08/17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500" b="0" i="0" u="none" strike="noStrike">
                          <a:solidFill>
                            <a:srgbClr val="FF0000"/>
                          </a:solidFill>
                          <a:effectLst/>
                          <a:latin typeface="Calibri" panose="020F0502020204030204" pitchFamily="34" charset="0"/>
                        </a:rPr>
                        <a:t>missed</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02/12/18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06/04/18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09/04/18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84670138"/>
                  </a:ext>
                </a:extLst>
              </a:tr>
              <a:tr h="123308">
                <a:tc>
                  <a:txBody>
                    <a:bodyPr/>
                    <a:lstStyle/>
                    <a:p>
                      <a:pPr algn="r" fontAlgn="b"/>
                      <a:r>
                        <a:rPr lang="en-US" sz="500" b="0" i="0" u="none" strike="noStrike">
                          <a:solidFill>
                            <a:srgbClr val="000000"/>
                          </a:solidFill>
                          <a:effectLst/>
                          <a:latin typeface="Calibri" panose="020F0502020204030204" pitchFamily="34" charset="0"/>
                        </a:rPr>
                        <a:t>03/06/17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06/06/17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09/20/17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12/20/17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03/21/18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06/20/18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09/20/18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07781739"/>
                  </a:ext>
                </a:extLst>
              </a:tr>
              <a:tr h="483064">
                <a:tc>
                  <a:txBody>
                    <a:bodyPr/>
                    <a:lstStyle/>
                    <a:p>
                      <a:pPr algn="r" fontAlgn="b"/>
                      <a:r>
                        <a:rPr lang="en-US" sz="500" b="0" i="0" u="none" strike="noStrike">
                          <a:solidFill>
                            <a:srgbClr val="000000"/>
                          </a:solidFill>
                          <a:effectLst/>
                          <a:latin typeface="Calibri" panose="020F0502020204030204" pitchFamily="34" charset="0"/>
                        </a:rPr>
                        <a:t>02/28/17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500" b="0" i="0" u="none" strike="noStrike">
                          <a:solidFill>
                            <a:srgbClr val="000000"/>
                          </a:solidFill>
                          <a:effectLst/>
                          <a:latin typeface="Calibri" panose="020F0502020204030204" pitchFamily="34" charset="0"/>
                        </a:rPr>
                        <a:t>patient is deceased </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a:solidFill>
                            <a:srgbClr val="000000"/>
                          </a:solidFill>
                          <a:effectLst/>
                          <a:latin typeface="Calibri" panose="020F0502020204030204" pitchFamily="34" charset="0"/>
                        </a:rPr>
                        <a:t>#VALUE!</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a:solidFill>
                            <a:srgbClr val="000000"/>
                          </a:solidFill>
                          <a:effectLst/>
                          <a:latin typeface="Calibri" panose="020F0502020204030204" pitchFamily="34" charset="0"/>
                        </a:rPr>
                        <a:t>#VALUE!</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a:solidFill>
                            <a:srgbClr val="000000"/>
                          </a:solidFill>
                          <a:effectLst/>
                          <a:latin typeface="Calibri" panose="020F0502020204030204" pitchFamily="34" charset="0"/>
                        </a:rPr>
                        <a:t>#VALUE!</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a:solidFill>
                            <a:srgbClr val="000000"/>
                          </a:solidFill>
                          <a:effectLst/>
                          <a:latin typeface="Calibri" panose="020F0502020204030204" pitchFamily="34" charset="0"/>
                        </a:rPr>
                        <a:t>#VALUE!</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a:solidFill>
                            <a:srgbClr val="000000"/>
                          </a:solidFill>
                          <a:effectLst/>
                          <a:latin typeface="Calibri" panose="020F0502020204030204" pitchFamily="34" charset="0"/>
                        </a:rPr>
                        <a:t>#VALUE!</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3660219999"/>
                  </a:ext>
                </a:extLst>
              </a:tr>
              <a:tr h="123308">
                <a:tc>
                  <a:txBody>
                    <a:bodyPr/>
                    <a:lstStyle/>
                    <a:p>
                      <a:pPr algn="r" fontAlgn="b"/>
                      <a:r>
                        <a:rPr lang="en-US" sz="500" b="0" i="0" u="none" strike="noStrike">
                          <a:solidFill>
                            <a:srgbClr val="000000"/>
                          </a:solidFill>
                          <a:effectLst/>
                          <a:latin typeface="Calibri" panose="020F0502020204030204" pitchFamily="34" charset="0"/>
                        </a:rPr>
                        <a:t>03/06/17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06/06/17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09/06/17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11/21/17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02/21/18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05/15/18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08/15/18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56220847"/>
                  </a:ext>
                </a:extLst>
              </a:tr>
              <a:tr h="123308">
                <a:tc>
                  <a:txBody>
                    <a:bodyPr/>
                    <a:lstStyle/>
                    <a:p>
                      <a:pPr algn="r" fontAlgn="b"/>
                      <a:r>
                        <a:rPr lang="en-US" sz="500" b="0" i="0" u="none" strike="noStrike">
                          <a:solidFill>
                            <a:srgbClr val="000000"/>
                          </a:solidFill>
                          <a:effectLst/>
                          <a:latin typeface="Calibri" panose="020F0502020204030204" pitchFamily="34" charset="0"/>
                        </a:rPr>
                        <a:t>03/14/17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06/27/17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09/27/17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12/05/17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04/24/18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07/11/18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10/11/18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23026567"/>
                  </a:ext>
                </a:extLst>
              </a:tr>
              <a:tr h="324831">
                <a:tc>
                  <a:txBody>
                    <a:bodyPr/>
                    <a:lstStyle/>
                    <a:p>
                      <a:pPr algn="r" fontAlgn="b"/>
                      <a:r>
                        <a:rPr lang="en-US" sz="500" b="0" i="0" u="none" strike="noStrike">
                          <a:solidFill>
                            <a:srgbClr val="000000"/>
                          </a:solidFill>
                          <a:effectLst/>
                          <a:latin typeface="Calibri" panose="020F0502020204030204" pitchFamily="34" charset="0"/>
                        </a:rPr>
                        <a:t>03/16/17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06/20/17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09/27/17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12/19/17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04/09/18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07/02/18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10/02/18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57851502"/>
                  </a:ext>
                </a:extLst>
              </a:tr>
              <a:tr h="123308">
                <a:tc>
                  <a:txBody>
                    <a:bodyPr/>
                    <a:lstStyle/>
                    <a:p>
                      <a:pPr algn="r" fontAlgn="b"/>
                      <a:r>
                        <a:rPr lang="en-US" sz="500" b="0" i="0" u="none" strike="noStrike">
                          <a:solidFill>
                            <a:srgbClr val="000000"/>
                          </a:solidFill>
                          <a:effectLst/>
                          <a:latin typeface="Calibri" panose="020F0502020204030204" pitchFamily="34" charset="0"/>
                        </a:rPr>
                        <a:t>04/05/17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06/28/17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09/20/17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12/01/17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02/28/18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06/20/18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09/20/18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99123898"/>
                  </a:ext>
                </a:extLst>
              </a:tr>
              <a:tr h="123308">
                <a:tc>
                  <a:txBody>
                    <a:bodyPr/>
                    <a:lstStyle/>
                    <a:p>
                      <a:pPr algn="r" fontAlgn="b"/>
                      <a:r>
                        <a:rPr lang="en-US" sz="500" b="0" i="0" u="none" strike="noStrike">
                          <a:solidFill>
                            <a:srgbClr val="000000"/>
                          </a:solidFill>
                          <a:effectLst/>
                          <a:latin typeface="Calibri" panose="020F0502020204030204" pitchFamily="34" charset="0"/>
                        </a:rPr>
                        <a:t>05/08/17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08/14/17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11/08/17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500" b="0" i="0" u="none" strike="noStrike">
                          <a:solidFill>
                            <a:srgbClr val="FF0000"/>
                          </a:solidFill>
                          <a:effectLst/>
                          <a:latin typeface="Calibri" panose="020F0502020204030204" pitchFamily="34" charset="0"/>
                        </a:rPr>
                        <a:t>missed</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05/23/18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08/23/18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11/23/18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95664571"/>
                  </a:ext>
                </a:extLst>
              </a:tr>
              <a:tr h="123308">
                <a:tc>
                  <a:txBody>
                    <a:bodyPr/>
                    <a:lstStyle/>
                    <a:p>
                      <a:pPr algn="r" fontAlgn="b"/>
                      <a:r>
                        <a:rPr lang="en-US" sz="500" b="0" i="0" u="none" strike="noStrike">
                          <a:solidFill>
                            <a:srgbClr val="000000"/>
                          </a:solidFill>
                          <a:effectLst/>
                          <a:latin typeface="Calibri" panose="020F0502020204030204" pitchFamily="34" charset="0"/>
                        </a:rPr>
                        <a:t>06/05/17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09/20/17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12/27/17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03/31/18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06/30/18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09/30/18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12/30/18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43437320"/>
                  </a:ext>
                </a:extLst>
              </a:tr>
              <a:tr h="123308">
                <a:tc>
                  <a:txBody>
                    <a:bodyPr/>
                    <a:lstStyle/>
                    <a:p>
                      <a:pPr algn="r" fontAlgn="b"/>
                      <a:r>
                        <a:rPr lang="en-US" sz="500" b="0" i="0" u="none" strike="noStrike">
                          <a:solidFill>
                            <a:srgbClr val="000000"/>
                          </a:solidFill>
                          <a:effectLst/>
                          <a:latin typeface="Calibri" panose="020F0502020204030204" pitchFamily="34" charset="0"/>
                        </a:rPr>
                        <a:t>05/25/17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500" b="0" i="0" u="none" strike="noStrike">
                          <a:solidFill>
                            <a:srgbClr val="FF0000"/>
                          </a:solidFill>
                          <a:effectLst/>
                          <a:latin typeface="Calibri" panose="020F0502020204030204" pitchFamily="34" charset="0"/>
                        </a:rPr>
                        <a:t>missed</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10/12/17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02/13/18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05/08/18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08/08/18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11/08/18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70089478"/>
                  </a:ext>
                </a:extLst>
              </a:tr>
              <a:tr h="123308">
                <a:tc>
                  <a:txBody>
                    <a:bodyPr/>
                    <a:lstStyle/>
                    <a:p>
                      <a:pPr algn="r" fontAlgn="b"/>
                      <a:r>
                        <a:rPr lang="en-US" sz="500" b="0" i="0" u="none" strike="noStrike">
                          <a:solidFill>
                            <a:srgbClr val="000000"/>
                          </a:solidFill>
                          <a:effectLst/>
                          <a:latin typeface="Calibri" panose="020F0502020204030204" pitchFamily="34" charset="0"/>
                        </a:rPr>
                        <a:t>05/31/17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09/18/17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500" b="0" i="0" u="none" strike="noStrike">
                          <a:solidFill>
                            <a:srgbClr val="FF0000"/>
                          </a:solidFill>
                          <a:effectLst/>
                          <a:latin typeface="Calibri" panose="020F0502020204030204" pitchFamily="34" charset="0"/>
                        </a:rPr>
                        <a:t>missed </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02/19/18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05/19/18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08/19/18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11/19/18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61173534"/>
                  </a:ext>
                </a:extLst>
              </a:tr>
              <a:tr h="241531">
                <a:tc>
                  <a:txBody>
                    <a:bodyPr/>
                    <a:lstStyle/>
                    <a:p>
                      <a:pPr algn="l" fontAlgn="b"/>
                      <a:r>
                        <a:rPr lang="en-US" sz="500" b="1" i="0" u="none" strike="noStrike">
                          <a:solidFill>
                            <a:srgbClr val="000000"/>
                          </a:solidFill>
                          <a:effectLst/>
                          <a:latin typeface="Calibri" panose="020F0502020204030204" pitchFamily="34" charset="0"/>
                        </a:rPr>
                        <a:t>Baseline</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500" b="1" i="0" u="none" strike="noStrike">
                          <a:solidFill>
                            <a:srgbClr val="000000"/>
                          </a:solidFill>
                          <a:effectLst/>
                          <a:latin typeface="Calibri" panose="020F0502020204030204" pitchFamily="34" charset="0"/>
                        </a:rPr>
                        <a:t>3 month </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500" b="1" i="0" u="none" strike="noStrike">
                          <a:solidFill>
                            <a:srgbClr val="000000"/>
                          </a:solidFill>
                          <a:effectLst/>
                          <a:latin typeface="Calibri" panose="020F0502020204030204" pitchFamily="34" charset="0"/>
                        </a:rPr>
                        <a:t>6 month </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500" b="1" i="0" u="none" strike="noStrike">
                          <a:solidFill>
                            <a:srgbClr val="000000"/>
                          </a:solidFill>
                          <a:effectLst/>
                          <a:latin typeface="Calibri" panose="020F0502020204030204" pitchFamily="34" charset="0"/>
                        </a:rPr>
                        <a:t>9 month</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500" b="1" i="0" u="none" strike="noStrike">
                          <a:solidFill>
                            <a:srgbClr val="000000"/>
                          </a:solidFill>
                          <a:effectLst/>
                          <a:latin typeface="Calibri" panose="020F0502020204030204" pitchFamily="34" charset="0"/>
                        </a:rPr>
                        <a:t>1 year </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500" b="1" i="0" u="none" strike="noStrike">
                          <a:solidFill>
                            <a:srgbClr val="000000"/>
                          </a:solidFill>
                          <a:effectLst/>
                          <a:latin typeface="Calibri" panose="020F0502020204030204" pitchFamily="34" charset="0"/>
                        </a:rPr>
                        <a:t>15 months</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500" b="1" i="0" u="none" strike="noStrike">
                          <a:solidFill>
                            <a:srgbClr val="000000"/>
                          </a:solidFill>
                          <a:effectLst/>
                          <a:latin typeface="Calibri" panose="020F0502020204030204" pitchFamily="34" charset="0"/>
                        </a:rPr>
                        <a:t>18 months </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xmlns="" val="3032121282"/>
                  </a:ext>
                </a:extLst>
              </a:tr>
              <a:tr h="123308">
                <a:tc>
                  <a:txBody>
                    <a:bodyPr/>
                    <a:lstStyle/>
                    <a:p>
                      <a:pPr algn="r" fontAlgn="b"/>
                      <a:r>
                        <a:rPr lang="en-US" sz="500" b="0" i="0" u="none" strike="noStrike">
                          <a:solidFill>
                            <a:srgbClr val="000000"/>
                          </a:solidFill>
                          <a:effectLst/>
                          <a:latin typeface="Calibri" panose="020F0502020204030204" pitchFamily="34" charset="0"/>
                        </a:rPr>
                        <a:t>06/06/17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09/11/17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12/18/17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03/26/18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06/01/18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09/01/18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12/01/18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08241489"/>
                  </a:ext>
                </a:extLst>
              </a:tr>
              <a:tr h="123308">
                <a:tc>
                  <a:txBody>
                    <a:bodyPr/>
                    <a:lstStyle/>
                    <a:p>
                      <a:pPr algn="r" fontAlgn="b"/>
                      <a:r>
                        <a:rPr lang="en-US" sz="500" b="0" i="0" u="none" strike="noStrike">
                          <a:solidFill>
                            <a:srgbClr val="000000"/>
                          </a:solidFill>
                          <a:effectLst/>
                          <a:latin typeface="Calibri" panose="020F0502020204030204" pitchFamily="34" charset="0"/>
                        </a:rPr>
                        <a:t>07/26/17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10/18/17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02/28/18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05/18/18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08/18/18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11/18/18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02/18/19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44881041"/>
                  </a:ext>
                </a:extLst>
              </a:tr>
              <a:tr h="123308">
                <a:tc>
                  <a:txBody>
                    <a:bodyPr/>
                    <a:lstStyle/>
                    <a:p>
                      <a:pPr algn="r" fontAlgn="b"/>
                      <a:r>
                        <a:rPr lang="en-US" sz="500" b="0" i="0" u="none" strike="noStrike">
                          <a:solidFill>
                            <a:srgbClr val="000000"/>
                          </a:solidFill>
                          <a:effectLst/>
                          <a:latin typeface="Calibri" panose="020F0502020204030204" pitchFamily="34" charset="0"/>
                        </a:rPr>
                        <a:t>07/31/17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12/13/17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500" b="0" i="0" u="none" strike="noStrike">
                          <a:solidFill>
                            <a:srgbClr val="FF0000"/>
                          </a:solidFill>
                          <a:effectLst/>
                          <a:latin typeface="Calibri" panose="020F0502020204030204" pitchFamily="34" charset="0"/>
                        </a:rPr>
                        <a:t>missed </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06/14/18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07/12/18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10/12/18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01/12/19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60204991"/>
                  </a:ext>
                </a:extLst>
              </a:tr>
              <a:tr h="123308">
                <a:tc>
                  <a:txBody>
                    <a:bodyPr/>
                    <a:lstStyle/>
                    <a:p>
                      <a:pPr algn="r" fontAlgn="b"/>
                      <a:r>
                        <a:rPr lang="en-US" sz="500" b="0" i="0" u="none" strike="noStrike">
                          <a:solidFill>
                            <a:srgbClr val="000000"/>
                          </a:solidFill>
                          <a:effectLst/>
                          <a:latin typeface="Calibri" panose="020F0502020204030204" pitchFamily="34" charset="0"/>
                        </a:rPr>
                        <a:t>08/03/17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11/03/17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02/14/18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05/23/18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08/23/18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11/23/18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02/23/19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0405765"/>
                  </a:ext>
                </a:extLst>
              </a:tr>
              <a:tr h="123308">
                <a:tc>
                  <a:txBody>
                    <a:bodyPr/>
                    <a:lstStyle/>
                    <a:p>
                      <a:pPr algn="r" fontAlgn="b"/>
                      <a:r>
                        <a:rPr lang="en-US" sz="500" b="0" i="0" u="none" strike="noStrike">
                          <a:solidFill>
                            <a:srgbClr val="000000"/>
                          </a:solidFill>
                          <a:effectLst/>
                          <a:latin typeface="Calibri" panose="020F0502020204030204" pitchFamily="34" charset="0"/>
                        </a:rPr>
                        <a:t>09/28/17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12/21/17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03/01/18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06/07/18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09/07/18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12/07/18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03/07/19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14181417"/>
                  </a:ext>
                </a:extLst>
              </a:tr>
              <a:tr h="123308">
                <a:tc>
                  <a:txBody>
                    <a:bodyPr/>
                    <a:lstStyle/>
                    <a:p>
                      <a:pPr algn="r" fontAlgn="b"/>
                      <a:r>
                        <a:rPr lang="en-US" sz="500" b="0" i="0" u="none" strike="noStrike">
                          <a:solidFill>
                            <a:srgbClr val="000000"/>
                          </a:solidFill>
                          <a:effectLst/>
                          <a:latin typeface="Calibri" panose="020F0502020204030204" pitchFamily="34" charset="0"/>
                        </a:rPr>
                        <a:t>09/19/17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12/12/17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03/06/18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06/05/18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09/05/18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12/05/18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03/05/19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16754805"/>
                  </a:ext>
                </a:extLst>
              </a:tr>
              <a:tr h="123308">
                <a:tc>
                  <a:txBody>
                    <a:bodyPr/>
                    <a:lstStyle/>
                    <a:p>
                      <a:pPr algn="r" fontAlgn="b"/>
                      <a:r>
                        <a:rPr lang="en-US" sz="500" b="0" i="0" u="none" strike="noStrike">
                          <a:solidFill>
                            <a:srgbClr val="000000"/>
                          </a:solidFill>
                          <a:effectLst/>
                          <a:latin typeface="Calibri" panose="020F0502020204030204" pitchFamily="34" charset="0"/>
                        </a:rPr>
                        <a:t>09/11/17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01/09/18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03/22/18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06/14/18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09/14/18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12/14/18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03/14/19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33350013"/>
                  </a:ext>
                </a:extLst>
              </a:tr>
              <a:tr h="123308">
                <a:tc>
                  <a:txBody>
                    <a:bodyPr/>
                    <a:lstStyle/>
                    <a:p>
                      <a:pPr algn="r" fontAlgn="b"/>
                      <a:r>
                        <a:rPr lang="en-US" sz="500" b="0" i="0" u="none" strike="noStrike">
                          <a:solidFill>
                            <a:srgbClr val="000000"/>
                          </a:solidFill>
                          <a:effectLst/>
                          <a:latin typeface="Calibri" panose="020F0502020204030204" pitchFamily="34" charset="0"/>
                        </a:rPr>
                        <a:t>09/18/17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12/18/17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03/08/18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06/07/18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09/07/18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12/07/18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03/07/19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9753622"/>
                  </a:ext>
                </a:extLst>
              </a:tr>
              <a:tr h="123308">
                <a:tc>
                  <a:txBody>
                    <a:bodyPr/>
                    <a:lstStyle/>
                    <a:p>
                      <a:pPr algn="r" fontAlgn="b"/>
                      <a:r>
                        <a:rPr lang="en-US" sz="500" b="0" i="0" u="none" strike="noStrike">
                          <a:solidFill>
                            <a:srgbClr val="000000"/>
                          </a:solidFill>
                          <a:effectLst/>
                          <a:latin typeface="Calibri" panose="020F0502020204030204" pitchFamily="34" charset="0"/>
                        </a:rPr>
                        <a:t>10/05/17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01/02/18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05/07/18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08/18/18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11/18/18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02/18/19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05/18/19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94284265"/>
                  </a:ext>
                </a:extLst>
              </a:tr>
              <a:tr h="123308">
                <a:tc>
                  <a:txBody>
                    <a:bodyPr/>
                    <a:lstStyle/>
                    <a:p>
                      <a:pPr algn="r" fontAlgn="b"/>
                      <a:r>
                        <a:rPr lang="en-US" sz="500" b="0" i="0" u="none" strike="noStrike">
                          <a:solidFill>
                            <a:srgbClr val="000000"/>
                          </a:solidFill>
                          <a:effectLst/>
                          <a:latin typeface="Calibri" panose="020F0502020204030204" pitchFamily="34" charset="0"/>
                        </a:rPr>
                        <a:t>10/09/17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01/22/18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04/19/18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07/19/18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10/19/18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01/19/19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04/19/19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33071139"/>
                  </a:ext>
                </a:extLst>
              </a:tr>
              <a:tr h="123308">
                <a:tc>
                  <a:txBody>
                    <a:bodyPr/>
                    <a:lstStyle/>
                    <a:p>
                      <a:pPr algn="r" fontAlgn="b"/>
                      <a:r>
                        <a:rPr lang="en-US" sz="500" b="0" i="0" u="none" strike="noStrike">
                          <a:solidFill>
                            <a:srgbClr val="000000"/>
                          </a:solidFill>
                          <a:effectLst/>
                          <a:latin typeface="Calibri" panose="020F0502020204030204" pitchFamily="34" charset="0"/>
                        </a:rPr>
                        <a:t>10/09/17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02/12/18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05/07/18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08/07/18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11/07/18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02/07/19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05/07/19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1830977"/>
                  </a:ext>
                </a:extLst>
              </a:tr>
              <a:tr h="123308">
                <a:tc>
                  <a:txBody>
                    <a:bodyPr/>
                    <a:lstStyle/>
                    <a:p>
                      <a:pPr algn="r" fontAlgn="b"/>
                      <a:r>
                        <a:rPr lang="en-US" sz="500" b="0" i="0" u="none" strike="noStrike">
                          <a:solidFill>
                            <a:srgbClr val="000000"/>
                          </a:solidFill>
                          <a:effectLst/>
                          <a:latin typeface="Calibri" panose="020F0502020204030204" pitchFamily="34" charset="0"/>
                        </a:rPr>
                        <a:t>10/06/17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02/09/18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04/17/18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07/10/18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10/10/18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01/10/19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04/10/19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76525836"/>
                  </a:ext>
                </a:extLst>
              </a:tr>
              <a:tr h="123308">
                <a:tc>
                  <a:txBody>
                    <a:bodyPr/>
                    <a:lstStyle/>
                    <a:p>
                      <a:pPr algn="r" fontAlgn="b"/>
                      <a:r>
                        <a:rPr lang="en-US" sz="500" b="0" i="0" u="none" strike="noStrike">
                          <a:solidFill>
                            <a:srgbClr val="000000"/>
                          </a:solidFill>
                          <a:effectLst/>
                          <a:latin typeface="Calibri" panose="020F0502020204030204" pitchFamily="34" charset="0"/>
                        </a:rPr>
                        <a:t>11/01/17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01/24/18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04/23/18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07/23/18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10/23/18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01/23/19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04/23/19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7574879"/>
                  </a:ext>
                </a:extLst>
              </a:tr>
              <a:tr h="123308">
                <a:tc>
                  <a:txBody>
                    <a:bodyPr/>
                    <a:lstStyle/>
                    <a:p>
                      <a:pPr algn="r" fontAlgn="b"/>
                      <a:r>
                        <a:rPr lang="en-US" sz="500" b="0" i="0" u="none" strike="noStrike">
                          <a:solidFill>
                            <a:srgbClr val="000000"/>
                          </a:solidFill>
                          <a:effectLst/>
                          <a:latin typeface="Calibri" panose="020F0502020204030204" pitchFamily="34" charset="0"/>
                        </a:rPr>
                        <a:t>11/14/17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02/15/18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05/15/18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08/15/18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11/15/18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02/15/19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05/15/19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54443466"/>
                  </a:ext>
                </a:extLst>
              </a:tr>
              <a:tr h="123308">
                <a:tc>
                  <a:txBody>
                    <a:bodyPr/>
                    <a:lstStyle/>
                    <a:p>
                      <a:pPr algn="r" fontAlgn="b"/>
                      <a:r>
                        <a:rPr lang="en-US" sz="500" b="0" i="0" u="none" strike="noStrike">
                          <a:solidFill>
                            <a:srgbClr val="000000"/>
                          </a:solidFill>
                          <a:effectLst/>
                          <a:latin typeface="Calibri" panose="020F0502020204030204" pitchFamily="34" charset="0"/>
                        </a:rPr>
                        <a:t>12/12/17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03/21/18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06/19/18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09/19/18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12/19/18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03/19/19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06/19/19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87405288"/>
                  </a:ext>
                </a:extLst>
              </a:tr>
              <a:tr h="123308">
                <a:tc>
                  <a:txBody>
                    <a:bodyPr/>
                    <a:lstStyle/>
                    <a:p>
                      <a:pPr algn="r" fontAlgn="b"/>
                      <a:r>
                        <a:rPr lang="en-US" sz="500" b="0" i="0" u="none" strike="noStrike">
                          <a:solidFill>
                            <a:srgbClr val="000000"/>
                          </a:solidFill>
                          <a:effectLst/>
                          <a:latin typeface="Calibri" panose="020F0502020204030204" pitchFamily="34" charset="0"/>
                        </a:rPr>
                        <a:t>02/14/17</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05/16/18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08/16/18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11/16/18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02/16/19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05/16/19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08/16/19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26567231"/>
                  </a:ext>
                </a:extLst>
              </a:tr>
              <a:tr h="123308">
                <a:tc>
                  <a:txBody>
                    <a:bodyPr/>
                    <a:lstStyle/>
                    <a:p>
                      <a:pPr algn="r" fontAlgn="b"/>
                      <a:r>
                        <a:rPr lang="en-US" sz="500" b="0" i="0" u="none" strike="noStrike">
                          <a:solidFill>
                            <a:srgbClr val="000000"/>
                          </a:solidFill>
                          <a:effectLst/>
                          <a:latin typeface="Calibri" panose="020F0502020204030204" pitchFamily="34" charset="0"/>
                        </a:rPr>
                        <a:t>02/27/18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05/23/18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08/23/18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11/23/18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02/23/19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05/23/19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08/23/19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36946404"/>
                  </a:ext>
                </a:extLst>
              </a:tr>
              <a:tr h="123308">
                <a:tc>
                  <a:txBody>
                    <a:bodyPr/>
                    <a:lstStyle/>
                    <a:p>
                      <a:pPr algn="r" fontAlgn="b"/>
                      <a:r>
                        <a:rPr lang="en-US" sz="500" b="0" i="0" u="none" strike="noStrike">
                          <a:solidFill>
                            <a:srgbClr val="000000"/>
                          </a:solidFill>
                          <a:effectLst/>
                          <a:latin typeface="Calibri" panose="020F0502020204030204" pitchFamily="34" charset="0"/>
                        </a:rPr>
                        <a:t>02/28/18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06/06/18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09/06/18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12/06/18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03/06/19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06/06/19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09/06/19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0766594"/>
                  </a:ext>
                </a:extLst>
              </a:tr>
              <a:tr h="123308">
                <a:tc>
                  <a:txBody>
                    <a:bodyPr/>
                    <a:lstStyle/>
                    <a:p>
                      <a:pPr algn="r" fontAlgn="b"/>
                      <a:r>
                        <a:rPr lang="en-US" sz="500" b="0" i="0" u="none" strike="noStrike">
                          <a:solidFill>
                            <a:srgbClr val="000000"/>
                          </a:solidFill>
                          <a:effectLst/>
                          <a:latin typeface="Calibri" panose="020F0502020204030204" pitchFamily="34" charset="0"/>
                        </a:rPr>
                        <a:t>03/20/18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06/12/18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09/12/18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12/12/18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03/12/19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06/12/19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09/12/19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02902112"/>
                  </a:ext>
                </a:extLst>
              </a:tr>
              <a:tr h="123308">
                <a:tc>
                  <a:txBody>
                    <a:bodyPr/>
                    <a:lstStyle/>
                    <a:p>
                      <a:pPr algn="r" fontAlgn="b"/>
                      <a:r>
                        <a:rPr lang="en-US" sz="500" b="0" i="0" u="none" strike="noStrike">
                          <a:solidFill>
                            <a:srgbClr val="000000"/>
                          </a:solidFill>
                          <a:effectLst/>
                          <a:latin typeface="Calibri" panose="020F0502020204030204" pitchFamily="34" charset="0"/>
                        </a:rPr>
                        <a:t>03/13/18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06/05/18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09/05/18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12/05/18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03/05/19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06/05/19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09/05/19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78625866"/>
                  </a:ext>
                </a:extLst>
              </a:tr>
              <a:tr h="123308">
                <a:tc>
                  <a:txBody>
                    <a:bodyPr/>
                    <a:lstStyle/>
                    <a:p>
                      <a:pPr algn="r" fontAlgn="b"/>
                      <a:r>
                        <a:rPr lang="en-US" sz="500" b="0" i="0" u="none" strike="noStrike">
                          <a:solidFill>
                            <a:srgbClr val="000000"/>
                          </a:solidFill>
                          <a:effectLst/>
                          <a:latin typeface="Calibri" panose="020F0502020204030204" pitchFamily="34" charset="0"/>
                        </a:rPr>
                        <a:t>03/16/18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06/16/18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09/16/18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12/16/18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03/16/19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06/16/19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09/16/19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25221493"/>
                  </a:ext>
                </a:extLst>
              </a:tr>
              <a:tr h="123308">
                <a:tc>
                  <a:txBody>
                    <a:bodyPr/>
                    <a:lstStyle/>
                    <a:p>
                      <a:pPr algn="r" fontAlgn="b"/>
                      <a:r>
                        <a:rPr lang="en-US" sz="500" b="0" i="0" u="none" strike="noStrike">
                          <a:solidFill>
                            <a:srgbClr val="000000"/>
                          </a:solidFill>
                          <a:effectLst/>
                          <a:latin typeface="Calibri" panose="020F0502020204030204" pitchFamily="34" charset="0"/>
                        </a:rPr>
                        <a:t>03/15/18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05/31/18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08/31/18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11/30/18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02/28/19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05/28/19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08/28/19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250156945"/>
                  </a:ext>
                </a:extLst>
              </a:tr>
              <a:tr h="123308">
                <a:tc>
                  <a:txBody>
                    <a:bodyPr/>
                    <a:lstStyle/>
                    <a:p>
                      <a:pPr algn="r" fontAlgn="b"/>
                      <a:r>
                        <a:rPr lang="en-US" sz="500" b="0" i="0" u="none" strike="noStrike">
                          <a:solidFill>
                            <a:srgbClr val="000000"/>
                          </a:solidFill>
                          <a:effectLst/>
                          <a:latin typeface="Calibri" panose="020F0502020204030204" pitchFamily="34" charset="0"/>
                        </a:rPr>
                        <a:t>03/16/18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06/08/18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09/08/18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12/08/18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03/08/19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06/08/19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09/08/19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8597861"/>
                  </a:ext>
                </a:extLst>
              </a:tr>
              <a:tr h="123308">
                <a:tc>
                  <a:txBody>
                    <a:bodyPr/>
                    <a:lstStyle/>
                    <a:p>
                      <a:pPr algn="r" fontAlgn="b"/>
                      <a:r>
                        <a:rPr lang="en-US" sz="500" b="0" i="0" u="none" strike="noStrike">
                          <a:solidFill>
                            <a:srgbClr val="000000"/>
                          </a:solidFill>
                          <a:effectLst/>
                          <a:latin typeface="Calibri" panose="020F0502020204030204" pitchFamily="34" charset="0"/>
                        </a:rPr>
                        <a:t>03/21/18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06/20/18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09/20/18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12/20/18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03/20/19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06/20/19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09/20/19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1711139"/>
                  </a:ext>
                </a:extLst>
              </a:tr>
              <a:tr h="123308">
                <a:tc>
                  <a:txBody>
                    <a:bodyPr/>
                    <a:lstStyle/>
                    <a:p>
                      <a:pPr algn="r" fontAlgn="b"/>
                      <a:r>
                        <a:rPr lang="en-US" sz="500" b="0" i="0" u="none" strike="noStrike">
                          <a:solidFill>
                            <a:srgbClr val="000000"/>
                          </a:solidFill>
                          <a:effectLst/>
                          <a:latin typeface="Calibri" panose="020F0502020204030204" pitchFamily="34" charset="0"/>
                        </a:rPr>
                        <a:t>04/23/18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07/16/18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10/16/18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01/16/19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04/16/19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07/16/19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10/16/19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8595868"/>
                  </a:ext>
                </a:extLst>
              </a:tr>
              <a:tr h="123308">
                <a:tc>
                  <a:txBody>
                    <a:bodyPr/>
                    <a:lstStyle/>
                    <a:p>
                      <a:pPr algn="r" fontAlgn="b"/>
                      <a:r>
                        <a:rPr lang="en-US" sz="500" b="0" i="0" u="none" strike="noStrike">
                          <a:solidFill>
                            <a:srgbClr val="000000"/>
                          </a:solidFill>
                          <a:effectLst/>
                          <a:latin typeface="Calibri" panose="020F0502020204030204" pitchFamily="34" charset="0"/>
                        </a:rPr>
                        <a:t>04/25/18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07/25/18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10/25/18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01/25/19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04/25/19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07/25/19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10/25/19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41575976"/>
                  </a:ext>
                </a:extLst>
              </a:tr>
              <a:tr h="123308">
                <a:tc>
                  <a:txBody>
                    <a:bodyPr/>
                    <a:lstStyle/>
                    <a:p>
                      <a:pPr algn="r" fontAlgn="b"/>
                      <a:r>
                        <a:rPr lang="en-US" sz="500" b="0" i="0" u="none" strike="noStrike">
                          <a:solidFill>
                            <a:srgbClr val="000000"/>
                          </a:solidFill>
                          <a:effectLst/>
                          <a:latin typeface="Calibri" panose="020F0502020204030204" pitchFamily="34" charset="0"/>
                        </a:rPr>
                        <a:t>05/07/18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08/07/18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11/07/18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02/07/19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05/07/19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08/07/19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11/07/19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49072701"/>
                  </a:ext>
                </a:extLst>
              </a:tr>
              <a:tr h="123308">
                <a:tc>
                  <a:txBody>
                    <a:bodyPr/>
                    <a:lstStyle/>
                    <a:p>
                      <a:pPr algn="r" fontAlgn="b"/>
                      <a:r>
                        <a:rPr lang="en-US" sz="500" b="0" i="0" u="none" strike="noStrike">
                          <a:solidFill>
                            <a:srgbClr val="000000"/>
                          </a:solidFill>
                          <a:effectLst/>
                          <a:latin typeface="Calibri" panose="020F0502020204030204" pitchFamily="34" charset="0"/>
                        </a:rPr>
                        <a:t>5/25/2018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08/25/18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11/25/18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02/25/19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05/25/19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08/25/19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11/25/19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42896128"/>
                  </a:ext>
                </a:extLst>
              </a:tr>
              <a:tr h="123308">
                <a:tc>
                  <a:txBody>
                    <a:bodyPr/>
                    <a:lstStyle/>
                    <a:p>
                      <a:pPr algn="r" fontAlgn="b"/>
                      <a:r>
                        <a:rPr lang="en-US" sz="500" b="0" i="0" u="none" strike="noStrike">
                          <a:solidFill>
                            <a:srgbClr val="000000"/>
                          </a:solidFill>
                          <a:effectLst/>
                          <a:latin typeface="Calibri" panose="020F0502020204030204" pitchFamily="34" charset="0"/>
                        </a:rPr>
                        <a:t>5/9/2018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08/09/18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11/09/18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02/09/19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05/09/19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08/09/19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11/09/19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7483373"/>
                  </a:ext>
                </a:extLst>
              </a:tr>
              <a:tr h="123308">
                <a:tc>
                  <a:txBody>
                    <a:bodyPr/>
                    <a:lstStyle/>
                    <a:p>
                      <a:pPr algn="r" fontAlgn="b"/>
                      <a:r>
                        <a:rPr lang="en-US" sz="500" b="0" i="0" u="none" strike="noStrike">
                          <a:solidFill>
                            <a:srgbClr val="000000"/>
                          </a:solidFill>
                          <a:effectLst/>
                          <a:latin typeface="Calibri" panose="020F0502020204030204" pitchFamily="34" charset="0"/>
                        </a:rPr>
                        <a:t>05/21/18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08/21/18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11/21/18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02/21/19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05/21/19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08/21/19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11/21/19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68384238"/>
                  </a:ext>
                </a:extLst>
              </a:tr>
              <a:tr h="357844">
                <a:tc>
                  <a:txBody>
                    <a:bodyPr/>
                    <a:lstStyle/>
                    <a:p>
                      <a:pPr algn="r" fontAlgn="b"/>
                      <a:r>
                        <a:rPr lang="en-US" sz="500" b="0" i="0" u="none" strike="noStrike">
                          <a:solidFill>
                            <a:srgbClr val="000000"/>
                          </a:solidFill>
                          <a:effectLst/>
                          <a:latin typeface="Calibri" panose="020F0502020204030204" pitchFamily="34" charset="0"/>
                        </a:rPr>
                        <a:t>05/25/18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en-US" sz="500" b="0" i="0" u="none" strike="noStrike">
                          <a:solidFill>
                            <a:srgbClr val="000000"/>
                          </a:solidFill>
                          <a:effectLst/>
                          <a:latin typeface="Calibri" panose="020F0502020204030204" pitchFamily="34" charset="0"/>
                        </a:rPr>
                        <a:t>WITHDREW CONSENT</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a:solidFill>
                            <a:srgbClr val="000000"/>
                          </a:solidFill>
                          <a:effectLst/>
                          <a:latin typeface="Calibri" panose="020F0502020204030204" pitchFamily="34" charset="0"/>
                        </a:rPr>
                        <a:t>#VALUE!</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a:solidFill>
                            <a:srgbClr val="000000"/>
                          </a:solidFill>
                          <a:effectLst/>
                          <a:latin typeface="Calibri" panose="020F0502020204030204" pitchFamily="34" charset="0"/>
                        </a:rPr>
                        <a:t>#VALUE!</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a:solidFill>
                            <a:srgbClr val="000000"/>
                          </a:solidFill>
                          <a:effectLst/>
                          <a:latin typeface="Calibri" panose="020F0502020204030204" pitchFamily="34" charset="0"/>
                        </a:rPr>
                        <a:t>#VALUE!</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a:solidFill>
                            <a:srgbClr val="000000"/>
                          </a:solidFill>
                          <a:effectLst/>
                          <a:latin typeface="Calibri" panose="020F0502020204030204" pitchFamily="34" charset="0"/>
                        </a:rPr>
                        <a:t>#VALUE!</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500" b="0" i="0" u="none" strike="noStrike" dirty="0">
                          <a:solidFill>
                            <a:srgbClr val="000000"/>
                          </a:solidFill>
                          <a:effectLst/>
                          <a:latin typeface="Calibri" panose="020F0502020204030204" pitchFamily="34" charset="0"/>
                        </a:rPr>
                        <a:t>#VALUE!</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360587192"/>
                  </a:ext>
                </a:extLst>
              </a:tr>
              <a:tr h="123308">
                <a:tc>
                  <a:txBody>
                    <a:bodyPr/>
                    <a:lstStyle/>
                    <a:p>
                      <a:pPr algn="r" fontAlgn="b"/>
                      <a:r>
                        <a:rPr lang="en-US" sz="500" b="0" i="0" u="none" strike="noStrike">
                          <a:solidFill>
                            <a:srgbClr val="000000"/>
                          </a:solidFill>
                          <a:effectLst/>
                          <a:latin typeface="Calibri" panose="020F0502020204030204" pitchFamily="34" charset="0"/>
                        </a:rPr>
                        <a:t>06/04/18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09/04/18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12/04/18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03/04/19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06/04/19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09/04/19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12/04/19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99682426"/>
                  </a:ext>
                </a:extLst>
              </a:tr>
              <a:tr h="123308">
                <a:tc>
                  <a:txBody>
                    <a:bodyPr/>
                    <a:lstStyle/>
                    <a:p>
                      <a:pPr algn="r" fontAlgn="b"/>
                      <a:r>
                        <a:rPr lang="en-US" sz="500" b="0" i="0" u="none" strike="noStrike">
                          <a:solidFill>
                            <a:srgbClr val="000000"/>
                          </a:solidFill>
                          <a:effectLst/>
                          <a:latin typeface="Calibri" panose="020F0502020204030204" pitchFamily="34" charset="0"/>
                        </a:rPr>
                        <a:t>07/09/18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10/09/18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01/09/19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04/09/19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07/09/19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10/09/19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01/09/20</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4284346"/>
                  </a:ext>
                </a:extLst>
              </a:tr>
              <a:tr h="123308">
                <a:tc>
                  <a:txBody>
                    <a:bodyPr/>
                    <a:lstStyle/>
                    <a:p>
                      <a:pPr algn="r" fontAlgn="b"/>
                      <a:r>
                        <a:rPr lang="en-US" sz="500" b="0" i="0" u="none" strike="noStrike">
                          <a:solidFill>
                            <a:srgbClr val="000000"/>
                          </a:solidFill>
                          <a:effectLst/>
                          <a:latin typeface="Calibri" panose="020F0502020204030204" pitchFamily="34" charset="0"/>
                        </a:rPr>
                        <a:t>07/16/18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500" b="0" i="0" u="none" strike="noStrike">
                          <a:solidFill>
                            <a:srgbClr val="000000"/>
                          </a:solidFill>
                          <a:effectLst/>
                          <a:latin typeface="Calibri" panose="020F0502020204030204" pitchFamily="34" charset="0"/>
                        </a:rPr>
                        <a:t>10/16/18</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01/16/19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04/16/19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07/16/19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a:solidFill>
                            <a:srgbClr val="000000"/>
                          </a:solidFill>
                          <a:effectLst/>
                          <a:latin typeface="Calibri" panose="020F0502020204030204" pitchFamily="34" charset="0"/>
                        </a:rPr>
                        <a:t>10/16/19</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500" b="0" i="0" u="none" strike="noStrike" dirty="0">
                          <a:solidFill>
                            <a:srgbClr val="000000"/>
                          </a:solidFill>
                          <a:effectLst/>
                          <a:latin typeface="Calibri" panose="020F0502020204030204" pitchFamily="34" charset="0"/>
                        </a:rPr>
                        <a:t>01/16/20</a:t>
                      </a:r>
                    </a:p>
                  </a:txBody>
                  <a:tcPr marL="3924" marR="3924" marT="39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49966207"/>
                  </a:ext>
                </a:extLst>
              </a:tr>
            </a:tbl>
          </a:graphicData>
        </a:graphic>
      </p:graphicFrame>
    </p:spTree>
    <p:extLst>
      <p:ext uri="{BB962C8B-B14F-4D97-AF65-F5344CB8AC3E}">
        <p14:creationId xmlns:p14="http://schemas.microsoft.com/office/powerpoint/2010/main" val="39158649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94043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381000"/>
            <a:ext cx="9144000" cy="9144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800" dirty="0" smtClean="0">
                <a:latin typeface="Arial" panose="020B0604020202020204" pitchFamily="34" charset="0"/>
              </a:rPr>
              <a:t>Critical Question </a:t>
            </a:r>
            <a:endParaRPr lang="en-US" altLang="en-US" sz="4800" dirty="0">
              <a:latin typeface="Arial" panose="020B0604020202020204" pitchFamily="34" charset="0"/>
              <a:cs typeface="Arial" panose="020B0604020202020204" pitchFamily="34" charset="0"/>
            </a:endParaRPr>
          </a:p>
        </p:txBody>
      </p:sp>
      <p:sp>
        <p:nvSpPr>
          <p:cNvPr id="3075" name="Text Box 5"/>
          <p:cNvSpPr txBox="1">
            <a:spLocks noChangeArrowheads="1"/>
          </p:cNvSpPr>
          <p:nvPr/>
        </p:nvSpPr>
        <p:spPr bwMode="auto">
          <a:xfrm>
            <a:off x="381000" y="1676400"/>
            <a:ext cx="85725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98463" indent="-398463" algn="l" eaLnBrk="0" hangingPunct="0">
              <a:spcBef>
                <a:spcPct val="20000"/>
              </a:spcBef>
              <a:buChar char="•"/>
              <a:defRPr sz="3200">
                <a:solidFill>
                  <a:schemeClr val="tx1"/>
                </a:solidFill>
                <a:latin typeface="Times New Roman" panose="02020603050405020304" pitchFamily="18" charset="0"/>
              </a:defRPr>
            </a:lvl1pPr>
            <a:lvl2pPr marL="512763"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04813" indent="-404813" eaLnBrk="1" hangingPunct="1">
              <a:spcBef>
                <a:spcPct val="0"/>
              </a:spcBef>
              <a:spcAft>
                <a:spcPts val="1200"/>
              </a:spcAft>
              <a:tabLst>
                <a:tab pos="627063" algn="l"/>
              </a:tabLst>
            </a:pPr>
            <a:r>
              <a:rPr lang="en-US" altLang="en-US" dirty="0" smtClean="0">
                <a:solidFill>
                  <a:schemeClr val="tx2"/>
                </a:solidFill>
                <a:latin typeface="Arial" panose="020B0604020202020204" pitchFamily="34" charset="0"/>
              </a:rPr>
              <a:t>Blood Test for Cancer Screening – Is that Holy Grail?</a:t>
            </a:r>
          </a:p>
        </p:txBody>
      </p:sp>
      <p:sp>
        <p:nvSpPr>
          <p:cNvPr id="4" name="Text Box 5"/>
          <p:cNvSpPr txBox="1">
            <a:spLocks noChangeArrowheads="1"/>
          </p:cNvSpPr>
          <p:nvPr/>
        </p:nvSpPr>
        <p:spPr bwMode="auto">
          <a:xfrm>
            <a:off x="381000" y="2971800"/>
            <a:ext cx="85725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98463" indent="-398463" algn="l" eaLnBrk="0" hangingPunct="0">
              <a:spcBef>
                <a:spcPct val="20000"/>
              </a:spcBef>
              <a:buChar char="•"/>
              <a:defRPr sz="3200">
                <a:solidFill>
                  <a:schemeClr val="tx1"/>
                </a:solidFill>
                <a:latin typeface="Times New Roman" panose="02020603050405020304" pitchFamily="18" charset="0"/>
              </a:defRPr>
            </a:lvl1pPr>
            <a:lvl2pPr marL="512763"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04813" indent="-404813" eaLnBrk="1" hangingPunct="1">
              <a:spcBef>
                <a:spcPct val="0"/>
              </a:spcBef>
              <a:spcAft>
                <a:spcPts val="1200"/>
              </a:spcAft>
              <a:tabLst>
                <a:tab pos="627063" algn="l"/>
              </a:tabLst>
            </a:pPr>
            <a:r>
              <a:rPr lang="en-US" altLang="en-US" dirty="0" smtClean="0">
                <a:solidFill>
                  <a:schemeClr val="tx2"/>
                </a:solidFill>
                <a:latin typeface="Arial" panose="020B0604020202020204" pitchFamily="34" charset="0"/>
              </a:rPr>
              <a:t>Shouldn’t the goal be blood test for Advanced Adenoma? </a:t>
            </a:r>
          </a:p>
        </p:txBody>
      </p:sp>
      <p:sp>
        <p:nvSpPr>
          <p:cNvPr id="5" name="Text Box 5"/>
          <p:cNvSpPr txBox="1">
            <a:spLocks noChangeArrowheads="1"/>
          </p:cNvSpPr>
          <p:nvPr/>
        </p:nvSpPr>
        <p:spPr bwMode="auto">
          <a:xfrm>
            <a:off x="381000" y="4267200"/>
            <a:ext cx="85725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98463" indent="-398463" algn="l" eaLnBrk="0" hangingPunct="0">
              <a:spcBef>
                <a:spcPct val="20000"/>
              </a:spcBef>
              <a:buChar char="•"/>
              <a:defRPr sz="3200">
                <a:solidFill>
                  <a:schemeClr val="tx1"/>
                </a:solidFill>
                <a:latin typeface="Times New Roman" panose="02020603050405020304" pitchFamily="18" charset="0"/>
              </a:defRPr>
            </a:lvl1pPr>
            <a:lvl2pPr marL="512763"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04813" indent="-404813" eaLnBrk="1" hangingPunct="1">
              <a:spcBef>
                <a:spcPct val="0"/>
              </a:spcBef>
              <a:spcAft>
                <a:spcPts val="1200"/>
              </a:spcAft>
              <a:tabLst>
                <a:tab pos="627063" algn="l"/>
              </a:tabLst>
            </a:pPr>
            <a:r>
              <a:rPr lang="en-US" altLang="en-US" dirty="0" smtClean="0">
                <a:solidFill>
                  <a:schemeClr val="tx2"/>
                </a:solidFill>
                <a:latin typeface="Arial" panose="020B0604020202020204" pitchFamily="34" charset="0"/>
              </a:rPr>
              <a:t>Don’t we really need a test/prediction rule that successfully predicts colonoscopy outcomes – to triage colonoscopy use for screening and surveillance? </a:t>
            </a:r>
          </a:p>
        </p:txBody>
      </p:sp>
    </p:spTree>
    <p:extLst>
      <p:ext uri="{BB962C8B-B14F-4D97-AF65-F5344CB8AC3E}">
        <p14:creationId xmlns:p14="http://schemas.microsoft.com/office/powerpoint/2010/main" val="34404335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0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2"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5" grpId="1"/>
      <p:bldP spid="4" grpId="0"/>
      <p:bldP spid="4" grpId="1"/>
      <p:bldP spid="4" grpId="2"/>
      <p:bldP spid="5" grpId="0"/>
      <p:bldP spid="5" grpId="1"/>
      <p:bldP spid="5" grpId="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6351" y="779592"/>
            <a:ext cx="8141478" cy="3055808"/>
            <a:chOff x="175172" y="2851644"/>
            <a:chExt cx="8141477" cy="2291856"/>
          </a:xfrm>
        </p:grpSpPr>
        <p:pic>
          <p:nvPicPr>
            <p:cNvPr id="2055" name="Picture 7" descr="C:\Users\tiej\Desktop\Copy of LCR 036_Figure 3C.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386"/>
            <a:stretch/>
          </p:blipFill>
          <p:spPr bwMode="auto">
            <a:xfrm>
              <a:off x="175172" y="2851644"/>
              <a:ext cx="3237433" cy="229185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577220" y="2890417"/>
              <a:ext cx="928259" cy="1746981"/>
              <a:chOff x="2767880" y="3004212"/>
              <a:chExt cx="928259" cy="1746981"/>
            </a:xfrm>
          </p:grpSpPr>
          <p:cxnSp>
            <p:nvCxnSpPr>
              <p:cNvPr id="22" name="Straight Connector 21"/>
              <p:cNvCxnSpPr/>
              <p:nvPr/>
            </p:nvCxnSpPr>
            <p:spPr>
              <a:xfrm>
                <a:off x="3224870" y="3353796"/>
                <a:ext cx="0" cy="1397397"/>
              </a:xfrm>
              <a:prstGeom prst="line">
                <a:avLst/>
              </a:prstGeom>
              <a:ln w="19050">
                <a:solidFill>
                  <a:schemeClr val="tx1"/>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2767880" y="3004212"/>
                <a:ext cx="928259" cy="346249"/>
              </a:xfrm>
              <a:prstGeom prst="rect">
                <a:avLst/>
              </a:prstGeom>
              <a:noFill/>
            </p:spPr>
            <p:txBody>
              <a:bodyPr wrap="none" rtlCol="0">
                <a:spAutoFit/>
              </a:bodyPr>
              <a:lstStyle/>
              <a:p>
                <a:pPr algn="ctr" fontAlgn="auto">
                  <a:spcBef>
                    <a:spcPts val="0"/>
                  </a:spcBef>
                  <a:spcAft>
                    <a:spcPts val="0"/>
                  </a:spcAft>
                </a:pPr>
                <a:r>
                  <a:rPr lang="en-US" sz="1200" b="1" dirty="0">
                    <a:solidFill>
                      <a:prstClr val="black"/>
                    </a:solidFill>
                    <a:latin typeface="Arial"/>
                    <a:cs typeface="Arial"/>
                  </a:rPr>
                  <a:t>Last </a:t>
                </a:r>
              </a:p>
              <a:p>
                <a:pPr algn="ctr" fontAlgn="auto">
                  <a:spcBef>
                    <a:spcPts val="0"/>
                  </a:spcBef>
                  <a:spcAft>
                    <a:spcPts val="0"/>
                  </a:spcAft>
                </a:pPr>
                <a:r>
                  <a:rPr lang="en-US" sz="1200" b="1" dirty="0">
                    <a:solidFill>
                      <a:prstClr val="black"/>
                    </a:solidFill>
                    <a:latin typeface="Arial"/>
                    <a:cs typeface="Arial"/>
                  </a:rPr>
                  <a:t>Follow-Up</a:t>
                </a:r>
              </a:p>
            </p:txBody>
          </p:sp>
        </p:grpSp>
        <p:sp>
          <p:nvSpPr>
            <p:cNvPr id="7" name="Rectangle 6"/>
            <p:cNvSpPr/>
            <p:nvPr/>
          </p:nvSpPr>
          <p:spPr>
            <a:xfrm>
              <a:off x="780178" y="3080944"/>
              <a:ext cx="648412" cy="192399"/>
            </a:xfrm>
            <a:prstGeom prst="rect">
              <a:avLst/>
            </a:prstGeom>
          </p:spPr>
          <p:txBody>
            <a:bodyPr wrap="none">
              <a:spAutoFit/>
            </a:bodyPr>
            <a:lstStyle/>
            <a:p>
              <a:pPr algn="ctr" fontAlgn="auto">
                <a:spcBef>
                  <a:spcPts val="0"/>
                </a:spcBef>
                <a:spcAft>
                  <a:spcPts val="0"/>
                </a:spcAft>
              </a:pPr>
              <a:r>
                <a:rPr lang="en-US" sz="1067" b="1" dirty="0">
                  <a:solidFill>
                    <a:prstClr val="black"/>
                  </a:solidFill>
                  <a:cs typeface="Arial" panose="020B0604020202020204" pitchFamily="34" charset="0"/>
                </a:rPr>
                <a:t>Chemo</a:t>
              </a:r>
            </a:p>
          </p:txBody>
        </p:sp>
        <p:sp>
          <p:nvSpPr>
            <p:cNvPr id="37" name="TextBox 36"/>
            <p:cNvSpPr txBox="1"/>
            <p:nvPr/>
          </p:nvSpPr>
          <p:spPr>
            <a:xfrm>
              <a:off x="6524422" y="3428375"/>
              <a:ext cx="1792227" cy="623248"/>
            </a:xfrm>
            <a:prstGeom prst="rect">
              <a:avLst/>
            </a:prstGeom>
            <a:solidFill>
              <a:schemeClr val="tx2">
                <a:lumMod val="75000"/>
              </a:schemeClr>
            </a:solidFill>
          </p:spPr>
          <p:txBody>
            <a:bodyPr wrap="none" rtlCol="0">
              <a:spAutoFit/>
            </a:bodyPr>
            <a:lstStyle/>
            <a:p>
              <a:pPr algn="l" fontAlgn="auto">
                <a:spcBef>
                  <a:spcPts val="0"/>
                </a:spcBef>
                <a:spcAft>
                  <a:spcPts val="0"/>
                </a:spcAft>
              </a:pPr>
              <a:r>
                <a:rPr lang="en-AU" sz="2400" b="1" dirty="0">
                  <a:solidFill>
                    <a:prstClr val="white"/>
                  </a:solidFill>
                  <a:cs typeface="Arial" panose="020B0604020202020204" pitchFamily="34" charset="0"/>
                </a:rPr>
                <a:t>Chemo</a:t>
              </a:r>
            </a:p>
            <a:p>
              <a:pPr algn="l" fontAlgn="auto">
                <a:spcBef>
                  <a:spcPts val="0"/>
                </a:spcBef>
                <a:spcAft>
                  <a:spcPts val="0"/>
                </a:spcAft>
              </a:pPr>
              <a:r>
                <a:rPr lang="en-AU" sz="2400" b="1" dirty="0">
                  <a:solidFill>
                    <a:prstClr val="white"/>
                  </a:solidFill>
                  <a:cs typeface="Arial" panose="020B0604020202020204" pitchFamily="34" charset="0"/>
                </a:rPr>
                <a:t>Responder</a:t>
              </a:r>
            </a:p>
          </p:txBody>
        </p:sp>
        <p:sp>
          <p:nvSpPr>
            <p:cNvPr id="41" name="Rectangle 40"/>
            <p:cNvSpPr/>
            <p:nvPr/>
          </p:nvSpPr>
          <p:spPr>
            <a:xfrm>
              <a:off x="906102" y="3073068"/>
              <a:ext cx="388999" cy="1548000"/>
            </a:xfrm>
            <a:prstGeom prst="rect">
              <a:avLst/>
            </a:prstGeom>
            <a:solidFill>
              <a:srgbClr val="B3A2C7">
                <a:alpha val="25000"/>
              </a:srgbClr>
            </a:solidFill>
            <a:ln>
              <a:solidFill>
                <a:srgbClr val="604A7B"/>
              </a:solidFill>
              <a:prstDash val="sysDash"/>
            </a:ln>
          </p:spPr>
          <p:style>
            <a:lnRef idx="1">
              <a:schemeClr val="accent4"/>
            </a:lnRef>
            <a:fillRef idx="3">
              <a:schemeClr val="accent4"/>
            </a:fillRef>
            <a:effectRef idx="2">
              <a:schemeClr val="accent4"/>
            </a:effectRef>
            <a:fontRef idx="minor">
              <a:schemeClr val="lt1"/>
            </a:fontRef>
          </p:style>
          <p:txBody>
            <a:bodyPr rtlCol="0" anchor="t"/>
            <a:lstStyle/>
            <a:p>
              <a:pPr algn="ctr" fontAlgn="auto">
                <a:spcBef>
                  <a:spcPts val="0"/>
                </a:spcBef>
                <a:spcAft>
                  <a:spcPts val="0"/>
                </a:spcAft>
              </a:pPr>
              <a:endParaRPr lang="en-US" sz="1067" b="1" dirty="0">
                <a:solidFill>
                  <a:prstClr val="black"/>
                </a:solidFill>
                <a:latin typeface="Arial"/>
              </a:endParaRPr>
            </a:p>
          </p:txBody>
        </p:sp>
        <p:grpSp>
          <p:nvGrpSpPr>
            <p:cNvPr id="19" name="Group 18"/>
            <p:cNvGrpSpPr/>
            <p:nvPr/>
          </p:nvGrpSpPr>
          <p:grpSpPr>
            <a:xfrm>
              <a:off x="3463647" y="2877191"/>
              <a:ext cx="3057221" cy="2263053"/>
              <a:chOff x="3398995" y="2877191"/>
              <a:chExt cx="3057221" cy="2263053"/>
            </a:xfrm>
          </p:grpSpPr>
          <p:pic>
            <p:nvPicPr>
              <p:cNvPr id="2056" name="Picture 8" descr="C:\Users\tiej\Desktop\Copy of LCR 414_Figure 3D.t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38"/>
              <a:stretch/>
            </p:blipFill>
            <p:spPr bwMode="auto">
              <a:xfrm>
                <a:off x="3398995" y="2877191"/>
                <a:ext cx="3057221" cy="226305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015920" y="2914161"/>
                <a:ext cx="2273529" cy="1712227"/>
                <a:chOff x="6084136" y="723620"/>
                <a:chExt cx="2098277" cy="1561320"/>
              </a:xfrm>
            </p:grpSpPr>
            <p:sp>
              <p:nvSpPr>
                <p:cNvPr id="10" name="Rectangle 9"/>
                <p:cNvSpPr/>
                <p:nvPr/>
              </p:nvSpPr>
              <p:spPr>
                <a:xfrm>
                  <a:off x="6084136" y="870359"/>
                  <a:ext cx="730949" cy="1409773"/>
                </a:xfrm>
                <a:prstGeom prst="rect">
                  <a:avLst/>
                </a:prstGeom>
                <a:solidFill>
                  <a:srgbClr val="B3A2C7">
                    <a:alpha val="25000"/>
                  </a:srgbClr>
                </a:solidFill>
                <a:ln>
                  <a:solidFill>
                    <a:srgbClr val="604A7B"/>
                  </a:solidFill>
                  <a:prstDash val="sysDash"/>
                </a:ln>
              </p:spPr>
              <p:style>
                <a:lnRef idx="1">
                  <a:schemeClr val="accent4"/>
                </a:lnRef>
                <a:fillRef idx="3">
                  <a:schemeClr val="accent4"/>
                </a:fillRef>
                <a:effectRef idx="2">
                  <a:schemeClr val="accent4"/>
                </a:effectRef>
                <a:fontRef idx="minor">
                  <a:schemeClr val="lt1"/>
                </a:fontRef>
              </p:style>
              <p:txBody>
                <a:bodyPr rtlCol="0" anchor="t"/>
                <a:lstStyle/>
                <a:p>
                  <a:pPr algn="ctr" fontAlgn="auto">
                    <a:spcBef>
                      <a:spcPts val="0"/>
                    </a:spcBef>
                    <a:spcAft>
                      <a:spcPts val="0"/>
                    </a:spcAft>
                  </a:pPr>
                  <a:endParaRPr lang="en-US" sz="1333" b="1" dirty="0">
                    <a:solidFill>
                      <a:prstClr val="black"/>
                    </a:solidFill>
                    <a:latin typeface="Arial"/>
                  </a:endParaRPr>
                </a:p>
              </p:txBody>
            </p:sp>
            <p:sp>
              <p:nvSpPr>
                <p:cNvPr id="11" name="TextBox 10"/>
                <p:cNvSpPr txBox="1"/>
                <p:nvPr/>
              </p:nvSpPr>
              <p:spPr>
                <a:xfrm>
                  <a:off x="7325708" y="723620"/>
                  <a:ext cx="856705" cy="315732"/>
                </a:xfrm>
                <a:prstGeom prst="rect">
                  <a:avLst/>
                </a:prstGeom>
                <a:noFill/>
              </p:spPr>
              <p:txBody>
                <a:bodyPr wrap="none" rtlCol="0">
                  <a:spAutoFit/>
                </a:bodyPr>
                <a:lstStyle/>
                <a:p>
                  <a:pPr algn="ctr" fontAlgn="auto">
                    <a:spcBef>
                      <a:spcPts val="0"/>
                    </a:spcBef>
                    <a:spcAft>
                      <a:spcPts val="0"/>
                    </a:spcAft>
                  </a:pPr>
                  <a:r>
                    <a:rPr lang="en-US" sz="1200" b="1" dirty="0">
                      <a:solidFill>
                        <a:prstClr val="black"/>
                      </a:solidFill>
                      <a:latin typeface="Arial"/>
                      <a:cs typeface="Arial"/>
                    </a:rPr>
                    <a:t>Last</a:t>
                  </a:r>
                </a:p>
                <a:p>
                  <a:pPr algn="ctr" fontAlgn="auto">
                    <a:spcBef>
                      <a:spcPts val="0"/>
                    </a:spcBef>
                    <a:spcAft>
                      <a:spcPts val="0"/>
                    </a:spcAft>
                  </a:pPr>
                  <a:r>
                    <a:rPr lang="en-US" sz="1200" b="1" dirty="0">
                      <a:solidFill>
                        <a:prstClr val="black"/>
                      </a:solidFill>
                      <a:latin typeface="Arial"/>
                      <a:cs typeface="Arial"/>
                    </a:rPr>
                    <a:t>Follow-Up</a:t>
                  </a:r>
                </a:p>
              </p:txBody>
            </p:sp>
            <p:cxnSp>
              <p:nvCxnSpPr>
                <p:cNvPr id="12" name="Straight Connector 11"/>
                <p:cNvCxnSpPr/>
                <p:nvPr/>
              </p:nvCxnSpPr>
              <p:spPr>
                <a:xfrm>
                  <a:off x="7764615" y="1051403"/>
                  <a:ext cx="0" cy="1233537"/>
                </a:xfrm>
                <a:prstGeom prst="line">
                  <a:avLst/>
                </a:prstGeom>
                <a:ln w="19050">
                  <a:solidFill>
                    <a:schemeClr val="tx1"/>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grpSp>
          <p:sp>
            <p:nvSpPr>
              <p:cNvPr id="42" name="Rectangle 41"/>
              <p:cNvSpPr/>
              <p:nvPr/>
            </p:nvSpPr>
            <p:spPr>
              <a:xfrm>
                <a:off x="4039152" y="3089678"/>
                <a:ext cx="764023" cy="223100"/>
              </a:xfrm>
              <a:prstGeom prst="rect">
                <a:avLst/>
              </a:prstGeom>
            </p:spPr>
            <p:txBody>
              <a:bodyPr wrap="none">
                <a:spAutoFit/>
              </a:bodyPr>
              <a:lstStyle/>
              <a:p>
                <a:pPr algn="ctr" fontAlgn="auto">
                  <a:spcBef>
                    <a:spcPts val="0"/>
                  </a:spcBef>
                  <a:spcAft>
                    <a:spcPts val="0"/>
                  </a:spcAft>
                </a:pPr>
                <a:r>
                  <a:rPr lang="en-US" sz="1333" b="1" dirty="0">
                    <a:solidFill>
                      <a:prstClr val="black"/>
                    </a:solidFill>
                    <a:cs typeface="Arial" panose="020B0604020202020204" pitchFamily="34" charset="0"/>
                  </a:rPr>
                  <a:t>Chemo</a:t>
                </a:r>
              </a:p>
            </p:txBody>
          </p:sp>
        </p:grpSp>
      </p:grpSp>
      <p:sp>
        <p:nvSpPr>
          <p:cNvPr id="32" name="Title 4"/>
          <p:cNvSpPr txBox="1">
            <a:spLocks/>
          </p:cNvSpPr>
          <p:nvPr/>
        </p:nvSpPr>
        <p:spPr>
          <a:xfrm>
            <a:off x="195958" y="177806"/>
            <a:ext cx="8719445" cy="678959"/>
          </a:xfrm>
          <a:prstGeom prst="rect">
            <a:avLst/>
          </a:prstGeom>
        </p:spPr>
        <p:txBody>
          <a:bodyPr vert="horz" lIns="121920" tIns="60960" rIns="121920" bIns="6096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a:solidFill>
                  <a:srgbClr val="1F497D"/>
                </a:solidFill>
                <a:latin typeface="Arial Black"/>
                <a:cs typeface="Arial Black"/>
              </a:rPr>
              <a:t>Serial </a:t>
            </a:r>
            <a:r>
              <a:rPr lang="en-US" sz="3200" b="1" dirty="0" err="1">
                <a:solidFill>
                  <a:srgbClr val="1F497D"/>
                </a:solidFill>
                <a:latin typeface="Arial Black"/>
                <a:cs typeface="Arial Black"/>
              </a:rPr>
              <a:t>ctDNA</a:t>
            </a:r>
            <a:r>
              <a:rPr lang="en-US" sz="3200" b="1" dirty="0">
                <a:solidFill>
                  <a:srgbClr val="1F497D"/>
                </a:solidFill>
                <a:latin typeface="Arial Black"/>
                <a:cs typeface="Arial Black"/>
              </a:rPr>
              <a:t>: Patients Treated with Chemotherapy</a:t>
            </a:r>
            <a:endParaRPr lang="en-US" sz="3200" dirty="0">
              <a:solidFill>
                <a:srgbClr val="1F497D"/>
              </a:solidFill>
              <a:latin typeface="Arial Black"/>
              <a:cs typeface="Arial Black"/>
            </a:endParaRPr>
          </a:p>
        </p:txBody>
      </p:sp>
      <p:grpSp>
        <p:nvGrpSpPr>
          <p:cNvPr id="9" name="Group 8"/>
          <p:cNvGrpSpPr/>
          <p:nvPr/>
        </p:nvGrpSpPr>
        <p:grpSpPr>
          <a:xfrm>
            <a:off x="184410" y="3835401"/>
            <a:ext cx="9014182" cy="2982948"/>
            <a:chOff x="184408" y="2876550"/>
            <a:chExt cx="9014182" cy="2237211"/>
          </a:xfrm>
        </p:grpSpPr>
        <p:pic>
          <p:nvPicPr>
            <p:cNvPr id="2053" name="Picture 5" descr="C:\Users\tiej\Desktop\Copy of LCR 325_Figure 3A.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4408" y="2876550"/>
              <a:ext cx="3205795" cy="2202434"/>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100602" y="2876550"/>
              <a:ext cx="2173985" cy="1716040"/>
              <a:chOff x="3566226" y="841520"/>
              <a:chExt cx="5833017" cy="4083738"/>
            </a:xfrm>
          </p:grpSpPr>
          <p:cxnSp>
            <p:nvCxnSpPr>
              <p:cNvPr id="29" name="Straight Connector 28"/>
              <p:cNvCxnSpPr/>
              <p:nvPr/>
            </p:nvCxnSpPr>
            <p:spPr>
              <a:xfrm>
                <a:off x="7994570" y="1645476"/>
                <a:ext cx="0" cy="3255494"/>
              </a:xfrm>
              <a:prstGeom prst="line">
                <a:avLst/>
              </a:prstGeom>
              <a:ln w="19050">
                <a:solidFill>
                  <a:srgbClr val="C00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3566226" y="1332273"/>
                <a:ext cx="2445486" cy="3592985"/>
              </a:xfrm>
              <a:prstGeom prst="rect">
                <a:avLst/>
              </a:prstGeom>
              <a:solidFill>
                <a:schemeClr val="accent4">
                  <a:lumMod val="60000"/>
                  <a:lumOff val="40000"/>
                  <a:alpha val="25000"/>
                </a:schemeClr>
              </a:solidFill>
              <a:ln>
                <a:solidFill>
                  <a:schemeClr val="accent4">
                    <a:lumMod val="75000"/>
                  </a:schemeClr>
                </a:solidFill>
                <a:prstDash val="sysDash"/>
              </a:ln>
            </p:spPr>
            <p:style>
              <a:lnRef idx="1">
                <a:schemeClr val="accent4"/>
              </a:lnRef>
              <a:fillRef idx="3">
                <a:schemeClr val="accent4"/>
              </a:fillRef>
              <a:effectRef idx="2">
                <a:schemeClr val="accent4"/>
              </a:effectRef>
              <a:fontRef idx="minor">
                <a:schemeClr val="lt1"/>
              </a:fontRef>
            </p:style>
            <p:txBody>
              <a:bodyPr rtlCol="0" anchor="t"/>
              <a:lstStyle/>
              <a:p>
                <a:pPr algn="ctr" fontAlgn="auto">
                  <a:spcBef>
                    <a:spcPts val="0"/>
                  </a:spcBef>
                  <a:spcAft>
                    <a:spcPts val="0"/>
                  </a:spcAft>
                </a:pPr>
                <a:r>
                  <a:rPr lang="en-US" sz="1333" b="1" dirty="0">
                    <a:solidFill>
                      <a:prstClr val="black"/>
                    </a:solidFill>
                    <a:latin typeface="Arial" panose="020B0604020202020204" pitchFamily="34" charset="0"/>
                    <a:cs typeface="Arial" panose="020B0604020202020204" pitchFamily="34" charset="0"/>
                  </a:rPr>
                  <a:t>Chemo</a:t>
                </a:r>
              </a:p>
            </p:txBody>
          </p:sp>
          <p:sp>
            <p:nvSpPr>
              <p:cNvPr id="31" name="TextBox 30"/>
              <p:cNvSpPr txBox="1"/>
              <p:nvPr/>
            </p:nvSpPr>
            <p:spPr>
              <a:xfrm>
                <a:off x="6631621" y="841520"/>
                <a:ext cx="2767622" cy="823984"/>
              </a:xfrm>
              <a:prstGeom prst="rect">
                <a:avLst/>
              </a:prstGeom>
              <a:noFill/>
            </p:spPr>
            <p:txBody>
              <a:bodyPr wrap="none" rtlCol="0">
                <a:spAutoFit/>
              </a:bodyPr>
              <a:lstStyle/>
              <a:p>
                <a:pPr algn="ctr" fontAlgn="auto">
                  <a:spcBef>
                    <a:spcPts val="0"/>
                  </a:spcBef>
                  <a:spcAft>
                    <a:spcPts val="0"/>
                  </a:spcAft>
                </a:pPr>
                <a:r>
                  <a:rPr lang="en-US" sz="1200" b="1" dirty="0">
                    <a:solidFill>
                      <a:prstClr val="black"/>
                    </a:solidFill>
                    <a:latin typeface="Arial"/>
                    <a:cs typeface="Arial"/>
                  </a:rPr>
                  <a:t>Recurrence</a:t>
                </a:r>
              </a:p>
              <a:p>
                <a:pPr algn="ctr" fontAlgn="auto">
                  <a:spcBef>
                    <a:spcPts val="0"/>
                  </a:spcBef>
                  <a:spcAft>
                    <a:spcPts val="0"/>
                  </a:spcAft>
                </a:pPr>
                <a:r>
                  <a:rPr lang="en-US" sz="1200" b="1" dirty="0">
                    <a:solidFill>
                      <a:prstClr val="black"/>
                    </a:solidFill>
                    <a:latin typeface="Arial"/>
                    <a:cs typeface="Arial"/>
                  </a:rPr>
                  <a:t>Detected</a:t>
                </a:r>
              </a:p>
            </p:txBody>
          </p:sp>
        </p:grpSp>
        <p:sp>
          <p:nvSpPr>
            <p:cNvPr id="36" name="TextBox 35"/>
            <p:cNvSpPr txBox="1"/>
            <p:nvPr/>
          </p:nvSpPr>
          <p:spPr>
            <a:xfrm>
              <a:off x="6705600" y="3562350"/>
              <a:ext cx="2492990" cy="623248"/>
            </a:xfrm>
            <a:prstGeom prst="rect">
              <a:avLst/>
            </a:prstGeom>
            <a:solidFill>
              <a:srgbClr val="17375E"/>
            </a:solidFill>
          </p:spPr>
          <p:txBody>
            <a:bodyPr wrap="none" rtlCol="0">
              <a:spAutoFit/>
            </a:bodyPr>
            <a:lstStyle/>
            <a:p>
              <a:pPr algn="l" fontAlgn="auto">
                <a:spcBef>
                  <a:spcPts val="0"/>
                </a:spcBef>
                <a:spcAft>
                  <a:spcPts val="0"/>
                </a:spcAft>
              </a:pPr>
              <a:r>
                <a:rPr lang="en-AU" sz="2400" b="1" dirty="0">
                  <a:solidFill>
                    <a:prstClr val="white"/>
                  </a:solidFill>
                  <a:cs typeface="Arial" panose="020B0604020202020204" pitchFamily="34" charset="0"/>
                </a:rPr>
                <a:t>Chemo</a:t>
              </a:r>
            </a:p>
            <a:p>
              <a:pPr algn="l" fontAlgn="auto">
                <a:spcBef>
                  <a:spcPts val="0"/>
                </a:spcBef>
                <a:spcAft>
                  <a:spcPts val="0"/>
                </a:spcAft>
              </a:pPr>
              <a:r>
                <a:rPr lang="en-AU" sz="2400" b="1" dirty="0">
                  <a:solidFill>
                    <a:prstClr val="white"/>
                  </a:solidFill>
                  <a:cs typeface="Arial" panose="020B0604020202020204" pitchFamily="34" charset="0"/>
                </a:rPr>
                <a:t>Non-Responder</a:t>
              </a:r>
            </a:p>
          </p:txBody>
        </p:sp>
        <p:grpSp>
          <p:nvGrpSpPr>
            <p:cNvPr id="18" name="Group 17"/>
            <p:cNvGrpSpPr/>
            <p:nvPr/>
          </p:nvGrpSpPr>
          <p:grpSpPr>
            <a:xfrm>
              <a:off x="3623336" y="2876550"/>
              <a:ext cx="2874496" cy="2237211"/>
              <a:chOff x="3558684" y="633333"/>
              <a:chExt cx="2874496" cy="2237211"/>
            </a:xfrm>
          </p:grpSpPr>
          <p:pic>
            <p:nvPicPr>
              <p:cNvPr id="2054" name="Picture 6" descr="C:\Users\tiej\Desktop\LCR 409_Figure 3B.t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738"/>
              <a:stretch/>
            </p:blipFill>
            <p:spPr bwMode="auto">
              <a:xfrm>
                <a:off x="3558684" y="642569"/>
                <a:ext cx="2858062" cy="22279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3948425" y="633333"/>
                <a:ext cx="2484755" cy="1734140"/>
                <a:chOff x="3992733" y="515387"/>
                <a:chExt cx="2286924" cy="1734140"/>
              </a:xfrm>
            </p:grpSpPr>
            <p:sp>
              <p:nvSpPr>
                <p:cNvPr id="33" name="Rectangle 32"/>
                <p:cNvSpPr/>
                <p:nvPr/>
              </p:nvSpPr>
              <p:spPr>
                <a:xfrm>
                  <a:off x="3992733" y="719613"/>
                  <a:ext cx="658935" cy="1529914"/>
                </a:xfrm>
                <a:prstGeom prst="rect">
                  <a:avLst/>
                </a:prstGeom>
                <a:solidFill>
                  <a:srgbClr val="B3A2C7">
                    <a:alpha val="25000"/>
                  </a:srgbClr>
                </a:solidFill>
                <a:ln>
                  <a:solidFill>
                    <a:srgbClr val="604A7B"/>
                  </a:solidFill>
                  <a:prstDash val="sysDash"/>
                </a:ln>
              </p:spPr>
              <p:style>
                <a:lnRef idx="1">
                  <a:schemeClr val="accent4"/>
                </a:lnRef>
                <a:fillRef idx="3">
                  <a:schemeClr val="accent4"/>
                </a:fillRef>
                <a:effectRef idx="2">
                  <a:schemeClr val="accent4"/>
                </a:effectRef>
                <a:fontRef idx="minor">
                  <a:schemeClr val="lt1"/>
                </a:fontRef>
              </p:style>
              <p:txBody>
                <a:bodyPr rtlCol="0" anchor="t"/>
                <a:lstStyle/>
                <a:p>
                  <a:pPr algn="ctr" fontAlgn="auto">
                    <a:spcBef>
                      <a:spcPts val="0"/>
                    </a:spcBef>
                    <a:spcAft>
                      <a:spcPts val="0"/>
                    </a:spcAft>
                  </a:pPr>
                  <a:endParaRPr lang="en-US" sz="1067" b="1" dirty="0">
                    <a:solidFill>
                      <a:prstClr val="black"/>
                    </a:solidFill>
                    <a:latin typeface="Arial"/>
                  </a:endParaRPr>
                </a:p>
              </p:txBody>
            </p:sp>
            <p:sp>
              <p:nvSpPr>
                <p:cNvPr id="16" name="TextBox 15"/>
                <p:cNvSpPr txBox="1"/>
                <p:nvPr/>
              </p:nvSpPr>
              <p:spPr>
                <a:xfrm>
                  <a:off x="5330281" y="515387"/>
                  <a:ext cx="949376" cy="346249"/>
                </a:xfrm>
                <a:prstGeom prst="rect">
                  <a:avLst/>
                </a:prstGeom>
                <a:noFill/>
              </p:spPr>
              <p:txBody>
                <a:bodyPr wrap="none" rtlCol="0">
                  <a:spAutoFit/>
                </a:bodyPr>
                <a:lstStyle/>
                <a:p>
                  <a:pPr algn="ctr" fontAlgn="auto">
                    <a:spcBef>
                      <a:spcPts val="0"/>
                    </a:spcBef>
                    <a:spcAft>
                      <a:spcPts val="0"/>
                    </a:spcAft>
                  </a:pPr>
                  <a:r>
                    <a:rPr lang="en-US" sz="1200" b="1" dirty="0">
                      <a:solidFill>
                        <a:prstClr val="black"/>
                      </a:solidFill>
                      <a:latin typeface="Arial"/>
                      <a:cs typeface="Arial"/>
                    </a:rPr>
                    <a:t>Recurrence</a:t>
                  </a:r>
                </a:p>
                <a:p>
                  <a:pPr algn="ctr" fontAlgn="auto">
                    <a:spcBef>
                      <a:spcPts val="0"/>
                    </a:spcBef>
                    <a:spcAft>
                      <a:spcPts val="0"/>
                    </a:spcAft>
                  </a:pPr>
                  <a:r>
                    <a:rPr lang="en-US" sz="1200" b="1" dirty="0">
                      <a:solidFill>
                        <a:prstClr val="black"/>
                      </a:solidFill>
                      <a:latin typeface="Arial"/>
                      <a:cs typeface="Arial"/>
                    </a:rPr>
                    <a:t>Detected</a:t>
                  </a:r>
                </a:p>
              </p:txBody>
            </p:sp>
          </p:grpSp>
          <p:sp>
            <p:nvSpPr>
              <p:cNvPr id="17" name="Rectangle 16"/>
              <p:cNvSpPr/>
              <p:nvPr/>
            </p:nvSpPr>
            <p:spPr>
              <a:xfrm>
                <a:off x="3939499" y="837559"/>
                <a:ext cx="764023" cy="223100"/>
              </a:xfrm>
              <a:prstGeom prst="rect">
                <a:avLst/>
              </a:prstGeom>
            </p:spPr>
            <p:txBody>
              <a:bodyPr wrap="none">
                <a:spAutoFit/>
              </a:bodyPr>
              <a:lstStyle/>
              <a:p>
                <a:pPr algn="ctr" fontAlgn="auto">
                  <a:spcBef>
                    <a:spcPts val="0"/>
                  </a:spcBef>
                  <a:spcAft>
                    <a:spcPts val="0"/>
                  </a:spcAft>
                </a:pPr>
                <a:r>
                  <a:rPr lang="en-US" sz="1333" b="1" dirty="0">
                    <a:solidFill>
                      <a:prstClr val="black"/>
                    </a:solidFill>
                    <a:cs typeface="Arial" panose="020B0604020202020204" pitchFamily="34" charset="0"/>
                  </a:rPr>
                  <a:t>Chemo</a:t>
                </a:r>
              </a:p>
            </p:txBody>
          </p:sp>
          <p:cxnSp>
            <p:nvCxnSpPr>
              <p:cNvPr id="39" name="Straight Connector 38"/>
              <p:cNvCxnSpPr/>
              <p:nvPr/>
            </p:nvCxnSpPr>
            <p:spPr>
              <a:xfrm>
                <a:off x="5917429" y="979925"/>
                <a:ext cx="0" cy="1368001"/>
              </a:xfrm>
              <a:prstGeom prst="line">
                <a:avLst/>
              </a:prstGeom>
              <a:ln w="19050">
                <a:solidFill>
                  <a:srgbClr val="C00000"/>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grpSp>
      </p:grpSp>
      <p:cxnSp>
        <p:nvCxnSpPr>
          <p:cNvPr id="34" name="Straight Connector 33"/>
          <p:cNvCxnSpPr/>
          <p:nvPr/>
        </p:nvCxnSpPr>
        <p:spPr>
          <a:xfrm flipH="1">
            <a:off x="168450" y="3733800"/>
            <a:ext cx="8435428" cy="0"/>
          </a:xfrm>
          <a:prstGeom prst="line">
            <a:avLst/>
          </a:prstGeom>
          <a:ln w="28575">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329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0" y="304800"/>
            <a:ext cx="9144000" cy="11430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Challenges</a:t>
            </a:r>
            <a:endParaRPr kumimoji="0" lang="en-US" altLang="en-US" sz="4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51" name="Text Box 5"/>
          <p:cNvSpPr txBox="1">
            <a:spLocks noChangeArrowheads="1"/>
          </p:cNvSpPr>
          <p:nvPr/>
        </p:nvSpPr>
        <p:spPr bwMode="auto">
          <a:xfrm>
            <a:off x="533400" y="2514600"/>
            <a:ext cx="82296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lgn="l" eaLnBrk="0" hangingPunct="0">
              <a:spcBef>
                <a:spcPct val="20000"/>
              </a:spcBef>
              <a:buChar char="•"/>
              <a:defRPr sz="3200">
                <a:solidFill>
                  <a:schemeClr val="tx1"/>
                </a:solidFill>
                <a:latin typeface="Times New Roman" panose="02020603050405020304" pitchFamily="18" charset="0"/>
              </a:defRPr>
            </a:lvl1pPr>
            <a:lvl2pPr marL="519113"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04813" marR="0" lvl="0" indent="-404813" algn="l" defTabSz="914400" rtl="0" eaLnBrk="1" fontAlgn="base" latinLnBrk="0" hangingPunct="1">
              <a:lnSpc>
                <a:spcPct val="100000"/>
              </a:lnSpc>
              <a:spcBef>
                <a:spcPct val="50000"/>
              </a:spcBef>
              <a:spcAft>
                <a:spcPct val="0"/>
              </a:spcAft>
              <a:buClrTx/>
              <a:buSzTx/>
              <a:buFontTx/>
              <a:buChar char="•"/>
              <a:tabLst/>
              <a:defRPr/>
            </a:pPr>
            <a:r>
              <a:rPr kumimoji="0" lang="en-US" altLang="en-US" sz="36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Sensitivity – can be &lt;1 mutant molecule/ml of plasma: requires large volume</a:t>
            </a:r>
          </a:p>
          <a:p>
            <a:pPr marL="404813" marR="0" lvl="0" indent="-404813" algn="l" defTabSz="914400" rtl="0" eaLnBrk="1" fontAlgn="base" latinLnBrk="0" hangingPunct="1">
              <a:lnSpc>
                <a:spcPct val="100000"/>
              </a:lnSpc>
              <a:spcBef>
                <a:spcPct val="50000"/>
              </a:spcBef>
              <a:spcAft>
                <a:spcPct val="0"/>
              </a:spcAft>
              <a:buClrTx/>
              <a:buSzTx/>
              <a:buFontTx/>
              <a:buChar char="•"/>
              <a:tabLst/>
              <a:defRPr/>
            </a:pPr>
            <a:r>
              <a:rPr kumimoji="0" lang="en-US" altLang="en-US" sz="36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Application: How to identify tissue of origin – same gene mutations drive multiple tumors</a:t>
            </a:r>
          </a:p>
        </p:txBody>
      </p:sp>
      <p:sp>
        <p:nvSpPr>
          <p:cNvPr id="2" name="Rectangle 1"/>
          <p:cNvSpPr/>
          <p:nvPr/>
        </p:nvSpPr>
        <p:spPr>
          <a:xfrm>
            <a:off x="304800" y="1676400"/>
            <a:ext cx="2522796" cy="707886"/>
          </a:xfrm>
          <a:prstGeom prst="rect">
            <a:avLst/>
          </a:prstGeom>
        </p:spPr>
        <p:txBody>
          <a:bodyPr wrap="none">
            <a:spAutoFit/>
          </a:bodyPr>
          <a:lstStyle/>
          <a:p>
            <a:r>
              <a:rPr lang="en-US" sz="4000" dirty="0">
                <a:solidFill>
                  <a:srgbClr val="FFFF00"/>
                </a:solidFill>
                <a:cs typeface="Arial" pitchFamily="34" charset="0"/>
              </a:rPr>
              <a:t>Biological: </a:t>
            </a:r>
          </a:p>
        </p:txBody>
      </p:sp>
    </p:spTree>
    <p:extLst>
      <p:ext uri="{BB962C8B-B14F-4D97-AF65-F5344CB8AC3E}">
        <p14:creationId xmlns:p14="http://schemas.microsoft.com/office/powerpoint/2010/main" val="2103202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692" y="1939640"/>
            <a:ext cx="8671561" cy="877824"/>
          </a:xfrm>
        </p:spPr>
        <p:txBody>
          <a:bodyPr>
            <a:normAutofit/>
          </a:bodyPr>
          <a:lstStyle/>
          <a:p>
            <a:r>
              <a:rPr lang="en-US" b="1" dirty="0">
                <a:solidFill>
                  <a:schemeClr val="tx2"/>
                </a:solidFill>
                <a:latin typeface="Arial Black" panose="020B0A04020102020204" pitchFamily="34" charset="0"/>
                <a:ea typeface="Tahoma" panose="020B0604030504040204" pitchFamily="34" charset="0"/>
                <a:cs typeface="Arial" panose="020B0604020202020204" pitchFamily="34" charset="0"/>
              </a:rPr>
              <a:t>“DYNAMIC” Study</a:t>
            </a:r>
          </a:p>
        </p:txBody>
      </p:sp>
      <p:sp>
        <p:nvSpPr>
          <p:cNvPr id="3" name="Subtitle 2"/>
          <p:cNvSpPr>
            <a:spLocks noGrp="1"/>
          </p:cNvSpPr>
          <p:nvPr>
            <p:ph type="subTitle" idx="1"/>
          </p:nvPr>
        </p:nvSpPr>
        <p:spPr>
          <a:xfrm>
            <a:off x="233680" y="2751681"/>
            <a:ext cx="8671560" cy="1181847"/>
          </a:xfrm>
        </p:spPr>
        <p:txBody>
          <a:bodyPr>
            <a:normAutofit fontScale="85000" lnSpcReduction="10000"/>
          </a:bodyPr>
          <a:lstStyle/>
          <a:p>
            <a:pPr>
              <a:lnSpc>
                <a:spcPct val="130000"/>
              </a:lnSpc>
            </a:pPr>
            <a:r>
              <a:rPr lang="en-AU" sz="3200" b="1" dirty="0">
                <a:solidFill>
                  <a:srgbClr val="660066"/>
                </a:solidFill>
                <a:latin typeface="Arial" panose="020B0604020202020204" pitchFamily="34" charset="0"/>
                <a:cs typeface="Arial" panose="020B0604020202020204" pitchFamily="34" charset="0"/>
              </a:rPr>
              <a:t>Circulating Tumour </a:t>
            </a:r>
            <a:r>
              <a:rPr lang="en-AU" sz="3200" b="1" u="sng" dirty="0">
                <a:solidFill>
                  <a:srgbClr val="660066"/>
                </a:solidFill>
                <a:latin typeface="Arial" panose="020B0604020202020204" pitchFamily="34" charset="0"/>
                <a:cs typeface="Arial" panose="020B0604020202020204" pitchFamily="34" charset="0"/>
              </a:rPr>
              <a:t>D</a:t>
            </a:r>
            <a:r>
              <a:rPr lang="en-AU" sz="3200" b="1" dirty="0">
                <a:solidFill>
                  <a:srgbClr val="660066"/>
                </a:solidFill>
                <a:latin typeface="Arial" panose="020B0604020202020204" pitchFamily="34" charset="0"/>
                <a:cs typeface="Arial" panose="020B0604020202020204" pitchFamily="34" charset="0"/>
              </a:rPr>
              <a:t>NA Anal</a:t>
            </a:r>
            <a:r>
              <a:rPr lang="en-AU" sz="3200" b="1" u="sng" dirty="0">
                <a:solidFill>
                  <a:srgbClr val="660066"/>
                </a:solidFill>
                <a:latin typeface="Arial" panose="020B0604020202020204" pitchFamily="34" charset="0"/>
                <a:cs typeface="Arial" panose="020B0604020202020204" pitchFamily="34" charset="0"/>
              </a:rPr>
              <a:t>y</a:t>
            </a:r>
            <a:r>
              <a:rPr lang="en-AU" sz="3200" b="1" dirty="0">
                <a:solidFill>
                  <a:srgbClr val="660066"/>
                </a:solidFill>
                <a:latin typeface="Arial" panose="020B0604020202020204" pitchFamily="34" charset="0"/>
                <a:cs typeface="Arial" panose="020B0604020202020204" pitchFamily="34" charset="0"/>
              </a:rPr>
              <a:t>sis I</a:t>
            </a:r>
            <a:r>
              <a:rPr lang="en-AU" sz="3200" b="1" u="sng" dirty="0">
                <a:solidFill>
                  <a:srgbClr val="660066"/>
                </a:solidFill>
                <a:latin typeface="Arial" panose="020B0604020202020204" pitchFamily="34" charset="0"/>
                <a:cs typeface="Arial" panose="020B0604020202020204" pitchFamily="34" charset="0"/>
              </a:rPr>
              <a:t>n</a:t>
            </a:r>
            <a:r>
              <a:rPr lang="en-AU" sz="3200" b="1" dirty="0">
                <a:solidFill>
                  <a:srgbClr val="660066"/>
                </a:solidFill>
                <a:latin typeface="Arial" panose="020B0604020202020204" pitchFamily="34" charset="0"/>
                <a:cs typeface="Arial" panose="020B0604020202020204" pitchFamily="34" charset="0"/>
              </a:rPr>
              <a:t>forming </a:t>
            </a:r>
            <a:r>
              <a:rPr lang="en-AU" sz="3200" b="1" u="sng" dirty="0">
                <a:solidFill>
                  <a:srgbClr val="660066"/>
                </a:solidFill>
                <a:latin typeface="Arial" panose="020B0604020202020204" pitchFamily="34" charset="0"/>
                <a:cs typeface="Arial" panose="020B0604020202020204" pitchFamily="34" charset="0"/>
              </a:rPr>
              <a:t>A</a:t>
            </a:r>
            <a:r>
              <a:rPr lang="en-AU" sz="3200" b="1" dirty="0">
                <a:solidFill>
                  <a:srgbClr val="660066"/>
                </a:solidFill>
                <a:latin typeface="Arial" panose="020B0604020202020204" pitchFamily="34" charset="0"/>
                <a:cs typeface="Arial" panose="020B0604020202020204" pitchFamily="34" charset="0"/>
              </a:rPr>
              <a:t>djuvant Che</a:t>
            </a:r>
            <a:r>
              <a:rPr lang="en-AU" sz="3200" b="1" u="sng" dirty="0">
                <a:solidFill>
                  <a:srgbClr val="660066"/>
                </a:solidFill>
                <a:latin typeface="Arial" panose="020B0604020202020204" pitchFamily="34" charset="0"/>
                <a:cs typeface="Arial" panose="020B0604020202020204" pitchFamily="34" charset="0"/>
              </a:rPr>
              <a:t>m</a:t>
            </a:r>
            <a:r>
              <a:rPr lang="en-AU" sz="3200" b="1" dirty="0">
                <a:solidFill>
                  <a:srgbClr val="660066"/>
                </a:solidFill>
                <a:latin typeface="Arial" panose="020B0604020202020204" pitchFamily="34" charset="0"/>
                <a:cs typeface="Arial" panose="020B0604020202020204" pitchFamily="34" charset="0"/>
              </a:rPr>
              <a:t>otherapy </a:t>
            </a:r>
            <a:r>
              <a:rPr lang="en-AU" sz="3200" b="1" u="sng" dirty="0">
                <a:solidFill>
                  <a:srgbClr val="660066"/>
                </a:solidFill>
                <a:latin typeface="Arial" panose="020B0604020202020204" pitchFamily="34" charset="0"/>
                <a:cs typeface="Arial" panose="020B0604020202020204" pitchFamily="34" charset="0"/>
              </a:rPr>
              <a:t>i</a:t>
            </a:r>
            <a:r>
              <a:rPr lang="en-AU" sz="3200" b="1" dirty="0">
                <a:solidFill>
                  <a:srgbClr val="660066"/>
                </a:solidFill>
                <a:latin typeface="Arial" panose="020B0604020202020204" pitchFamily="34" charset="0"/>
                <a:cs typeface="Arial" panose="020B0604020202020204" pitchFamily="34" charset="0"/>
              </a:rPr>
              <a:t>n Stage II </a:t>
            </a:r>
            <a:r>
              <a:rPr lang="en-AU" sz="3200" b="1" u="sng" dirty="0">
                <a:solidFill>
                  <a:srgbClr val="660066"/>
                </a:solidFill>
                <a:latin typeface="Arial" panose="020B0604020202020204" pitchFamily="34" charset="0"/>
                <a:cs typeface="Arial" panose="020B0604020202020204" pitchFamily="34" charset="0"/>
              </a:rPr>
              <a:t>C</a:t>
            </a:r>
            <a:r>
              <a:rPr lang="en-AU" sz="3200" b="1" dirty="0">
                <a:solidFill>
                  <a:srgbClr val="660066"/>
                </a:solidFill>
                <a:latin typeface="Arial" panose="020B0604020202020204" pitchFamily="34" charset="0"/>
                <a:cs typeface="Arial" panose="020B0604020202020204" pitchFamily="34" charset="0"/>
              </a:rPr>
              <a:t>olon Cancer </a:t>
            </a:r>
            <a:endParaRPr lang="en-US" sz="3200" b="1" dirty="0">
              <a:solidFill>
                <a:srgbClr val="66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61536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95840"/>
            <a:ext cx="8229600" cy="1143000"/>
          </a:xfrm>
        </p:spPr>
        <p:txBody>
          <a:bodyPr>
            <a:normAutofit/>
          </a:bodyPr>
          <a:lstStyle/>
          <a:p>
            <a:r>
              <a:rPr lang="en-US" sz="5333" b="1" dirty="0">
                <a:solidFill>
                  <a:schemeClr val="tx2"/>
                </a:solidFill>
                <a:latin typeface="Arial Black" panose="020B0A04020102020204" pitchFamily="34" charset="0"/>
                <a:cs typeface="Arial" panose="020B0604020202020204" pitchFamily="34" charset="0"/>
              </a:rPr>
              <a:t>“DYNAMIC” Study</a:t>
            </a:r>
            <a:endParaRPr lang="en-US" sz="5333" dirty="0">
              <a:solidFill>
                <a:schemeClr val="tx2"/>
              </a:solidFill>
              <a:latin typeface="Arial Black" panose="020B0A04020102020204" pitchFamily="34" charset="0"/>
              <a:cs typeface="Arial" panose="020B0604020202020204" pitchFamily="34" charset="0"/>
            </a:endParaRPr>
          </a:p>
        </p:txBody>
      </p:sp>
      <p:sp>
        <p:nvSpPr>
          <p:cNvPr id="6" name="Content Placeholder 5"/>
          <p:cNvSpPr>
            <a:spLocks noGrp="1"/>
          </p:cNvSpPr>
          <p:nvPr>
            <p:ph idx="1"/>
          </p:nvPr>
        </p:nvSpPr>
        <p:spPr>
          <a:xfrm>
            <a:off x="486456" y="1643274"/>
            <a:ext cx="8238481" cy="4460941"/>
          </a:xfrm>
        </p:spPr>
        <p:txBody>
          <a:bodyPr>
            <a:normAutofit/>
          </a:bodyPr>
          <a:lstStyle/>
          <a:p>
            <a:pPr>
              <a:buClr>
                <a:srgbClr val="660066"/>
              </a:buClr>
              <a:buFont typeface="Wingdings" panose="05000000000000000000" pitchFamily="2" charset="2"/>
              <a:buChar char="v"/>
            </a:pPr>
            <a:r>
              <a:rPr lang="en-US" sz="3200" b="1" dirty="0">
                <a:solidFill>
                  <a:schemeClr val="tx2"/>
                </a:solidFill>
                <a:latin typeface="Arial" panose="020B0604020202020204" pitchFamily="34" charset="0"/>
                <a:cs typeface="Arial" panose="020B0604020202020204" pitchFamily="34" charset="0"/>
              </a:rPr>
              <a:t>Study Design</a:t>
            </a:r>
          </a:p>
          <a:p>
            <a:pPr lvl="1">
              <a:buClr>
                <a:schemeClr val="tx2"/>
              </a:buClr>
              <a:buFont typeface="Wingdings" panose="05000000000000000000" pitchFamily="2" charset="2"/>
              <a:buChar char="§"/>
            </a:pPr>
            <a:r>
              <a:rPr lang="en-US" sz="2933" dirty="0" err="1">
                <a:latin typeface="Arial" panose="020B0604020202020204" pitchFamily="34" charset="0"/>
                <a:cs typeface="Arial" panose="020B0604020202020204" pitchFamily="34" charset="0"/>
              </a:rPr>
              <a:t>Randomised</a:t>
            </a:r>
            <a:r>
              <a:rPr lang="en-US" sz="2933" dirty="0">
                <a:latin typeface="Arial" panose="020B0604020202020204" pitchFamily="34" charset="0"/>
                <a:cs typeface="Arial" panose="020B0604020202020204" pitchFamily="34" charset="0"/>
              </a:rPr>
              <a:t> multi-</a:t>
            </a:r>
            <a:r>
              <a:rPr lang="en-US" sz="2933" dirty="0" err="1">
                <a:latin typeface="Arial" panose="020B0604020202020204" pitchFamily="34" charset="0"/>
                <a:cs typeface="Arial" panose="020B0604020202020204" pitchFamily="34" charset="0"/>
              </a:rPr>
              <a:t>centre</a:t>
            </a:r>
            <a:r>
              <a:rPr lang="en-US" sz="2933" dirty="0">
                <a:latin typeface="Arial" panose="020B0604020202020204" pitchFamily="34" charset="0"/>
                <a:cs typeface="Arial" panose="020B0604020202020204" pitchFamily="34" charset="0"/>
              </a:rPr>
              <a:t> biomarker-driven adjuvant treatment study</a:t>
            </a:r>
          </a:p>
          <a:p>
            <a:endParaRPr lang="en-US" sz="3200" dirty="0">
              <a:latin typeface="Arial" panose="020B0604020202020204" pitchFamily="34" charset="0"/>
              <a:cs typeface="Arial" panose="020B0604020202020204" pitchFamily="34" charset="0"/>
            </a:endParaRPr>
          </a:p>
          <a:p>
            <a:pPr>
              <a:buClr>
                <a:srgbClr val="660066"/>
              </a:buClr>
              <a:buFont typeface="Wingdings" panose="05000000000000000000" pitchFamily="2" charset="2"/>
              <a:buChar char="v"/>
            </a:pPr>
            <a:r>
              <a:rPr lang="en-US" sz="3200" b="1" dirty="0">
                <a:solidFill>
                  <a:schemeClr val="tx2"/>
                </a:solidFill>
                <a:latin typeface="Arial" panose="020B0604020202020204" pitchFamily="34" charset="0"/>
                <a:cs typeface="Arial" panose="020B0604020202020204" pitchFamily="34" charset="0"/>
              </a:rPr>
              <a:t>Primary end-points</a:t>
            </a:r>
          </a:p>
          <a:p>
            <a:pPr lvl="1">
              <a:buClr>
                <a:schemeClr val="tx2"/>
              </a:buClr>
              <a:buFont typeface="Wingdings" panose="05000000000000000000" pitchFamily="2" charset="2"/>
              <a:buChar char="§"/>
            </a:pPr>
            <a:r>
              <a:rPr lang="en-US" sz="2933" dirty="0">
                <a:latin typeface="Arial" panose="020B0604020202020204" pitchFamily="34" charset="0"/>
                <a:cs typeface="Arial" panose="020B0604020202020204" pitchFamily="34" charset="0"/>
              </a:rPr>
              <a:t>Number of patients treated with adjuvant chemotherapy</a:t>
            </a:r>
          </a:p>
          <a:p>
            <a:pPr lvl="1">
              <a:buClr>
                <a:schemeClr val="tx2"/>
              </a:buClr>
              <a:buFont typeface="Wingdings" panose="05000000000000000000" pitchFamily="2" charset="2"/>
              <a:buChar char="§"/>
            </a:pPr>
            <a:r>
              <a:rPr lang="en-US" sz="2933" dirty="0">
                <a:latin typeface="Arial" panose="020B0604020202020204" pitchFamily="34" charset="0"/>
                <a:cs typeface="Arial" panose="020B0604020202020204" pitchFamily="34" charset="0"/>
              </a:rPr>
              <a:t>Recurrence-free survival</a:t>
            </a: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698432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a:stCxn id="15" idx="2"/>
          </p:cNvCxnSpPr>
          <p:nvPr/>
        </p:nvCxnSpPr>
        <p:spPr>
          <a:xfrm flipH="1">
            <a:off x="3386074" y="4724399"/>
            <a:ext cx="2" cy="2180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a:stCxn id="14" idx="2"/>
            <a:endCxn id="18" idx="0"/>
          </p:cNvCxnSpPr>
          <p:nvPr/>
        </p:nvCxnSpPr>
        <p:spPr>
          <a:xfrm flipH="1">
            <a:off x="1179387" y="4638579"/>
            <a:ext cx="8891" cy="81220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4706739" y="2688207"/>
            <a:ext cx="1759211" cy="363100"/>
          </a:xfrm>
          <a:prstGeom prst="straightConnector1">
            <a:avLst/>
          </a:prstGeom>
          <a:ln w="19050">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3011132" y="2688207"/>
            <a:ext cx="1695606" cy="363100"/>
          </a:xfrm>
          <a:prstGeom prst="straightConnector1">
            <a:avLst/>
          </a:prstGeom>
          <a:ln w="19050">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4721651" y="1127347"/>
            <a:ext cx="8203" cy="1184152"/>
          </a:xfrm>
          <a:prstGeom prst="line">
            <a:avLst/>
          </a:prstGeom>
          <a:ln w="19050">
            <a:solidFill>
              <a:srgbClr val="000000"/>
            </a:solidFill>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200400" y="533410"/>
            <a:ext cx="3516896" cy="508349"/>
          </a:xfrm>
          <a:prstGeom prst="rect">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a:solidFill>
                  <a:srgbClr val="FFFF00"/>
                </a:solidFill>
                <a:latin typeface="Arial" panose="020B0604020202020204" pitchFamily="34" charset="0"/>
                <a:ea typeface="ＭＳ 明朝"/>
                <a:cs typeface="Arial" panose="020B0604020202020204" pitchFamily="34" charset="0"/>
              </a:rPr>
              <a:t>Stage II Colon Cancer (n = 450)</a:t>
            </a:r>
            <a:endParaRPr lang="en-AU" sz="1600" b="1" dirty="0">
              <a:solidFill>
                <a:srgbClr val="FFFF00"/>
              </a:solidFill>
              <a:latin typeface="Arial" panose="020B0604020202020204" pitchFamily="34" charset="0"/>
              <a:ea typeface="ＭＳ 明朝"/>
              <a:cs typeface="Arial" panose="020B0604020202020204" pitchFamily="34" charset="0"/>
            </a:endParaRPr>
          </a:p>
        </p:txBody>
      </p:sp>
      <p:sp>
        <p:nvSpPr>
          <p:cNvPr id="10" name="Rectangle 9"/>
          <p:cNvSpPr/>
          <p:nvPr/>
        </p:nvSpPr>
        <p:spPr>
          <a:xfrm>
            <a:off x="3411945" y="1479912"/>
            <a:ext cx="2622376" cy="507681"/>
          </a:xfrm>
          <a:prstGeom prst="rect">
            <a:avLst/>
          </a:prstGeom>
          <a:solidFill>
            <a:schemeClr val="tx2">
              <a:lumMod val="75000"/>
            </a:schemeClr>
          </a:solidFill>
          <a:ln>
            <a:noFill/>
          </a:ln>
        </p:spPr>
        <p:style>
          <a:lnRef idx="1">
            <a:schemeClr val="accent4"/>
          </a:lnRef>
          <a:fillRef idx="2">
            <a:schemeClr val="accent4"/>
          </a:fillRef>
          <a:effectRef idx="1">
            <a:schemeClr val="accent4"/>
          </a:effectRef>
          <a:fontRef idx="minor">
            <a:schemeClr val="dk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a:solidFill>
                  <a:prstClr val="white"/>
                </a:solidFill>
                <a:latin typeface="Arial" panose="020B0604020202020204" pitchFamily="34" charset="0"/>
                <a:ea typeface="ＭＳ 明朝"/>
                <a:cs typeface="Arial" panose="020B0604020202020204" pitchFamily="34" charset="0"/>
              </a:rPr>
              <a:t>Post-op </a:t>
            </a:r>
            <a:r>
              <a:rPr lang="en-US" sz="1600" b="1" dirty="0" err="1">
                <a:solidFill>
                  <a:prstClr val="white"/>
                </a:solidFill>
                <a:latin typeface="Arial" panose="020B0604020202020204" pitchFamily="34" charset="0"/>
                <a:ea typeface="ＭＳ 明朝"/>
                <a:cs typeface="Arial" panose="020B0604020202020204" pitchFamily="34" charset="0"/>
              </a:rPr>
              <a:t>ctDNA</a:t>
            </a:r>
            <a:endParaRPr lang="en-AU" sz="1600" dirty="0">
              <a:solidFill>
                <a:prstClr val="white"/>
              </a:solidFill>
              <a:latin typeface="Arial" panose="020B0604020202020204" pitchFamily="34" charset="0"/>
              <a:ea typeface="ＭＳ 明朝"/>
              <a:cs typeface="Arial" panose="020B0604020202020204" pitchFamily="34" charset="0"/>
            </a:endParaRPr>
          </a:p>
        </p:txBody>
      </p:sp>
      <p:sp>
        <p:nvSpPr>
          <p:cNvPr id="11" name="Rectangle 10"/>
          <p:cNvSpPr/>
          <p:nvPr/>
        </p:nvSpPr>
        <p:spPr>
          <a:xfrm>
            <a:off x="3417302" y="2200413"/>
            <a:ext cx="2617017" cy="472076"/>
          </a:xfrm>
          <a:prstGeom prst="rect">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a:solidFill>
                  <a:srgbClr val="FFFF00"/>
                </a:solidFill>
                <a:latin typeface="Arial" panose="020B0604020202020204" pitchFamily="34" charset="0"/>
                <a:ea typeface="ＭＳ 明朝"/>
                <a:cs typeface="Arial" panose="020B0604020202020204" pitchFamily="34" charset="0"/>
              </a:rPr>
              <a:t>2:1 </a:t>
            </a:r>
            <a:r>
              <a:rPr lang="en-US" sz="1600" b="1" dirty="0" smtClean="0">
                <a:solidFill>
                  <a:srgbClr val="FFFF00"/>
                </a:solidFill>
                <a:latin typeface="Arial" panose="020B0604020202020204" pitchFamily="34" charset="0"/>
                <a:ea typeface="ＭＳ 明朝"/>
                <a:cs typeface="Arial" panose="020B0604020202020204" pitchFamily="34" charset="0"/>
              </a:rPr>
              <a:t>Randomization</a:t>
            </a:r>
            <a:endParaRPr lang="en-AU" sz="1600" dirty="0">
              <a:solidFill>
                <a:srgbClr val="FFFF00"/>
              </a:solidFill>
              <a:latin typeface="Arial" panose="020B0604020202020204" pitchFamily="34" charset="0"/>
              <a:ea typeface="ＭＳ 明朝"/>
              <a:cs typeface="Arial" panose="020B0604020202020204" pitchFamily="34" charset="0"/>
            </a:endParaRPr>
          </a:p>
        </p:txBody>
      </p:sp>
      <p:sp>
        <p:nvSpPr>
          <p:cNvPr id="12" name="Rectangle 11"/>
          <p:cNvSpPr/>
          <p:nvPr/>
        </p:nvSpPr>
        <p:spPr>
          <a:xfrm>
            <a:off x="806482" y="3112911"/>
            <a:ext cx="2948548" cy="809137"/>
          </a:xfrm>
          <a:prstGeom prst="rect">
            <a:avLst/>
          </a:prstGeom>
          <a:solidFill>
            <a:srgbClr val="660066"/>
          </a:solidFill>
          <a:ln>
            <a:noFill/>
          </a:ln>
        </p:spPr>
        <p:style>
          <a:lnRef idx="1">
            <a:schemeClr val="accent5"/>
          </a:lnRef>
          <a:fillRef idx="2">
            <a:schemeClr val="accent5"/>
          </a:fillRef>
          <a:effectRef idx="1">
            <a:schemeClr val="accent5"/>
          </a:effectRef>
          <a:fontRef idx="minor">
            <a:schemeClr val="dk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algn="ctr" fontAlgn="auto">
              <a:spcBef>
                <a:spcPts val="0"/>
              </a:spcBef>
              <a:spcAft>
                <a:spcPts val="0"/>
              </a:spcAft>
            </a:pPr>
            <a:r>
              <a:rPr lang="en-US" sz="1600" b="1" u="sng" dirty="0">
                <a:solidFill>
                  <a:prstClr val="white"/>
                </a:solidFill>
                <a:latin typeface="Arial" panose="020B0604020202020204" pitchFamily="34" charset="0"/>
                <a:ea typeface="ＭＳ 明朝"/>
                <a:cs typeface="Arial" panose="020B0604020202020204" pitchFamily="34" charset="0"/>
              </a:rPr>
              <a:t>Arm A  </a:t>
            </a:r>
            <a:endParaRPr lang="en-AU" sz="1600" dirty="0">
              <a:solidFill>
                <a:prstClr val="white"/>
              </a:solidFill>
              <a:latin typeface="Arial" panose="020B0604020202020204" pitchFamily="34" charset="0"/>
              <a:ea typeface="ＭＳ 明朝"/>
              <a:cs typeface="Arial" panose="020B0604020202020204" pitchFamily="34" charset="0"/>
            </a:endParaRPr>
          </a:p>
          <a:p>
            <a:pPr algn="ctr" fontAlgn="auto">
              <a:spcBef>
                <a:spcPts val="0"/>
              </a:spcBef>
              <a:spcAft>
                <a:spcPts val="0"/>
              </a:spcAft>
            </a:pPr>
            <a:r>
              <a:rPr lang="en-US" sz="1600" b="1" dirty="0">
                <a:solidFill>
                  <a:prstClr val="white"/>
                </a:solidFill>
                <a:latin typeface="Arial" panose="020B0604020202020204" pitchFamily="34" charset="0"/>
                <a:ea typeface="ＭＳ 明朝"/>
                <a:cs typeface="Arial" panose="020B0604020202020204" pitchFamily="34" charset="0"/>
              </a:rPr>
              <a:t>Biomarker Driven Group </a:t>
            </a:r>
            <a:endParaRPr lang="en-AU" sz="1600" dirty="0">
              <a:solidFill>
                <a:prstClr val="white"/>
              </a:solidFill>
              <a:latin typeface="Arial" panose="020B0604020202020204" pitchFamily="34" charset="0"/>
              <a:ea typeface="ＭＳ 明朝"/>
              <a:cs typeface="Arial" panose="020B0604020202020204" pitchFamily="34" charset="0"/>
            </a:endParaRPr>
          </a:p>
          <a:p>
            <a:pPr algn="ctr" fontAlgn="auto">
              <a:spcBef>
                <a:spcPts val="0"/>
              </a:spcBef>
              <a:spcAft>
                <a:spcPts val="0"/>
              </a:spcAft>
            </a:pPr>
            <a:r>
              <a:rPr lang="en-US" sz="1600" b="1" dirty="0">
                <a:solidFill>
                  <a:prstClr val="white"/>
                </a:solidFill>
                <a:latin typeface="Arial" panose="020B0604020202020204" pitchFamily="34" charset="0"/>
                <a:ea typeface="ＭＳ 明朝"/>
                <a:cs typeface="Arial" panose="020B0604020202020204" pitchFamily="34" charset="0"/>
              </a:rPr>
              <a:t>(n = 300)</a:t>
            </a:r>
            <a:endParaRPr lang="en-AU" sz="1600" dirty="0">
              <a:solidFill>
                <a:prstClr val="white"/>
              </a:solidFill>
              <a:latin typeface="Arial" panose="020B0604020202020204" pitchFamily="34" charset="0"/>
              <a:ea typeface="ＭＳ 明朝"/>
              <a:cs typeface="Arial" panose="020B0604020202020204" pitchFamily="34" charset="0"/>
            </a:endParaRPr>
          </a:p>
        </p:txBody>
      </p:sp>
      <p:sp>
        <p:nvSpPr>
          <p:cNvPr id="13" name="Rectangle 12"/>
          <p:cNvSpPr/>
          <p:nvPr/>
        </p:nvSpPr>
        <p:spPr>
          <a:xfrm>
            <a:off x="5342984" y="3112916"/>
            <a:ext cx="2952328" cy="1230489"/>
          </a:xfrm>
          <a:prstGeom prst="rect">
            <a:avLst/>
          </a:prstGeom>
          <a:solidFill>
            <a:srgbClr val="97BAE5"/>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algn="ctr" fontAlgn="auto">
              <a:spcBef>
                <a:spcPts val="0"/>
              </a:spcBef>
              <a:spcAft>
                <a:spcPts val="0"/>
              </a:spcAft>
            </a:pPr>
            <a:r>
              <a:rPr lang="en-US" sz="1600" b="1" u="sng" dirty="0">
                <a:solidFill>
                  <a:prstClr val="black"/>
                </a:solidFill>
                <a:latin typeface="Arial" panose="020B0604020202020204" pitchFamily="34" charset="0"/>
                <a:ea typeface="ＭＳ 明朝"/>
                <a:cs typeface="Arial" panose="020B0604020202020204" pitchFamily="34" charset="0"/>
              </a:rPr>
              <a:t>Arm B*</a:t>
            </a:r>
            <a:endParaRPr lang="en-AU" sz="1600" dirty="0">
              <a:solidFill>
                <a:prstClr val="black"/>
              </a:solidFill>
              <a:latin typeface="Arial" panose="020B0604020202020204" pitchFamily="34" charset="0"/>
              <a:ea typeface="ＭＳ 明朝"/>
              <a:cs typeface="Arial" panose="020B0604020202020204" pitchFamily="34" charset="0"/>
            </a:endParaRPr>
          </a:p>
          <a:p>
            <a:pPr algn="ctr" fontAlgn="auto">
              <a:spcBef>
                <a:spcPts val="0"/>
              </a:spcBef>
              <a:spcAft>
                <a:spcPts val="0"/>
              </a:spcAft>
            </a:pPr>
            <a:r>
              <a:rPr lang="en-US" sz="1600" b="1" dirty="0">
                <a:solidFill>
                  <a:prstClr val="black"/>
                </a:solidFill>
                <a:latin typeface="Arial" panose="020B0604020202020204" pitchFamily="34" charset="0"/>
                <a:ea typeface="ＭＳ 明朝"/>
                <a:cs typeface="Arial" panose="020B0604020202020204" pitchFamily="34" charset="0"/>
              </a:rPr>
              <a:t> Standard Management Group </a:t>
            </a:r>
          </a:p>
          <a:p>
            <a:pPr algn="ctr" fontAlgn="auto">
              <a:spcBef>
                <a:spcPts val="0"/>
              </a:spcBef>
              <a:spcAft>
                <a:spcPts val="0"/>
              </a:spcAft>
            </a:pPr>
            <a:r>
              <a:rPr lang="en-US" sz="1600" b="1" dirty="0">
                <a:solidFill>
                  <a:prstClr val="black"/>
                </a:solidFill>
                <a:latin typeface="Arial" panose="020B0604020202020204" pitchFamily="34" charset="0"/>
                <a:ea typeface="ＭＳ 明朝"/>
                <a:cs typeface="Arial" panose="020B0604020202020204" pitchFamily="34" charset="0"/>
              </a:rPr>
              <a:t>(n = 150)</a:t>
            </a:r>
            <a:endParaRPr lang="en-AU" sz="1600" dirty="0">
              <a:solidFill>
                <a:prstClr val="black"/>
              </a:solidFill>
              <a:latin typeface="Arial" panose="020B0604020202020204" pitchFamily="34" charset="0"/>
              <a:ea typeface="ＭＳ 明朝"/>
              <a:cs typeface="Arial" panose="020B0604020202020204" pitchFamily="34" charset="0"/>
            </a:endParaRPr>
          </a:p>
        </p:txBody>
      </p:sp>
      <p:sp>
        <p:nvSpPr>
          <p:cNvPr id="14" name="Rectangle 13"/>
          <p:cNvSpPr/>
          <p:nvPr/>
        </p:nvSpPr>
        <p:spPr>
          <a:xfrm>
            <a:off x="417921" y="4038601"/>
            <a:ext cx="1540706" cy="599968"/>
          </a:xfrm>
          <a:prstGeom prst="rect">
            <a:avLst/>
          </a:prstGeom>
          <a:solidFill>
            <a:srgbClr val="660066"/>
          </a:solidFill>
        </p:spPr>
        <p:style>
          <a:lnRef idx="1">
            <a:schemeClr val="accent4"/>
          </a:lnRef>
          <a:fillRef idx="2">
            <a:schemeClr val="accent4"/>
          </a:fillRef>
          <a:effectRef idx="1">
            <a:schemeClr val="accent4"/>
          </a:effectRef>
          <a:fontRef idx="minor">
            <a:schemeClr val="dk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algn="ctr" fontAlgn="auto">
              <a:spcBef>
                <a:spcPts val="0"/>
              </a:spcBef>
              <a:spcAft>
                <a:spcPts val="0"/>
              </a:spcAft>
            </a:pPr>
            <a:r>
              <a:rPr lang="en-US" sz="1467" b="1" dirty="0">
                <a:solidFill>
                  <a:prstClr val="white"/>
                </a:solidFill>
                <a:latin typeface="Arial" panose="020B0604020202020204" pitchFamily="34" charset="0"/>
                <a:ea typeface="ＭＳ 明朝"/>
                <a:cs typeface="Arial" panose="020B0604020202020204" pitchFamily="34" charset="0"/>
              </a:rPr>
              <a:t>Post-op </a:t>
            </a:r>
            <a:r>
              <a:rPr lang="en-US" sz="1467" b="1" dirty="0" err="1">
                <a:solidFill>
                  <a:prstClr val="white"/>
                </a:solidFill>
                <a:latin typeface="Arial" panose="020B0604020202020204" pitchFamily="34" charset="0"/>
                <a:ea typeface="ＭＳ 明朝"/>
                <a:cs typeface="Arial" panose="020B0604020202020204" pitchFamily="34" charset="0"/>
              </a:rPr>
              <a:t>ctDNA</a:t>
            </a:r>
            <a:r>
              <a:rPr lang="en-US" sz="1467" b="1" dirty="0">
                <a:solidFill>
                  <a:prstClr val="white"/>
                </a:solidFill>
                <a:latin typeface="Arial" panose="020B0604020202020204" pitchFamily="34" charset="0"/>
                <a:ea typeface="ＭＳ 明朝"/>
                <a:cs typeface="Arial" panose="020B0604020202020204" pitchFamily="34" charset="0"/>
              </a:rPr>
              <a:t> </a:t>
            </a:r>
            <a:endParaRPr lang="en-AU" sz="1467" dirty="0">
              <a:solidFill>
                <a:prstClr val="white"/>
              </a:solidFill>
              <a:latin typeface="Arial" panose="020B0604020202020204" pitchFamily="34" charset="0"/>
              <a:ea typeface="ＭＳ 明朝"/>
              <a:cs typeface="Arial" panose="020B0604020202020204" pitchFamily="34" charset="0"/>
            </a:endParaRPr>
          </a:p>
          <a:p>
            <a:pPr algn="ctr" fontAlgn="auto">
              <a:spcBef>
                <a:spcPts val="0"/>
              </a:spcBef>
              <a:spcAft>
                <a:spcPts val="0"/>
              </a:spcAft>
            </a:pPr>
            <a:r>
              <a:rPr lang="en-US" sz="1467" b="1" dirty="0">
                <a:solidFill>
                  <a:prstClr val="white"/>
                </a:solidFill>
                <a:latin typeface="Arial" panose="020B0604020202020204" pitchFamily="34" charset="0"/>
                <a:ea typeface="ＭＳ 明朝"/>
                <a:cs typeface="Arial" panose="020B0604020202020204" pitchFamily="34" charset="0"/>
              </a:rPr>
              <a:t>Positive</a:t>
            </a:r>
            <a:endParaRPr lang="en-AU" sz="1467" dirty="0">
              <a:solidFill>
                <a:prstClr val="white"/>
              </a:solidFill>
              <a:latin typeface="Arial" panose="020B0604020202020204" pitchFamily="34" charset="0"/>
              <a:ea typeface="ＭＳ 明朝"/>
              <a:cs typeface="Arial" panose="020B0604020202020204" pitchFamily="34" charset="0"/>
            </a:endParaRPr>
          </a:p>
        </p:txBody>
      </p:sp>
      <p:sp>
        <p:nvSpPr>
          <p:cNvPr id="15" name="Rectangle 14"/>
          <p:cNvSpPr/>
          <p:nvPr/>
        </p:nvSpPr>
        <p:spPr>
          <a:xfrm>
            <a:off x="2624440" y="4038610"/>
            <a:ext cx="1523272" cy="685799"/>
          </a:xfrm>
          <a:prstGeom prst="rect">
            <a:avLst/>
          </a:prstGeom>
          <a:solidFill>
            <a:srgbClr val="660066"/>
          </a:solidFill>
        </p:spPr>
        <p:style>
          <a:lnRef idx="1">
            <a:schemeClr val="accent4"/>
          </a:lnRef>
          <a:fillRef idx="2">
            <a:schemeClr val="accent4"/>
          </a:fillRef>
          <a:effectRef idx="1">
            <a:schemeClr val="accent4"/>
          </a:effectRef>
          <a:fontRef idx="minor">
            <a:schemeClr val="dk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algn="ctr" fontAlgn="auto">
              <a:spcBef>
                <a:spcPts val="0"/>
              </a:spcBef>
              <a:spcAft>
                <a:spcPts val="0"/>
              </a:spcAft>
            </a:pPr>
            <a:r>
              <a:rPr lang="en-US" sz="1467" b="1" dirty="0">
                <a:solidFill>
                  <a:prstClr val="white"/>
                </a:solidFill>
                <a:latin typeface="Arial" panose="020B0604020202020204" pitchFamily="34" charset="0"/>
                <a:ea typeface="ＭＳ 明朝"/>
                <a:cs typeface="Arial" panose="020B0604020202020204" pitchFamily="34" charset="0"/>
              </a:rPr>
              <a:t>Post-op </a:t>
            </a:r>
            <a:r>
              <a:rPr lang="en-US" sz="1467" b="1" dirty="0" err="1">
                <a:solidFill>
                  <a:prstClr val="white"/>
                </a:solidFill>
                <a:latin typeface="Arial" panose="020B0604020202020204" pitchFamily="34" charset="0"/>
                <a:ea typeface="ＭＳ 明朝"/>
                <a:cs typeface="Arial" panose="020B0604020202020204" pitchFamily="34" charset="0"/>
              </a:rPr>
              <a:t>ctDNA</a:t>
            </a:r>
            <a:r>
              <a:rPr lang="en-US" sz="1467" b="1" dirty="0">
                <a:solidFill>
                  <a:prstClr val="white"/>
                </a:solidFill>
                <a:latin typeface="Arial" panose="020B0604020202020204" pitchFamily="34" charset="0"/>
                <a:ea typeface="ＭＳ 明朝"/>
                <a:cs typeface="Arial" panose="020B0604020202020204" pitchFamily="34" charset="0"/>
              </a:rPr>
              <a:t> </a:t>
            </a:r>
            <a:endParaRPr lang="en-AU" sz="1467" dirty="0">
              <a:solidFill>
                <a:prstClr val="white"/>
              </a:solidFill>
              <a:latin typeface="Arial" panose="020B0604020202020204" pitchFamily="34" charset="0"/>
              <a:ea typeface="ＭＳ 明朝"/>
              <a:cs typeface="Arial" panose="020B0604020202020204" pitchFamily="34" charset="0"/>
            </a:endParaRPr>
          </a:p>
          <a:p>
            <a:pPr algn="ctr" fontAlgn="auto">
              <a:spcBef>
                <a:spcPts val="0"/>
              </a:spcBef>
              <a:spcAft>
                <a:spcPts val="0"/>
              </a:spcAft>
            </a:pPr>
            <a:r>
              <a:rPr lang="en-US" sz="1467" b="1" dirty="0">
                <a:solidFill>
                  <a:prstClr val="white"/>
                </a:solidFill>
                <a:latin typeface="Arial" panose="020B0604020202020204" pitchFamily="34" charset="0"/>
                <a:ea typeface="ＭＳ 明朝"/>
                <a:cs typeface="Arial" panose="020B0604020202020204" pitchFamily="34" charset="0"/>
              </a:rPr>
              <a:t>Negative</a:t>
            </a:r>
            <a:endParaRPr lang="en-AU" sz="1467" dirty="0">
              <a:solidFill>
                <a:prstClr val="white"/>
              </a:solidFill>
              <a:latin typeface="Arial" panose="020B0604020202020204" pitchFamily="34" charset="0"/>
              <a:ea typeface="ＭＳ 明朝"/>
              <a:cs typeface="Arial" panose="020B0604020202020204" pitchFamily="34" charset="0"/>
            </a:endParaRPr>
          </a:p>
        </p:txBody>
      </p:sp>
      <p:sp>
        <p:nvSpPr>
          <p:cNvPr id="16" name="Rectangle 15"/>
          <p:cNvSpPr/>
          <p:nvPr/>
        </p:nvSpPr>
        <p:spPr>
          <a:xfrm>
            <a:off x="417920" y="4822940"/>
            <a:ext cx="1522926" cy="443485"/>
          </a:xfrm>
          <a:prstGeom prst="rect">
            <a:avLst/>
          </a:prstGeom>
          <a:solidFill>
            <a:srgbClr val="660066"/>
          </a:solidFill>
        </p:spPr>
        <p:style>
          <a:lnRef idx="1">
            <a:schemeClr val="accent4"/>
          </a:lnRef>
          <a:fillRef idx="2">
            <a:schemeClr val="accent4"/>
          </a:fillRef>
          <a:effectRef idx="1">
            <a:schemeClr val="accent4"/>
          </a:effectRef>
          <a:fontRef idx="minor">
            <a:schemeClr val="dk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algn="ctr" fontAlgn="auto">
              <a:spcBef>
                <a:spcPts val="0"/>
              </a:spcBef>
              <a:spcAft>
                <a:spcPts val="0"/>
              </a:spcAft>
            </a:pPr>
            <a:r>
              <a:rPr lang="en-US" sz="1467" b="1" dirty="0">
                <a:solidFill>
                  <a:prstClr val="white"/>
                </a:solidFill>
                <a:latin typeface="Arial" panose="020B0604020202020204" pitchFamily="34" charset="0"/>
                <a:ea typeface="ＭＳ 明朝"/>
                <a:cs typeface="Arial" panose="020B0604020202020204" pitchFamily="34" charset="0"/>
              </a:rPr>
              <a:t>Adjuvant chemo</a:t>
            </a:r>
            <a:endParaRPr lang="en-AU" sz="1467" dirty="0">
              <a:solidFill>
                <a:prstClr val="white"/>
              </a:solidFill>
              <a:latin typeface="Arial" panose="020B0604020202020204" pitchFamily="34" charset="0"/>
              <a:ea typeface="ＭＳ 明朝"/>
              <a:cs typeface="Arial" panose="020B0604020202020204" pitchFamily="34" charset="0"/>
            </a:endParaRPr>
          </a:p>
        </p:txBody>
      </p:sp>
      <p:sp>
        <p:nvSpPr>
          <p:cNvPr id="17" name="Rectangle 16"/>
          <p:cNvSpPr/>
          <p:nvPr/>
        </p:nvSpPr>
        <p:spPr>
          <a:xfrm>
            <a:off x="2606680" y="4822930"/>
            <a:ext cx="1541032" cy="587270"/>
          </a:xfrm>
          <a:prstGeom prst="rect">
            <a:avLst/>
          </a:prstGeom>
          <a:solidFill>
            <a:srgbClr val="660066"/>
          </a:solidFill>
        </p:spPr>
        <p:style>
          <a:lnRef idx="1">
            <a:schemeClr val="accent4"/>
          </a:lnRef>
          <a:fillRef idx="2">
            <a:schemeClr val="accent4"/>
          </a:fillRef>
          <a:effectRef idx="1">
            <a:schemeClr val="accent4"/>
          </a:effectRef>
          <a:fontRef idx="minor">
            <a:schemeClr val="dk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algn="ctr" fontAlgn="auto">
              <a:spcBef>
                <a:spcPts val="0"/>
              </a:spcBef>
              <a:spcAft>
                <a:spcPts val="0"/>
              </a:spcAft>
            </a:pPr>
            <a:r>
              <a:rPr lang="en-US" sz="1467" b="1" dirty="0">
                <a:solidFill>
                  <a:prstClr val="white"/>
                </a:solidFill>
                <a:latin typeface="Arial" panose="020B0604020202020204" pitchFamily="34" charset="0"/>
                <a:ea typeface="ＭＳ 明朝"/>
                <a:cs typeface="Arial" panose="020B0604020202020204" pitchFamily="34" charset="0"/>
              </a:rPr>
              <a:t>No adjuvant chemo</a:t>
            </a:r>
            <a:endParaRPr lang="en-AU" sz="1467" dirty="0">
              <a:solidFill>
                <a:prstClr val="white"/>
              </a:solidFill>
              <a:latin typeface="Arial" panose="020B0604020202020204" pitchFamily="34" charset="0"/>
              <a:ea typeface="ＭＳ 明朝"/>
              <a:cs typeface="Arial" panose="020B0604020202020204" pitchFamily="34" charset="0"/>
            </a:endParaRPr>
          </a:p>
        </p:txBody>
      </p:sp>
      <p:sp>
        <p:nvSpPr>
          <p:cNvPr id="18" name="Rectangle 17"/>
          <p:cNvSpPr/>
          <p:nvPr/>
        </p:nvSpPr>
        <p:spPr>
          <a:xfrm>
            <a:off x="417920" y="5450776"/>
            <a:ext cx="1522926" cy="721424"/>
          </a:xfrm>
          <a:prstGeom prst="rect">
            <a:avLst/>
          </a:prstGeom>
          <a:solidFill>
            <a:srgbClr val="660066"/>
          </a:solidFill>
        </p:spPr>
        <p:style>
          <a:lnRef idx="1">
            <a:schemeClr val="accent4"/>
          </a:lnRef>
          <a:fillRef idx="2">
            <a:schemeClr val="accent4"/>
          </a:fillRef>
          <a:effectRef idx="1">
            <a:schemeClr val="accent4"/>
          </a:effectRef>
          <a:fontRef idx="minor">
            <a:schemeClr val="dk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algn="ctr" fontAlgn="auto">
              <a:spcBef>
                <a:spcPts val="0"/>
              </a:spcBef>
              <a:spcAft>
                <a:spcPts val="0"/>
              </a:spcAft>
            </a:pPr>
            <a:r>
              <a:rPr lang="en-US" sz="1467" b="1" dirty="0">
                <a:solidFill>
                  <a:prstClr val="white"/>
                </a:solidFill>
                <a:latin typeface="Arial" panose="020B0604020202020204" pitchFamily="34" charset="0"/>
                <a:ea typeface="ＭＳ 明朝"/>
                <a:cs typeface="Arial" panose="020B0604020202020204" pitchFamily="34" charset="0"/>
              </a:rPr>
              <a:t>Monthly </a:t>
            </a:r>
            <a:r>
              <a:rPr lang="en-US" sz="1467" b="1" dirty="0" err="1">
                <a:solidFill>
                  <a:prstClr val="white"/>
                </a:solidFill>
                <a:latin typeface="Arial" panose="020B0604020202020204" pitchFamily="34" charset="0"/>
                <a:ea typeface="ＭＳ 明朝"/>
                <a:cs typeface="Arial" panose="020B0604020202020204" pitchFamily="34" charset="0"/>
              </a:rPr>
              <a:t>ctDNA</a:t>
            </a:r>
            <a:r>
              <a:rPr lang="en-US" sz="1467" b="1" dirty="0">
                <a:solidFill>
                  <a:prstClr val="white"/>
                </a:solidFill>
                <a:latin typeface="Arial" panose="020B0604020202020204" pitchFamily="34" charset="0"/>
                <a:ea typeface="ＭＳ 明朝"/>
                <a:cs typeface="Arial" panose="020B0604020202020204" pitchFamily="34" charset="0"/>
              </a:rPr>
              <a:t> during chemo</a:t>
            </a:r>
            <a:endParaRPr lang="en-AU" sz="1467" dirty="0">
              <a:solidFill>
                <a:prstClr val="white"/>
              </a:solidFill>
              <a:latin typeface="Arial" panose="020B0604020202020204" pitchFamily="34" charset="0"/>
              <a:ea typeface="ＭＳ 明朝"/>
              <a:cs typeface="Arial" panose="020B0604020202020204" pitchFamily="34" charset="0"/>
            </a:endParaRPr>
          </a:p>
        </p:txBody>
      </p:sp>
      <p:cxnSp>
        <p:nvCxnSpPr>
          <p:cNvPr id="19" name="Straight Connector 18"/>
          <p:cNvCxnSpPr>
            <a:stCxn id="12" idx="2"/>
          </p:cNvCxnSpPr>
          <p:nvPr/>
        </p:nvCxnSpPr>
        <p:spPr>
          <a:xfrm flipH="1">
            <a:off x="1828800" y="3922048"/>
            <a:ext cx="451956" cy="11655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2" idx="2"/>
            <a:endCxn id="15" idx="0"/>
          </p:cNvCxnSpPr>
          <p:nvPr/>
        </p:nvCxnSpPr>
        <p:spPr>
          <a:xfrm>
            <a:off x="2280756" y="3922048"/>
            <a:ext cx="1105320" cy="11655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3470776" y="5695229"/>
            <a:ext cx="2622376" cy="728603"/>
          </a:xfrm>
          <a:prstGeom prst="rect">
            <a:avLst/>
          </a:prstGeom>
          <a:solidFill>
            <a:schemeClr val="tx2">
              <a:lumMod val="75000"/>
            </a:schemeClr>
          </a:solidFill>
        </p:spPr>
        <p:style>
          <a:lnRef idx="1">
            <a:schemeClr val="accent1"/>
          </a:lnRef>
          <a:fillRef idx="2">
            <a:schemeClr val="accent1"/>
          </a:fillRef>
          <a:effectRef idx="1">
            <a:schemeClr val="accent1"/>
          </a:effectRef>
          <a:fontRef idx="minor">
            <a:schemeClr val="dk1"/>
          </a:fontRef>
        </p:style>
        <p:txBody>
          <a:bodyPr rot="0" spcFirstLastPara="0" vert="horz" wrap="square" lIns="121920" tIns="60960" rIns="121920" bIns="60960" numCol="1" spcCol="0" rtlCol="0" fromWordArt="0" anchor="ctr" anchorCtr="0" forceAA="0" compatLnSpc="1">
            <a:prstTxWarp prst="textNoShape">
              <a:avLst/>
            </a:prstTxWarp>
            <a:noAutofit/>
          </a:bodyPr>
          <a:lstStyle/>
          <a:p>
            <a:pPr algn="ctr" fontAlgn="auto">
              <a:spcBef>
                <a:spcPts val="0"/>
              </a:spcBef>
              <a:spcAft>
                <a:spcPts val="0"/>
              </a:spcAft>
            </a:pPr>
            <a:r>
              <a:rPr lang="en-US" sz="1600" b="1" dirty="0">
                <a:solidFill>
                  <a:srgbClr val="FFFF00"/>
                </a:solidFill>
                <a:latin typeface="Arial" panose="020B0604020202020204" pitchFamily="34" charset="0"/>
                <a:ea typeface="ＭＳ 明朝"/>
                <a:cs typeface="Arial" panose="020B0604020202020204" pitchFamily="34" charset="0"/>
              </a:rPr>
              <a:t>Follow-Up for Recurrence and Survival</a:t>
            </a:r>
            <a:endParaRPr lang="en-AU" sz="1600" dirty="0">
              <a:solidFill>
                <a:srgbClr val="FFFF00"/>
              </a:solidFill>
              <a:latin typeface="Arial" panose="020B0604020202020204" pitchFamily="34" charset="0"/>
              <a:ea typeface="ＭＳ 明朝"/>
              <a:cs typeface="Arial" panose="020B0604020202020204" pitchFamily="34" charset="0"/>
            </a:endParaRPr>
          </a:p>
        </p:txBody>
      </p:sp>
      <p:cxnSp>
        <p:nvCxnSpPr>
          <p:cNvPr id="22" name="Straight Arrow Connector 21"/>
          <p:cNvCxnSpPr>
            <a:stCxn id="17" idx="2"/>
          </p:cNvCxnSpPr>
          <p:nvPr/>
        </p:nvCxnSpPr>
        <p:spPr>
          <a:xfrm>
            <a:off x="3377196" y="5410200"/>
            <a:ext cx="1029682" cy="28497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21" idx="3"/>
          </p:cNvCxnSpPr>
          <p:nvPr/>
        </p:nvCxnSpPr>
        <p:spPr>
          <a:xfrm flipH="1">
            <a:off x="6093150" y="6059475"/>
            <a:ext cx="762000" cy="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6855150" y="4495800"/>
            <a:ext cx="2850" cy="157477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8" idx="3"/>
            <a:endCxn id="21" idx="1"/>
          </p:cNvCxnSpPr>
          <p:nvPr/>
        </p:nvCxnSpPr>
        <p:spPr>
          <a:xfrm>
            <a:off x="1940847" y="5811498"/>
            <a:ext cx="1529930" cy="2480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6465949" y="6267685"/>
            <a:ext cx="2476960" cy="338554"/>
          </a:xfrm>
          <a:prstGeom prst="rect">
            <a:avLst/>
          </a:prstGeom>
          <a:noFill/>
        </p:spPr>
        <p:txBody>
          <a:bodyPr wrap="none" rtlCol="0">
            <a:spAutoFit/>
          </a:bodyPr>
          <a:lstStyle/>
          <a:p>
            <a:pPr algn="l" fontAlgn="auto">
              <a:spcBef>
                <a:spcPts val="0"/>
              </a:spcBef>
              <a:spcAft>
                <a:spcPts val="0"/>
              </a:spcAft>
            </a:pPr>
            <a:r>
              <a:rPr lang="en-AU" sz="1600" dirty="0">
                <a:solidFill>
                  <a:prstClr val="black"/>
                </a:solidFill>
                <a:cs typeface="Arial" panose="020B0604020202020204" pitchFamily="34" charset="0"/>
              </a:rPr>
              <a:t>*Blinded to </a:t>
            </a:r>
            <a:r>
              <a:rPr lang="en-AU" sz="1600" dirty="0" err="1">
                <a:solidFill>
                  <a:prstClr val="black"/>
                </a:solidFill>
                <a:cs typeface="Arial" panose="020B0604020202020204" pitchFamily="34" charset="0"/>
              </a:rPr>
              <a:t>ctDNA</a:t>
            </a:r>
            <a:r>
              <a:rPr lang="en-AU" sz="1600" dirty="0">
                <a:solidFill>
                  <a:prstClr val="black"/>
                </a:solidFill>
                <a:cs typeface="Arial" panose="020B0604020202020204" pitchFamily="34" charset="0"/>
              </a:rPr>
              <a:t> results</a:t>
            </a:r>
          </a:p>
        </p:txBody>
      </p:sp>
      <p:sp>
        <p:nvSpPr>
          <p:cNvPr id="30" name="TextBox 29"/>
          <p:cNvSpPr txBox="1"/>
          <p:nvPr/>
        </p:nvSpPr>
        <p:spPr>
          <a:xfrm>
            <a:off x="531570" y="609044"/>
            <a:ext cx="2600742" cy="1200329"/>
          </a:xfrm>
          <a:prstGeom prst="rect">
            <a:avLst/>
          </a:prstGeom>
          <a:noFill/>
        </p:spPr>
        <p:txBody>
          <a:bodyPr wrap="none" rtlCol="0">
            <a:spAutoFit/>
          </a:bodyPr>
          <a:lstStyle/>
          <a:p>
            <a:pPr algn="l" fontAlgn="auto">
              <a:spcBef>
                <a:spcPts val="0"/>
              </a:spcBef>
              <a:spcAft>
                <a:spcPts val="0"/>
              </a:spcAft>
            </a:pPr>
            <a:r>
              <a:rPr lang="en-US" sz="3600" b="1" dirty="0">
                <a:solidFill>
                  <a:srgbClr val="1F497D"/>
                </a:solidFill>
                <a:latin typeface="Arial Black"/>
                <a:cs typeface="Arial" panose="020B0604020202020204" pitchFamily="34" charset="0"/>
              </a:rPr>
              <a:t>DYNAMIC</a:t>
            </a:r>
          </a:p>
          <a:p>
            <a:pPr algn="ctr" fontAlgn="auto">
              <a:spcBef>
                <a:spcPts val="0"/>
              </a:spcBef>
              <a:spcAft>
                <a:spcPts val="0"/>
              </a:spcAft>
            </a:pPr>
            <a:r>
              <a:rPr lang="en-US" sz="3600" b="1" dirty="0">
                <a:solidFill>
                  <a:srgbClr val="1F497D"/>
                </a:solidFill>
                <a:latin typeface="Arial Black"/>
                <a:cs typeface="Arial" panose="020B0604020202020204" pitchFamily="34" charset="0"/>
              </a:rPr>
              <a:t>Study</a:t>
            </a:r>
          </a:p>
        </p:txBody>
      </p:sp>
      <p:sp>
        <p:nvSpPr>
          <p:cNvPr id="32" name="TextBox 31"/>
          <p:cNvSpPr txBox="1"/>
          <p:nvPr/>
        </p:nvSpPr>
        <p:spPr>
          <a:xfrm>
            <a:off x="6039577" y="2131695"/>
            <a:ext cx="2340915" cy="830997"/>
          </a:xfrm>
          <a:prstGeom prst="rect">
            <a:avLst/>
          </a:prstGeom>
          <a:noFill/>
        </p:spPr>
        <p:txBody>
          <a:bodyPr wrap="square" rtlCol="0">
            <a:spAutoFit/>
          </a:bodyPr>
          <a:lstStyle/>
          <a:p>
            <a:pPr algn="l" fontAlgn="auto">
              <a:spcBef>
                <a:spcPts val="0"/>
              </a:spcBef>
              <a:spcAft>
                <a:spcPts val="0"/>
              </a:spcAft>
            </a:pPr>
            <a:r>
              <a:rPr lang="en-US" sz="1600" dirty="0">
                <a:solidFill>
                  <a:prstClr val="black"/>
                </a:solidFill>
                <a:cs typeface="Arial" panose="020B0604020202020204" pitchFamily="34" charset="0"/>
              </a:rPr>
              <a:t>Stratification: T-stage, Type of hospital (metro vs regional)</a:t>
            </a:r>
          </a:p>
        </p:txBody>
      </p:sp>
    </p:spTree>
    <p:extLst>
      <p:ext uri="{BB962C8B-B14F-4D97-AF65-F5344CB8AC3E}">
        <p14:creationId xmlns:p14="http://schemas.microsoft.com/office/powerpoint/2010/main" val="35133980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244559"/>
            <a:ext cx="9144000" cy="1056241"/>
          </a:xfrm>
          <a:solidFill>
            <a:srgbClr val="000066"/>
          </a:solidFill>
        </p:spPr>
        <p:txBody>
          <a:bodyPr/>
          <a:lstStyle/>
          <a:p>
            <a:pPr algn="ctr"/>
            <a:r>
              <a:rPr lang="en-US" dirty="0" smtClean="0">
                <a:solidFill>
                  <a:schemeClr val="tx1"/>
                </a:solidFill>
                <a:latin typeface="Arial" pitchFamily="34" charset="0"/>
                <a:cs typeface="Arial" pitchFamily="34" charset="0"/>
              </a:rPr>
              <a:t>Aims: EDRN Renewal</a:t>
            </a:r>
            <a:endParaRPr lang="en-US" dirty="0">
              <a:solidFill>
                <a:schemeClr val="tx1"/>
              </a:solidFill>
              <a:latin typeface="Arial" pitchFamily="34" charset="0"/>
              <a:cs typeface="Arial" pitchFamily="34" charset="0"/>
            </a:endParaRPr>
          </a:p>
        </p:txBody>
      </p:sp>
      <p:sp>
        <p:nvSpPr>
          <p:cNvPr id="3" name="Content Placeholder 2"/>
          <p:cNvSpPr>
            <a:spLocks noGrp="1"/>
          </p:cNvSpPr>
          <p:nvPr>
            <p:ph idx="4294967295"/>
          </p:nvPr>
        </p:nvSpPr>
        <p:spPr>
          <a:xfrm>
            <a:off x="368599" y="1488560"/>
            <a:ext cx="8610008" cy="4901608"/>
          </a:xfrm>
        </p:spPr>
        <p:txBody>
          <a:bodyPr/>
          <a:lstStyle/>
          <a:p>
            <a:pPr>
              <a:spcAft>
                <a:spcPts val="600"/>
              </a:spcAft>
            </a:pPr>
            <a:r>
              <a:rPr lang="en-US" dirty="0" smtClean="0">
                <a:solidFill>
                  <a:srgbClr val="FFFF00"/>
                </a:solidFill>
                <a:latin typeface="Arial" pitchFamily="34" charset="0"/>
                <a:cs typeface="Arial" pitchFamily="34" charset="0"/>
              </a:rPr>
              <a:t>Can </a:t>
            </a:r>
            <a:r>
              <a:rPr lang="en-US" dirty="0" err="1" smtClean="0">
                <a:solidFill>
                  <a:srgbClr val="FFFF00"/>
                </a:solidFill>
                <a:latin typeface="Arial" pitchFamily="34" charset="0"/>
                <a:cs typeface="Arial" pitchFamily="34" charset="0"/>
              </a:rPr>
              <a:t>ctDNA</a:t>
            </a:r>
            <a:r>
              <a:rPr lang="en-US" dirty="0" smtClean="0">
                <a:solidFill>
                  <a:srgbClr val="FFFF00"/>
                </a:solidFill>
                <a:latin typeface="Arial" pitchFamily="34" charset="0"/>
                <a:cs typeface="Arial" pitchFamily="34" charset="0"/>
              </a:rPr>
              <a:t> be used as a primary screening modality? </a:t>
            </a:r>
          </a:p>
          <a:p>
            <a:pPr marL="579438" indent="452438">
              <a:spcAft>
                <a:spcPts val="1800"/>
              </a:spcAft>
              <a:buFont typeface="Wingdings" pitchFamily="2" charset="2"/>
              <a:buChar char="Ø"/>
            </a:pPr>
            <a:r>
              <a:rPr lang="en-US" dirty="0" smtClean="0">
                <a:solidFill>
                  <a:srgbClr val="FFFF00"/>
                </a:solidFill>
                <a:latin typeface="Arial" pitchFamily="34" charset="0"/>
                <a:cs typeface="Arial" pitchFamily="34" charset="0"/>
              </a:rPr>
              <a:t>Test panel of mutations (</a:t>
            </a:r>
            <a:r>
              <a:rPr lang="en-US" dirty="0" err="1" smtClean="0">
                <a:solidFill>
                  <a:srgbClr val="FFFF00"/>
                </a:solidFill>
                <a:latin typeface="Arial" pitchFamily="34" charset="0"/>
                <a:cs typeface="Arial" pitchFamily="34" charset="0"/>
              </a:rPr>
              <a:t>PlasmaSeq</a:t>
            </a:r>
            <a:r>
              <a:rPr lang="en-US" dirty="0" smtClean="0">
                <a:solidFill>
                  <a:srgbClr val="FFFF00"/>
                </a:solidFill>
                <a:latin typeface="Arial" pitchFamily="34" charset="0"/>
                <a:cs typeface="Arial" pitchFamily="34" charset="0"/>
              </a:rPr>
              <a:t>)</a:t>
            </a:r>
          </a:p>
          <a:p>
            <a:pPr>
              <a:spcAft>
                <a:spcPts val="1800"/>
              </a:spcAft>
            </a:pPr>
            <a:r>
              <a:rPr lang="en-US" dirty="0" smtClean="0">
                <a:solidFill>
                  <a:srgbClr val="FFFF00"/>
                </a:solidFill>
                <a:latin typeface="Arial" pitchFamily="34" charset="0"/>
                <a:cs typeface="Arial" pitchFamily="34" charset="0"/>
              </a:rPr>
              <a:t>Can </a:t>
            </a:r>
            <a:r>
              <a:rPr lang="en-US" dirty="0" err="1" smtClean="0">
                <a:solidFill>
                  <a:srgbClr val="FFFF00"/>
                </a:solidFill>
                <a:latin typeface="Arial" pitchFamily="34" charset="0"/>
                <a:cs typeface="Arial" pitchFamily="34" charset="0"/>
              </a:rPr>
              <a:t>ctDNA</a:t>
            </a:r>
            <a:r>
              <a:rPr lang="en-US" dirty="0" smtClean="0">
                <a:solidFill>
                  <a:srgbClr val="FFFF00"/>
                </a:solidFill>
                <a:latin typeface="Arial" pitchFamily="34" charset="0"/>
                <a:cs typeface="Arial" pitchFamily="34" charset="0"/>
              </a:rPr>
              <a:t> in Stage III CRC be used as predictor of disease free and overall survival?</a:t>
            </a:r>
          </a:p>
          <a:p>
            <a:pPr marL="579438" indent="396875">
              <a:spcAft>
                <a:spcPts val="600"/>
              </a:spcAft>
              <a:buFont typeface="Wingdings" pitchFamily="2" charset="2"/>
              <a:buChar char="Ø"/>
            </a:pPr>
            <a:r>
              <a:rPr lang="en-US" dirty="0" smtClean="0">
                <a:solidFill>
                  <a:srgbClr val="FFFF00"/>
                </a:solidFill>
                <a:latin typeface="Arial" pitchFamily="34" charset="0"/>
                <a:cs typeface="Arial" pitchFamily="34" charset="0"/>
              </a:rPr>
              <a:t> Compare CEA to </a:t>
            </a:r>
            <a:r>
              <a:rPr lang="en-US" dirty="0" err="1" smtClean="0">
                <a:solidFill>
                  <a:srgbClr val="FFFF00"/>
                </a:solidFill>
                <a:latin typeface="Arial" pitchFamily="34" charset="0"/>
                <a:cs typeface="Arial" pitchFamily="34" charset="0"/>
              </a:rPr>
              <a:t>ctDNA</a:t>
            </a:r>
            <a:endParaRPr lang="en-US" dirty="0">
              <a:solidFill>
                <a:srgbClr val="FFFF00"/>
              </a:solidFill>
              <a:latin typeface="Arial" pitchFamily="34" charset="0"/>
              <a:cs typeface="Arial" pitchFamily="34" charset="0"/>
            </a:endParaRPr>
          </a:p>
          <a:p>
            <a:pPr marL="584200" indent="331788">
              <a:spcAft>
                <a:spcPts val="600"/>
              </a:spcAft>
              <a:buFont typeface="Wingdings" pitchFamily="2" charset="2"/>
              <a:buChar char="Ø"/>
            </a:pPr>
            <a:r>
              <a:rPr lang="en-US" dirty="0" smtClean="0">
                <a:solidFill>
                  <a:srgbClr val="FFFF00"/>
                </a:solidFill>
                <a:latin typeface="Arial" pitchFamily="34" charset="0"/>
                <a:cs typeface="Arial" pitchFamily="34" charset="0"/>
              </a:rPr>
              <a:t>  Evaluate </a:t>
            </a:r>
            <a:r>
              <a:rPr lang="en-US" dirty="0" err="1" smtClean="0">
                <a:solidFill>
                  <a:srgbClr val="FFFF00"/>
                </a:solidFill>
                <a:latin typeface="Arial" pitchFamily="34" charset="0"/>
                <a:cs typeface="Arial" pitchFamily="34" charset="0"/>
              </a:rPr>
              <a:t>ctDNA</a:t>
            </a:r>
            <a:r>
              <a:rPr lang="en-US" dirty="0" smtClean="0">
                <a:solidFill>
                  <a:srgbClr val="FFFF00"/>
                </a:solidFill>
                <a:latin typeface="Arial" pitchFamily="34" charset="0"/>
                <a:cs typeface="Arial" pitchFamily="34" charset="0"/>
              </a:rPr>
              <a:t> as prognostic marker</a:t>
            </a:r>
            <a:endParaRPr lang="en-US" dirty="0">
              <a:solidFill>
                <a:srgbClr val="FFFF00"/>
              </a:solidFill>
              <a:latin typeface="Arial" pitchFamily="34" charset="0"/>
              <a:cs typeface="Arial" pitchFamily="34" charset="0"/>
            </a:endParaRPr>
          </a:p>
          <a:p>
            <a:pPr marL="0" indent="0">
              <a:buNone/>
            </a:pPr>
            <a:r>
              <a:rPr lang="en-US" dirty="0" smtClean="0">
                <a:solidFill>
                  <a:srgbClr val="FFFF00"/>
                </a:solidFill>
                <a:latin typeface="Arial" pitchFamily="34" charset="0"/>
                <a:cs typeface="Arial" pitchFamily="34" charset="0"/>
              </a:rPr>
              <a:t> </a:t>
            </a:r>
            <a:endParaRPr lang="en-US"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039489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609600" y="1600200"/>
            <a:ext cx="8229601" cy="4832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4400">
                <a:solidFill>
                  <a:schemeClr val="tx2"/>
                </a:solidFill>
                <a:latin typeface="Arial" pitchFamily="34" charset="0"/>
                <a:ea typeface="ＭＳ Ｐゴシック" pitchFamily="34" charset="-128"/>
              </a:defRPr>
            </a:lvl1pPr>
            <a:lvl2pPr marL="914400" indent="-342900">
              <a:defRPr sz="4400">
                <a:solidFill>
                  <a:schemeClr val="tx2"/>
                </a:solidFill>
                <a:latin typeface="Arial" pitchFamily="34" charset="0"/>
                <a:ea typeface="ＭＳ Ｐゴシック" pitchFamily="34" charset="-128"/>
              </a:defRPr>
            </a:lvl2pPr>
            <a:lvl3pPr marL="1371600" indent="-342900">
              <a:defRPr sz="4400">
                <a:solidFill>
                  <a:schemeClr val="tx2"/>
                </a:solidFill>
                <a:latin typeface="Arial" pitchFamily="34" charset="0"/>
                <a:ea typeface="ＭＳ Ｐゴシック" pitchFamily="34" charset="-128"/>
              </a:defRPr>
            </a:lvl3pPr>
            <a:lvl4pPr marL="1828800" indent="-342900">
              <a:defRPr sz="4400">
                <a:solidFill>
                  <a:schemeClr val="tx2"/>
                </a:solidFill>
                <a:latin typeface="Arial" pitchFamily="34" charset="0"/>
                <a:ea typeface="ＭＳ Ｐゴシック" pitchFamily="34" charset="-128"/>
              </a:defRPr>
            </a:lvl4pPr>
            <a:lvl5pPr marL="2286000" indent="-342900">
              <a:defRPr sz="4400">
                <a:solidFill>
                  <a:schemeClr val="tx2"/>
                </a:solidFill>
                <a:latin typeface="Arial" pitchFamily="34" charset="0"/>
                <a:ea typeface="ＭＳ Ｐゴシック" pitchFamily="34" charset="-128"/>
              </a:defRPr>
            </a:lvl5pPr>
            <a:lvl6pPr marL="2743200" indent="-342900" algn="ctr" eaLnBrk="0" fontAlgn="base" hangingPunct="0">
              <a:spcBef>
                <a:spcPct val="0"/>
              </a:spcBef>
              <a:spcAft>
                <a:spcPct val="0"/>
              </a:spcAft>
              <a:defRPr sz="4400">
                <a:solidFill>
                  <a:schemeClr val="tx2"/>
                </a:solidFill>
                <a:latin typeface="Arial" pitchFamily="34" charset="0"/>
                <a:ea typeface="ＭＳ Ｐゴシック" pitchFamily="34" charset="-128"/>
              </a:defRPr>
            </a:lvl6pPr>
            <a:lvl7pPr marL="3200400" indent="-342900" algn="ctr" eaLnBrk="0" fontAlgn="base" hangingPunct="0">
              <a:spcBef>
                <a:spcPct val="0"/>
              </a:spcBef>
              <a:spcAft>
                <a:spcPct val="0"/>
              </a:spcAft>
              <a:defRPr sz="4400">
                <a:solidFill>
                  <a:schemeClr val="tx2"/>
                </a:solidFill>
                <a:latin typeface="Arial" pitchFamily="34" charset="0"/>
                <a:ea typeface="ＭＳ Ｐゴシック" pitchFamily="34" charset="-128"/>
              </a:defRPr>
            </a:lvl7pPr>
            <a:lvl8pPr marL="3657600" indent="-342900" algn="ctr" eaLnBrk="0" fontAlgn="base" hangingPunct="0">
              <a:spcBef>
                <a:spcPct val="0"/>
              </a:spcBef>
              <a:spcAft>
                <a:spcPct val="0"/>
              </a:spcAft>
              <a:defRPr sz="4400">
                <a:solidFill>
                  <a:schemeClr val="tx2"/>
                </a:solidFill>
                <a:latin typeface="Arial" pitchFamily="34" charset="0"/>
                <a:ea typeface="ＭＳ Ｐゴシック" pitchFamily="34" charset="-128"/>
              </a:defRPr>
            </a:lvl8pPr>
            <a:lvl9pPr marL="4114800" indent="-342900" algn="ctr" eaLnBrk="0" fontAlgn="base" hangingPunct="0">
              <a:spcBef>
                <a:spcPct val="0"/>
              </a:spcBef>
              <a:spcAft>
                <a:spcPct val="0"/>
              </a:spcAft>
              <a:defRPr sz="4400">
                <a:solidFill>
                  <a:schemeClr val="tx2"/>
                </a:solidFill>
                <a:latin typeface="Arial" pitchFamily="34" charset="0"/>
                <a:ea typeface="ＭＳ Ｐゴシック" pitchFamily="34" charset="-128"/>
              </a:defRPr>
            </a:lvl9pPr>
          </a:lstStyle>
          <a:p>
            <a:pPr algn="l" eaLnBrk="0" hangingPunct="0">
              <a:spcBef>
                <a:spcPts val="0"/>
              </a:spcBef>
              <a:spcAft>
                <a:spcPts val="1200"/>
              </a:spcAft>
              <a:buFontTx/>
              <a:buChar char="•"/>
              <a:defRPr/>
            </a:pPr>
            <a:r>
              <a:rPr lang="en-US" sz="3600" dirty="0" smtClean="0">
                <a:solidFill>
                  <a:srgbClr val="FFFF00"/>
                </a:solidFill>
              </a:rPr>
              <a:t>Assignment of unique molecular barcodes to template molecules</a:t>
            </a:r>
          </a:p>
          <a:p>
            <a:pPr algn="l" eaLnBrk="0" hangingPunct="0">
              <a:spcBef>
                <a:spcPts val="0"/>
              </a:spcBef>
              <a:spcAft>
                <a:spcPts val="1200"/>
              </a:spcAft>
              <a:buFontTx/>
              <a:buChar char="•"/>
              <a:tabLst>
                <a:tab pos="519113" algn="ctr"/>
                <a:tab pos="576263" algn="l"/>
              </a:tabLst>
              <a:defRPr/>
            </a:pPr>
            <a:r>
              <a:rPr lang="en-US" sz="3600" dirty="0" smtClean="0">
                <a:solidFill>
                  <a:srgbClr val="FFFF00"/>
                </a:solidFill>
              </a:rPr>
              <a:t>Amplification of each </a:t>
            </a:r>
            <a:r>
              <a:rPr lang="en-US" sz="3600" dirty="0" err="1" smtClean="0">
                <a:solidFill>
                  <a:srgbClr val="FFFF00"/>
                </a:solidFill>
              </a:rPr>
              <a:t>UiD</a:t>
            </a:r>
            <a:r>
              <a:rPr lang="en-US" sz="3600" dirty="0" smtClean="0">
                <a:solidFill>
                  <a:srgbClr val="FFFF00"/>
                </a:solidFill>
              </a:rPr>
              <a:t> template molecule to create </a:t>
            </a:r>
            <a:r>
              <a:rPr lang="en-US" sz="3600" dirty="0" err="1" smtClean="0">
                <a:solidFill>
                  <a:srgbClr val="FFFF00"/>
                </a:solidFill>
              </a:rPr>
              <a:t>UiD</a:t>
            </a:r>
            <a:r>
              <a:rPr lang="en-US" sz="3600" dirty="0" smtClean="0">
                <a:solidFill>
                  <a:srgbClr val="FFFF00"/>
                </a:solidFill>
              </a:rPr>
              <a:t> families</a:t>
            </a:r>
          </a:p>
          <a:p>
            <a:pPr algn="l" eaLnBrk="0" hangingPunct="0">
              <a:spcBef>
                <a:spcPts val="0"/>
              </a:spcBef>
              <a:spcAft>
                <a:spcPts val="1200"/>
              </a:spcAft>
              <a:buFontTx/>
              <a:buChar char="•"/>
              <a:tabLst>
                <a:tab pos="519113" algn="ctr"/>
                <a:tab pos="576263" algn="l"/>
              </a:tabLst>
              <a:defRPr/>
            </a:pPr>
            <a:r>
              <a:rPr lang="en-US" sz="3600" dirty="0" smtClean="0">
                <a:solidFill>
                  <a:srgbClr val="FFFF00"/>
                </a:solidFill>
                <a:cs typeface="Arial" pitchFamily="34" charset="0"/>
              </a:rPr>
              <a:t>Redundant sequencing to amplify: PCR fragments with same </a:t>
            </a:r>
            <a:r>
              <a:rPr lang="en-US" sz="3600" dirty="0" err="1" smtClean="0">
                <a:solidFill>
                  <a:srgbClr val="FFFF00"/>
                </a:solidFill>
                <a:cs typeface="Arial" pitchFamily="34" charset="0"/>
              </a:rPr>
              <a:t>UiD</a:t>
            </a:r>
            <a:r>
              <a:rPr lang="en-US" sz="3600" dirty="0" smtClean="0">
                <a:solidFill>
                  <a:srgbClr val="FFFF00"/>
                </a:solidFill>
                <a:cs typeface="Arial" pitchFamily="34" charset="0"/>
              </a:rPr>
              <a:t> are truly mutant if 95% contain identical mutation</a:t>
            </a:r>
          </a:p>
        </p:txBody>
      </p:sp>
      <p:sp>
        <p:nvSpPr>
          <p:cNvPr id="37891" name="Rectangle 3"/>
          <p:cNvSpPr>
            <a:spLocks noChangeArrowheads="1"/>
          </p:cNvSpPr>
          <p:nvPr/>
        </p:nvSpPr>
        <p:spPr bwMode="auto">
          <a:xfrm>
            <a:off x="0" y="152400"/>
            <a:ext cx="9144000" cy="12192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4800" dirty="0" err="1" smtClean="0">
                <a:solidFill>
                  <a:srgbClr val="FFFFFF"/>
                </a:solidFill>
                <a:latin typeface="Arial" charset="0"/>
              </a:rPr>
              <a:t>SafeSeqS</a:t>
            </a:r>
            <a:endParaRPr lang="en-US" sz="4800" dirty="0">
              <a:solidFill>
                <a:srgbClr val="FFFFFF"/>
              </a:solidFill>
              <a:latin typeface="Arial" charset="0"/>
            </a:endParaRPr>
          </a:p>
        </p:txBody>
      </p:sp>
    </p:spTree>
    <p:extLst>
      <p:ext uri="{BB962C8B-B14F-4D97-AF65-F5344CB8AC3E}">
        <p14:creationId xmlns:p14="http://schemas.microsoft.com/office/powerpoint/2010/main" val="305857382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 y="604678"/>
            <a:ext cx="9144000" cy="1042779"/>
          </a:xfrm>
        </p:spPr>
        <p:txBody>
          <a:bodyPr>
            <a:noAutofit/>
          </a:bodyPr>
          <a:lstStyle/>
          <a:p>
            <a:pPr algn="ctr"/>
            <a:r>
              <a:rPr lang="en-US" sz="4267" b="0" dirty="0" err="1">
                <a:solidFill>
                  <a:srgbClr val="FFFF00"/>
                </a:solidFill>
                <a:effectLst/>
              </a:rPr>
              <a:t>ctDNA</a:t>
            </a:r>
            <a:r>
              <a:rPr lang="en-US" sz="4267" b="0" dirty="0">
                <a:solidFill>
                  <a:srgbClr val="FFFF00"/>
                </a:solidFill>
                <a:effectLst/>
              </a:rPr>
              <a:t> in Advanced CRC</a:t>
            </a:r>
          </a:p>
        </p:txBody>
      </p:sp>
      <p:pic>
        <p:nvPicPr>
          <p:cNvPr id="6" name="Picture 2"/>
          <p:cNvPicPr>
            <a:picLocks noGrp="1" noChangeAspect="1" noChangeArrowheads="1"/>
          </p:cNvPicPr>
          <p:nvPr>
            <p:ph idx="1"/>
          </p:nvPr>
        </p:nvPicPr>
        <p:blipFill>
          <a:blip r:embed="rId2" cstate="print"/>
          <a:srcRect/>
          <a:stretch>
            <a:fillRect/>
          </a:stretch>
        </p:blipFill>
        <p:spPr bwMode="auto">
          <a:xfrm>
            <a:off x="1024402" y="1958639"/>
            <a:ext cx="7095204" cy="4111978"/>
          </a:xfrm>
          <a:prstGeom prst="rect">
            <a:avLst/>
          </a:prstGeom>
          <a:noFill/>
          <a:ln w="9525">
            <a:noFill/>
            <a:miter lim="800000"/>
            <a:headEnd/>
            <a:tailEnd/>
          </a:ln>
        </p:spPr>
      </p:pic>
      <p:sp>
        <p:nvSpPr>
          <p:cNvPr id="7" name="Rectangle 6"/>
          <p:cNvSpPr/>
          <p:nvPr/>
        </p:nvSpPr>
        <p:spPr>
          <a:xfrm>
            <a:off x="2858392" y="1936504"/>
            <a:ext cx="533400" cy="4124657"/>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810" eaLnBrk="0" hangingPunct="0"/>
            <a:endParaRPr lang="en-US" sz="1600" b="1">
              <a:solidFill>
                <a:srgbClr val="FFFFFF"/>
              </a:solidFill>
              <a:latin typeface="Arial"/>
            </a:endParaRPr>
          </a:p>
        </p:txBody>
      </p:sp>
    </p:spTree>
    <p:extLst>
      <p:ext uri="{BB962C8B-B14F-4D97-AF65-F5344CB8AC3E}">
        <p14:creationId xmlns:p14="http://schemas.microsoft.com/office/powerpoint/2010/main" val="1820339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04800"/>
            <a:ext cx="6095999" cy="6123835"/>
          </a:xfrm>
          <a:prstGeom prst="rect">
            <a:avLst/>
          </a:prstGeom>
        </p:spPr>
      </p:pic>
    </p:spTree>
    <p:extLst>
      <p:ext uri="{BB962C8B-B14F-4D97-AF65-F5344CB8AC3E}">
        <p14:creationId xmlns:p14="http://schemas.microsoft.com/office/powerpoint/2010/main" val="139055726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5EC2A46-989D-449D-9B1E-61B69371445B}"/>
              </a:ext>
            </a:extLst>
          </p:cNvPr>
          <p:cNvPicPr>
            <a:picLocks noChangeAspect="1"/>
          </p:cNvPicPr>
          <p:nvPr/>
        </p:nvPicPr>
        <p:blipFill rotWithShape="1">
          <a:blip r:embed="rId3">
            <a:extLst>
              <a:ext uri="{28A0092B-C50C-407E-A947-70E740481C1C}">
                <a14:useLocalDpi xmlns:a14="http://schemas.microsoft.com/office/drawing/2010/main" val="0"/>
              </a:ext>
            </a:extLst>
          </a:blip>
          <a:srcRect r="60714" b="67857"/>
          <a:stretch/>
        </p:blipFill>
        <p:spPr>
          <a:xfrm>
            <a:off x="1828800" y="2070757"/>
            <a:ext cx="4876800" cy="3990109"/>
          </a:xfrm>
          <a:prstGeom prst="rect">
            <a:avLst/>
          </a:prstGeom>
        </p:spPr>
      </p:pic>
      <p:sp>
        <p:nvSpPr>
          <p:cNvPr id="2" name="Title 1"/>
          <p:cNvSpPr>
            <a:spLocks noGrp="1"/>
          </p:cNvSpPr>
          <p:nvPr>
            <p:ph type="title"/>
          </p:nvPr>
        </p:nvSpPr>
        <p:spPr>
          <a:xfrm>
            <a:off x="0" y="19706"/>
            <a:ext cx="9144000" cy="1250950"/>
          </a:xfrm>
        </p:spPr>
        <p:txBody>
          <a:bodyPr>
            <a:normAutofit fontScale="90000"/>
          </a:bodyPr>
          <a:lstStyle/>
          <a:p>
            <a:pPr algn="ctr"/>
            <a:r>
              <a:rPr lang="en-US" dirty="0" smtClean="0">
                <a:solidFill>
                  <a:schemeClr val="bg1"/>
                </a:solidFill>
              </a:rPr>
              <a:t>Fraction of Cancers Detected with </a:t>
            </a:r>
            <a:r>
              <a:rPr lang="en-US" dirty="0" err="1" smtClean="0">
                <a:solidFill>
                  <a:schemeClr val="bg1"/>
                </a:solidFill>
              </a:rPr>
              <a:t>CancerSEEK</a:t>
            </a:r>
            <a:r>
              <a:rPr lang="en-US" dirty="0" smtClean="0">
                <a:solidFill>
                  <a:schemeClr val="bg1"/>
                </a:solidFill>
              </a:rPr>
              <a:t> Panel</a:t>
            </a:r>
            <a:endParaRPr lang="en-US" dirty="0">
              <a:solidFill>
                <a:schemeClr val="bg1"/>
              </a:solidFill>
            </a:endParaRPr>
          </a:p>
        </p:txBody>
      </p:sp>
      <p:sp>
        <p:nvSpPr>
          <p:cNvPr id="4" name="TextBox 3"/>
          <p:cNvSpPr txBox="1"/>
          <p:nvPr/>
        </p:nvSpPr>
        <p:spPr>
          <a:xfrm rot="16200000">
            <a:off x="244686" y="4010421"/>
            <a:ext cx="3300904"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orbel"/>
                <a:ea typeface="+mn-ea"/>
                <a:cs typeface="+mn-cs"/>
              </a:rPr>
              <a:t>Proportion Detected (%)</a:t>
            </a:r>
            <a:endParaRPr kumimoji="0" lang="en-US" sz="2400" b="0" i="0" u="none" strike="noStrike" kern="1200" cap="none" spc="0" normalizeH="0" baseline="0" noProof="0" dirty="0">
              <a:ln>
                <a:noFill/>
              </a:ln>
              <a:solidFill>
                <a:prstClr val="black"/>
              </a:solidFill>
              <a:effectLst/>
              <a:uLnTx/>
              <a:uFillTx/>
              <a:latin typeface="Corbel"/>
              <a:ea typeface="+mn-ea"/>
              <a:cs typeface="+mn-cs"/>
            </a:endParaRPr>
          </a:p>
        </p:txBody>
      </p:sp>
      <p:sp>
        <p:nvSpPr>
          <p:cNvPr id="6" name="Oval 5"/>
          <p:cNvSpPr/>
          <p:nvPr/>
        </p:nvSpPr>
        <p:spPr>
          <a:xfrm>
            <a:off x="2341668" y="3177153"/>
            <a:ext cx="152400" cy="152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grpSp>
        <p:nvGrpSpPr>
          <p:cNvPr id="8" name="Group 7"/>
          <p:cNvGrpSpPr/>
          <p:nvPr/>
        </p:nvGrpSpPr>
        <p:grpSpPr>
          <a:xfrm>
            <a:off x="4610100" y="2930187"/>
            <a:ext cx="3383227" cy="646331"/>
            <a:chOff x="4530620" y="2853987"/>
            <a:chExt cx="3383227" cy="646331"/>
          </a:xfrm>
        </p:grpSpPr>
        <p:sp>
          <p:nvSpPr>
            <p:cNvPr id="7" name="Right Arrow 6"/>
            <p:cNvSpPr/>
            <p:nvPr/>
          </p:nvSpPr>
          <p:spPr>
            <a:xfrm rot="10800000">
              <a:off x="4530620" y="2983582"/>
              <a:ext cx="228600" cy="42998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5" name="TextBox 4"/>
            <p:cNvSpPr txBox="1"/>
            <p:nvPr/>
          </p:nvSpPr>
          <p:spPr>
            <a:xfrm>
              <a:off x="5025920" y="2853987"/>
              <a:ext cx="2887927" cy="646331"/>
            </a:xfrm>
            <a:prstGeom prst="rect">
              <a:avLst/>
            </a:prstGeom>
            <a:solidFill>
              <a:schemeClr val="bg1"/>
            </a:solidFill>
            <a:ln>
              <a:solidFill>
                <a:schemeClr val="tx1"/>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orbel"/>
                  <a:ea typeface="+mn-ea"/>
                  <a:cs typeface="+mn-cs"/>
                </a:rPr>
                <a:t>82% of Tumors had at least one detectable mutation</a:t>
              </a:r>
              <a:endParaRPr kumimoji="0" lang="en-US" sz="1800" b="0" i="0" u="none" strike="noStrike" kern="1200" cap="none" spc="0" normalizeH="0" baseline="0" noProof="0" dirty="0">
                <a:ln>
                  <a:noFill/>
                </a:ln>
                <a:solidFill>
                  <a:prstClr val="black"/>
                </a:solidFill>
                <a:effectLst/>
                <a:uLnTx/>
                <a:uFillTx/>
                <a:latin typeface="Corbel"/>
                <a:ea typeface="+mn-ea"/>
                <a:cs typeface="+mn-cs"/>
              </a:endParaRPr>
            </a:p>
          </p:txBody>
        </p:sp>
      </p:grpSp>
    </p:spTree>
    <p:extLst>
      <p:ext uri="{BB962C8B-B14F-4D97-AF65-F5344CB8AC3E}">
        <p14:creationId xmlns:p14="http://schemas.microsoft.com/office/powerpoint/2010/main" val="414104279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9832AF4-AF23-42C5-B76D-EDA8F11C9636}"/>
              </a:ext>
            </a:extLst>
          </p:cNvPr>
          <p:cNvSpPr>
            <a:spLocks noGrp="1"/>
          </p:cNvSpPr>
          <p:nvPr>
            <p:ph type="title"/>
          </p:nvPr>
        </p:nvSpPr>
        <p:spPr/>
        <p:txBody>
          <a:bodyPr>
            <a:normAutofit fontScale="90000"/>
          </a:bodyPr>
          <a:lstStyle/>
          <a:p>
            <a:r>
              <a:rPr lang="en-US" dirty="0" err="1"/>
              <a:t>CancerSEEK</a:t>
            </a:r>
            <a:r>
              <a:rPr lang="en-US" dirty="0"/>
              <a:t> Localization Accuracy</a:t>
            </a:r>
          </a:p>
        </p:txBody>
      </p:sp>
      <p:pic>
        <p:nvPicPr>
          <p:cNvPr id="7" name="Content Placeholder 6">
            <a:extLst>
              <a:ext uri="{FF2B5EF4-FFF2-40B4-BE49-F238E27FC236}">
                <a16:creationId xmlns:a16="http://schemas.microsoft.com/office/drawing/2014/main" xmlns="" id="{FA82ACE8-9DBB-432D-BAF7-E04CC71614ED}"/>
              </a:ext>
            </a:extLst>
          </p:cNvPr>
          <p:cNvPicPr>
            <a:picLocks noGrp="1" noChangeAspect="1"/>
          </p:cNvPicPr>
          <p:nvPr>
            <p:ph idx="1"/>
          </p:nvPr>
        </p:nvPicPr>
        <p:blipFill rotWithShape="1">
          <a:blip r:embed="rId3"/>
          <a:srcRect l="508" r="508" b="1280"/>
          <a:stretch/>
        </p:blipFill>
        <p:spPr>
          <a:xfrm>
            <a:off x="1676400" y="1600200"/>
            <a:ext cx="5049533" cy="5029200"/>
          </a:xfrm>
          <a:prstGeom prst="rect">
            <a:avLst/>
          </a:prstGeom>
        </p:spPr>
      </p:pic>
      <p:sp>
        <p:nvSpPr>
          <p:cNvPr id="2" name="TextBox 1"/>
          <p:cNvSpPr txBox="1"/>
          <p:nvPr/>
        </p:nvSpPr>
        <p:spPr>
          <a:xfrm>
            <a:off x="7162800" y="5029200"/>
            <a:ext cx="1827488" cy="923330"/>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orbel"/>
                <a:ea typeface="+mn-ea"/>
                <a:cs typeface="+mn-cs"/>
              </a:rPr>
              <a:t>Top Prediction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orbe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orbel"/>
                <a:ea typeface="+mn-ea"/>
                <a:cs typeface="+mn-cs"/>
              </a:rPr>
              <a:t>Top 2 Predictions</a:t>
            </a:r>
            <a:endParaRPr kumimoji="0" lang="en-US" sz="1800" b="0" i="0" u="none" strike="noStrike" kern="1200" cap="none" spc="0" normalizeH="0" baseline="0" noProof="0" dirty="0">
              <a:ln>
                <a:noFill/>
              </a:ln>
              <a:solidFill>
                <a:prstClr val="black"/>
              </a:solidFill>
              <a:effectLst/>
              <a:uLnTx/>
              <a:uFillTx/>
              <a:latin typeface="Corbel"/>
              <a:ea typeface="+mn-ea"/>
              <a:cs typeface="+mn-cs"/>
            </a:endParaRPr>
          </a:p>
        </p:txBody>
      </p:sp>
      <p:sp>
        <p:nvSpPr>
          <p:cNvPr id="6" name="TextBox 5"/>
          <p:cNvSpPr txBox="1"/>
          <p:nvPr/>
        </p:nvSpPr>
        <p:spPr>
          <a:xfrm>
            <a:off x="2133600" y="6171147"/>
            <a:ext cx="679994" cy="338554"/>
          </a:xfrm>
          <a:prstGeom prst="rect">
            <a:avLst/>
          </a:prstGeom>
          <a:solidFill>
            <a:schemeClr val="bg1"/>
          </a:solid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orbel"/>
                <a:ea typeface="+mn-ea"/>
                <a:cs typeface="+mn-cs"/>
              </a:rPr>
              <a:t>Colon</a:t>
            </a: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p:txBody>
      </p:sp>
      <p:sp>
        <p:nvSpPr>
          <p:cNvPr id="8" name="TextBox 7"/>
          <p:cNvSpPr txBox="1"/>
          <p:nvPr/>
        </p:nvSpPr>
        <p:spPr>
          <a:xfrm>
            <a:off x="2793455" y="6171147"/>
            <a:ext cx="697627" cy="338554"/>
          </a:xfrm>
          <a:prstGeom prst="rect">
            <a:avLst/>
          </a:prstGeom>
          <a:solidFill>
            <a:schemeClr val="bg1"/>
          </a:solid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orbel"/>
                <a:ea typeface="+mn-ea"/>
                <a:cs typeface="+mn-cs"/>
              </a:rPr>
              <a:t>Ovary</a:t>
            </a: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p:txBody>
      </p:sp>
      <p:sp>
        <p:nvSpPr>
          <p:cNvPr id="9" name="TextBox 8"/>
          <p:cNvSpPr txBox="1"/>
          <p:nvPr/>
        </p:nvSpPr>
        <p:spPr>
          <a:xfrm>
            <a:off x="3479569" y="6171147"/>
            <a:ext cx="601447" cy="338554"/>
          </a:xfrm>
          <a:prstGeom prst="rect">
            <a:avLst/>
          </a:prstGeom>
          <a:solidFill>
            <a:schemeClr val="bg1"/>
          </a:solid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smtClean="0">
                <a:ln>
                  <a:noFill/>
                </a:ln>
                <a:solidFill>
                  <a:prstClr val="black"/>
                </a:solidFill>
                <a:effectLst/>
                <a:uLnTx/>
                <a:uFillTx/>
                <a:latin typeface="Corbel"/>
                <a:ea typeface="+mn-ea"/>
                <a:cs typeface="+mn-cs"/>
              </a:rPr>
              <a:t>Panc</a:t>
            </a: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p:txBody>
      </p:sp>
      <p:sp>
        <p:nvSpPr>
          <p:cNvPr id="10" name="TextBox 9"/>
          <p:cNvSpPr txBox="1"/>
          <p:nvPr/>
        </p:nvSpPr>
        <p:spPr>
          <a:xfrm>
            <a:off x="4052251" y="6171147"/>
            <a:ext cx="732893" cy="338554"/>
          </a:xfrm>
          <a:prstGeom prst="rect">
            <a:avLst/>
          </a:prstGeom>
          <a:solidFill>
            <a:schemeClr val="bg1"/>
          </a:solid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orbel"/>
                <a:ea typeface="+mn-ea"/>
                <a:cs typeface="+mn-cs"/>
              </a:rPr>
              <a:t>Breast</a:t>
            </a: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p:txBody>
      </p:sp>
      <p:sp>
        <p:nvSpPr>
          <p:cNvPr id="12" name="TextBox 11"/>
          <p:cNvSpPr txBox="1"/>
          <p:nvPr/>
        </p:nvSpPr>
        <p:spPr>
          <a:xfrm>
            <a:off x="5410200" y="6171147"/>
            <a:ext cx="615874" cy="338554"/>
          </a:xfrm>
          <a:prstGeom prst="rect">
            <a:avLst/>
          </a:prstGeom>
          <a:solidFill>
            <a:schemeClr val="bg1"/>
          </a:solid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orbel"/>
                <a:ea typeface="+mn-ea"/>
                <a:cs typeface="+mn-cs"/>
              </a:rPr>
              <a:t>Lung</a:t>
            </a: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p:txBody>
      </p:sp>
      <p:sp>
        <p:nvSpPr>
          <p:cNvPr id="13" name="TextBox 12"/>
          <p:cNvSpPr txBox="1"/>
          <p:nvPr/>
        </p:nvSpPr>
        <p:spPr>
          <a:xfrm>
            <a:off x="6035404" y="6171147"/>
            <a:ext cx="606256" cy="338554"/>
          </a:xfrm>
          <a:prstGeom prst="rect">
            <a:avLst/>
          </a:prstGeom>
          <a:solidFill>
            <a:schemeClr val="bg1"/>
          </a:solid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orbel"/>
                <a:ea typeface="+mn-ea"/>
                <a:cs typeface="+mn-cs"/>
              </a:rPr>
              <a:t>Liver</a:t>
            </a: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p:txBody>
      </p:sp>
      <p:sp>
        <p:nvSpPr>
          <p:cNvPr id="3" name="Rectangle 2"/>
          <p:cNvSpPr/>
          <p:nvPr/>
        </p:nvSpPr>
        <p:spPr>
          <a:xfrm>
            <a:off x="3276600" y="6463534"/>
            <a:ext cx="1981200" cy="394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1" name="TextBox 10"/>
          <p:cNvSpPr txBox="1"/>
          <p:nvPr/>
        </p:nvSpPr>
        <p:spPr>
          <a:xfrm>
            <a:off x="4730501" y="6171147"/>
            <a:ext cx="712054" cy="584775"/>
          </a:xfrm>
          <a:prstGeom prst="rect">
            <a:avLst/>
          </a:prstGeom>
          <a:solidFill>
            <a:schemeClr val="bg1"/>
          </a:solid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orbel"/>
                <a:ea typeface="+mn-ea"/>
                <a:cs typeface="+mn-cs"/>
              </a:rPr>
              <a:t>Upper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orbel"/>
                <a:ea typeface="+mn-ea"/>
                <a:cs typeface="+mn-cs"/>
              </a:rPr>
              <a:t>GI</a:t>
            </a: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p:txBody>
      </p:sp>
      <p:sp>
        <p:nvSpPr>
          <p:cNvPr id="14" name="TextBox 13"/>
          <p:cNvSpPr txBox="1"/>
          <p:nvPr/>
        </p:nvSpPr>
        <p:spPr>
          <a:xfrm rot="16200000">
            <a:off x="330615" y="3751920"/>
            <a:ext cx="2691571" cy="369332"/>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orbel"/>
                <a:ea typeface="+mn-ea"/>
                <a:cs typeface="+mn-cs"/>
              </a:rPr>
              <a:t>Accuracy of Prediction (%)</a:t>
            </a:r>
            <a:endParaRPr kumimoji="0" lang="en-US" sz="1800" b="0" i="0" u="none" strike="noStrike" kern="1200" cap="none" spc="0" normalizeH="0" baseline="0" noProof="0" dirty="0">
              <a:ln>
                <a:noFill/>
              </a:ln>
              <a:solidFill>
                <a:prstClr val="black"/>
              </a:solidFill>
              <a:effectLst/>
              <a:uLnTx/>
              <a:uFillTx/>
              <a:latin typeface="Corbel"/>
              <a:ea typeface="+mn-ea"/>
              <a:cs typeface="+mn-cs"/>
            </a:endParaRPr>
          </a:p>
        </p:txBody>
      </p:sp>
      <p:sp>
        <p:nvSpPr>
          <p:cNvPr id="4" name="Rectangle 3"/>
          <p:cNvSpPr/>
          <p:nvPr/>
        </p:nvSpPr>
        <p:spPr>
          <a:xfrm>
            <a:off x="6894320" y="5071930"/>
            <a:ext cx="304800" cy="304800"/>
          </a:xfrm>
          <a:prstGeom prst="rect">
            <a:avLst/>
          </a:prstGeom>
          <a:solidFill>
            <a:srgbClr val="A6C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6" name="Rectangle 15"/>
          <p:cNvSpPr/>
          <p:nvPr/>
        </p:nvSpPr>
        <p:spPr>
          <a:xfrm>
            <a:off x="6905614" y="5588238"/>
            <a:ext cx="304800" cy="304800"/>
          </a:xfrm>
          <a:prstGeom prst="rect">
            <a:avLst/>
          </a:prstGeom>
          <a:solidFill>
            <a:srgbClr val="1F7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7" name="Rectangle 16"/>
          <p:cNvSpPr/>
          <p:nvPr/>
        </p:nvSpPr>
        <p:spPr>
          <a:xfrm>
            <a:off x="6781800" y="4953001"/>
            <a:ext cx="2208488" cy="1143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8" name="TextBox 17"/>
          <p:cNvSpPr txBox="1"/>
          <p:nvPr/>
        </p:nvSpPr>
        <p:spPr>
          <a:xfrm>
            <a:off x="2533612" y="3817439"/>
            <a:ext cx="3810000" cy="923330"/>
          </a:xfrm>
          <a:prstGeom prst="rect">
            <a:avLst/>
          </a:prstGeom>
          <a:solidFill>
            <a:schemeClr val="accent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Top Prediction was correct in a median of </a:t>
            </a:r>
            <a:r>
              <a:rPr kumimoji="0" lang="en-US" sz="18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63%</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of the cases.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 &lt; 10</a:t>
            </a:r>
            <a:r>
              <a:rPr kumimoji="0" lang="en-US" sz="18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-47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one-sided binomial test)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TextBox 20"/>
          <p:cNvSpPr txBox="1"/>
          <p:nvPr/>
        </p:nvSpPr>
        <p:spPr>
          <a:xfrm>
            <a:off x="2438400" y="4932793"/>
            <a:ext cx="3905212" cy="923330"/>
          </a:xfrm>
          <a:prstGeom prst="rect">
            <a:avLst/>
          </a:prstGeom>
          <a:solidFill>
            <a:schemeClr val="accent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Top 2 Prediction identified the site in a median of </a:t>
            </a:r>
            <a:r>
              <a:rPr kumimoji="0" lang="en-US" sz="18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83%</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of the cases.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 &lt; 10</a:t>
            </a:r>
            <a:r>
              <a:rPr kumimoji="0" lang="en-US" sz="1800" b="0" i="0" u="none" strike="noStrike" kern="1200" cap="none" spc="0" normalizeH="0" baseline="30000" noProof="0" dirty="0" smtClean="0">
                <a:ln>
                  <a:noFill/>
                </a:ln>
                <a:solidFill>
                  <a:prstClr val="black"/>
                </a:solidFill>
                <a:effectLst/>
                <a:uLnTx/>
                <a:uFillTx/>
                <a:latin typeface="Arial" panose="020B0604020202020204" pitchFamily="34" charset="0"/>
                <a:ea typeface="+mn-ea"/>
                <a:cs typeface="Arial" panose="020B0604020202020204" pitchFamily="34" charset="0"/>
              </a:rPr>
              <a:t>-77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one-sided binomial test)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50942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0697"/>
            <a:ext cx="9144000" cy="1272822"/>
          </a:xfrm>
          <a:solidFill>
            <a:srgbClr val="000066"/>
          </a:solidFill>
        </p:spPr>
        <p:txBody>
          <a:bodyPr>
            <a:normAutofit/>
          </a:bodyPr>
          <a:lstStyle/>
          <a:p>
            <a:pPr algn="ctr"/>
            <a:r>
              <a:rPr lang="en-US" sz="4000" dirty="0">
                <a:solidFill>
                  <a:schemeClr val="tx1"/>
                </a:solidFill>
                <a:latin typeface="Arial" pitchFamily="34" charset="0"/>
                <a:cs typeface="Arial" pitchFamily="34" charset="0"/>
              </a:rPr>
              <a:t>Survey of </a:t>
            </a:r>
            <a:r>
              <a:rPr lang="en-US" sz="4000" dirty="0" err="1">
                <a:solidFill>
                  <a:schemeClr val="tx1"/>
                </a:solidFill>
                <a:latin typeface="Arial" pitchFamily="34" charset="0"/>
                <a:cs typeface="Arial" pitchFamily="34" charset="0"/>
              </a:rPr>
              <a:t>ctDNA</a:t>
            </a:r>
            <a:r>
              <a:rPr lang="en-US" sz="4000" dirty="0">
                <a:solidFill>
                  <a:schemeClr val="tx1"/>
                </a:solidFill>
                <a:latin typeface="Arial" pitchFamily="34" charset="0"/>
                <a:cs typeface="Arial" pitchFamily="34" charset="0"/>
              </a:rPr>
              <a:t> in Human Cancer</a:t>
            </a:r>
          </a:p>
        </p:txBody>
      </p:sp>
      <p:sp>
        <p:nvSpPr>
          <p:cNvPr id="4" name="Content Placeholder 3"/>
          <p:cNvSpPr>
            <a:spLocks noGrp="1"/>
          </p:cNvSpPr>
          <p:nvPr>
            <p:ph idx="4294967295"/>
          </p:nvPr>
        </p:nvSpPr>
        <p:spPr>
          <a:xfrm>
            <a:off x="381000" y="2286000"/>
            <a:ext cx="8534400" cy="2221745"/>
          </a:xfrm>
        </p:spPr>
        <p:txBody>
          <a:bodyPr/>
          <a:lstStyle/>
          <a:p>
            <a:pPr marL="0" indent="0">
              <a:buNone/>
            </a:pPr>
            <a:r>
              <a:rPr lang="en-US" sz="3200" dirty="0" smtClean="0">
                <a:solidFill>
                  <a:srgbClr val="FFFF00"/>
                </a:solidFill>
                <a:latin typeface="Arial" pitchFamily="34" charset="0"/>
                <a:cs typeface="Arial" pitchFamily="34" charset="0"/>
              </a:rPr>
              <a:t> 410 Patients of Various </a:t>
            </a:r>
            <a:r>
              <a:rPr lang="en-US" sz="3200" dirty="0">
                <a:solidFill>
                  <a:srgbClr val="FFFF00"/>
                </a:solidFill>
                <a:latin typeface="Arial" pitchFamily="34" charset="0"/>
                <a:cs typeface="Arial" pitchFamily="34" charset="0"/>
              </a:rPr>
              <a:t>T</a:t>
            </a:r>
            <a:r>
              <a:rPr lang="en-US" sz="3200" dirty="0" smtClean="0">
                <a:solidFill>
                  <a:srgbClr val="FFFF00"/>
                </a:solidFill>
                <a:latin typeface="Arial" pitchFamily="34" charset="0"/>
                <a:cs typeface="Arial" pitchFamily="34" charset="0"/>
              </a:rPr>
              <a:t>umor </a:t>
            </a:r>
            <a:r>
              <a:rPr lang="en-US" sz="3200" dirty="0">
                <a:solidFill>
                  <a:srgbClr val="FFFF00"/>
                </a:solidFill>
                <a:latin typeface="Arial" pitchFamily="34" charset="0"/>
                <a:cs typeface="Arial" pitchFamily="34" charset="0"/>
              </a:rPr>
              <a:t>T</a:t>
            </a:r>
            <a:r>
              <a:rPr lang="en-US" sz="3200" dirty="0" smtClean="0">
                <a:solidFill>
                  <a:srgbClr val="FFFF00"/>
                </a:solidFill>
                <a:latin typeface="Arial" pitchFamily="34" charset="0"/>
                <a:cs typeface="Arial" pitchFamily="34" charset="0"/>
              </a:rPr>
              <a:t>ypes</a:t>
            </a:r>
          </a:p>
          <a:p>
            <a:pPr lvl="1"/>
            <a:r>
              <a:rPr lang="en-US" sz="3200" dirty="0" smtClean="0">
                <a:solidFill>
                  <a:srgbClr val="FFFF00"/>
                </a:solidFill>
                <a:latin typeface="Arial" pitchFamily="34" charset="0"/>
                <a:cs typeface="Arial" pitchFamily="34" charset="0"/>
              </a:rPr>
              <a:t> 136 Patients with Metastatic Cancer</a:t>
            </a:r>
          </a:p>
          <a:p>
            <a:pPr lvl="1"/>
            <a:r>
              <a:rPr lang="en-US" sz="3200" dirty="0" smtClean="0">
                <a:solidFill>
                  <a:srgbClr val="FFFF00"/>
                </a:solidFill>
                <a:latin typeface="Arial" pitchFamily="34" charset="0"/>
                <a:cs typeface="Arial" pitchFamily="34" charset="0"/>
              </a:rPr>
              <a:t> 41 Patients with Primary Brain Tumors </a:t>
            </a:r>
          </a:p>
          <a:p>
            <a:pPr lvl="1"/>
            <a:r>
              <a:rPr lang="en-US" sz="3200" dirty="0" smtClean="0">
                <a:solidFill>
                  <a:srgbClr val="FFFF00"/>
                </a:solidFill>
                <a:latin typeface="Arial" pitchFamily="34" charset="0"/>
                <a:cs typeface="Arial" pitchFamily="34" charset="0"/>
              </a:rPr>
              <a:t> 223 Patients with Localized Disease</a:t>
            </a:r>
          </a:p>
          <a:p>
            <a:pPr lvl="1"/>
            <a:endParaRPr lang="en-US" dirty="0">
              <a:latin typeface="Arial" pitchFamily="34" charset="0"/>
              <a:cs typeface="Arial" pitchFamily="34" charset="0"/>
            </a:endParaRPr>
          </a:p>
        </p:txBody>
      </p:sp>
      <p:sp>
        <p:nvSpPr>
          <p:cNvPr id="7" name="Text Box 4"/>
          <p:cNvSpPr txBox="1">
            <a:spLocks noChangeArrowheads="1"/>
          </p:cNvSpPr>
          <p:nvPr/>
        </p:nvSpPr>
        <p:spPr bwMode="auto">
          <a:xfrm>
            <a:off x="4953000" y="5618544"/>
            <a:ext cx="3742662" cy="36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a:solidFill>
                  <a:schemeClr val="tx2"/>
                </a:solidFill>
                <a:latin typeface="Arial" charset="0"/>
                <a:ea typeface="ＭＳ Ｐゴシック" pitchFamily="34" charset="-128"/>
              </a:defRPr>
            </a:lvl1pPr>
            <a:lvl2pPr marL="742950" indent="-285750">
              <a:defRPr sz="4400">
                <a:solidFill>
                  <a:schemeClr val="tx2"/>
                </a:solidFill>
                <a:latin typeface="Arial" charset="0"/>
                <a:ea typeface="ＭＳ Ｐゴシック" pitchFamily="34" charset="-128"/>
              </a:defRPr>
            </a:lvl2pPr>
            <a:lvl3pPr marL="1143000" indent="-228600">
              <a:defRPr sz="4400">
                <a:solidFill>
                  <a:schemeClr val="tx2"/>
                </a:solidFill>
                <a:latin typeface="Arial" charset="0"/>
                <a:ea typeface="ＭＳ Ｐゴシック" pitchFamily="34" charset="-128"/>
              </a:defRPr>
            </a:lvl3pPr>
            <a:lvl4pPr marL="1600200" indent="-228600">
              <a:defRPr sz="4400">
                <a:solidFill>
                  <a:schemeClr val="tx2"/>
                </a:solidFill>
                <a:latin typeface="Arial" charset="0"/>
                <a:ea typeface="ＭＳ Ｐゴシック" pitchFamily="34" charset="-128"/>
              </a:defRPr>
            </a:lvl4pPr>
            <a:lvl5pPr marL="2057400" indent="-228600">
              <a:defRPr sz="4400">
                <a:solidFill>
                  <a:schemeClr val="tx2"/>
                </a:solidFill>
                <a:latin typeface="Arial" charset="0"/>
                <a:ea typeface="ＭＳ Ｐゴシック" pitchFamily="34" charset="-128"/>
              </a:defRPr>
            </a:lvl5pPr>
            <a:lvl6pPr marL="2514600" indent="-228600" algn="ctr" eaLnBrk="0" fontAlgn="base" hangingPunct="0">
              <a:spcBef>
                <a:spcPct val="0"/>
              </a:spcBef>
              <a:spcAft>
                <a:spcPct val="0"/>
              </a:spcAft>
              <a:defRPr sz="4400">
                <a:solidFill>
                  <a:schemeClr val="tx2"/>
                </a:solidFill>
                <a:latin typeface="Arial" charset="0"/>
                <a:ea typeface="ＭＳ Ｐゴシック" pitchFamily="34" charset="-128"/>
              </a:defRPr>
            </a:lvl6pPr>
            <a:lvl7pPr marL="2971800" indent="-228600" algn="ctr" eaLnBrk="0" fontAlgn="base" hangingPunct="0">
              <a:spcBef>
                <a:spcPct val="0"/>
              </a:spcBef>
              <a:spcAft>
                <a:spcPct val="0"/>
              </a:spcAft>
              <a:defRPr sz="4400">
                <a:solidFill>
                  <a:schemeClr val="tx2"/>
                </a:solidFill>
                <a:latin typeface="Arial" charset="0"/>
                <a:ea typeface="ＭＳ Ｐゴシック" pitchFamily="34" charset="-128"/>
              </a:defRPr>
            </a:lvl7pPr>
            <a:lvl8pPr marL="3429000" indent="-228600" algn="ctr" eaLnBrk="0" fontAlgn="base" hangingPunct="0">
              <a:spcBef>
                <a:spcPct val="0"/>
              </a:spcBef>
              <a:spcAft>
                <a:spcPct val="0"/>
              </a:spcAft>
              <a:defRPr sz="4400">
                <a:solidFill>
                  <a:schemeClr val="tx2"/>
                </a:solidFill>
                <a:latin typeface="Arial" charset="0"/>
                <a:ea typeface="ＭＳ Ｐゴシック" pitchFamily="34" charset="-128"/>
              </a:defRPr>
            </a:lvl8pPr>
            <a:lvl9pPr marL="3886200" indent="-228600" algn="ctr" eaLnBrk="0" fontAlgn="base" hangingPunct="0">
              <a:spcBef>
                <a:spcPct val="0"/>
              </a:spcBef>
              <a:spcAft>
                <a:spcPct val="0"/>
              </a:spcAft>
              <a:defRPr sz="4400">
                <a:solidFill>
                  <a:schemeClr val="tx2"/>
                </a:solidFill>
                <a:latin typeface="Arial" charset="0"/>
                <a:ea typeface="ＭＳ Ｐゴシック" pitchFamily="34" charset="-128"/>
              </a:defRPr>
            </a:lvl9pPr>
          </a:lstStyle>
          <a:p>
            <a:pPr algn="l" defTabSz="812810" eaLnBrk="0" hangingPunct="0">
              <a:spcBef>
                <a:spcPct val="50000"/>
              </a:spcBef>
            </a:pPr>
            <a:r>
              <a:rPr lang="en-US" sz="1778" dirty="0" err="1">
                <a:solidFill>
                  <a:srgbClr val="FFFFFF"/>
                </a:solidFill>
              </a:rPr>
              <a:t>Bettegowda</a:t>
            </a:r>
            <a:r>
              <a:rPr lang="en-US" sz="1778" dirty="0">
                <a:solidFill>
                  <a:srgbClr val="FFFFFF"/>
                </a:solidFill>
              </a:rPr>
              <a:t>. </a:t>
            </a:r>
            <a:r>
              <a:rPr lang="en-US" sz="1778" dirty="0" err="1">
                <a:solidFill>
                  <a:srgbClr val="FFFFFF"/>
                </a:solidFill>
              </a:rPr>
              <a:t>Sci</a:t>
            </a:r>
            <a:r>
              <a:rPr lang="en-US" sz="1778" dirty="0">
                <a:solidFill>
                  <a:srgbClr val="FFFFFF"/>
                </a:solidFill>
              </a:rPr>
              <a:t> Trans Med 2014:6</a:t>
            </a:r>
          </a:p>
        </p:txBody>
      </p:sp>
    </p:spTree>
    <p:extLst>
      <p:ext uri="{BB962C8B-B14F-4D97-AF65-F5344CB8AC3E}">
        <p14:creationId xmlns:p14="http://schemas.microsoft.com/office/powerpoint/2010/main" val="816240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5421546" y="886410"/>
            <a:ext cx="2936161" cy="5134639"/>
          </a:xfrm>
          <a:prstGeom prst="rect">
            <a:avLst/>
          </a:prstGeom>
          <a:noFill/>
          <a:ln w="9525">
            <a:noFill/>
            <a:round/>
            <a:headEnd/>
            <a:tailEnd/>
          </a:ln>
          <a:effectLst/>
        </p:spPr>
      </p:pic>
      <p:sp>
        <p:nvSpPr>
          <p:cNvPr id="3076" name="Text Box 4"/>
          <p:cNvSpPr txBox="1">
            <a:spLocks noChangeArrowheads="1"/>
          </p:cNvSpPr>
          <p:nvPr/>
        </p:nvSpPr>
        <p:spPr bwMode="auto">
          <a:xfrm>
            <a:off x="4267320" y="4191000"/>
            <a:ext cx="3918241" cy="533400"/>
          </a:xfrm>
          <a:prstGeom prst="rect">
            <a:avLst/>
          </a:prstGeom>
          <a:noFill/>
          <a:ln w="9525">
            <a:noFill/>
            <a:round/>
            <a:headEnd/>
            <a:tailEnd/>
          </a:ln>
          <a:effectLst/>
        </p:spPr>
        <p:txBody>
          <a:bodyPr lIns="0" tIns="0" rIns="0" bIns="0"/>
          <a:lstStyle/>
          <a:p>
            <a:pPr algn="ctr" eaLnBrk="0" hangingPunct="0">
              <a:tabLst>
                <a:tab pos="656650" algn="l"/>
                <a:tab pos="1313299" algn="l"/>
                <a:tab pos="1969949" algn="l"/>
                <a:tab pos="2626599" algn="l"/>
                <a:tab pos="3283248" algn="l"/>
              </a:tabLst>
            </a:pPr>
            <a:endParaRPr lang="en-GB" sz="1100" b="1" dirty="0">
              <a:solidFill>
                <a:srgbClr val="000000"/>
              </a:solidFill>
              <a:latin typeface="Arial" charset="0"/>
              <a:ea typeface="msgothic" charset="0"/>
              <a:cs typeface="msgothic" charset="0"/>
            </a:endParaRPr>
          </a:p>
        </p:txBody>
      </p:sp>
      <p:sp>
        <p:nvSpPr>
          <p:cNvPr id="10" name="Rectangle 3"/>
          <p:cNvSpPr>
            <a:spLocks noGrp="1" noChangeArrowheads="1"/>
          </p:cNvSpPr>
          <p:nvPr>
            <p:ph type="title"/>
          </p:nvPr>
        </p:nvSpPr>
        <p:spPr>
          <a:xfrm>
            <a:off x="152404" y="-85061"/>
            <a:ext cx="8534400" cy="1447800"/>
          </a:xfrm>
        </p:spPr>
        <p:txBody>
          <a:bodyPr>
            <a:normAutofit/>
          </a:bodyPr>
          <a:lstStyle/>
          <a:p>
            <a:pPr eaLnBrk="1" hangingPunct="1">
              <a:defRPr/>
            </a:pPr>
            <a:r>
              <a:rPr lang="en-US" sz="7200" b="0" dirty="0" smtClean="0">
                <a:solidFill>
                  <a:srgbClr val="FFFF00"/>
                </a:solidFill>
                <a:effectLst/>
              </a:rPr>
              <a:t>Safe-</a:t>
            </a:r>
            <a:r>
              <a:rPr lang="en-US" sz="7200" b="0" dirty="0" err="1" smtClean="0">
                <a:solidFill>
                  <a:srgbClr val="FFFF00"/>
                </a:solidFill>
                <a:effectLst/>
              </a:rPr>
              <a:t>SeqS</a:t>
            </a:r>
            <a:endParaRPr lang="en-US" sz="4000" b="0" dirty="0" smtClean="0">
              <a:solidFill>
                <a:srgbClr val="FFFF00"/>
              </a:solidFill>
              <a:effectLst/>
            </a:endParaRPr>
          </a:p>
        </p:txBody>
      </p:sp>
      <p:sp>
        <p:nvSpPr>
          <p:cNvPr id="11" name="Rectangle 10"/>
          <p:cNvSpPr/>
          <p:nvPr/>
        </p:nvSpPr>
        <p:spPr>
          <a:xfrm>
            <a:off x="919720" y="3847225"/>
            <a:ext cx="3886200" cy="1815882"/>
          </a:xfrm>
          <a:prstGeom prst="rect">
            <a:avLst/>
          </a:prstGeom>
          <a:solidFill>
            <a:srgbClr val="00B0F0"/>
          </a:solidFill>
        </p:spPr>
        <p:txBody>
          <a:bodyPr wrap="square">
            <a:spAutoFit/>
          </a:bodyPr>
          <a:lstStyle/>
          <a:p>
            <a:pPr algn="ctr" eaLnBrk="0" hangingPunct="0"/>
            <a:r>
              <a:rPr lang="en-US" sz="2800" b="1" dirty="0" smtClean="0">
                <a:solidFill>
                  <a:srgbClr val="000000"/>
                </a:solidFill>
                <a:latin typeface="Tahoma" pitchFamily="34" charset="0"/>
              </a:rPr>
              <a:t>Method for detection and quantification of rare mutations</a:t>
            </a:r>
          </a:p>
        </p:txBody>
      </p:sp>
      <p:sp>
        <p:nvSpPr>
          <p:cNvPr id="12" name="Rectangle 2"/>
          <p:cNvSpPr>
            <a:spLocks noGrp="1" noChangeArrowheads="1"/>
          </p:cNvSpPr>
          <p:nvPr>
            <p:ph idx="1"/>
          </p:nvPr>
        </p:nvSpPr>
        <p:spPr>
          <a:xfrm>
            <a:off x="588926" y="1211226"/>
            <a:ext cx="3352800" cy="2057400"/>
          </a:xfrm>
        </p:spPr>
        <p:txBody>
          <a:bodyPr/>
          <a:lstStyle/>
          <a:p>
            <a:pPr eaLnBrk="1" hangingPunct="1">
              <a:buFont typeface="Wingdings" pitchFamily="2" charset="2"/>
              <a:buNone/>
            </a:pPr>
            <a:r>
              <a:rPr lang="en-US" sz="4000" b="1" u="sng" dirty="0" smtClean="0">
                <a:effectLst/>
              </a:rPr>
              <a:t>Safe</a:t>
            </a:r>
          </a:p>
          <a:p>
            <a:pPr eaLnBrk="1" hangingPunct="1">
              <a:buFont typeface="Wingdings" pitchFamily="2" charset="2"/>
              <a:buNone/>
            </a:pPr>
            <a:r>
              <a:rPr lang="en-US" sz="4000" b="1" u="sng" dirty="0" smtClean="0">
                <a:effectLst/>
              </a:rPr>
              <a:t>Seq</a:t>
            </a:r>
            <a:r>
              <a:rPr lang="en-US" sz="4000" dirty="0" smtClean="0">
                <a:effectLst/>
              </a:rPr>
              <a:t>uencing</a:t>
            </a:r>
          </a:p>
          <a:p>
            <a:pPr eaLnBrk="1" hangingPunct="1">
              <a:buFont typeface="Wingdings" pitchFamily="2" charset="2"/>
              <a:buNone/>
            </a:pPr>
            <a:r>
              <a:rPr lang="en-US" sz="4000" b="1" u="sng" dirty="0" smtClean="0">
                <a:effectLst/>
              </a:rPr>
              <a:t>S</a:t>
            </a:r>
            <a:r>
              <a:rPr lang="en-US" sz="4000" dirty="0" smtClean="0">
                <a:effectLst/>
              </a:rPr>
              <a:t>ystem</a:t>
            </a:r>
            <a:endParaRPr lang="en-US" sz="4800" dirty="0" smtClean="0">
              <a:effectLst/>
            </a:endParaRPr>
          </a:p>
        </p:txBody>
      </p:sp>
      <p:sp>
        <p:nvSpPr>
          <p:cNvPr id="2" name="Rectangle 1"/>
          <p:cNvSpPr/>
          <p:nvPr/>
        </p:nvSpPr>
        <p:spPr>
          <a:xfrm>
            <a:off x="3810007" y="6248400"/>
            <a:ext cx="4508829" cy="369332"/>
          </a:xfrm>
          <a:prstGeom prst="rect">
            <a:avLst/>
          </a:prstGeom>
        </p:spPr>
        <p:txBody>
          <a:bodyPr wrap="none">
            <a:spAutoFit/>
          </a:bodyPr>
          <a:lstStyle/>
          <a:p>
            <a:pPr algn="ctr" eaLnBrk="0" hangingPunct="0"/>
            <a:r>
              <a:rPr lang="da-DK" b="1" dirty="0">
                <a:solidFill>
                  <a:srgbClr val="FFFFFF"/>
                </a:solidFill>
                <a:latin typeface="Arial" charset="0"/>
              </a:rPr>
              <a:t>Kinde I et al. PNAS 108:9530-9535, 2011</a:t>
            </a:r>
            <a:endParaRPr lang="en-US" b="1" dirty="0">
              <a:solidFill>
                <a:srgbClr val="FFFFFF"/>
              </a:solidFill>
              <a:latin typeface="Arial" charset="0"/>
            </a:endParaRPr>
          </a:p>
        </p:txBody>
      </p:sp>
    </p:spTree>
    <p:extLst>
      <p:ext uri="{BB962C8B-B14F-4D97-AF65-F5344CB8AC3E}">
        <p14:creationId xmlns:p14="http://schemas.microsoft.com/office/powerpoint/2010/main" val="2824723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838200"/>
            <a:ext cx="9144000" cy="11430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Cancer Site of Origin?</a:t>
            </a:r>
            <a:endParaRPr kumimoji="0" lang="en-US" altLang="en-US" sz="4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75" name="Text Box 5"/>
          <p:cNvSpPr txBox="1">
            <a:spLocks noChangeArrowheads="1"/>
          </p:cNvSpPr>
          <p:nvPr/>
        </p:nvSpPr>
        <p:spPr bwMode="auto">
          <a:xfrm>
            <a:off x="533400" y="2590800"/>
            <a:ext cx="8458200" cy="2508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4813" indent="-404813" algn="l" eaLnBrk="0" hangingPunct="0">
              <a:spcBef>
                <a:spcPct val="20000"/>
              </a:spcBef>
              <a:buChar char="•"/>
              <a:defRPr sz="3200">
                <a:solidFill>
                  <a:schemeClr val="tx1"/>
                </a:solidFill>
                <a:latin typeface="Times New Roman" panose="02020603050405020304" pitchFamily="18" charset="0"/>
              </a:defRPr>
            </a:lvl1pPr>
            <a:lvl2pPr marL="519113"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04813" marR="0" lvl="0" indent="-404813" algn="l" defTabSz="914400" rtl="0" eaLnBrk="1" fontAlgn="base" latinLnBrk="0" hangingPunct="1">
              <a:lnSpc>
                <a:spcPct val="100000"/>
              </a:lnSpc>
              <a:spcBef>
                <a:spcPts val="600"/>
              </a:spcBef>
              <a:spcAft>
                <a:spcPct val="0"/>
              </a:spcAft>
              <a:buClrTx/>
              <a:buSzTx/>
              <a:buFontTx/>
              <a:buChar char="•"/>
              <a:tabLst/>
              <a:defRPr/>
            </a:pPr>
            <a:r>
              <a:rPr kumimoji="0" lang="en-US" altLang="en-US" sz="38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mn-cs"/>
              </a:rPr>
              <a:t>Machine learning – 626 patients with positive test</a:t>
            </a:r>
          </a:p>
          <a:p>
            <a:pPr marL="404813" marR="0" lvl="0" indent="-404813" algn="l" defTabSz="914400" rtl="0" eaLnBrk="1" fontAlgn="base" latinLnBrk="0" hangingPunct="1">
              <a:lnSpc>
                <a:spcPct val="100000"/>
              </a:lnSpc>
              <a:spcBef>
                <a:spcPts val="600"/>
              </a:spcBef>
              <a:spcAft>
                <a:spcPct val="0"/>
              </a:spcAft>
              <a:buClrTx/>
              <a:buSzTx/>
              <a:buFontTx/>
              <a:buChar char="•"/>
              <a:tabLst/>
              <a:defRPr/>
            </a:pPr>
            <a:r>
              <a:rPr kumimoji="0" lang="en-US" altLang="en-US" sz="38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Uses </a:t>
            </a:r>
            <a:r>
              <a:rPr kumimoji="0" lang="en-US" altLang="en-US" sz="3800" b="0" i="0" u="none" strike="noStrike" kern="1200" cap="none" spc="0" normalizeH="0" baseline="0" noProof="0" dirty="0" err="1" smtClean="0">
                <a:ln>
                  <a:noFill/>
                </a:ln>
                <a:solidFill>
                  <a:srgbClr val="FFFF00"/>
                </a:solidFill>
                <a:effectLst/>
                <a:uLnTx/>
                <a:uFillTx/>
                <a:latin typeface="Arial" panose="020B0604020202020204" pitchFamily="34" charset="0"/>
                <a:ea typeface="+mn-ea"/>
                <a:cs typeface="Arial" panose="020B0604020202020204" pitchFamily="34" charset="0"/>
              </a:rPr>
              <a:t>ctDNA</a:t>
            </a:r>
            <a:r>
              <a:rPr kumimoji="0" lang="en-US" altLang="en-US" sz="38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 protein biomarker, gender</a:t>
            </a:r>
          </a:p>
        </p:txBody>
      </p:sp>
    </p:spTree>
    <p:extLst>
      <p:ext uri="{BB962C8B-B14F-4D97-AF65-F5344CB8AC3E}">
        <p14:creationId xmlns:p14="http://schemas.microsoft.com/office/powerpoint/2010/main" val="257693350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ChangeArrowheads="1"/>
          </p:cNvSpPr>
          <p:nvPr/>
        </p:nvSpPr>
        <p:spPr bwMode="auto">
          <a:xfrm>
            <a:off x="0" y="152400"/>
            <a:ext cx="9144000" cy="9144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4400" dirty="0" smtClean="0">
                <a:solidFill>
                  <a:srgbClr val="FFFFFF"/>
                </a:solidFill>
                <a:latin typeface="Arial" charset="0"/>
              </a:rPr>
              <a:t>ctDNA in Stage II CRC</a:t>
            </a:r>
            <a:endParaRPr lang="en-US" altLang="en-US" sz="4400" dirty="0" smtClean="0">
              <a:solidFill>
                <a:srgbClr val="FFFFFF"/>
              </a:solidFill>
              <a:latin typeface="Arial" charset="0"/>
              <a:cs typeface="Arial" charset="0"/>
            </a:endParaRPr>
          </a:p>
        </p:txBody>
      </p:sp>
      <p:sp>
        <p:nvSpPr>
          <p:cNvPr id="2051" name="Text Box 5"/>
          <p:cNvSpPr txBox="1">
            <a:spLocks noChangeArrowheads="1"/>
          </p:cNvSpPr>
          <p:nvPr/>
        </p:nvSpPr>
        <p:spPr bwMode="auto">
          <a:xfrm>
            <a:off x="342904" y="1227141"/>
            <a:ext cx="84582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98463" indent="-398463" algn="l" eaLnBrk="0" hangingPunct="0">
              <a:spcBef>
                <a:spcPct val="20000"/>
              </a:spcBef>
              <a:buChar char="•"/>
              <a:defRPr sz="3200">
                <a:solidFill>
                  <a:schemeClr val="tx1"/>
                </a:solidFill>
                <a:latin typeface="Times New Roman" pitchFamily="18" charset="0"/>
              </a:defRPr>
            </a:lvl1pPr>
            <a:lvl2pPr marL="512763"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indent="0" eaLnBrk="1" hangingPunct="1">
              <a:spcBef>
                <a:spcPts val="0"/>
              </a:spcBef>
              <a:spcAft>
                <a:spcPts val="0"/>
              </a:spcAft>
              <a:buFontTx/>
              <a:buNone/>
              <a:defRPr/>
            </a:pPr>
            <a:r>
              <a:rPr lang="en-US" altLang="en-US" dirty="0" smtClean="0">
                <a:solidFill>
                  <a:srgbClr val="FFFF00"/>
                </a:solidFill>
                <a:latin typeface="Arial" charset="0"/>
              </a:rPr>
              <a:t>N=250, post-op and serial plasma</a:t>
            </a:r>
          </a:p>
          <a:p>
            <a:pPr marL="0" indent="0" eaLnBrk="1" hangingPunct="1">
              <a:spcBef>
                <a:spcPts val="0"/>
              </a:spcBef>
              <a:spcAft>
                <a:spcPts val="0"/>
              </a:spcAft>
              <a:buFontTx/>
              <a:buNone/>
              <a:defRPr/>
            </a:pPr>
            <a:r>
              <a:rPr lang="en-US" altLang="en-US" dirty="0" smtClean="0">
                <a:solidFill>
                  <a:srgbClr val="FFFF00"/>
                </a:solidFill>
                <a:latin typeface="Arial" charset="0"/>
              </a:rPr>
              <a:t> 23% adj chemo Rx at clinician direction</a:t>
            </a:r>
          </a:p>
          <a:p>
            <a:pPr marL="0" indent="0" eaLnBrk="1" hangingPunct="1">
              <a:spcBef>
                <a:spcPts val="0"/>
              </a:spcBef>
              <a:spcAft>
                <a:spcPts val="0"/>
              </a:spcAft>
              <a:buFontTx/>
              <a:buNone/>
              <a:defRPr/>
            </a:pPr>
            <a:endParaRPr lang="en-US" altLang="en-US" sz="1400" dirty="0" smtClean="0">
              <a:solidFill>
                <a:srgbClr val="FFFF00"/>
              </a:solidFill>
              <a:latin typeface="Arial" charset="0"/>
            </a:endParaRPr>
          </a:p>
          <a:p>
            <a:pPr marL="461963" indent="-231775" eaLnBrk="1" hangingPunct="1">
              <a:spcBef>
                <a:spcPts val="0"/>
              </a:spcBef>
              <a:spcAft>
                <a:spcPts val="600"/>
              </a:spcAft>
              <a:defRPr/>
            </a:pPr>
            <a:r>
              <a:rPr lang="en-US" altLang="en-US" dirty="0" smtClean="0">
                <a:solidFill>
                  <a:srgbClr val="FFFF00"/>
                </a:solidFill>
                <a:latin typeface="Arial" charset="0"/>
              </a:rPr>
              <a:t>Targeted 15 genes using safe-</a:t>
            </a:r>
            <a:r>
              <a:rPr lang="en-US" altLang="en-US" dirty="0" err="1" smtClean="0">
                <a:solidFill>
                  <a:srgbClr val="FFFF00"/>
                </a:solidFill>
                <a:latin typeface="Arial" charset="0"/>
              </a:rPr>
              <a:t>SeqS</a:t>
            </a:r>
            <a:endParaRPr lang="en-US" altLang="en-US" dirty="0" smtClean="0">
              <a:solidFill>
                <a:srgbClr val="FFFF00"/>
              </a:solidFill>
              <a:latin typeface="Arial" charset="0"/>
            </a:endParaRPr>
          </a:p>
          <a:p>
            <a:pPr marL="461963" indent="-231775" eaLnBrk="1" hangingPunct="1">
              <a:spcBef>
                <a:spcPts val="0"/>
              </a:spcBef>
              <a:spcAft>
                <a:spcPts val="600"/>
              </a:spcAft>
              <a:defRPr/>
            </a:pPr>
            <a:r>
              <a:rPr lang="en-US" altLang="en-US" dirty="0" smtClean="0">
                <a:solidFill>
                  <a:srgbClr val="FFFF00"/>
                </a:solidFill>
                <a:latin typeface="Arial" charset="0"/>
              </a:rPr>
              <a:t>20/231 +ctDNA post op  </a:t>
            </a:r>
            <a:r>
              <a:rPr lang="en-US" altLang="en-US" sz="2400" dirty="0" smtClean="0">
                <a:solidFill>
                  <a:srgbClr val="FFFF00"/>
                </a:solidFill>
                <a:latin typeface="Arial" charset="0"/>
              </a:rPr>
              <a:t>(9 p53, 8 APC, 3 KRAS)</a:t>
            </a:r>
            <a:endParaRPr lang="en-US" altLang="en-US" dirty="0" smtClean="0">
              <a:solidFill>
                <a:srgbClr val="FFFF00"/>
              </a:solidFill>
              <a:latin typeface="Arial" charset="0"/>
            </a:endParaRPr>
          </a:p>
          <a:p>
            <a:pPr marL="461963" indent="-231775" eaLnBrk="1" hangingPunct="1">
              <a:spcBef>
                <a:spcPts val="0"/>
              </a:spcBef>
              <a:spcAft>
                <a:spcPts val="600"/>
              </a:spcAft>
              <a:defRPr/>
            </a:pPr>
            <a:r>
              <a:rPr lang="en-US" altLang="en-US" dirty="0" smtClean="0">
                <a:solidFill>
                  <a:srgbClr val="FFFF00"/>
                </a:solidFill>
                <a:latin typeface="Arial" charset="0"/>
              </a:rPr>
              <a:t>Median f/u 27 mo</a:t>
            </a:r>
          </a:p>
          <a:p>
            <a:pPr marL="461963" indent="-231775" eaLnBrk="1" hangingPunct="1">
              <a:spcBef>
                <a:spcPts val="0"/>
              </a:spcBef>
              <a:spcAft>
                <a:spcPts val="600"/>
              </a:spcAft>
              <a:defRPr/>
            </a:pPr>
            <a:r>
              <a:rPr lang="en-US" altLang="en-US" dirty="0" smtClean="0">
                <a:solidFill>
                  <a:srgbClr val="FFFF00"/>
                </a:solidFill>
                <a:latin typeface="Arial" charset="0"/>
              </a:rPr>
              <a:t>34 (14.8%) radiologic recurrence</a:t>
            </a:r>
          </a:p>
          <a:p>
            <a:pPr marL="461963" indent="568325" eaLnBrk="1" hangingPunct="1">
              <a:spcBef>
                <a:spcPts val="0"/>
              </a:spcBef>
              <a:buFontTx/>
              <a:buNone/>
              <a:defRPr/>
            </a:pPr>
            <a:r>
              <a:rPr lang="en-US" altLang="en-US" dirty="0" smtClean="0">
                <a:solidFill>
                  <a:srgbClr val="FFFF00"/>
                </a:solidFill>
                <a:latin typeface="Arial" charset="0"/>
              </a:rPr>
              <a:t>	27/178 (15%) no chemo Rx</a:t>
            </a:r>
          </a:p>
          <a:p>
            <a:pPr marL="461963" indent="568325" eaLnBrk="1" hangingPunct="1">
              <a:spcBef>
                <a:spcPts val="0"/>
              </a:spcBef>
              <a:buFontTx/>
              <a:buNone/>
              <a:defRPr/>
            </a:pPr>
            <a:r>
              <a:rPr lang="en-US" altLang="en-US" dirty="0" smtClean="0">
                <a:solidFill>
                  <a:srgbClr val="FFFF00"/>
                </a:solidFill>
                <a:latin typeface="Arial" charset="0"/>
              </a:rPr>
              <a:t>	  7/52   (13%) with chemo Rx</a:t>
            </a:r>
          </a:p>
        </p:txBody>
      </p:sp>
      <p:sp>
        <p:nvSpPr>
          <p:cNvPr id="2052" name="Text Box 6"/>
          <p:cNvSpPr txBox="1">
            <a:spLocks noChangeArrowheads="1"/>
          </p:cNvSpPr>
          <p:nvPr/>
        </p:nvSpPr>
        <p:spPr bwMode="auto">
          <a:xfrm>
            <a:off x="5257800" y="6273800"/>
            <a:ext cx="373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l">
              <a:spcBef>
                <a:spcPct val="50000"/>
              </a:spcBef>
            </a:pPr>
            <a:r>
              <a:rPr lang="en-US" altLang="en-US" sz="2000" smtClean="0">
                <a:solidFill>
                  <a:srgbClr val="FFFFFF"/>
                </a:solidFill>
                <a:latin typeface="Arial" charset="0"/>
              </a:rPr>
              <a:t>Tie, Science Trans Med 2016</a:t>
            </a:r>
          </a:p>
        </p:txBody>
      </p:sp>
    </p:spTree>
    <p:extLst>
      <p:ext uri="{BB962C8B-B14F-4D97-AF65-F5344CB8AC3E}">
        <p14:creationId xmlns:p14="http://schemas.microsoft.com/office/powerpoint/2010/main" val="363453283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9FB4B8-2B87-4335-A03B-9DB7D80CE433}"/>
              </a:ext>
            </a:extLst>
          </p:cNvPr>
          <p:cNvSpPr>
            <a:spLocks noGrp="1"/>
          </p:cNvSpPr>
          <p:nvPr>
            <p:ph type="title"/>
          </p:nvPr>
        </p:nvSpPr>
        <p:spPr/>
        <p:txBody>
          <a:bodyPr>
            <a:normAutofit/>
          </a:bodyPr>
          <a:lstStyle/>
          <a:p>
            <a:pPr algn="ctr"/>
            <a:r>
              <a:rPr lang="en-US" dirty="0" err="1" smtClean="0">
                <a:solidFill>
                  <a:schemeClr val="bg1"/>
                </a:solidFill>
                <a:cs typeface="Arial" panose="020B0604020202020204" pitchFamily="34" charset="0"/>
              </a:rPr>
              <a:t>ctDNA</a:t>
            </a:r>
            <a:r>
              <a:rPr lang="en-US" dirty="0" smtClean="0">
                <a:solidFill>
                  <a:schemeClr val="bg1"/>
                </a:solidFill>
                <a:cs typeface="Arial" panose="020B0604020202020204" pitchFamily="34" charset="0"/>
              </a:rPr>
              <a:t> and 8 protein markers</a:t>
            </a:r>
            <a:endParaRPr lang="en-US" dirty="0">
              <a:solidFill>
                <a:schemeClr val="bg1"/>
              </a:solidFill>
              <a:cs typeface="Arial" panose="020B0604020202020204" pitchFamily="34" charset="0"/>
            </a:endParaRPr>
          </a:p>
        </p:txBody>
      </p:sp>
      <p:pic>
        <p:nvPicPr>
          <p:cNvPr id="4" name="Content Placeholder 3">
            <a:extLst>
              <a:ext uri="{FF2B5EF4-FFF2-40B4-BE49-F238E27FC236}">
                <a16:creationId xmlns:a16="http://schemas.microsoft.com/office/drawing/2014/main" xmlns="" id="{F6854681-1727-4A39-B3EC-4E9627EC3601}"/>
              </a:ext>
            </a:extLst>
          </p:cNvPr>
          <p:cNvPicPr>
            <a:picLocks noGrp="1" noChangeAspect="1"/>
          </p:cNvPicPr>
          <p:nvPr>
            <p:ph idx="1"/>
          </p:nvPr>
        </p:nvPicPr>
        <p:blipFill>
          <a:blip r:embed="rId3"/>
          <a:stretch>
            <a:fillRect/>
          </a:stretch>
        </p:blipFill>
        <p:spPr>
          <a:xfrm>
            <a:off x="473423" y="1581387"/>
            <a:ext cx="5181600" cy="5201183"/>
          </a:xfrm>
          <a:prstGeom prst="rect">
            <a:avLst/>
          </a:prstGeom>
        </p:spPr>
      </p:pic>
      <p:sp>
        <p:nvSpPr>
          <p:cNvPr id="5" name="TextBox 4"/>
          <p:cNvSpPr txBox="1"/>
          <p:nvPr/>
        </p:nvSpPr>
        <p:spPr>
          <a:xfrm>
            <a:off x="4296842" y="5930469"/>
            <a:ext cx="995785" cy="646331"/>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orbel"/>
                <a:ea typeface="+mn-ea"/>
                <a:cs typeface="+mn-cs"/>
              </a:rPr>
              <a:t>Cancers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smtClean="0">
                <a:ln>
                  <a:noFill/>
                </a:ln>
                <a:solidFill>
                  <a:prstClr val="black"/>
                </a:solidFill>
                <a:effectLst/>
                <a:uLnTx/>
                <a:uFillTx/>
                <a:latin typeface="Corbel"/>
                <a:ea typeface="+mn-ea"/>
                <a:cs typeface="+mn-cs"/>
              </a:rPr>
              <a:t>Normals</a:t>
            </a:r>
            <a:endParaRPr kumimoji="0" lang="en-US" sz="1800" b="0" i="0" u="none" strike="noStrike" kern="1200" cap="none" spc="0" normalizeH="0" baseline="0" noProof="0" dirty="0">
              <a:ln>
                <a:noFill/>
              </a:ln>
              <a:solidFill>
                <a:prstClr val="black"/>
              </a:solidFill>
              <a:effectLst/>
              <a:uLnTx/>
              <a:uFillTx/>
              <a:latin typeface="Corbel"/>
              <a:ea typeface="+mn-ea"/>
              <a:cs typeface="+mn-cs"/>
            </a:endParaRPr>
          </a:p>
        </p:txBody>
      </p:sp>
      <p:sp>
        <p:nvSpPr>
          <p:cNvPr id="6" name="Rectangle 5"/>
          <p:cNvSpPr/>
          <p:nvPr/>
        </p:nvSpPr>
        <p:spPr>
          <a:xfrm>
            <a:off x="3942431" y="5948835"/>
            <a:ext cx="304800" cy="304800"/>
          </a:xfrm>
          <a:prstGeom prst="rect">
            <a:avLst/>
          </a:prstGeom>
          <a:solidFill>
            <a:srgbClr val="F87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Rectangle 6"/>
          <p:cNvSpPr/>
          <p:nvPr/>
        </p:nvSpPr>
        <p:spPr>
          <a:xfrm>
            <a:off x="3942431" y="6253635"/>
            <a:ext cx="304800" cy="304800"/>
          </a:xfrm>
          <a:prstGeom prst="rect">
            <a:avLst/>
          </a:prstGeom>
          <a:solidFill>
            <a:srgbClr val="00BF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8" name="Rectangle 7"/>
          <p:cNvSpPr/>
          <p:nvPr/>
        </p:nvSpPr>
        <p:spPr>
          <a:xfrm>
            <a:off x="3829911" y="5639570"/>
            <a:ext cx="2037489" cy="1143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3" name="TextBox 2"/>
          <p:cNvSpPr txBox="1"/>
          <p:nvPr/>
        </p:nvSpPr>
        <p:spPr>
          <a:xfrm rot="16200000">
            <a:off x="-93076" y="1888122"/>
            <a:ext cx="761999" cy="338554"/>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smtClean="0">
                <a:ln>
                  <a:noFill/>
                </a:ln>
                <a:solidFill>
                  <a:prstClr val="black"/>
                </a:solidFill>
                <a:effectLst/>
                <a:uLnTx/>
                <a:uFillTx/>
                <a:latin typeface="Corbel"/>
                <a:ea typeface="+mn-ea"/>
                <a:cs typeface="+mn-cs"/>
              </a:rPr>
              <a:t>ctDNA</a:t>
            </a: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p:txBody>
      </p:sp>
      <p:sp>
        <p:nvSpPr>
          <p:cNvPr id="15" name="TextBox 14"/>
          <p:cNvSpPr txBox="1"/>
          <p:nvPr/>
        </p:nvSpPr>
        <p:spPr>
          <a:xfrm>
            <a:off x="5867400" y="2895600"/>
            <a:ext cx="3048000" cy="1624547"/>
          </a:xfrm>
          <a:prstGeom prst="rect">
            <a:avLst/>
          </a:prstGeom>
          <a:noFill/>
          <a:ln>
            <a:solidFill>
              <a:sysClr val="windowText" lastClr="000000"/>
            </a:solidFill>
          </a:ln>
        </p:spPr>
        <p:txBody>
          <a:bodyPr wrap="square" rtlCol="0">
            <a:spAutoFit/>
          </a:bodyPr>
          <a:lstStyle/>
          <a:p>
            <a:pPr marL="0" marR="0" lvl="0" indent="0" algn="ctr" defTabSz="812810" eaLnBrk="0" fontAlgn="auto" latinLnBrk="0" hangingPunct="0">
              <a:lnSpc>
                <a:spcPct val="100000"/>
              </a:lnSpc>
              <a:spcBef>
                <a:spcPts val="0"/>
              </a:spcBef>
              <a:spcAft>
                <a:spcPts val="0"/>
              </a:spcAft>
              <a:buClrTx/>
              <a:buSzTx/>
              <a:buFontTx/>
              <a:buNone/>
              <a:tabLst/>
              <a:defRPr/>
            </a:pPr>
            <a:r>
              <a:rPr lang="en-US" sz="2489" b="1" kern="0" dirty="0" smtClean="0"/>
              <a:t>Waterfall plot of each individual’s performance by test</a:t>
            </a:r>
          </a:p>
        </p:txBody>
      </p:sp>
    </p:spTree>
    <p:extLst>
      <p:ext uri="{BB962C8B-B14F-4D97-AF65-F5344CB8AC3E}">
        <p14:creationId xmlns:p14="http://schemas.microsoft.com/office/powerpoint/2010/main" val="42593129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3106103" y="1735769"/>
            <a:ext cx="2936161" cy="4893634"/>
          </a:xfrm>
          <a:prstGeom prst="rect">
            <a:avLst/>
          </a:prstGeom>
          <a:noFill/>
          <a:ln w="9525">
            <a:noFill/>
            <a:round/>
            <a:headEnd/>
            <a:tailEnd/>
          </a:ln>
          <a:effectLst/>
        </p:spPr>
      </p:pic>
      <p:sp>
        <p:nvSpPr>
          <p:cNvPr id="3076" name="Text Box 4"/>
          <p:cNvSpPr txBox="1">
            <a:spLocks noChangeArrowheads="1"/>
          </p:cNvSpPr>
          <p:nvPr/>
        </p:nvSpPr>
        <p:spPr bwMode="auto">
          <a:xfrm>
            <a:off x="5225759" y="6606113"/>
            <a:ext cx="3918241" cy="231864"/>
          </a:xfrm>
          <a:prstGeom prst="rect">
            <a:avLst/>
          </a:prstGeom>
          <a:noFill/>
          <a:ln w="9525">
            <a:noFill/>
            <a:round/>
            <a:headEnd/>
            <a:tailEnd/>
          </a:ln>
          <a:effectLst/>
        </p:spPr>
        <p:txBody>
          <a:bodyPr lIns="0" tIns="0" rIns="0" bIns="0"/>
          <a:lstStyle/>
          <a:p>
            <a:pPr algn="ctr" eaLnBrk="0" hangingPunct="0">
              <a:tabLst>
                <a:tab pos="656650" algn="l"/>
                <a:tab pos="1313299" algn="l"/>
                <a:tab pos="1969949" algn="l"/>
                <a:tab pos="2626599" algn="l"/>
                <a:tab pos="3283248" algn="l"/>
              </a:tabLst>
            </a:pPr>
            <a:r>
              <a:rPr lang="en-GB" sz="1100" b="1" dirty="0">
                <a:solidFill>
                  <a:srgbClr val="FFFFFF"/>
                </a:solidFill>
                <a:latin typeface="Arial" charset="0"/>
                <a:ea typeface="msgothic" charset="0"/>
                <a:cs typeface="msgothic" charset="0"/>
              </a:rPr>
              <a:t>Kinde I et al. PNAS 2011;108:9530-9535</a:t>
            </a:r>
          </a:p>
        </p:txBody>
      </p:sp>
      <p:sp>
        <p:nvSpPr>
          <p:cNvPr id="8" name="TextBox 7"/>
          <p:cNvSpPr txBox="1"/>
          <p:nvPr/>
        </p:nvSpPr>
        <p:spPr>
          <a:xfrm>
            <a:off x="4092528" y="4857392"/>
            <a:ext cx="381000" cy="461665"/>
          </a:xfrm>
          <a:prstGeom prst="rect">
            <a:avLst/>
          </a:prstGeom>
          <a:noFill/>
        </p:spPr>
        <p:txBody>
          <a:bodyPr wrap="square" rtlCol="0">
            <a:spAutoFit/>
          </a:bodyPr>
          <a:lstStyle/>
          <a:p>
            <a:pPr algn="ctr" eaLnBrk="0" hangingPunct="0"/>
            <a:r>
              <a:rPr lang="en-US" sz="2400" b="1" dirty="0" smtClean="0">
                <a:solidFill>
                  <a:srgbClr val="0070C0"/>
                </a:solidFill>
                <a:latin typeface="Arial" charset="0"/>
              </a:rPr>
              <a:t>*</a:t>
            </a:r>
            <a:endParaRPr lang="en-US" sz="2400" b="1" dirty="0">
              <a:solidFill>
                <a:srgbClr val="0070C0"/>
              </a:solidFill>
              <a:latin typeface="Arial" charset="0"/>
            </a:endParaRPr>
          </a:p>
        </p:txBody>
      </p:sp>
      <p:sp>
        <p:nvSpPr>
          <p:cNvPr id="10" name="TextBox 9"/>
          <p:cNvSpPr txBox="1"/>
          <p:nvPr/>
        </p:nvSpPr>
        <p:spPr>
          <a:xfrm>
            <a:off x="3342529" y="3527300"/>
            <a:ext cx="381000" cy="461665"/>
          </a:xfrm>
          <a:prstGeom prst="rect">
            <a:avLst/>
          </a:prstGeom>
          <a:noFill/>
        </p:spPr>
        <p:txBody>
          <a:bodyPr wrap="square" rtlCol="0">
            <a:spAutoFit/>
          </a:bodyPr>
          <a:lstStyle/>
          <a:p>
            <a:pPr algn="ctr" eaLnBrk="0" hangingPunct="0"/>
            <a:r>
              <a:rPr lang="en-US" sz="2400" b="1" dirty="0" smtClean="0">
                <a:solidFill>
                  <a:srgbClr val="0070C0"/>
                </a:solidFill>
                <a:latin typeface="Arial" charset="0"/>
              </a:rPr>
              <a:t>*</a:t>
            </a:r>
            <a:endParaRPr lang="en-US" sz="2400" b="1" dirty="0">
              <a:solidFill>
                <a:srgbClr val="0070C0"/>
              </a:solidFill>
              <a:latin typeface="Arial" charset="0"/>
            </a:endParaRPr>
          </a:p>
        </p:txBody>
      </p:sp>
      <p:sp>
        <p:nvSpPr>
          <p:cNvPr id="13" name="Rectangle 12"/>
          <p:cNvSpPr/>
          <p:nvPr/>
        </p:nvSpPr>
        <p:spPr>
          <a:xfrm>
            <a:off x="3352804" y="2438400"/>
            <a:ext cx="381000" cy="1524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b="1">
              <a:solidFill>
                <a:srgbClr val="FFFFFF"/>
              </a:solidFill>
              <a:latin typeface="Arial"/>
            </a:endParaRPr>
          </a:p>
        </p:txBody>
      </p:sp>
      <p:sp>
        <p:nvSpPr>
          <p:cNvPr id="14" name="Rectangle 13"/>
          <p:cNvSpPr/>
          <p:nvPr/>
        </p:nvSpPr>
        <p:spPr>
          <a:xfrm>
            <a:off x="609600" y="2743200"/>
            <a:ext cx="2133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b="1" dirty="0" smtClean="0">
                <a:solidFill>
                  <a:srgbClr val="000000"/>
                </a:solidFill>
                <a:latin typeface="Arial" pitchFamily="34" charset="0"/>
                <a:cs typeface="Arial" pitchFamily="34" charset="0"/>
              </a:rPr>
              <a:t>Sequencing or Replication Error</a:t>
            </a:r>
            <a:endParaRPr lang="en-US" b="1" dirty="0">
              <a:solidFill>
                <a:srgbClr val="000000"/>
              </a:solidFill>
              <a:latin typeface="Arial" pitchFamily="34" charset="0"/>
              <a:cs typeface="Arial" pitchFamily="34" charset="0"/>
            </a:endParaRPr>
          </a:p>
        </p:txBody>
      </p:sp>
      <p:sp>
        <p:nvSpPr>
          <p:cNvPr id="15" name="Title 6"/>
          <p:cNvSpPr>
            <a:spLocks noGrp="1"/>
          </p:cNvSpPr>
          <p:nvPr>
            <p:ph type="title"/>
          </p:nvPr>
        </p:nvSpPr>
        <p:spPr>
          <a:xfrm>
            <a:off x="17304" y="226493"/>
            <a:ext cx="9126695" cy="1066796"/>
          </a:xfrm>
        </p:spPr>
        <p:txBody>
          <a:bodyPr>
            <a:normAutofit fontScale="90000"/>
          </a:bodyPr>
          <a:lstStyle/>
          <a:p>
            <a:pPr algn="ctr"/>
            <a:r>
              <a:rPr lang="en-US" sz="4800" b="0" dirty="0" smtClean="0">
                <a:solidFill>
                  <a:schemeClr val="tx1"/>
                </a:solidFill>
                <a:effectLst/>
                <a:latin typeface="Arial" pitchFamily="34" charset="0"/>
                <a:cs typeface="Arial" pitchFamily="34" charset="0"/>
              </a:rPr>
              <a:t>Amplification to Distinguish Replication Error vs. Mutation</a:t>
            </a:r>
            <a:endParaRPr lang="en-US" sz="4800" b="0" dirty="0">
              <a:solidFill>
                <a:schemeClr val="tx1"/>
              </a:solidFill>
              <a:effectLst/>
              <a:latin typeface="Arial" pitchFamily="34" charset="0"/>
              <a:cs typeface="Arial" pitchFamily="34" charset="0"/>
            </a:endParaRPr>
          </a:p>
        </p:txBody>
      </p:sp>
      <p:sp>
        <p:nvSpPr>
          <p:cNvPr id="11" name="Rectangle 10"/>
          <p:cNvSpPr/>
          <p:nvPr/>
        </p:nvSpPr>
        <p:spPr>
          <a:xfrm>
            <a:off x="5181600" y="1676400"/>
            <a:ext cx="609600" cy="2286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b="1">
              <a:solidFill>
                <a:srgbClr val="FFFFFF"/>
              </a:solidFill>
              <a:latin typeface="Arial"/>
            </a:endParaRPr>
          </a:p>
        </p:txBody>
      </p:sp>
      <p:sp>
        <p:nvSpPr>
          <p:cNvPr id="12" name="Rectangle 11"/>
          <p:cNvSpPr/>
          <p:nvPr/>
        </p:nvSpPr>
        <p:spPr>
          <a:xfrm>
            <a:off x="6096004" y="2743200"/>
            <a:ext cx="1828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b="1" dirty="0" smtClean="0">
                <a:solidFill>
                  <a:srgbClr val="000000"/>
                </a:solidFill>
                <a:latin typeface="Arial" pitchFamily="34" charset="0"/>
                <a:cs typeface="Arial" pitchFamily="34" charset="0"/>
              </a:rPr>
              <a:t>vs. Legitimate</a:t>
            </a:r>
          </a:p>
          <a:p>
            <a:pPr algn="ctr" eaLnBrk="0" hangingPunct="0"/>
            <a:r>
              <a:rPr lang="en-US" b="1" dirty="0" smtClean="0">
                <a:solidFill>
                  <a:srgbClr val="000000"/>
                </a:solidFill>
                <a:latin typeface="Arial" pitchFamily="34" charset="0"/>
                <a:cs typeface="Arial" pitchFamily="34" charset="0"/>
              </a:rPr>
              <a:t>Mutation</a:t>
            </a:r>
            <a:endParaRPr lang="en-US" b="1" dirty="0">
              <a:solidFill>
                <a:srgbClr val="000000"/>
              </a:solidFill>
              <a:latin typeface="Arial" pitchFamily="34" charset="0"/>
              <a:cs typeface="Arial" pitchFamily="34" charset="0"/>
            </a:endParaRPr>
          </a:p>
        </p:txBody>
      </p:sp>
      <p:sp>
        <p:nvSpPr>
          <p:cNvPr id="16" name="Rectangle 15"/>
          <p:cNvSpPr/>
          <p:nvPr/>
        </p:nvSpPr>
        <p:spPr>
          <a:xfrm>
            <a:off x="6324608" y="4419602"/>
            <a:ext cx="23622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r>
              <a:rPr lang="en-US" b="1" dirty="0" smtClean="0">
                <a:solidFill>
                  <a:srgbClr val="000000"/>
                </a:solidFill>
                <a:latin typeface="Arial" pitchFamily="34" charset="0"/>
                <a:cs typeface="Arial" pitchFamily="34" charset="0"/>
              </a:rPr>
              <a:t>This strategy can decrease error rates by 70-fold </a:t>
            </a:r>
            <a:endParaRPr lang="en-US"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78609634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3999" cy="1021326"/>
          </a:xfrm>
        </p:spPr>
        <p:txBody>
          <a:bodyPr>
            <a:normAutofit fontScale="90000"/>
          </a:bodyPr>
          <a:lstStyle/>
          <a:p>
            <a:r>
              <a:rPr lang="en-US" b="1" dirty="0" err="1" smtClean="0">
                <a:latin typeface="Arial" panose="020B0604020202020204" pitchFamily="34" charset="0"/>
                <a:cs typeface="Arial" panose="020B0604020202020204" pitchFamily="34" charset="0"/>
              </a:rPr>
              <a:t>ctDNA</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Resectable</a:t>
            </a:r>
            <a:r>
              <a:rPr lang="en-US" b="1" dirty="0" smtClean="0">
                <a:latin typeface="Arial" panose="020B0604020202020204" pitchFamily="34" charset="0"/>
                <a:cs typeface="Arial" panose="020B0604020202020204" pitchFamily="34" charset="0"/>
              </a:rPr>
              <a:t> vs. Advanced Cancer</a:t>
            </a:r>
            <a:endParaRPr lang="en-US" b="1" dirty="0">
              <a:latin typeface="Arial" panose="020B0604020202020204" pitchFamily="34" charset="0"/>
              <a:cs typeface="Arial" panose="020B0604020202020204" pitchFamily="34"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397005"/>
            <a:ext cx="7986453" cy="432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1888" y="6306332"/>
            <a:ext cx="5439823" cy="338554"/>
          </a:xfrm>
          <a:prstGeom prst="rect">
            <a:avLst/>
          </a:prstGeom>
          <a:noFill/>
        </p:spPr>
        <p:txBody>
          <a:bodyPr wrap="none" rtlCol="0">
            <a:spAutoFit/>
          </a:bodyPr>
          <a:lstStyle/>
          <a:p>
            <a:pPr algn="l" defTabSz="812810" fontAlgn="auto">
              <a:spcBef>
                <a:spcPts val="0"/>
              </a:spcBef>
              <a:spcAft>
                <a:spcPts val="0"/>
              </a:spcAft>
            </a:pPr>
            <a:r>
              <a:rPr lang="en-US" sz="1600" dirty="0" err="1">
                <a:solidFill>
                  <a:prstClr val="black"/>
                </a:solidFill>
                <a:latin typeface="Calibri"/>
              </a:rPr>
              <a:t>Bettegowda</a:t>
            </a:r>
            <a:r>
              <a:rPr lang="en-US" sz="1600" dirty="0">
                <a:solidFill>
                  <a:prstClr val="black"/>
                </a:solidFill>
                <a:latin typeface="Calibri"/>
              </a:rPr>
              <a:t> et al. </a:t>
            </a:r>
            <a:r>
              <a:rPr lang="en-US" sz="1600" i="1" dirty="0" err="1">
                <a:solidFill>
                  <a:prstClr val="black"/>
                </a:solidFill>
                <a:latin typeface="Calibri"/>
              </a:rPr>
              <a:t>Sci</a:t>
            </a:r>
            <a:r>
              <a:rPr lang="en-US" sz="1600" i="1" dirty="0">
                <a:solidFill>
                  <a:prstClr val="black"/>
                </a:solidFill>
                <a:latin typeface="Calibri"/>
              </a:rPr>
              <a:t> </a:t>
            </a:r>
            <a:r>
              <a:rPr lang="en-US" sz="1600" i="1" dirty="0" err="1">
                <a:solidFill>
                  <a:prstClr val="black"/>
                </a:solidFill>
                <a:latin typeface="Calibri"/>
              </a:rPr>
              <a:t>Transl</a:t>
            </a:r>
            <a:r>
              <a:rPr lang="en-US" sz="1600" i="1" dirty="0">
                <a:solidFill>
                  <a:prstClr val="black"/>
                </a:solidFill>
                <a:latin typeface="Calibri"/>
              </a:rPr>
              <a:t> Med</a:t>
            </a:r>
            <a:r>
              <a:rPr lang="en-US" sz="1600" dirty="0">
                <a:solidFill>
                  <a:prstClr val="black"/>
                </a:solidFill>
                <a:latin typeface="Calibri"/>
              </a:rPr>
              <a:t>. 2014 Feb 19;6(224):224ra24. </a:t>
            </a:r>
          </a:p>
        </p:txBody>
      </p:sp>
      <p:sp>
        <p:nvSpPr>
          <p:cNvPr id="3" name="Rectangle 2"/>
          <p:cNvSpPr/>
          <p:nvPr/>
        </p:nvSpPr>
        <p:spPr>
          <a:xfrm>
            <a:off x="1447800" y="1329267"/>
            <a:ext cx="1524000" cy="39962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2810" fontAlgn="auto">
              <a:spcBef>
                <a:spcPts val="0"/>
              </a:spcBef>
              <a:spcAft>
                <a:spcPts val="0"/>
              </a:spcAft>
            </a:pPr>
            <a:endParaRPr lang="en-US" sz="1600">
              <a:solidFill>
                <a:prstClr val="white"/>
              </a:solidFill>
              <a:latin typeface="Calibri"/>
            </a:endParaRPr>
          </a:p>
        </p:txBody>
      </p:sp>
      <p:sp>
        <p:nvSpPr>
          <p:cNvPr id="6" name="TextBox 5"/>
          <p:cNvSpPr txBox="1"/>
          <p:nvPr/>
        </p:nvSpPr>
        <p:spPr>
          <a:xfrm>
            <a:off x="482665" y="5675404"/>
            <a:ext cx="8382000" cy="475387"/>
          </a:xfrm>
          <a:prstGeom prst="rect">
            <a:avLst/>
          </a:prstGeom>
          <a:noFill/>
          <a:ln>
            <a:solidFill>
              <a:schemeClr val="tx1"/>
            </a:solidFill>
          </a:ln>
        </p:spPr>
        <p:txBody>
          <a:bodyPr wrap="square" rtlCol="0">
            <a:spAutoFit/>
          </a:bodyPr>
          <a:lstStyle/>
          <a:p>
            <a:pPr algn="ctr" defTabSz="812810" eaLnBrk="0" hangingPunct="0"/>
            <a:r>
              <a:rPr lang="en-US" sz="2489" b="1" dirty="0" smtClean="0"/>
              <a:t>Colorectal: 73% (stage I-III)</a:t>
            </a:r>
            <a:endParaRPr lang="en-US" sz="2489" b="1" dirty="0"/>
          </a:p>
        </p:txBody>
      </p:sp>
    </p:spTree>
    <p:extLst>
      <p:ext uri="{BB962C8B-B14F-4D97-AF65-F5344CB8AC3E}">
        <p14:creationId xmlns:p14="http://schemas.microsoft.com/office/powerpoint/2010/main" val="25179731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29187"/>
            <a:ext cx="8762999" cy="1016000"/>
          </a:xfrm>
        </p:spPr>
        <p:txBody>
          <a:bodyPr/>
          <a:lstStyle/>
          <a:p>
            <a:r>
              <a:rPr lang="en-US" b="1" dirty="0" smtClean="0">
                <a:latin typeface="Arial" panose="020B0604020202020204" pitchFamily="34" charset="0"/>
                <a:cs typeface="Arial" panose="020B0604020202020204" pitchFamily="34" charset="0"/>
              </a:rPr>
              <a:t>ctDNA in CRC by Cancer Stage</a:t>
            </a:r>
            <a:endParaRPr lang="en-US" b="1" dirty="0">
              <a:latin typeface="Arial" panose="020B0604020202020204" pitchFamily="34" charset="0"/>
              <a:cs typeface="Arial" panose="020B0604020202020204" pitchFamily="34" charset="0"/>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532468"/>
            <a:ext cx="7986453" cy="43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1" y="6127962"/>
            <a:ext cx="5439823" cy="338554"/>
          </a:xfrm>
          <a:prstGeom prst="rect">
            <a:avLst/>
          </a:prstGeom>
          <a:noFill/>
        </p:spPr>
        <p:txBody>
          <a:bodyPr wrap="none" rtlCol="0">
            <a:spAutoFit/>
          </a:bodyPr>
          <a:lstStyle/>
          <a:p>
            <a:pPr algn="l" defTabSz="812810" fontAlgn="auto">
              <a:spcBef>
                <a:spcPts val="0"/>
              </a:spcBef>
              <a:spcAft>
                <a:spcPts val="0"/>
              </a:spcAft>
            </a:pPr>
            <a:r>
              <a:rPr lang="en-US" sz="1600" dirty="0" err="1">
                <a:solidFill>
                  <a:prstClr val="black"/>
                </a:solidFill>
                <a:latin typeface="Calibri"/>
              </a:rPr>
              <a:t>Bettegowda</a:t>
            </a:r>
            <a:r>
              <a:rPr lang="en-US" sz="1600" dirty="0">
                <a:solidFill>
                  <a:prstClr val="black"/>
                </a:solidFill>
                <a:latin typeface="Calibri"/>
              </a:rPr>
              <a:t> et al. </a:t>
            </a:r>
            <a:r>
              <a:rPr lang="en-US" sz="1600" i="1" dirty="0" err="1">
                <a:solidFill>
                  <a:prstClr val="black"/>
                </a:solidFill>
                <a:latin typeface="Calibri"/>
              </a:rPr>
              <a:t>Sci</a:t>
            </a:r>
            <a:r>
              <a:rPr lang="en-US" sz="1600" i="1" dirty="0">
                <a:solidFill>
                  <a:prstClr val="black"/>
                </a:solidFill>
                <a:latin typeface="Calibri"/>
              </a:rPr>
              <a:t> </a:t>
            </a:r>
            <a:r>
              <a:rPr lang="en-US" sz="1600" i="1" dirty="0" err="1">
                <a:solidFill>
                  <a:prstClr val="black"/>
                </a:solidFill>
                <a:latin typeface="Calibri"/>
              </a:rPr>
              <a:t>Transl</a:t>
            </a:r>
            <a:r>
              <a:rPr lang="en-US" sz="1600" i="1" dirty="0">
                <a:solidFill>
                  <a:prstClr val="black"/>
                </a:solidFill>
                <a:latin typeface="Calibri"/>
              </a:rPr>
              <a:t> Med</a:t>
            </a:r>
            <a:r>
              <a:rPr lang="en-US" sz="1600" dirty="0">
                <a:solidFill>
                  <a:prstClr val="black"/>
                </a:solidFill>
                <a:latin typeface="Calibri"/>
              </a:rPr>
              <a:t>. 2014 Feb 19;6(224):224ra24. </a:t>
            </a:r>
          </a:p>
        </p:txBody>
      </p:sp>
    </p:spTree>
    <p:extLst>
      <p:ext uri="{BB962C8B-B14F-4D97-AF65-F5344CB8AC3E}">
        <p14:creationId xmlns:p14="http://schemas.microsoft.com/office/powerpoint/2010/main" val="31124928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152400"/>
            <a:ext cx="9144000" cy="1143000"/>
          </a:xfrm>
          <a:prstGeom prst="rect">
            <a:avLst/>
          </a:prstGeom>
          <a:solidFill>
            <a:srgbClr val="00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err="1" smtClean="0">
                <a:ln>
                  <a:noFill/>
                </a:ln>
                <a:solidFill>
                  <a:srgbClr val="FFFFFF"/>
                </a:solidFill>
                <a:effectLst/>
                <a:uLnTx/>
                <a:uFillTx/>
                <a:latin typeface="Arial" panose="020B0604020202020204" pitchFamily="34" charset="0"/>
                <a:ea typeface="+mn-ea"/>
                <a:cs typeface="+mn-cs"/>
              </a:rPr>
              <a:t>CancerSEEK</a:t>
            </a:r>
            <a:r>
              <a:rPr kumimoji="0" lang="en-US" altLang="en-US" sz="4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 Test</a:t>
            </a:r>
            <a:endParaRPr kumimoji="0" lang="en-US" altLang="en-US" sz="4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123" name="Text Box 5"/>
          <p:cNvSpPr txBox="1">
            <a:spLocks noChangeArrowheads="1"/>
          </p:cNvSpPr>
          <p:nvPr/>
        </p:nvSpPr>
        <p:spPr bwMode="auto">
          <a:xfrm>
            <a:off x="653143" y="1600200"/>
            <a:ext cx="8229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42950" indent="-742950" algn="l" eaLnBrk="0" hangingPunct="0">
              <a:spcBef>
                <a:spcPct val="20000"/>
              </a:spcBef>
              <a:buChar char="•"/>
              <a:defRPr sz="3200">
                <a:solidFill>
                  <a:schemeClr val="tx1"/>
                </a:solidFill>
                <a:latin typeface="Times New Roman" panose="02020603050405020304" pitchFamily="18" charset="0"/>
              </a:defRPr>
            </a:lvl1pPr>
            <a:lvl2pPr marL="519113"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742950" marR="0" lvl="0" indent="-74295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32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Must query sufficient # bases to detect large # of cancers</a:t>
            </a:r>
          </a:p>
          <a:p>
            <a:pPr marL="742950" marR="0" lvl="0" indent="-74295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32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Must limit # bases queried → artifact</a:t>
            </a:r>
          </a:p>
          <a:p>
            <a:pPr marL="742950" marR="0" lvl="0" indent="-742950" algn="l"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3200" b="0" i="0" u="none" strike="noStrike" kern="1200" cap="none" spc="0" normalizeH="0" baseline="0" noProof="0" dirty="0" smtClean="0">
                <a:ln>
                  <a:noFill/>
                </a:ln>
                <a:solidFill>
                  <a:srgbClr val="FFFF00"/>
                </a:solidFill>
                <a:effectLst/>
                <a:uLnTx/>
                <a:uFillTx/>
                <a:latin typeface="Arial" panose="020B0604020202020204" pitchFamily="34" charset="0"/>
                <a:ea typeface="+mn-ea"/>
                <a:cs typeface="Arial" panose="020B0604020202020204" pitchFamily="34" charset="0"/>
              </a:rPr>
              <a:t>Must be cost effective, high throughput</a:t>
            </a:r>
          </a:p>
        </p:txBody>
      </p:sp>
      <p:sp>
        <p:nvSpPr>
          <p:cNvPr id="5124" name="TextBox 1"/>
          <p:cNvSpPr txBox="1">
            <a:spLocks noChangeArrowheads="1"/>
          </p:cNvSpPr>
          <p:nvPr/>
        </p:nvSpPr>
        <p:spPr bwMode="auto">
          <a:xfrm>
            <a:off x="685800" y="4648200"/>
            <a:ext cx="7848600" cy="1077218"/>
          </a:xfrm>
          <a:prstGeom prst="rect">
            <a:avLst/>
          </a:prstGeom>
          <a:solidFill>
            <a:schemeClr val="bg2"/>
          </a:solidFill>
          <a:ln>
            <a:no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r" eaLnBrk="0" fontAlgn="base" hangingPunct="0">
              <a:spcBef>
                <a:spcPct val="0"/>
              </a:spcBef>
              <a:spcAft>
                <a:spcPct val="0"/>
              </a:spcAft>
              <a:defRPr>
                <a:solidFill>
                  <a:schemeClr val="tx1"/>
                </a:solidFill>
                <a:latin typeface="Arial" panose="020B0604020202020204" pitchFamily="34" charset="0"/>
              </a:defRPr>
            </a:lvl6pPr>
            <a:lvl7pPr marL="2971800" indent="-228600" algn="r" eaLnBrk="0" fontAlgn="base" hangingPunct="0">
              <a:spcBef>
                <a:spcPct val="0"/>
              </a:spcBef>
              <a:spcAft>
                <a:spcPct val="0"/>
              </a:spcAft>
              <a:defRPr>
                <a:solidFill>
                  <a:schemeClr val="tx1"/>
                </a:solidFill>
                <a:latin typeface="Arial" panose="020B0604020202020204" pitchFamily="34" charset="0"/>
              </a:defRPr>
            </a:lvl7pPr>
            <a:lvl8pPr marL="3429000" indent="-228600" algn="r" eaLnBrk="0" fontAlgn="base" hangingPunct="0">
              <a:spcBef>
                <a:spcPct val="0"/>
              </a:spcBef>
              <a:spcAft>
                <a:spcPct val="0"/>
              </a:spcAft>
              <a:defRPr>
                <a:solidFill>
                  <a:schemeClr val="tx1"/>
                </a:solidFill>
                <a:latin typeface="Arial" panose="020B0604020202020204" pitchFamily="34" charset="0"/>
              </a:defRPr>
            </a:lvl8pPr>
            <a:lvl9pPr marL="3886200" indent="-228600" algn="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61 Amplicon, </a:t>
            </a:r>
            <a:r>
              <a:rPr kumimoji="0" lang="en-US" altLang="en-US" sz="3200" b="0" i="0" u="none" strike="noStrike" kern="1200" cap="none" spc="0" normalizeH="0" baseline="0" noProof="0" dirty="0" err="1" smtClean="0">
                <a:ln>
                  <a:noFill/>
                </a:ln>
                <a:solidFill>
                  <a:srgbClr val="FFFFFF"/>
                </a:solidFill>
                <a:effectLst/>
                <a:uLnTx/>
                <a:uFillTx/>
                <a:latin typeface="Arial" panose="020B0604020202020204" pitchFamily="34" charset="0"/>
                <a:ea typeface="+mn-ea"/>
                <a:cs typeface="+mn-cs"/>
              </a:rPr>
              <a:t>avg</a:t>
            </a:r>
            <a:r>
              <a:rPr kumimoji="0" lang="en-US" altLang="en-US" sz="32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 33 </a:t>
            </a:r>
            <a:r>
              <a:rPr kumimoji="0" lang="en-US" altLang="en-US" sz="3200" b="0" i="0" u="none" strike="noStrike" kern="1200" cap="none" spc="0" normalizeH="0" baseline="0" noProof="0" dirty="0" err="1" smtClean="0">
                <a:ln>
                  <a:noFill/>
                </a:ln>
                <a:solidFill>
                  <a:srgbClr val="FFFFFF"/>
                </a:solidFill>
                <a:effectLst/>
                <a:uLnTx/>
                <a:uFillTx/>
                <a:latin typeface="Arial" panose="020B0604020202020204" pitchFamily="34" charset="0"/>
                <a:ea typeface="+mn-ea"/>
                <a:cs typeface="+mn-cs"/>
              </a:rPr>
              <a:t>bp</a:t>
            </a:r>
            <a:r>
              <a:rPr kumimoji="0" lang="en-US" altLang="en-US" sz="32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 length,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in 16 genes, 2001 genomic positions</a:t>
            </a:r>
          </a:p>
        </p:txBody>
      </p:sp>
    </p:spTree>
    <p:extLst>
      <p:ext uri="{BB962C8B-B14F-4D97-AF65-F5344CB8AC3E}">
        <p14:creationId xmlns:p14="http://schemas.microsoft.com/office/powerpoint/2010/main" val="809689244"/>
      </p:ext>
    </p:extLst>
  </p:cSld>
  <p:clrMapOvr>
    <a:masterClrMapping/>
  </p:clrMapOvr>
</p:sld>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oscopic Colorectal Cancer Screening Slides 5-6-02">
  <a:themeElements>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Endoscopic Colorectal Cancer Screening Slides 5-6-0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ndoscopic Colorectal Cancer Screening Slides 5-6-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ndoscopic Colorectal Cancer Screening Slides 5-6-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ndoscopic Colorectal Cancer Screening Slides 5-6-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ndoscopic Colorectal Cancer Screening Slides 5-6-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ndoscopic Colorectal Cancer Screening Slides 5-6-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ndoscopic Colorectal Cancer Screening Slides 5-6-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Endoscopic Colorectal Cancer Screening Slides 5-6-02">
  <a:themeElements>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Endoscopic Colorectal Cancer Screening Slides 5-6-0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doscopic Colorectal Cancer Screening Slides 5-6-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ndoscopic Colorectal Cancer Screening Slides 5-6-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ndoscopic Colorectal Cancer Screening Slides 5-6-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ndoscopic Colorectal Cancer Screening Slides 5-6-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ndoscopic Colorectal Cancer Screening Slides 5-6-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ndoscopic Colorectal Cancer Screening Slides 5-6-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Endoscopic Colorectal Cancer Screening Slides 5-6-02">
  <a:themeElements>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Endoscopic Colorectal Cancer Screening Slides 5-6-0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doscopic Colorectal Cancer Screening Slides 5-6-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ndoscopic Colorectal Cancer Screening Slides 5-6-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ndoscopic Colorectal Cancer Screening Slides 5-6-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ndoscopic Colorectal Cancer Screening Slides 5-6-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ndoscopic Colorectal Cancer Screening Slides 5-6-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ndoscopic Colorectal Cancer Screening Slides 5-6-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16.xml><?xml version="1.0" encoding="utf-8"?>
<a:theme xmlns:a="http://schemas.openxmlformats.org/drawingml/2006/main" name="7_Endoscopic Colorectal Cancer Screening Slides 5-6-02">
  <a:themeElements>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Endoscopic Colorectal Cancer Screening Slides 5-6-0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ndoscopic Colorectal Cancer Screening Slides 5-6-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ndoscopic Colorectal Cancer Screening Slides 5-6-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ndoscopic Colorectal Cancer Screening Slides 5-6-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ndoscopic Colorectal Cancer Screening Slides 5-6-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ndoscopic Colorectal Cancer Screening Slides 5-6-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ndoscopic Colorectal Cancer Screening Slides 5-6-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8_Endoscopic Colorectal Cancer Screening Slides 5-6-02">
  <a:themeElements>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Endoscopic Colorectal Cancer Screening Slides 5-6-0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ndoscopic Colorectal Cancer Screening Slides 5-6-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ndoscopic Colorectal Cancer Screening Slides 5-6-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ndoscopic Colorectal Cancer Screening Slides 5-6-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ndoscopic Colorectal Cancer Screening Slides 5-6-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ndoscopic Colorectal Cancer Screening Slides 5-6-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ndoscopic Colorectal Cancer Screening Slides 5-6-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ndoscopic Colorectal Cancer Screening Slides 5-6-02">
  <a:themeElements>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Endoscopic Colorectal Cancer Screening Slides 5-6-0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ndoscopic Colorectal Cancer Screening Slides 5-6-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ndoscopic Colorectal Cancer Screening Slides 5-6-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ndoscopic Colorectal Cancer Screening Slides 5-6-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ndoscopic Colorectal Cancer Screening Slides 5-6-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ndoscopic Colorectal Cancer Screening Slides 5-6-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ndoscopic Colorectal Cancer Screening Slides 5-6-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Endoscopic Colorectal Cancer Screening Slides 5-6-02">
  <a:themeElements>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Endoscopic Colorectal Cancer Screening Slides 5-6-0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doscopic Colorectal Cancer Screening Slides 5-6-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ndoscopic Colorectal Cancer Screening Slides 5-6-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ndoscopic Colorectal Cancer Screening Slides 5-6-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ndoscopic Colorectal Cancer Screening Slides 5-6-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ndoscopic Colorectal Cancer Screening Slides 5-6-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ndoscopic Colorectal Cancer Screening Slides 5-6-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4_Endoscopic Colorectal Cancer Screening Slides 5-6-02">
  <a:themeElements>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Endoscopic Colorectal Cancer Screening Slides 5-6-0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doscopic Colorectal Cancer Screening Slides 5-6-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ndoscopic Colorectal Cancer Screening Slides 5-6-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ndoscopic Colorectal Cancer Screening Slides 5-6-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ndoscopic Colorectal Cancer Screening Slides 5-6-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ndoscopic Colorectal Cancer Screening Slides 5-6-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ndoscopic Colorectal Cancer Screening Slides 5-6-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Endoscopic Colorectal Cancer Screening Slides 5-6-02">
  <a:themeElements>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Endoscopic Colorectal Cancer Screening Slides 5-6-0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ndoscopic Colorectal Cancer Screening Slides 5-6-0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ndoscopic Colorectal Cancer Screening Slides 5-6-0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ndoscopic Colorectal Cancer Screening Slides 5-6-0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ndoscopic Colorectal Cancer Screening Slides 5-6-0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ndoscopic Colorectal Cancer Screening Slides 5-6-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ndoscopic Colorectal Cancer Screening Slides 5-6-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ndoscopic Colorectal Cancer Screening Slides 5-6-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otalTime>19968</TotalTime>
  <Words>4352</Words>
  <Application>Microsoft Macintosh PowerPoint</Application>
  <PresentationFormat>On-screen Show (4:3)</PresentationFormat>
  <Paragraphs>703</Paragraphs>
  <Slides>52</Slides>
  <Notes>25</Notes>
  <HiddenSlides>0</HiddenSlides>
  <MMClips>0</MMClips>
  <ScaleCrop>false</ScaleCrop>
  <HeadingPairs>
    <vt:vector size="4" baseType="variant">
      <vt:variant>
        <vt:lpstr>Theme</vt:lpstr>
      </vt:variant>
      <vt:variant>
        <vt:i4>18</vt:i4>
      </vt:variant>
      <vt:variant>
        <vt:lpstr>Slide Titles</vt:lpstr>
      </vt:variant>
      <vt:variant>
        <vt:i4>52</vt:i4>
      </vt:variant>
    </vt:vector>
  </HeadingPairs>
  <TitlesOfParts>
    <vt:vector size="70" baseType="lpstr">
      <vt:lpstr>Endoscopic Colorectal Cancer Screening Slides 5-6-02</vt:lpstr>
      <vt:lpstr>5_Office Theme</vt:lpstr>
      <vt:lpstr>1_Endoscopic Colorectal Cancer Screening Slides 5-6-02</vt:lpstr>
      <vt:lpstr>1_Office Theme</vt:lpstr>
      <vt:lpstr>2_Endoscopic Colorectal Cancer Screening Slides 5-6-02</vt:lpstr>
      <vt:lpstr>Office Theme</vt:lpstr>
      <vt:lpstr>4_Endoscopic Colorectal Cancer Screening Slides 5-6-02</vt:lpstr>
      <vt:lpstr>Shimmer</vt:lpstr>
      <vt:lpstr>5_Endoscopic Colorectal Cancer Screening Slides 5-6-02</vt:lpstr>
      <vt:lpstr>3_Endoscopic Colorectal Cancer Screening Slides 5-6-02</vt:lpstr>
      <vt:lpstr>6_Endoscopic Colorectal Cancer Screening Slides 5-6-02</vt:lpstr>
      <vt:lpstr>1_Shimmer</vt:lpstr>
      <vt:lpstr>7_Office Theme</vt:lpstr>
      <vt:lpstr>6_Office Theme</vt:lpstr>
      <vt:lpstr>Module</vt:lpstr>
      <vt:lpstr>7_Endoscopic Colorectal Cancer Screening Slides 5-6-02</vt:lpstr>
      <vt:lpstr>2_Office Theme</vt:lpstr>
      <vt:lpstr>8_Endoscopic Colorectal Cancer Screening Slides 5-6-02</vt:lpstr>
      <vt:lpstr>PowerPoint Presentation</vt:lpstr>
      <vt:lpstr>PowerPoint Presentation</vt:lpstr>
      <vt:lpstr>Challenges</vt:lpstr>
      <vt:lpstr>PowerPoint Presentation</vt:lpstr>
      <vt:lpstr>Safe-SeqS</vt:lpstr>
      <vt:lpstr>Amplification to Distinguish Replication Error vs. Mutation</vt:lpstr>
      <vt:lpstr>ctDNA: Resectable vs. Advanced Cancer</vt:lpstr>
      <vt:lpstr>ctDNA in CRC by Cancer Stage</vt:lpstr>
      <vt:lpstr>PowerPoint Presentation</vt:lpstr>
      <vt:lpstr>PowerPoint Presentation</vt:lpstr>
      <vt:lpstr>PowerPoint Presentation</vt:lpstr>
      <vt:lpstr>PowerPoint Presentation</vt:lpstr>
      <vt:lpstr>CancerSEEK Study</vt:lpstr>
      <vt:lpstr>PowerPoint Presentation</vt:lpstr>
      <vt:lpstr>CancerSEEK Sensitivity</vt:lpstr>
      <vt:lpstr>PowerPoint Presentation</vt:lpstr>
      <vt:lpstr>CancerSEEK Sensitivity by Stage</vt:lpstr>
      <vt:lpstr>PowerPoint Presentation</vt:lpstr>
      <vt:lpstr>Positive Test - Now What?</vt:lpstr>
      <vt:lpstr>CancerSEEK: Site of Origin</vt:lpstr>
      <vt:lpstr>PowerPoint Presentation</vt:lpstr>
      <vt:lpstr>Limitations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“DYNAMIC” Study</vt:lpstr>
      <vt:lpstr>“DYNAMIC” Study</vt:lpstr>
      <vt:lpstr>PowerPoint Presentation</vt:lpstr>
      <vt:lpstr>Aims: EDRN Renewal</vt:lpstr>
      <vt:lpstr>PowerPoint Presentation</vt:lpstr>
      <vt:lpstr>ctDNA in Advanced CRC</vt:lpstr>
      <vt:lpstr>PowerPoint Presentation</vt:lpstr>
      <vt:lpstr>Fraction of Cancers Detected with CancerSEEK Panel</vt:lpstr>
      <vt:lpstr>CancerSEEK Localization Accuracy</vt:lpstr>
      <vt:lpstr>Survey of ctDNA in Human Cancer</vt:lpstr>
      <vt:lpstr>PowerPoint Presentation</vt:lpstr>
      <vt:lpstr>PowerPoint Presentation</vt:lpstr>
      <vt:lpstr>ctDNA and 8 protein markers</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Schoen</dc:creator>
  <cp:lastModifiedBy>Robert Schoen</cp:lastModifiedBy>
  <cp:revision>170</cp:revision>
  <dcterms:created xsi:type="dcterms:W3CDTF">2009-05-27T14:01:43Z</dcterms:created>
  <dcterms:modified xsi:type="dcterms:W3CDTF">2018-09-06T11:44:59Z</dcterms:modified>
</cp:coreProperties>
</file>